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.xml" ContentType="application/vnd.openxmlformats-officedocument.presentationml.slide+xml"/>
  <Override PartName="/ppt/slides/slide760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  <p:sldId id="486" r:id="rId237"/>
    <p:sldId id="487" r:id="rId238"/>
    <p:sldId id="488" r:id="rId239"/>
    <p:sldId id="489" r:id="rId240"/>
    <p:sldId id="490" r:id="rId241"/>
    <p:sldId id="491" r:id="rId242"/>
    <p:sldId id="492" r:id="rId243"/>
    <p:sldId id="493" r:id="rId244"/>
    <p:sldId id="494" r:id="rId245"/>
    <p:sldId id="495" r:id="rId246"/>
    <p:sldId id="496" r:id="rId247"/>
    <p:sldId id="497" r:id="rId248"/>
    <p:sldId id="498" r:id="rId249"/>
    <p:sldId id="499" r:id="rId250"/>
    <p:sldId id="500" r:id="rId251"/>
    <p:sldId id="501" r:id="rId252"/>
    <p:sldId id="502" r:id="rId253"/>
    <p:sldId id="503" r:id="rId254"/>
    <p:sldId id="504" r:id="rId255"/>
    <p:sldId id="505" r:id="rId256"/>
    <p:sldId id="506" r:id="rId257"/>
    <p:sldId id="507" r:id="rId258"/>
    <p:sldId id="508" r:id="rId259"/>
    <p:sldId id="509" r:id="rId260"/>
    <p:sldId id="510" r:id="rId261"/>
    <p:sldId id="511" r:id="rId262"/>
    <p:sldId id="512" r:id="rId263"/>
    <p:sldId id="513" r:id="rId264"/>
    <p:sldId id="514" r:id="rId265"/>
    <p:sldId id="515" r:id="rId266"/>
    <p:sldId id="516" r:id="rId267"/>
    <p:sldId id="517" r:id="rId268"/>
    <p:sldId id="518" r:id="rId269"/>
    <p:sldId id="519" r:id="rId270"/>
    <p:sldId id="520" r:id="rId271"/>
    <p:sldId id="521" r:id="rId272"/>
    <p:sldId id="522" r:id="rId273"/>
    <p:sldId id="523" r:id="rId274"/>
    <p:sldId id="524" r:id="rId275"/>
    <p:sldId id="525" r:id="rId276"/>
    <p:sldId id="526" r:id="rId277"/>
    <p:sldId id="527" r:id="rId278"/>
    <p:sldId id="528" r:id="rId279"/>
    <p:sldId id="529" r:id="rId280"/>
    <p:sldId id="530" r:id="rId281"/>
    <p:sldId id="531" r:id="rId282"/>
    <p:sldId id="532" r:id="rId283"/>
    <p:sldId id="533" r:id="rId284"/>
    <p:sldId id="534" r:id="rId285"/>
    <p:sldId id="535" r:id="rId286"/>
    <p:sldId id="536" r:id="rId287"/>
    <p:sldId id="537" r:id="rId288"/>
    <p:sldId id="538" r:id="rId289"/>
    <p:sldId id="539" r:id="rId290"/>
    <p:sldId id="540" r:id="rId291"/>
    <p:sldId id="541" r:id="rId292"/>
    <p:sldId id="542" r:id="rId293"/>
    <p:sldId id="543" r:id="rId294"/>
    <p:sldId id="544" r:id="rId295"/>
    <p:sldId id="545" r:id="rId296"/>
    <p:sldId id="546" r:id="rId297"/>
    <p:sldId id="547" r:id="rId298"/>
    <p:sldId id="548" r:id="rId299"/>
    <p:sldId id="549" r:id="rId300"/>
    <p:sldId id="550" r:id="rId301"/>
    <p:sldId id="551" r:id="rId302"/>
    <p:sldId id="552" r:id="rId303"/>
    <p:sldId id="553" r:id="rId304"/>
    <p:sldId id="554" r:id="rId305"/>
    <p:sldId id="555" r:id="rId306"/>
    <p:sldId id="556" r:id="rId307"/>
    <p:sldId id="557" r:id="rId308"/>
    <p:sldId id="558" r:id="rId309"/>
    <p:sldId id="559" r:id="rId310"/>
    <p:sldId id="560" r:id="rId311"/>
    <p:sldId id="561" r:id="rId312"/>
    <p:sldId id="562" r:id="rId313"/>
    <p:sldId id="563" r:id="rId314"/>
    <p:sldId id="564" r:id="rId315"/>
    <p:sldId id="565" r:id="rId316"/>
    <p:sldId id="566" r:id="rId317"/>
    <p:sldId id="567" r:id="rId318"/>
    <p:sldId id="568" r:id="rId319"/>
    <p:sldId id="569" r:id="rId320"/>
    <p:sldId id="570" r:id="rId321"/>
    <p:sldId id="571" r:id="rId322"/>
    <p:sldId id="572" r:id="rId323"/>
    <p:sldId id="573" r:id="rId324"/>
    <p:sldId id="574" r:id="rId325"/>
    <p:sldId id="575" r:id="rId326"/>
    <p:sldId id="576" r:id="rId327"/>
    <p:sldId id="577" r:id="rId328"/>
    <p:sldId id="578" r:id="rId329"/>
    <p:sldId id="579" r:id="rId330"/>
    <p:sldId id="580" r:id="rId331"/>
    <p:sldId id="581" r:id="rId332"/>
    <p:sldId id="582" r:id="rId333"/>
    <p:sldId id="583" r:id="rId334"/>
    <p:sldId id="584" r:id="rId335"/>
    <p:sldId id="585" r:id="rId336"/>
    <p:sldId id="586" r:id="rId337"/>
    <p:sldId id="587" r:id="rId338"/>
    <p:sldId id="588" r:id="rId339"/>
    <p:sldId id="589" r:id="rId340"/>
    <p:sldId id="590" r:id="rId341"/>
    <p:sldId id="591" r:id="rId342"/>
    <p:sldId id="592" r:id="rId343"/>
    <p:sldId id="593" r:id="rId344"/>
    <p:sldId id="594" r:id="rId345"/>
    <p:sldId id="595" r:id="rId346"/>
    <p:sldId id="596" r:id="rId347"/>
    <p:sldId id="597" r:id="rId348"/>
    <p:sldId id="598" r:id="rId349"/>
    <p:sldId id="599" r:id="rId350"/>
    <p:sldId id="600" r:id="rId351"/>
    <p:sldId id="601" r:id="rId352"/>
    <p:sldId id="602" r:id="rId353"/>
    <p:sldId id="603" r:id="rId354"/>
    <p:sldId id="604" r:id="rId355"/>
    <p:sldId id="605" r:id="rId356"/>
    <p:sldId id="606" r:id="rId357"/>
    <p:sldId id="607" r:id="rId358"/>
    <p:sldId id="608" r:id="rId359"/>
    <p:sldId id="609" r:id="rId360"/>
    <p:sldId id="610" r:id="rId361"/>
    <p:sldId id="611" r:id="rId362"/>
    <p:sldId id="612" r:id="rId363"/>
    <p:sldId id="613" r:id="rId364"/>
    <p:sldId id="614" r:id="rId365"/>
    <p:sldId id="615" r:id="rId366"/>
    <p:sldId id="616" r:id="rId367"/>
    <p:sldId id="617" r:id="rId368"/>
    <p:sldId id="618" r:id="rId369"/>
    <p:sldId id="619" r:id="rId370"/>
    <p:sldId id="620" r:id="rId371"/>
    <p:sldId id="621" r:id="rId372"/>
    <p:sldId id="622" r:id="rId373"/>
    <p:sldId id="623" r:id="rId374"/>
    <p:sldId id="624" r:id="rId375"/>
    <p:sldId id="625" r:id="rId376"/>
    <p:sldId id="626" r:id="rId377"/>
    <p:sldId id="627" r:id="rId378"/>
    <p:sldId id="628" r:id="rId379"/>
    <p:sldId id="629" r:id="rId380"/>
    <p:sldId id="630" r:id="rId381"/>
    <p:sldId id="631" r:id="rId382"/>
    <p:sldId id="632" r:id="rId383"/>
    <p:sldId id="633" r:id="rId384"/>
    <p:sldId id="634" r:id="rId385"/>
    <p:sldId id="635" r:id="rId386"/>
    <p:sldId id="636" r:id="rId387"/>
    <p:sldId id="637" r:id="rId388"/>
    <p:sldId id="638" r:id="rId389"/>
    <p:sldId id="639" r:id="rId390"/>
    <p:sldId id="640" r:id="rId391"/>
    <p:sldId id="641" r:id="rId392"/>
    <p:sldId id="642" r:id="rId393"/>
    <p:sldId id="643" r:id="rId394"/>
    <p:sldId id="644" r:id="rId395"/>
    <p:sldId id="645" r:id="rId396"/>
    <p:sldId id="646" r:id="rId397"/>
    <p:sldId id="647" r:id="rId398"/>
    <p:sldId id="648" r:id="rId399"/>
    <p:sldId id="649" r:id="rId400"/>
    <p:sldId id="650" r:id="rId401"/>
    <p:sldId id="651" r:id="rId402"/>
    <p:sldId id="652" r:id="rId403"/>
    <p:sldId id="653" r:id="rId404"/>
    <p:sldId id="654" r:id="rId405"/>
    <p:sldId id="655" r:id="rId406"/>
    <p:sldId id="656" r:id="rId407"/>
    <p:sldId id="657" r:id="rId408"/>
    <p:sldId id="658" r:id="rId409"/>
    <p:sldId id="659" r:id="rId410"/>
    <p:sldId id="660" r:id="rId411"/>
    <p:sldId id="661" r:id="rId412"/>
    <p:sldId id="662" r:id="rId413"/>
    <p:sldId id="663" r:id="rId414"/>
    <p:sldId id="664" r:id="rId415"/>
    <p:sldId id="665" r:id="rId416"/>
    <p:sldId id="666" r:id="rId417"/>
    <p:sldId id="667" r:id="rId418"/>
    <p:sldId id="668" r:id="rId419"/>
    <p:sldId id="669" r:id="rId420"/>
    <p:sldId id="670" r:id="rId421"/>
    <p:sldId id="671" r:id="rId422"/>
    <p:sldId id="672" r:id="rId423"/>
    <p:sldId id="673" r:id="rId424"/>
    <p:sldId id="674" r:id="rId425"/>
    <p:sldId id="675" r:id="rId426"/>
    <p:sldId id="676" r:id="rId427"/>
    <p:sldId id="677" r:id="rId428"/>
    <p:sldId id="678" r:id="rId429"/>
    <p:sldId id="679" r:id="rId430"/>
    <p:sldId id="680" r:id="rId431"/>
    <p:sldId id="681" r:id="rId432"/>
    <p:sldId id="682" r:id="rId433"/>
    <p:sldId id="683" r:id="rId434"/>
    <p:sldId id="684" r:id="rId435"/>
    <p:sldId id="685" r:id="rId436"/>
    <p:sldId id="686" r:id="rId437"/>
    <p:sldId id="687" r:id="rId438"/>
    <p:sldId id="688" r:id="rId439"/>
    <p:sldId id="689" r:id="rId440"/>
    <p:sldId id="690" r:id="rId441"/>
    <p:sldId id="691" r:id="rId442"/>
    <p:sldId id="692" r:id="rId443"/>
    <p:sldId id="693" r:id="rId444"/>
    <p:sldId id="694" r:id="rId445"/>
    <p:sldId id="695" r:id="rId446"/>
    <p:sldId id="696" r:id="rId447"/>
    <p:sldId id="697" r:id="rId448"/>
    <p:sldId id="698" r:id="rId449"/>
    <p:sldId id="699" r:id="rId450"/>
    <p:sldId id="700" r:id="rId451"/>
    <p:sldId id="701" r:id="rId452"/>
    <p:sldId id="702" r:id="rId453"/>
    <p:sldId id="703" r:id="rId454"/>
    <p:sldId id="704" r:id="rId455"/>
    <p:sldId id="705" r:id="rId456"/>
    <p:sldId id="706" r:id="rId457"/>
    <p:sldId id="707" r:id="rId458"/>
    <p:sldId id="708" r:id="rId459"/>
    <p:sldId id="709" r:id="rId460"/>
    <p:sldId id="710" r:id="rId461"/>
    <p:sldId id="711" r:id="rId462"/>
    <p:sldId id="712" r:id="rId463"/>
    <p:sldId id="713" r:id="rId464"/>
    <p:sldId id="714" r:id="rId465"/>
    <p:sldId id="715" r:id="rId466"/>
    <p:sldId id="716" r:id="rId467"/>
    <p:sldId id="717" r:id="rId468"/>
    <p:sldId id="718" r:id="rId469"/>
    <p:sldId id="719" r:id="rId470"/>
    <p:sldId id="720" r:id="rId471"/>
    <p:sldId id="721" r:id="rId472"/>
    <p:sldId id="722" r:id="rId473"/>
    <p:sldId id="723" r:id="rId474"/>
    <p:sldId id="724" r:id="rId475"/>
    <p:sldId id="725" r:id="rId476"/>
    <p:sldId id="726" r:id="rId477"/>
    <p:sldId id="727" r:id="rId478"/>
    <p:sldId id="728" r:id="rId479"/>
    <p:sldId id="729" r:id="rId480"/>
    <p:sldId id="730" r:id="rId481"/>
    <p:sldId id="731" r:id="rId482"/>
    <p:sldId id="732" r:id="rId483"/>
    <p:sldId id="733" r:id="rId484"/>
    <p:sldId id="734" r:id="rId485"/>
    <p:sldId id="735" r:id="rId486"/>
    <p:sldId id="736" r:id="rId487"/>
    <p:sldId id="737" r:id="rId488"/>
    <p:sldId id="738" r:id="rId489"/>
    <p:sldId id="739" r:id="rId490"/>
    <p:sldId id="740" r:id="rId491"/>
    <p:sldId id="741" r:id="rId492"/>
    <p:sldId id="742" r:id="rId493"/>
    <p:sldId id="743" r:id="rId494"/>
    <p:sldId id="744" r:id="rId495"/>
    <p:sldId id="745" r:id="rId496"/>
    <p:sldId id="746" r:id="rId497"/>
    <p:sldId id="747" r:id="rId498"/>
    <p:sldId id="748" r:id="rId499"/>
    <p:sldId id="749" r:id="rId500"/>
    <p:sldId id="750" r:id="rId501"/>
    <p:sldId id="751" r:id="rId502"/>
    <p:sldId id="752" r:id="rId503"/>
    <p:sldId id="753" r:id="rId504"/>
    <p:sldId id="754" r:id="rId505"/>
    <p:sldId id="755" r:id="rId506"/>
    <p:sldId id="756" r:id="rId507"/>
    <p:sldId id="757" r:id="rId508"/>
    <p:sldId id="758" r:id="rId509"/>
    <p:sldId id="759" r:id="rId510"/>
    <p:sldId id="760" r:id="rId511"/>
    <p:sldId id="761" r:id="rId512"/>
    <p:sldId id="762" r:id="rId513"/>
    <p:sldId id="763" r:id="rId514"/>
    <p:sldId id="764" r:id="rId515"/>
    <p:sldId id="765" r:id="rId516"/>
    <p:sldId id="766" r:id="rId517"/>
    <p:sldId id="767" r:id="rId518"/>
    <p:sldId id="768" r:id="rId519"/>
    <p:sldId id="769" r:id="rId520"/>
    <p:sldId id="770" r:id="rId521"/>
    <p:sldId id="771" r:id="rId522"/>
    <p:sldId id="772" r:id="rId523"/>
    <p:sldId id="773" r:id="rId524"/>
    <p:sldId id="774" r:id="rId525"/>
    <p:sldId id="775" r:id="rId526"/>
    <p:sldId id="776" r:id="rId527"/>
    <p:sldId id="777" r:id="rId528"/>
    <p:sldId id="778" r:id="rId529"/>
    <p:sldId id="779" r:id="rId530"/>
    <p:sldId id="780" r:id="rId531"/>
    <p:sldId id="781" r:id="rId532"/>
    <p:sldId id="782" r:id="rId533"/>
    <p:sldId id="783" r:id="rId534"/>
    <p:sldId id="784" r:id="rId535"/>
    <p:sldId id="785" r:id="rId536"/>
    <p:sldId id="786" r:id="rId537"/>
    <p:sldId id="787" r:id="rId538"/>
    <p:sldId id="788" r:id="rId539"/>
    <p:sldId id="789" r:id="rId540"/>
    <p:sldId id="790" r:id="rId541"/>
    <p:sldId id="791" r:id="rId542"/>
    <p:sldId id="792" r:id="rId543"/>
    <p:sldId id="793" r:id="rId544"/>
    <p:sldId id="794" r:id="rId545"/>
    <p:sldId id="795" r:id="rId546"/>
    <p:sldId id="796" r:id="rId547"/>
    <p:sldId id="797" r:id="rId548"/>
    <p:sldId id="798" r:id="rId549"/>
    <p:sldId id="799" r:id="rId550"/>
    <p:sldId id="800" r:id="rId551"/>
    <p:sldId id="801" r:id="rId552"/>
    <p:sldId id="802" r:id="rId553"/>
    <p:sldId id="803" r:id="rId554"/>
    <p:sldId id="804" r:id="rId555"/>
    <p:sldId id="805" r:id="rId556"/>
    <p:sldId id="806" r:id="rId557"/>
    <p:sldId id="807" r:id="rId558"/>
    <p:sldId id="808" r:id="rId559"/>
    <p:sldId id="809" r:id="rId560"/>
    <p:sldId id="810" r:id="rId561"/>
    <p:sldId id="811" r:id="rId562"/>
    <p:sldId id="812" r:id="rId563"/>
    <p:sldId id="813" r:id="rId564"/>
    <p:sldId id="814" r:id="rId565"/>
    <p:sldId id="815" r:id="rId566"/>
    <p:sldId id="816" r:id="rId567"/>
    <p:sldId id="817" r:id="rId568"/>
    <p:sldId id="818" r:id="rId569"/>
    <p:sldId id="819" r:id="rId570"/>
    <p:sldId id="820" r:id="rId571"/>
    <p:sldId id="821" r:id="rId572"/>
    <p:sldId id="822" r:id="rId573"/>
    <p:sldId id="823" r:id="rId574"/>
    <p:sldId id="824" r:id="rId575"/>
    <p:sldId id="825" r:id="rId576"/>
    <p:sldId id="826" r:id="rId577"/>
    <p:sldId id="827" r:id="rId578"/>
    <p:sldId id="828" r:id="rId579"/>
    <p:sldId id="829" r:id="rId580"/>
    <p:sldId id="830" r:id="rId581"/>
    <p:sldId id="831" r:id="rId582"/>
    <p:sldId id="832" r:id="rId583"/>
    <p:sldId id="833" r:id="rId584"/>
    <p:sldId id="834" r:id="rId585"/>
    <p:sldId id="835" r:id="rId586"/>
    <p:sldId id="836" r:id="rId587"/>
    <p:sldId id="837" r:id="rId588"/>
    <p:sldId id="838" r:id="rId589"/>
    <p:sldId id="839" r:id="rId590"/>
    <p:sldId id="840" r:id="rId591"/>
    <p:sldId id="841" r:id="rId592"/>
    <p:sldId id="842" r:id="rId593"/>
    <p:sldId id="843" r:id="rId594"/>
    <p:sldId id="844" r:id="rId595"/>
    <p:sldId id="845" r:id="rId596"/>
    <p:sldId id="846" r:id="rId597"/>
    <p:sldId id="847" r:id="rId598"/>
    <p:sldId id="848" r:id="rId599"/>
    <p:sldId id="849" r:id="rId600"/>
    <p:sldId id="850" r:id="rId601"/>
    <p:sldId id="851" r:id="rId602"/>
    <p:sldId id="852" r:id="rId603"/>
    <p:sldId id="853" r:id="rId604"/>
    <p:sldId id="854" r:id="rId605"/>
    <p:sldId id="855" r:id="rId606"/>
    <p:sldId id="856" r:id="rId607"/>
    <p:sldId id="857" r:id="rId608"/>
    <p:sldId id="858" r:id="rId609"/>
    <p:sldId id="859" r:id="rId610"/>
    <p:sldId id="860" r:id="rId611"/>
    <p:sldId id="861" r:id="rId612"/>
    <p:sldId id="862" r:id="rId613"/>
    <p:sldId id="863" r:id="rId614"/>
    <p:sldId id="864" r:id="rId615"/>
    <p:sldId id="865" r:id="rId616"/>
    <p:sldId id="866" r:id="rId617"/>
    <p:sldId id="867" r:id="rId618"/>
    <p:sldId id="868" r:id="rId619"/>
    <p:sldId id="869" r:id="rId620"/>
    <p:sldId id="870" r:id="rId621"/>
    <p:sldId id="871" r:id="rId622"/>
    <p:sldId id="872" r:id="rId623"/>
    <p:sldId id="873" r:id="rId624"/>
    <p:sldId id="874" r:id="rId625"/>
    <p:sldId id="875" r:id="rId626"/>
    <p:sldId id="876" r:id="rId627"/>
    <p:sldId id="877" r:id="rId628"/>
    <p:sldId id="878" r:id="rId629"/>
    <p:sldId id="879" r:id="rId630"/>
    <p:sldId id="880" r:id="rId631"/>
    <p:sldId id="881" r:id="rId632"/>
    <p:sldId id="882" r:id="rId633"/>
    <p:sldId id="883" r:id="rId634"/>
    <p:sldId id="884" r:id="rId635"/>
    <p:sldId id="885" r:id="rId636"/>
    <p:sldId id="886" r:id="rId637"/>
    <p:sldId id="887" r:id="rId638"/>
    <p:sldId id="888" r:id="rId639"/>
    <p:sldId id="889" r:id="rId640"/>
    <p:sldId id="890" r:id="rId641"/>
    <p:sldId id="891" r:id="rId642"/>
    <p:sldId id="892" r:id="rId643"/>
    <p:sldId id="893" r:id="rId644"/>
    <p:sldId id="894" r:id="rId645"/>
    <p:sldId id="895" r:id="rId646"/>
    <p:sldId id="896" r:id="rId647"/>
    <p:sldId id="897" r:id="rId648"/>
    <p:sldId id="898" r:id="rId649"/>
    <p:sldId id="899" r:id="rId650"/>
    <p:sldId id="900" r:id="rId651"/>
    <p:sldId id="901" r:id="rId652"/>
    <p:sldId id="902" r:id="rId653"/>
    <p:sldId id="903" r:id="rId654"/>
    <p:sldId id="904" r:id="rId655"/>
    <p:sldId id="905" r:id="rId656"/>
    <p:sldId id="906" r:id="rId657"/>
    <p:sldId id="907" r:id="rId658"/>
    <p:sldId id="908" r:id="rId659"/>
    <p:sldId id="909" r:id="rId660"/>
    <p:sldId id="910" r:id="rId661"/>
    <p:sldId id="911" r:id="rId662"/>
    <p:sldId id="912" r:id="rId663"/>
    <p:sldId id="913" r:id="rId664"/>
    <p:sldId id="914" r:id="rId665"/>
    <p:sldId id="915" r:id="rId666"/>
    <p:sldId id="916" r:id="rId667"/>
    <p:sldId id="917" r:id="rId668"/>
    <p:sldId id="918" r:id="rId669"/>
    <p:sldId id="919" r:id="rId670"/>
    <p:sldId id="920" r:id="rId671"/>
    <p:sldId id="921" r:id="rId672"/>
    <p:sldId id="922" r:id="rId673"/>
    <p:sldId id="923" r:id="rId674"/>
    <p:sldId id="924" r:id="rId675"/>
    <p:sldId id="925" r:id="rId676"/>
    <p:sldId id="926" r:id="rId677"/>
    <p:sldId id="927" r:id="rId678"/>
    <p:sldId id="928" r:id="rId679"/>
    <p:sldId id="929" r:id="rId680"/>
    <p:sldId id="930" r:id="rId681"/>
    <p:sldId id="931" r:id="rId682"/>
    <p:sldId id="932" r:id="rId683"/>
    <p:sldId id="933" r:id="rId684"/>
    <p:sldId id="934" r:id="rId685"/>
    <p:sldId id="935" r:id="rId686"/>
    <p:sldId id="936" r:id="rId687"/>
    <p:sldId id="937" r:id="rId688"/>
    <p:sldId id="938" r:id="rId689"/>
    <p:sldId id="939" r:id="rId690"/>
    <p:sldId id="940" r:id="rId691"/>
    <p:sldId id="941" r:id="rId692"/>
    <p:sldId id="942" r:id="rId693"/>
    <p:sldId id="943" r:id="rId694"/>
    <p:sldId id="944" r:id="rId695"/>
    <p:sldId id="945" r:id="rId696"/>
    <p:sldId id="946" r:id="rId697"/>
    <p:sldId id="947" r:id="rId698"/>
    <p:sldId id="948" r:id="rId699"/>
    <p:sldId id="949" r:id="rId700"/>
    <p:sldId id="950" r:id="rId701"/>
    <p:sldId id="951" r:id="rId702"/>
    <p:sldId id="952" r:id="rId703"/>
    <p:sldId id="953" r:id="rId704"/>
    <p:sldId id="954" r:id="rId705"/>
    <p:sldId id="955" r:id="rId706"/>
    <p:sldId id="956" r:id="rId707"/>
    <p:sldId id="957" r:id="rId708"/>
    <p:sldId id="958" r:id="rId709"/>
    <p:sldId id="959" r:id="rId710"/>
    <p:sldId id="960" r:id="rId711"/>
    <p:sldId id="961" r:id="rId712"/>
    <p:sldId id="962" r:id="rId713"/>
    <p:sldId id="963" r:id="rId714"/>
    <p:sldId id="964" r:id="rId715"/>
    <p:sldId id="965" r:id="rId716"/>
    <p:sldId id="966" r:id="rId717"/>
    <p:sldId id="967" r:id="rId718"/>
    <p:sldId id="968" r:id="rId719"/>
    <p:sldId id="969" r:id="rId720"/>
    <p:sldId id="970" r:id="rId721"/>
    <p:sldId id="971" r:id="rId722"/>
    <p:sldId id="972" r:id="rId723"/>
    <p:sldId id="973" r:id="rId724"/>
    <p:sldId id="974" r:id="rId725"/>
    <p:sldId id="975" r:id="rId726"/>
    <p:sldId id="976" r:id="rId727"/>
    <p:sldId id="977" r:id="rId728"/>
    <p:sldId id="978" r:id="rId729"/>
    <p:sldId id="979" r:id="rId730"/>
    <p:sldId id="980" r:id="rId731"/>
    <p:sldId id="981" r:id="rId732"/>
    <p:sldId id="982" r:id="rId733"/>
    <p:sldId id="983" r:id="rId734"/>
    <p:sldId id="984" r:id="rId735"/>
    <p:sldId id="985" r:id="rId736"/>
    <p:sldId id="986" r:id="rId737"/>
    <p:sldId id="987" r:id="rId738"/>
    <p:sldId id="988" r:id="rId739"/>
    <p:sldId id="989" r:id="rId740"/>
    <p:sldId id="990" r:id="rId741"/>
    <p:sldId id="991" r:id="rId742"/>
    <p:sldId id="992" r:id="rId743"/>
    <p:sldId id="993" r:id="rId744"/>
    <p:sldId id="994" r:id="rId745"/>
    <p:sldId id="995" r:id="rId746"/>
    <p:sldId id="996" r:id="rId747"/>
    <p:sldId id="997" r:id="rId748"/>
    <p:sldId id="998" r:id="rId749"/>
    <p:sldId id="999" r:id="rId750"/>
    <p:sldId id="1000" r:id="rId751"/>
    <p:sldId id="1001" r:id="rId752"/>
    <p:sldId id="1002" r:id="rId753"/>
    <p:sldId id="1003" r:id="rId754"/>
    <p:sldId id="1004" r:id="rId755"/>
    <p:sldId id="1005" r:id="rId756"/>
    <p:sldId id="1006" r:id="rId757"/>
    <p:sldId id="1007" r:id="rId758"/>
    <p:sldId id="1008" r:id="rId759"/>
    <p:sldId id="1009" r:id="rId760"/>
    <p:sldId id="1010" r:id="rId761"/>
    <p:sldId id="1011" r:id="rId762"/>
    <p:sldId id="1012" r:id="rId763"/>
    <p:sldId id="1013" r:id="rId764"/>
    <p:sldId id="1014" r:id="rId765"/>
    <p:sldId id="1015" r:id="rId7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" Type="http://schemas.openxmlformats.org/officeDocument/2006/relationships/slide" Target="slides/slide7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" Type="http://schemas.openxmlformats.org/officeDocument/2006/relationships/slide" Target="slides/slide8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" Type="http://schemas.openxmlformats.org/officeDocument/2006/relationships/slide" Target="slides/slide9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" Type="http://schemas.openxmlformats.org/officeDocument/2006/relationships/slide" Target="slides/slide10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" Type="http://schemas.openxmlformats.org/officeDocument/2006/relationships/slide" Target="slides/slide11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" Type="http://schemas.openxmlformats.org/officeDocument/2006/relationships/slide" Target="slides/slide12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" Type="http://schemas.openxmlformats.org/officeDocument/2006/relationships/slide" Target="slides/slide1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Relationship Id="rId207" Type="http://schemas.openxmlformats.org/officeDocument/2006/relationships/slide" Target="slides/slide201.xml"/><Relationship Id="rId208" Type="http://schemas.openxmlformats.org/officeDocument/2006/relationships/slide" Target="slides/slide202.xml"/><Relationship Id="rId209" Type="http://schemas.openxmlformats.org/officeDocument/2006/relationships/slide" Target="slides/slide203.xml"/><Relationship Id="rId21" Type="http://schemas.openxmlformats.org/officeDocument/2006/relationships/slide" Target="slides/slide15.xml"/><Relationship Id="rId210" Type="http://schemas.openxmlformats.org/officeDocument/2006/relationships/slide" Target="slides/slide204.xml"/><Relationship Id="rId211" Type="http://schemas.openxmlformats.org/officeDocument/2006/relationships/slide" Target="slides/slide205.xml"/><Relationship Id="rId212" Type="http://schemas.openxmlformats.org/officeDocument/2006/relationships/slide" Target="slides/slide206.xml"/><Relationship Id="rId213" Type="http://schemas.openxmlformats.org/officeDocument/2006/relationships/slide" Target="slides/slide207.xml"/><Relationship Id="rId214" Type="http://schemas.openxmlformats.org/officeDocument/2006/relationships/slide" Target="slides/slide208.xml"/><Relationship Id="rId215" Type="http://schemas.openxmlformats.org/officeDocument/2006/relationships/slide" Target="slides/slide209.xml"/><Relationship Id="rId216" Type="http://schemas.openxmlformats.org/officeDocument/2006/relationships/slide" Target="slides/slide210.xml"/><Relationship Id="rId217" Type="http://schemas.openxmlformats.org/officeDocument/2006/relationships/slide" Target="slides/slide211.xml"/><Relationship Id="rId218" Type="http://schemas.openxmlformats.org/officeDocument/2006/relationships/slide" Target="slides/slide212.xml"/><Relationship Id="rId219" Type="http://schemas.openxmlformats.org/officeDocument/2006/relationships/slide" Target="slides/slide213.xml"/><Relationship Id="rId22" Type="http://schemas.openxmlformats.org/officeDocument/2006/relationships/slide" Target="slides/slide16.xml"/><Relationship Id="rId220" Type="http://schemas.openxmlformats.org/officeDocument/2006/relationships/slide" Target="slides/slide214.xml"/><Relationship Id="rId221" Type="http://schemas.openxmlformats.org/officeDocument/2006/relationships/slide" Target="slides/slide215.xml"/><Relationship Id="rId222" Type="http://schemas.openxmlformats.org/officeDocument/2006/relationships/slide" Target="slides/slide216.xml"/><Relationship Id="rId223" Type="http://schemas.openxmlformats.org/officeDocument/2006/relationships/slide" Target="slides/slide217.xml"/><Relationship Id="rId224" Type="http://schemas.openxmlformats.org/officeDocument/2006/relationships/slide" Target="slides/slide218.xml"/><Relationship Id="rId225" Type="http://schemas.openxmlformats.org/officeDocument/2006/relationships/slide" Target="slides/slide219.xml"/><Relationship Id="rId226" Type="http://schemas.openxmlformats.org/officeDocument/2006/relationships/slide" Target="slides/slide220.xml"/><Relationship Id="rId227" Type="http://schemas.openxmlformats.org/officeDocument/2006/relationships/slide" Target="slides/slide221.xml"/><Relationship Id="rId228" Type="http://schemas.openxmlformats.org/officeDocument/2006/relationships/slide" Target="slides/slide222.xml"/><Relationship Id="rId229" Type="http://schemas.openxmlformats.org/officeDocument/2006/relationships/slide" Target="slides/slide223.xml"/><Relationship Id="rId23" Type="http://schemas.openxmlformats.org/officeDocument/2006/relationships/slide" Target="slides/slide17.xml"/><Relationship Id="rId230" Type="http://schemas.openxmlformats.org/officeDocument/2006/relationships/slide" Target="slides/slide224.xml"/><Relationship Id="rId231" Type="http://schemas.openxmlformats.org/officeDocument/2006/relationships/slide" Target="slides/slide225.xml"/><Relationship Id="rId232" Type="http://schemas.openxmlformats.org/officeDocument/2006/relationships/slide" Target="slides/slide226.xml"/><Relationship Id="rId233" Type="http://schemas.openxmlformats.org/officeDocument/2006/relationships/slide" Target="slides/slide227.xml"/><Relationship Id="rId234" Type="http://schemas.openxmlformats.org/officeDocument/2006/relationships/slide" Target="slides/slide228.xml"/><Relationship Id="rId235" Type="http://schemas.openxmlformats.org/officeDocument/2006/relationships/slide" Target="slides/slide229.xml"/><Relationship Id="rId236" Type="http://schemas.openxmlformats.org/officeDocument/2006/relationships/slide" Target="slides/slide230.xml"/><Relationship Id="rId237" Type="http://schemas.openxmlformats.org/officeDocument/2006/relationships/slide" Target="slides/slide231.xml"/><Relationship Id="rId238" Type="http://schemas.openxmlformats.org/officeDocument/2006/relationships/slide" Target="slides/slide232.xml"/><Relationship Id="rId239" Type="http://schemas.openxmlformats.org/officeDocument/2006/relationships/slide" Target="slides/slide233.xml"/><Relationship Id="rId24" Type="http://schemas.openxmlformats.org/officeDocument/2006/relationships/slide" Target="slides/slide18.xml"/><Relationship Id="rId240" Type="http://schemas.openxmlformats.org/officeDocument/2006/relationships/slide" Target="slides/slide234.xml"/><Relationship Id="rId241" Type="http://schemas.openxmlformats.org/officeDocument/2006/relationships/slide" Target="slides/slide235.xml"/><Relationship Id="rId242" Type="http://schemas.openxmlformats.org/officeDocument/2006/relationships/slide" Target="slides/slide236.xml"/><Relationship Id="rId243" Type="http://schemas.openxmlformats.org/officeDocument/2006/relationships/slide" Target="slides/slide237.xml"/><Relationship Id="rId244" Type="http://schemas.openxmlformats.org/officeDocument/2006/relationships/slide" Target="slides/slide238.xml"/><Relationship Id="rId245" Type="http://schemas.openxmlformats.org/officeDocument/2006/relationships/slide" Target="slides/slide239.xml"/><Relationship Id="rId246" Type="http://schemas.openxmlformats.org/officeDocument/2006/relationships/slide" Target="slides/slide240.xml"/><Relationship Id="rId247" Type="http://schemas.openxmlformats.org/officeDocument/2006/relationships/slide" Target="slides/slide241.xml"/><Relationship Id="rId248" Type="http://schemas.openxmlformats.org/officeDocument/2006/relationships/slide" Target="slides/slide242.xml"/><Relationship Id="rId249" Type="http://schemas.openxmlformats.org/officeDocument/2006/relationships/slide" Target="slides/slide243.xml"/><Relationship Id="rId25" Type="http://schemas.openxmlformats.org/officeDocument/2006/relationships/slide" Target="slides/slide19.xml"/><Relationship Id="rId250" Type="http://schemas.openxmlformats.org/officeDocument/2006/relationships/slide" Target="slides/slide244.xml"/><Relationship Id="rId251" Type="http://schemas.openxmlformats.org/officeDocument/2006/relationships/slide" Target="slides/slide245.xml"/><Relationship Id="rId252" Type="http://schemas.openxmlformats.org/officeDocument/2006/relationships/slide" Target="slides/slide246.xml"/><Relationship Id="rId253" Type="http://schemas.openxmlformats.org/officeDocument/2006/relationships/slide" Target="slides/slide247.xml"/><Relationship Id="rId254" Type="http://schemas.openxmlformats.org/officeDocument/2006/relationships/slide" Target="slides/slide248.xml"/><Relationship Id="rId255" Type="http://schemas.openxmlformats.org/officeDocument/2006/relationships/slide" Target="slides/slide249.xml"/><Relationship Id="rId256" Type="http://schemas.openxmlformats.org/officeDocument/2006/relationships/slide" Target="slides/slide250.xml"/><Relationship Id="rId257" Type="http://schemas.openxmlformats.org/officeDocument/2006/relationships/slide" Target="slides/slide251.xml"/><Relationship Id="rId258" Type="http://schemas.openxmlformats.org/officeDocument/2006/relationships/slide" Target="slides/slide252.xml"/><Relationship Id="rId259" Type="http://schemas.openxmlformats.org/officeDocument/2006/relationships/slide" Target="slides/slide253.xml"/><Relationship Id="rId26" Type="http://schemas.openxmlformats.org/officeDocument/2006/relationships/slide" Target="slides/slide20.xml"/><Relationship Id="rId260" Type="http://schemas.openxmlformats.org/officeDocument/2006/relationships/slide" Target="slides/slide254.xml"/><Relationship Id="rId261" Type="http://schemas.openxmlformats.org/officeDocument/2006/relationships/slide" Target="slides/slide255.xml"/><Relationship Id="rId262" Type="http://schemas.openxmlformats.org/officeDocument/2006/relationships/slide" Target="slides/slide256.xml"/><Relationship Id="rId263" Type="http://schemas.openxmlformats.org/officeDocument/2006/relationships/slide" Target="slides/slide257.xml"/><Relationship Id="rId264" Type="http://schemas.openxmlformats.org/officeDocument/2006/relationships/slide" Target="slides/slide258.xml"/><Relationship Id="rId265" Type="http://schemas.openxmlformats.org/officeDocument/2006/relationships/slide" Target="slides/slide259.xml"/><Relationship Id="rId266" Type="http://schemas.openxmlformats.org/officeDocument/2006/relationships/slide" Target="slides/slide260.xml"/><Relationship Id="rId267" Type="http://schemas.openxmlformats.org/officeDocument/2006/relationships/slide" Target="slides/slide261.xml"/><Relationship Id="rId268" Type="http://schemas.openxmlformats.org/officeDocument/2006/relationships/slide" Target="slides/slide262.xml"/><Relationship Id="rId269" Type="http://schemas.openxmlformats.org/officeDocument/2006/relationships/slide" Target="slides/slide263.xml"/><Relationship Id="rId27" Type="http://schemas.openxmlformats.org/officeDocument/2006/relationships/slide" Target="slides/slide21.xml"/><Relationship Id="rId270" Type="http://schemas.openxmlformats.org/officeDocument/2006/relationships/slide" Target="slides/slide264.xml"/><Relationship Id="rId271" Type="http://schemas.openxmlformats.org/officeDocument/2006/relationships/slide" Target="slides/slide265.xml"/><Relationship Id="rId272" Type="http://schemas.openxmlformats.org/officeDocument/2006/relationships/slide" Target="slides/slide266.xml"/><Relationship Id="rId273" Type="http://schemas.openxmlformats.org/officeDocument/2006/relationships/slide" Target="slides/slide267.xml"/><Relationship Id="rId274" Type="http://schemas.openxmlformats.org/officeDocument/2006/relationships/slide" Target="slides/slide268.xml"/><Relationship Id="rId275" Type="http://schemas.openxmlformats.org/officeDocument/2006/relationships/slide" Target="slides/slide269.xml"/><Relationship Id="rId276" Type="http://schemas.openxmlformats.org/officeDocument/2006/relationships/slide" Target="slides/slide270.xml"/><Relationship Id="rId277" Type="http://schemas.openxmlformats.org/officeDocument/2006/relationships/slide" Target="slides/slide271.xml"/><Relationship Id="rId278" Type="http://schemas.openxmlformats.org/officeDocument/2006/relationships/slide" Target="slides/slide272.xml"/><Relationship Id="rId279" Type="http://schemas.openxmlformats.org/officeDocument/2006/relationships/slide" Target="slides/slide273.xml"/><Relationship Id="rId28" Type="http://schemas.openxmlformats.org/officeDocument/2006/relationships/slide" Target="slides/slide22.xml"/><Relationship Id="rId280" Type="http://schemas.openxmlformats.org/officeDocument/2006/relationships/slide" Target="slides/slide274.xml"/><Relationship Id="rId281" Type="http://schemas.openxmlformats.org/officeDocument/2006/relationships/slide" Target="slides/slide275.xml"/><Relationship Id="rId282" Type="http://schemas.openxmlformats.org/officeDocument/2006/relationships/slide" Target="slides/slide276.xml"/><Relationship Id="rId283" Type="http://schemas.openxmlformats.org/officeDocument/2006/relationships/slide" Target="slides/slide277.xml"/><Relationship Id="rId284" Type="http://schemas.openxmlformats.org/officeDocument/2006/relationships/slide" Target="slides/slide278.xml"/><Relationship Id="rId285" Type="http://schemas.openxmlformats.org/officeDocument/2006/relationships/slide" Target="slides/slide279.xml"/><Relationship Id="rId286" Type="http://schemas.openxmlformats.org/officeDocument/2006/relationships/slide" Target="slides/slide280.xml"/><Relationship Id="rId287" Type="http://schemas.openxmlformats.org/officeDocument/2006/relationships/slide" Target="slides/slide281.xml"/><Relationship Id="rId288" Type="http://schemas.openxmlformats.org/officeDocument/2006/relationships/slide" Target="slides/slide282.xml"/><Relationship Id="rId289" Type="http://schemas.openxmlformats.org/officeDocument/2006/relationships/slide" Target="slides/slide283.xml"/><Relationship Id="rId29" Type="http://schemas.openxmlformats.org/officeDocument/2006/relationships/slide" Target="slides/slide23.xml"/><Relationship Id="rId290" Type="http://schemas.openxmlformats.org/officeDocument/2006/relationships/slide" Target="slides/slide284.xml"/><Relationship Id="rId291" Type="http://schemas.openxmlformats.org/officeDocument/2006/relationships/slide" Target="slides/slide285.xml"/><Relationship Id="rId292" Type="http://schemas.openxmlformats.org/officeDocument/2006/relationships/slide" Target="slides/slide286.xml"/><Relationship Id="rId293" Type="http://schemas.openxmlformats.org/officeDocument/2006/relationships/slide" Target="slides/slide287.xml"/><Relationship Id="rId294" Type="http://schemas.openxmlformats.org/officeDocument/2006/relationships/slide" Target="slides/slide288.xml"/><Relationship Id="rId295" Type="http://schemas.openxmlformats.org/officeDocument/2006/relationships/slide" Target="slides/slide289.xml"/><Relationship Id="rId296" Type="http://schemas.openxmlformats.org/officeDocument/2006/relationships/slide" Target="slides/slide290.xml"/><Relationship Id="rId297" Type="http://schemas.openxmlformats.org/officeDocument/2006/relationships/slide" Target="slides/slide291.xml"/><Relationship Id="rId298" Type="http://schemas.openxmlformats.org/officeDocument/2006/relationships/slide" Target="slides/slide292.xml"/><Relationship Id="rId299" Type="http://schemas.openxmlformats.org/officeDocument/2006/relationships/slide" Target="slides/slide29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00" Type="http://schemas.openxmlformats.org/officeDocument/2006/relationships/slide" Target="slides/slide294.xml"/><Relationship Id="rId301" Type="http://schemas.openxmlformats.org/officeDocument/2006/relationships/slide" Target="slides/slide295.xml"/><Relationship Id="rId302" Type="http://schemas.openxmlformats.org/officeDocument/2006/relationships/slide" Target="slides/slide296.xml"/><Relationship Id="rId303" Type="http://schemas.openxmlformats.org/officeDocument/2006/relationships/slide" Target="slides/slide297.xml"/><Relationship Id="rId304" Type="http://schemas.openxmlformats.org/officeDocument/2006/relationships/slide" Target="slides/slide298.xml"/><Relationship Id="rId305" Type="http://schemas.openxmlformats.org/officeDocument/2006/relationships/slide" Target="slides/slide299.xml"/><Relationship Id="rId306" Type="http://schemas.openxmlformats.org/officeDocument/2006/relationships/slide" Target="slides/slide300.xml"/><Relationship Id="rId307" Type="http://schemas.openxmlformats.org/officeDocument/2006/relationships/slide" Target="slides/slide301.xml"/><Relationship Id="rId308" Type="http://schemas.openxmlformats.org/officeDocument/2006/relationships/slide" Target="slides/slide302.xml"/><Relationship Id="rId309" Type="http://schemas.openxmlformats.org/officeDocument/2006/relationships/slide" Target="slides/slide303.xml"/><Relationship Id="rId31" Type="http://schemas.openxmlformats.org/officeDocument/2006/relationships/slide" Target="slides/slide25.xml"/><Relationship Id="rId310" Type="http://schemas.openxmlformats.org/officeDocument/2006/relationships/slide" Target="slides/slide304.xml"/><Relationship Id="rId311" Type="http://schemas.openxmlformats.org/officeDocument/2006/relationships/slide" Target="slides/slide305.xml"/><Relationship Id="rId312" Type="http://schemas.openxmlformats.org/officeDocument/2006/relationships/slide" Target="slides/slide306.xml"/><Relationship Id="rId313" Type="http://schemas.openxmlformats.org/officeDocument/2006/relationships/slide" Target="slides/slide307.xml"/><Relationship Id="rId314" Type="http://schemas.openxmlformats.org/officeDocument/2006/relationships/slide" Target="slides/slide308.xml"/><Relationship Id="rId315" Type="http://schemas.openxmlformats.org/officeDocument/2006/relationships/slide" Target="slides/slide309.xml"/><Relationship Id="rId316" Type="http://schemas.openxmlformats.org/officeDocument/2006/relationships/slide" Target="slides/slide310.xml"/><Relationship Id="rId317" Type="http://schemas.openxmlformats.org/officeDocument/2006/relationships/slide" Target="slides/slide311.xml"/><Relationship Id="rId318" Type="http://schemas.openxmlformats.org/officeDocument/2006/relationships/slide" Target="slides/slide312.xml"/><Relationship Id="rId319" Type="http://schemas.openxmlformats.org/officeDocument/2006/relationships/slide" Target="slides/slide313.xml"/><Relationship Id="rId32" Type="http://schemas.openxmlformats.org/officeDocument/2006/relationships/slide" Target="slides/slide26.xml"/><Relationship Id="rId320" Type="http://schemas.openxmlformats.org/officeDocument/2006/relationships/slide" Target="slides/slide314.xml"/><Relationship Id="rId321" Type="http://schemas.openxmlformats.org/officeDocument/2006/relationships/slide" Target="slides/slide315.xml"/><Relationship Id="rId322" Type="http://schemas.openxmlformats.org/officeDocument/2006/relationships/slide" Target="slides/slide316.xml"/><Relationship Id="rId323" Type="http://schemas.openxmlformats.org/officeDocument/2006/relationships/slide" Target="slides/slide317.xml"/><Relationship Id="rId324" Type="http://schemas.openxmlformats.org/officeDocument/2006/relationships/slide" Target="slides/slide318.xml"/><Relationship Id="rId325" Type="http://schemas.openxmlformats.org/officeDocument/2006/relationships/slide" Target="slides/slide319.xml"/><Relationship Id="rId326" Type="http://schemas.openxmlformats.org/officeDocument/2006/relationships/slide" Target="slides/slide320.xml"/><Relationship Id="rId327" Type="http://schemas.openxmlformats.org/officeDocument/2006/relationships/slide" Target="slides/slide321.xml"/><Relationship Id="rId328" Type="http://schemas.openxmlformats.org/officeDocument/2006/relationships/slide" Target="slides/slide322.xml"/><Relationship Id="rId329" Type="http://schemas.openxmlformats.org/officeDocument/2006/relationships/slide" Target="slides/slide323.xml"/><Relationship Id="rId33" Type="http://schemas.openxmlformats.org/officeDocument/2006/relationships/slide" Target="slides/slide27.xml"/><Relationship Id="rId330" Type="http://schemas.openxmlformats.org/officeDocument/2006/relationships/slide" Target="slides/slide324.xml"/><Relationship Id="rId331" Type="http://schemas.openxmlformats.org/officeDocument/2006/relationships/slide" Target="slides/slide325.xml"/><Relationship Id="rId332" Type="http://schemas.openxmlformats.org/officeDocument/2006/relationships/slide" Target="slides/slide326.xml"/><Relationship Id="rId333" Type="http://schemas.openxmlformats.org/officeDocument/2006/relationships/slide" Target="slides/slide327.xml"/><Relationship Id="rId334" Type="http://schemas.openxmlformats.org/officeDocument/2006/relationships/slide" Target="slides/slide328.xml"/><Relationship Id="rId335" Type="http://schemas.openxmlformats.org/officeDocument/2006/relationships/slide" Target="slides/slide329.xml"/><Relationship Id="rId336" Type="http://schemas.openxmlformats.org/officeDocument/2006/relationships/slide" Target="slides/slide330.xml"/><Relationship Id="rId337" Type="http://schemas.openxmlformats.org/officeDocument/2006/relationships/slide" Target="slides/slide331.xml"/><Relationship Id="rId338" Type="http://schemas.openxmlformats.org/officeDocument/2006/relationships/slide" Target="slides/slide332.xml"/><Relationship Id="rId339" Type="http://schemas.openxmlformats.org/officeDocument/2006/relationships/slide" Target="slides/slide333.xml"/><Relationship Id="rId34" Type="http://schemas.openxmlformats.org/officeDocument/2006/relationships/slide" Target="slides/slide28.xml"/><Relationship Id="rId340" Type="http://schemas.openxmlformats.org/officeDocument/2006/relationships/slide" Target="slides/slide334.xml"/><Relationship Id="rId341" Type="http://schemas.openxmlformats.org/officeDocument/2006/relationships/slide" Target="slides/slide335.xml"/><Relationship Id="rId342" Type="http://schemas.openxmlformats.org/officeDocument/2006/relationships/slide" Target="slides/slide336.xml"/><Relationship Id="rId343" Type="http://schemas.openxmlformats.org/officeDocument/2006/relationships/slide" Target="slides/slide337.xml"/><Relationship Id="rId344" Type="http://schemas.openxmlformats.org/officeDocument/2006/relationships/slide" Target="slides/slide338.xml"/><Relationship Id="rId345" Type="http://schemas.openxmlformats.org/officeDocument/2006/relationships/slide" Target="slides/slide339.xml"/><Relationship Id="rId346" Type="http://schemas.openxmlformats.org/officeDocument/2006/relationships/slide" Target="slides/slide340.xml"/><Relationship Id="rId347" Type="http://schemas.openxmlformats.org/officeDocument/2006/relationships/slide" Target="slides/slide341.xml"/><Relationship Id="rId348" Type="http://schemas.openxmlformats.org/officeDocument/2006/relationships/slide" Target="slides/slide342.xml"/><Relationship Id="rId349" Type="http://schemas.openxmlformats.org/officeDocument/2006/relationships/slide" Target="slides/slide343.xml"/><Relationship Id="rId35" Type="http://schemas.openxmlformats.org/officeDocument/2006/relationships/slide" Target="slides/slide29.xml"/><Relationship Id="rId350" Type="http://schemas.openxmlformats.org/officeDocument/2006/relationships/slide" Target="slides/slide344.xml"/><Relationship Id="rId351" Type="http://schemas.openxmlformats.org/officeDocument/2006/relationships/slide" Target="slides/slide345.xml"/><Relationship Id="rId352" Type="http://schemas.openxmlformats.org/officeDocument/2006/relationships/slide" Target="slides/slide346.xml"/><Relationship Id="rId353" Type="http://schemas.openxmlformats.org/officeDocument/2006/relationships/slide" Target="slides/slide347.xml"/><Relationship Id="rId354" Type="http://schemas.openxmlformats.org/officeDocument/2006/relationships/slide" Target="slides/slide348.xml"/><Relationship Id="rId355" Type="http://schemas.openxmlformats.org/officeDocument/2006/relationships/slide" Target="slides/slide349.xml"/><Relationship Id="rId356" Type="http://schemas.openxmlformats.org/officeDocument/2006/relationships/slide" Target="slides/slide350.xml"/><Relationship Id="rId357" Type="http://schemas.openxmlformats.org/officeDocument/2006/relationships/slide" Target="slides/slide351.xml"/><Relationship Id="rId358" Type="http://schemas.openxmlformats.org/officeDocument/2006/relationships/slide" Target="slides/slide352.xml"/><Relationship Id="rId359" Type="http://schemas.openxmlformats.org/officeDocument/2006/relationships/slide" Target="slides/slide353.xml"/><Relationship Id="rId36" Type="http://schemas.openxmlformats.org/officeDocument/2006/relationships/slide" Target="slides/slide30.xml"/><Relationship Id="rId360" Type="http://schemas.openxmlformats.org/officeDocument/2006/relationships/slide" Target="slides/slide354.xml"/><Relationship Id="rId361" Type="http://schemas.openxmlformats.org/officeDocument/2006/relationships/slide" Target="slides/slide355.xml"/><Relationship Id="rId362" Type="http://schemas.openxmlformats.org/officeDocument/2006/relationships/slide" Target="slides/slide356.xml"/><Relationship Id="rId363" Type="http://schemas.openxmlformats.org/officeDocument/2006/relationships/slide" Target="slides/slide357.xml"/><Relationship Id="rId364" Type="http://schemas.openxmlformats.org/officeDocument/2006/relationships/slide" Target="slides/slide358.xml"/><Relationship Id="rId365" Type="http://schemas.openxmlformats.org/officeDocument/2006/relationships/slide" Target="slides/slide359.xml"/><Relationship Id="rId366" Type="http://schemas.openxmlformats.org/officeDocument/2006/relationships/slide" Target="slides/slide360.xml"/><Relationship Id="rId367" Type="http://schemas.openxmlformats.org/officeDocument/2006/relationships/slide" Target="slides/slide361.xml"/><Relationship Id="rId368" Type="http://schemas.openxmlformats.org/officeDocument/2006/relationships/slide" Target="slides/slide362.xml"/><Relationship Id="rId369" Type="http://schemas.openxmlformats.org/officeDocument/2006/relationships/slide" Target="slides/slide363.xml"/><Relationship Id="rId37" Type="http://schemas.openxmlformats.org/officeDocument/2006/relationships/slide" Target="slides/slide31.xml"/><Relationship Id="rId370" Type="http://schemas.openxmlformats.org/officeDocument/2006/relationships/slide" Target="slides/slide364.xml"/><Relationship Id="rId371" Type="http://schemas.openxmlformats.org/officeDocument/2006/relationships/slide" Target="slides/slide365.xml"/><Relationship Id="rId372" Type="http://schemas.openxmlformats.org/officeDocument/2006/relationships/slide" Target="slides/slide366.xml"/><Relationship Id="rId373" Type="http://schemas.openxmlformats.org/officeDocument/2006/relationships/slide" Target="slides/slide367.xml"/><Relationship Id="rId374" Type="http://schemas.openxmlformats.org/officeDocument/2006/relationships/slide" Target="slides/slide368.xml"/><Relationship Id="rId375" Type="http://schemas.openxmlformats.org/officeDocument/2006/relationships/slide" Target="slides/slide369.xml"/><Relationship Id="rId376" Type="http://schemas.openxmlformats.org/officeDocument/2006/relationships/slide" Target="slides/slide370.xml"/><Relationship Id="rId377" Type="http://schemas.openxmlformats.org/officeDocument/2006/relationships/slide" Target="slides/slide371.xml"/><Relationship Id="rId378" Type="http://schemas.openxmlformats.org/officeDocument/2006/relationships/slide" Target="slides/slide372.xml"/><Relationship Id="rId379" Type="http://schemas.openxmlformats.org/officeDocument/2006/relationships/slide" Target="slides/slide373.xml"/><Relationship Id="rId38" Type="http://schemas.openxmlformats.org/officeDocument/2006/relationships/slide" Target="slides/slide32.xml"/><Relationship Id="rId380" Type="http://schemas.openxmlformats.org/officeDocument/2006/relationships/slide" Target="slides/slide374.xml"/><Relationship Id="rId381" Type="http://schemas.openxmlformats.org/officeDocument/2006/relationships/slide" Target="slides/slide375.xml"/><Relationship Id="rId382" Type="http://schemas.openxmlformats.org/officeDocument/2006/relationships/slide" Target="slides/slide376.xml"/><Relationship Id="rId383" Type="http://schemas.openxmlformats.org/officeDocument/2006/relationships/slide" Target="slides/slide377.xml"/><Relationship Id="rId384" Type="http://schemas.openxmlformats.org/officeDocument/2006/relationships/slide" Target="slides/slide378.xml"/><Relationship Id="rId385" Type="http://schemas.openxmlformats.org/officeDocument/2006/relationships/slide" Target="slides/slide379.xml"/><Relationship Id="rId386" Type="http://schemas.openxmlformats.org/officeDocument/2006/relationships/slide" Target="slides/slide380.xml"/><Relationship Id="rId387" Type="http://schemas.openxmlformats.org/officeDocument/2006/relationships/slide" Target="slides/slide381.xml"/><Relationship Id="rId388" Type="http://schemas.openxmlformats.org/officeDocument/2006/relationships/slide" Target="slides/slide382.xml"/><Relationship Id="rId389" Type="http://schemas.openxmlformats.org/officeDocument/2006/relationships/slide" Target="slides/slide383.xml"/><Relationship Id="rId39" Type="http://schemas.openxmlformats.org/officeDocument/2006/relationships/slide" Target="slides/slide33.xml"/><Relationship Id="rId390" Type="http://schemas.openxmlformats.org/officeDocument/2006/relationships/slide" Target="slides/slide384.xml"/><Relationship Id="rId391" Type="http://schemas.openxmlformats.org/officeDocument/2006/relationships/slide" Target="slides/slide385.xml"/><Relationship Id="rId392" Type="http://schemas.openxmlformats.org/officeDocument/2006/relationships/slide" Target="slides/slide386.xml"/><Relationship Id="rId393" Type="http://schemas.openxmlformats.org/officeDocument/2006/relationships/slide" Target="slides/slide387.xml"/><Relationship Id="rId394" Type="http://schemas.openxmlformats.org/officeDocument/2006/relationships/slide" Target="slides/slide388.xml"/><Relationship Id="rId395" Type="http://schemas.openxmlformats.org/officeDocument/2006/relationships/slide" Target="slides/slide389.xml"/><Relationship Id="rId396" Type="http://schemas.openxmlformats.org/officeDocument/2006/relationships/slide" Target="slides/slide390.xml"/><Relationship Id="rId397" Type="http://schemas.openxmlformats.org/officeDocument/2006/relationships/slide" Target="slides/slide391.xml"/><Relationship Id="rId398" Type="http://schemas.openxmlformats.org/officeDocument/2006/relationships/slide" Target="slides/slide392.xml"/><Relationship Id="rId399" Type="http://schemas.openxmlformats.org/officeDocument/2006/relationships/slide" Target="slides/slide39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00" Type="http://schemas.openxmlformats.org/officeDocument/2006/relationships/slide" Target="slides/slide394.xml"/><Relationship Id="rId401" Type="http://schemas.openxmlformats.org/officeDocument/2006/relationships/slide" Target="slides/slide395.xml"/><Relationship Id="rId402" Type="http://schemas.openxmlformats.org/officeDocument/2006/relationships/slide" Target="slides/slide396.xml"/><Relationship Id="rId403" Type="http://schemas.openxmlformats.org/officeDocument/2006/relationships/slide" Target="slides/slide397.xml"/><Relationship Id="rId404" Type="http://schemas.openxmlformats.org/officeDocument/2006/relationships/slide" Target="slides/slide398.xml"/><Relationship Id="rId405" Type="http://schemas.openxmlformats.org/officeDocument/2006/relationships/slide" Target="slides/slide399.xml"/><Relationship Id="rId406" Type="http://schemas.openxmlformats.org/officeDocument/2006/relationships/slide" Target="slides/slide400.xml"/><Relationship Id="rId407" Type="http://schemas.openxmlformats.org/officeDocument/2006/relationships/slide" Target="slides/slide401.xml"/><Relationship Id="rId408" Type="http://schemas.openxmlformats.org/officeDocument/2006/relationships/slide" Target="slides/slide402.xml"/><Relationship Id="rId409" Type="http://schemas.openxmlformats.org/officeDocument/2006/relationships/slide" Target="slides/slide403.xml"/><Relationship Id="rId41" Type="http://schemas.openxmlformats.org/officeDocument/2006/relationships/slide" Target="slides/slide35.xml"/><Relationship Id="rId410" Type="http://schemas.openxmlformats.org/officeDocument/2006/relationships/slide" Target="slides/slide404.xml"/><Relationship Id="rId411" Type="http://schemas.openxmlformats.org/officeDocument/2006/relationships/slide" Target="slides/slide405.xml"/><Relationship Id="rId412" Type="http://schemas.openxmlformats.org/officeDocument/2006/relationships/slide" Target="slides/slide406.xml"/><Relationship Id="rId413" Type="http://schemas.openxmlformats.org/officeDocument/2006/relationships/slide" Target="slides/slide407.xml"/><Relationship Id="rId414" Type="http://schemas.openxmlformats.org/officeDocument/2006/relationships/slide" Target="slides/slide408.xml"/><Relationship Id="rId415" Type="http://schemas.openxmlformats.org/officeDocument/2006/relationships/slide" Target="slides/slide409.xml"/><Relationship Id="rId416" Type="http://schemas.openxmlformats.org/officeDocument/2006/relationships/slide" Target="slides/slide410.xml"/><Relationship Id="rId417" Type="http://schemas.openxmlformats.org/officeDocument/2006/relationships/slide" Target="slides/slide411.xml"/><Relationship Id="rId418" Type="http://schemas.openxmlformats.org/officeDocument/2006/relationships/slide" Target="slides/slide412.xml"/><Relationship Id="rId419" Type="http://schemas.openxmlformats.org/officeDocument/2006/relationships/slide" Target="slides/slide413.xml"/><Relationship Id="rId42" Type="http://schemas.openxmlformats.org/officeDocument/2006/relationships/slide" Target="slides/slide36.xml"/><Relationship Id="rId420" Type="http://schemas.openxmlformats.org/officeDocument/2006/relationships/slide" Target="slides/slide414.xml"/><Relationship Id="rId421" Type="http://schemas.openxmlformats.org/officeDocument/2006/relationships/slide" Target="slides/slide415.xml"/><Relationship Id="rId422" Type="http://schemas.openxmlformats.org/officeDocument/2006/relationships/slide" Target="slides/slide416.xml"/><Relationship Id="rId423" Type="http://schemas.openxmlformats.org/officeDocument/2006/relationships/slide" Target="slides/slide417.xml"/><Relationship Id="rId424" Type="http://schemas.openxmlformats.org/officeDocument/2006/relationships/slide" Target="slides/slide418.xml"/><Relationship Id="rId425" Type="http://schemas.openxmlformats.org/officeDocument/2006/relationships/slide" Target="slides/slide419.xml"/><Relationship Id="rId426" Type="http://schemas.openxmlformats.org/officeDocument/2006/relationships/slide" Target="slides/slide420.xml"/><Relationship Id="rId427" Type="http://schemas.openxmlformats.org/officeDocument/2006/relationships/slide" Target="slides/slide421.xml"/><Relationship Id="rId428" Type="http://schemas.openxmlformats.org/officeDocument/2006/relationships/slide" Target="slides/slide422.xml"/><Relationship Id="rId429" Type="http://schemas.openxmlformats.org/officeDocument/2006/relationships/slide" Target="slides/slide423.xml"/><Relationship Id="rId43" Type="http://schemas.openxmlformats.org/officeDocument/2006/relationships/slide" Target="slides/slide37.xml"/><Relationship Id="rId430" Type="http://schemas.openxmlformats.org/officeDocument/2006/relationships/slide" Target="slides/slide424.xml"/><Relationship Id="rId431" Type="http://schemas.openxmlformats.org/officeDocument/2006/relationships/slide" Target="slides/slide425.xml"/><Relationship Id="rId432" Type="http://schemas.openxmlformats.org/officeDocument/2006/relationships/slide" Target="slides/slide426.xml"/><Relationship Id="rId433" Type="http://schemas.openxmlformats.org/officeDocument/2006/relationships/slide" Target="slides/slide427.xml"/><Relationship Id="rId434" Type="http://schemas.openxmlformats.org/officeDocument/2006/relationships/slide" Target="slides/slide428.xml"/><Relationship Id="rId435" Type="http://schemas.openxmlformats.org/officeDocument/2006/relationships/slide" Target="slides/slide429.xml"/><Relationship Id="rId436" Type="http://schemas.openxmlformats.org/officeDocument/2006/relationships/slide" Target="slides/slide430.xml"/><Relationship Id="rId437" Type="http://schemas.openxmlformats.org/officeDocument/2006/relationships/slide" Target="slides/slide431.xml"/><Relationship Id="rId438" Type="http://schemas.openxmlformats.org/officeDocument/2006/relationships/slide" Target="slides/slide432.xml"/><Relationship Id="rId439" Type="http://schemas.openxmlformats.org/officeDocument/2006/relationships/slide" Target="slides/slide433.xml"/><Relationship Id="rId44" Type="http://schemas.openxmlformats.org/officeDocument/2006/relationships/slide" Target="slides/slide38.xml"/><Relationship Id="rId440" Type="http://schemas.openxmlformats.org/officeDocument/2006/relationships/slide" Target="slides/slide434.xml"/><Relationship Id="rId441" Type="http://schemas.openxmlformats.org/officeDocument/2006/relationships/slide" Target="slides/slide435.xml"/><Relationship Id="rId442" Type="http://schemas.openxmlformats.org/officeDocument/2006/relationships/slide" Target="slides/slide436.xml"/><Relationship Id="rId443" Type="http://schemas.openxmlformats.org/officeDocument/2006/relationships/slide" Target="slides/slide437.xml"/><Relationship Id="rId444" Type="http://schemas.openxmlformats.org/officeDocument/2006/relationships/slide" Target="slides/slide438.xml"/><Relationship Id="rId445" Type="http://schemas.openxmlformats.org/officeDocument/2006/relationships/slide" Target="slides/slide439.xml"/><Relationship Id="rId446" Type="http://schemas.openxmlformats.org/officeDocument/2006/relationships/slide" Target="slides/slide440.xml"/><Relationship Id="rId447" Type="http://schemas.openxmlformats.org/officeDocument/2006/relationships/slide" Target="slides/slide441.xml"/><Relationship Id="rId448" Type="http://schemas.openxmlformats.org/officeDocument/2006/relationships/slide" Target="slides/slide442.xml"/><Relationship Id="rId449" Type="http://schemas.openxmlformats.org/officeDocument/2006/relationships/slide" Target="slides/slide443.xml"/><Relationship Id="rId45" Type="http://schemas.openxmlformats.org/officeDocument/2006/relationships/slide" Target="slides/slide39.xml"/><Relationship Id="rId450" Type="http://schemas.openxmlformats.org/officeDocument/2006/relationships/slide" Target="slides/slide444.xml"/><Relationship Id="rId451" Type="http://schemas.openxmlformats.org/officeDocument/2006/relationships/slide" Target="slides/slide445.xml"/><Relationship Id="rId452" Type="http://schemas.openxmlformats.org/officeDocument/2006/relationships/slide" Target="slides/slide446.xml"/><Relationship Id="rId453" Type="http://schemas.openxmlformats.org/officeDocument/2006/relationships/slide" Target="slides/slide447.xml"/><Relationship Id="rId454" Type="http://schemas.openxmlformats.org/officeDocument/2006/relationships/slide" Target="slides/slide448.xml"/><Relationship Id="rId455" Type="http://schemas.openxmlformats.org/officeDocument/2006/relationships/slide" Target="slides/slide449.xml"/><Relationship Id="rId456" Type="http://schemas.openxmlformats.org/officeDocument/2006/relationships/slide" Target="slides/slide450.xml"/><Relationship Id="rId457" Type="http://schemas.openxmlformats.org/officeDocument/2006/relationships/slide" Target="slides/slide451.xml"/><Relationship Id="rId458" Type="http://schemas.openxmlformats.org/officeDocument/2006/relationships/slide" Target="slides/slide452.xml"/><Relationship Id="rId459" Type="http://schemas.openxmlformats.org/officeDocument/2006/relationships/slide" Target="slides/slide453.xml"/><Relationship Id="rId46" Type="http://schemas.openxmlformats.org/officeDocument/2006/relationships/slide" Target="slides/slide40.xml"/><Relationship Id="rId460" Type="http://schemas.openxmlformats.org/officeDocument/2006/relationships/slide" Target="slides/slide454.xml"/><Relationship Id="rId461" Type="http://schemas.openxmlformats.org/officeDocument/2006/relationships/slide" Target="slides/slide455.xml"/><Relationship Id="rId462" Type="http://schemas.openxmlformats.org/officeDocument/2006/relationships/slide" Target="slides/slide456.xml"/><Relationship Id="rId463" Type="http://schemas.openxmlformats.org/officeDocument/2006/relationships/slide" Target="slides/slide457.xml"/><Relationship Id="rId464" Type="http://schemas.openxmlformats.org/officeDocument/2006/relationships/slide" Target="slides/slide458.xml"/><Relationship Id="rId465" Type="http://schemas.openxmlformats.org/officeDocument/2006/relationships/slide" Target="slides/slide459.xml"/><Relationship Id="rId466" Type="http://schemas.openxmlformats.org/officeDocument/2006/relationships/slide" Target="slides/slide460.xml"/><Relationship Id="rId467" Type="http://schemas.openxmlformats.org/officeDocument/2006/relationships/slide" Target="slides/slide461.xml"/><Relationship Id="rId468" Type="http://schemas.openxmlformats.org/officeDocument/2006/relationships/slide" Target="slides/slide462.xml"/><Relationship Id="rId469" Type="http://schemas.openxmlformats.org/officeDocument/2006/relationships/slide" Target="slides/slide463.xml"/><Relationship Id="rId47" Type="http://schemas.openxmlformats.org/officeDocument/2006/relationships/slide" Target="slides/slide41.xml"/><Relationship Id="rId470" Type="http://schemas.openxmlformats.org/officeDocument/2006/relationships/slide" Target="slides/slide464.xml"/><Relationship Id="rId471" Type="http://schemas.openxmlformats.org/officeDocument/2006/relationships/slide" Target="slides/slide465.xml"/><Relationship Id="rId472" Type="http://schemas.openxmlformats.org/officeDocument/2006/relationships/slide" Target="slides/slide466.xml"/><Relationship Id="rId473" Type="http://schemas.openxmlformats.org/officeDocument/2006/relationships/slide" Target="slides/slide467.xml"/><Relationship Id="rId474" Type="http://schemas.openxmlformats.org/officeDocument/2006/relationships/slide" Target="slides/slide468.xml"/><Relationship Id="rId475" Type="http://schemas.openxmlformats.org/officeDocument/2006/relationships/slide" Target="slides/slide469.xml"/><Relationship Id="rId476" Type="http://schemas.openxmlformats.org/officeDocument/2006/relationships/slide" Target="slides/slide470.xml"/><Relationship Id="rId477" Type="http://schemas.openxmlformats.org/officeDocument/2006/relationships/slide" Target="slides/slide471.xml"/><Relationship Id="rId478" Type="http://schemas.openxmlformats.org/officeDocument/2006/relationships/slide" Target="slides/slide472.xml"/><Relationship Id="rId479" Type="http://schemas.openxmlformats.org/officeDocument/2006/relationships/slide" Target="slides/slide473.xml"/><Relationship Id="rId48" Type="http://schemas.openxmlformats.org/officeDocument/2006/relationships/slide" Target="slides/slide42.xml"/><Relationship Id="rId480" Type="http://schemas.openxmlformats.org/officeDocument/2006/relationships/slide" Target="slides/slide474.xml"/><Relationship Id="rId481" Type="http://schemas.openxmlformats.org/officeDocument/2006/relationships/slide" Target="slides/slide475.xml"/><Relationship Id="rId482" Type="http://schemas.openxmlformats.org/officeDocument/2006/relationships/slide" Target="slides/slide476.xml"/><Relationship Id="rId483" Type="http://schemas.openxmlformats.org/officeDocument/2006/relationships/slide" Target="slides/slide477.xml"/><Relationship Id="rId484" Type="http://schemas.openxmlformats.org/officeDocument/2006/relationships/slide" Target="slides/slide478.xml"/><Relationship Id="rId485" Type="http://schemas.openxmlformats.org/officeDocument/2006/relationships/slide" Target="slides/slide479.xml"/><Relationship Id="rId486" Type="http://schemas.openxmlformats.org/officeDocument/2006/relationships/slide" Target="slides/slide480.xml"/><Relationship Id="rId487" Type="http://schemas.openxmlformats.org/officeDocument/2006/relationships/slide" Target="slides/slide481.xml"/><Relationship Id="rId488" Type="http://schemas.openxmlformats.org/officeDocument/2006/relationships/slide" Target="slides/slide482.xml"/><Relationship Id="rId489" Type="http://schemas.openxmlformats.org/officeDocument/2006/relationships/slide" Target="slides/slide483.xml"/><Relationship Id="rId49" Type="http://schemas.openxmlformats.org/officeDocument/2006/relationships/slide" Target="slides/slide43.xml"/><Relationship Id="rId490" Type="http://schemas.openxmlformats.org/officeDocument/2006/relationships/slide" Target="slides/slide484.xml"/><Relationship Id="rId491" Type="http://schemas.openxmlformats.org/officeDocument/2006/relationships/slide" Target="slides/slide485.xml"/><Relationship Id="rId492" Type="http://schemas.openxmlformats.org/officeDocument/2006/relationships/slide" Target="slides/slide486.xml"/><Relationship Id="rId493" Type="http://schemas.openxmlformats.org/officeDocument/2006/relationships/slide" Target="slides/slide487.xml"/><Relationship Id="rId494" Type="http://schemas.openxmlformats.org/officeDocument/2006/relationships/slide" Target="slides/slide488.xml"/><Relationship Id="rId495" Type="http://schemas.openxmlformats.org/officeDocument/2006/relationships/slide" Target="slides/slide489.xml"/><Relationship Id="rId496" Type="http://schemas.openxmlformats.org/officeDocument/2006/relationships/slide" Target="slides/slide490.xml"/><Relationship Id="rId497" Type="http://schemas.openxmlformats.org/officeDocument/2006/relationships/slide" Target="slides/slide491.xml"/><Relationship Id="rId498" Type="http://schemas.openxmlformats.org/officeDocument/2006/relationships/slide" Target="slides/slide492.xml"/><Relationship Id="rId499" Type="http://schemas.openxmlformats.org/officeDocument/2006/relationships/slide" Target="slides/slide49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00" Type="http://schemas.openxmlformats.org/officeDocument/2006/relationships/slide" Target="slides/slide494.xml"/><Relationship Id="rId501" Type="http://schemas.openxmlformats.org/officeDocument/2006/relationships/slide" Target="slides/slide495.xml"/><Relationship Id="rId502" Type="http://schemas.openxmlformats.org/officeDocument/2006/relationships/slide" Target="slides/slide496.xml"/><Relationship Id="rId503" Type="http://schemas.openxmlformats.org/officeDocument/2006/relationships/slide" Target="slides/slide497.xml"/><Relationship Id="rId504" Type="http://schemas.openxmlformats.org/officeDocument/2006/relationships/slide" Target="slides/slide498.xml"/><Relationship Id="rId505" Type="http://schemas.openxmlformats.org/officeDocument/2006/relationships/slide" Target="slides/slide499.xml"/><Relationship Id="rId506" Type="http://schemas.openxmlformats.org/officeDocument/2006/relationships/slide" Target="slides/slide500.xml"/><Relationship Id="rId507" Type="http://schemas.openxmlformats.org/officeDocument/2006/relationships/slide" Target="slides/slide501.xml"/><Relationship Id="rId508" Type="http://schemas.openxmlformats.org/officeDocument/2006/relationships/slide" Target="slides/slide502.xml"/><Relationship Id="rId509" Type="http://schemas.openxmlformats.org/officeDocument/2006/relationships/slide" Target="slides/slide503.xml"/><Relationship Id="rId51" Type="http://schemas.openxmlformats.org/officeDocument/2006/relationships/slide" Target="slides/slide45.xml"/><Relationship Id="rId510" Type="http://schemas.openxmlformats.org/officeDocument/2006/relationships/slide" Target="slides/slide504.xml"/><Relationship Id="rId511" Type="http://schemas.openxmlformats.org/officeDocument/2006/relationships/slide" Target="slides/slide505.xml"/><Relationship Id="rId512" Type="http://schemas.openxmlformats.org/officeDocument/2006/relationships/slide" Target="slides/slide506.xml"/><Relationship Id="rId513" Type="http://schemas.openxmlformats.org/officeDocument/2006/relationships/slide" Target="slides/slide507.xml"/><Relationship Id="rId514" Type="http://schemas.openxmlformats.org/officeDocument/2006/relationships/slide" Target="slides/slide508.xml"/><Relationship Id="rId515" Type="http://schemas.openxmlformats.org/officeDocument/2006/relationships/slide" Target="slides/slide509.xml"/><Relationship Id="rId516" Type="http://schemas.openxmlformats.org/officeDocument/2006/relationships/slide" Target="slides/slide510.xml"/><Relationship Id="rId517" Type="http://schemas.openxmlformats.org/officeDocument/2006/relationships/slide" Target="slides/slide511.xml"/><Relationship Id="rId518" Type="http://schemas.openxmlformats.org/officeDocument/2006/relationships/slide" Target="slides/slide512.xml"/><Relationship Id="rId519" Type="http://schemas.openxmlformats.org/officeDocument/2006/relationships/slide" Target="slides/slide513.xml"/><Relationship Id="rId52" Type="http://schemas.openxmlformats.org/officeDocument/2006/relationships/slide" Target="slides/slide46.xml"/><Relationship Id="rId520" Type="http://schemas.openxmlformats.org/officeDocument/2006/relationships/slide" Target="slides/slide514.xml"/><Relationship Id="rId521" Type="http://schemas.openxmlformats.org/officeDocument/2006/relationships/slide" Target="slides/slide515.xml"/><Relationship Id="rId522" Type="http://schemas.openxmlformats.org/officeDocument/2006/relationships/slide" Target="slides/slide516.xml"/><Relationship Id="rId523" Type="http://schemas.openxmlformats.org/officeDocument/2006/relationships/slide" Target="slides/slide517.xml"/><Relationship Id="rId524" Type="http://schemas.openxmlformats.org/officeDocument/2006/relationships/slide" Target="slides/slide518.xml"/><Relationship Id="rId525" Type="http://schemas.openxmlformats.org/officeDocument/2006/relationships/slide" Target="slides/slide519.xml"/><Relationship Id="rId526" Type="http://schemas.openxmlformats.org/officeDocument/2006/relationships/slide" Target="slides/slide520.xml"/><Relationship Id="rId527" Type="http://schemas.openxmlformats.org/officeDocument/2006/relationships/slide" Target="slides/slide521.xml"/><Relationship Id="rId528" Type="http://schemas.openxmlformats.org/officeDocument/2006/relationships/slide" Target="slides/slide522.xml"/><Relationship Id="rId529" Type="http://schemas.openxmlformats.org/officeDocument/2006/relationships/slide" Target="slides/slide523.xml"/><Relationship Id="rId53" Type="http://schemas.openxmlformats.org/officeDocument/2006/relationships/slide" Target="slides/slide47.xml"/><Relationship Id="rId530" Type="http://schemas.openxmlformats.org/officeDocument/2006/relationships/slide" Target="slides/slide524.xml"/><Relationship Id="rId531" Type="http://schemas.openxmlformats.org/officeDocument/2006/relationships/slide" Target="slides/slide525.xml"/><Relationship Id="rId532" Type="http://schemas.openxmlformats.org/officeDocument/2006/relationships/slide" Target="slides/slide526.xml"/><Relationship Id="rId533" Type="http://schemas.openxmlformats.org/officeDocument/2006/relationships/slide" Target="slides/slide527.xml"/><Relationship Id="rId534" Type="http://schemas.openxmlformats.org/officeDocument/2006/relationships/slide" Target="slides/slide528.xml"/><Relationship Id="rId535" Type="http://schemas.openxmlformats.org/officeDocument/2006/relationships/slide" Target="slides/slide529.xml"/><Relationship Id="rId536" Type="http://schemas.openxmlformats.org/officeDocument/2006/relationships/slide" Target="slides/slide530.xml"/><Relationship Id="rId537" Type="http://schemas.openxmlformats.org/officeDocument/2006/relationships/slide" Target="slides/slide531.xml"/><Relationship Id="rId538" Type="http://schemas.openxmlformats.org/officeDocument/2006/relationships/slide" Target="slides/slide532.xml"/><Relationship Id="rId539" Type="http://schemas.openxmlformats.org/officeDocument/2006/relationships/slide" Target="slides/slide533.xml"/><Relationship Id="rId54" Type="http://schemas.openxmlformats.org/officeDocument/2006/relationships/slide" Target="slides/slide48.xml"/><Relationship Id="rId540" Type="http://schemas.openxmlformats.org/officeDocument/2006/relationships/slide" Target="slides/slide534.xml"/><Relationship Id="rId541" Type="http://schemas.openxmlformats.org/officeDocument/2006/relationships/slide" Target="slides/slide535.xml"/><Relationship Id="rId542" Type="http://schemas.openxmlformats.org/officeDocument/2006/relationships/slide" Target="slides/slide536.xml"/><Relationship Id="rId543" Type="http://schemas.openxmlformats.org/officeDocument/2006/relationships/slide" Target="slides/slide537.xml"/><Relationship Id="rId544" Type="http://schemas.openxmlformats.org/officeDocument/2006/relationships/slide" Target="slides/slide538.xml"/><Relationship Id="rId545" Type="http://schemas.openxmlformats.org/officeDocument/2006/relationships/slide" Target="slides/slide539.xml"/><Relationship Id="rId546" Type="http://schemas.openxmlformats.org/officeDocument/2006/relationships/slide" Target="slides/slide540.xml"/><Relationship Id="rId547" Type="http://schemas.openxmlformats.org/officeDocument/2006/relationships/slide" Target="slides/slide541.xml"/><Relationship Id="rId548" Type="http://schemas.openxmlformats.org/officeDocument/2006/relationships/slide" Target="slides/slide542.xml"/><Relationship Id="rId549" Type="http://schemas.openxmlformats.org/officeDocument/2006/relationships/slide" Target="slides/slide543.xml"/><Relationship Id="rId55" Type="http://schemas.openxmlformats.org/officeDocument/2006/relationships/slide" Target="slides/slide49.xml"/><Relationship Id="rId550" Type="http://schemas.openxmlformats.org/officeDocument/2006/relationships/slide" Target="slides/slide544.xml"/><Relationship Id="rId551" Type="http://schemas.openxmlformats.org/officeDocument/2006/relationships/slide" Target="slides/slide545.xml"/><Relationship Id="rId552" Type="http://schemas.openxmlformats.org/officeDocument/2006/relationships/slide" Target="slides/slide546.xml"/><Relationship Id="rId553" Type="http://schemas.openxmlformats.org/officeDocument/2006/relationships/slide" Target="slides/slide547.xml"/><Relationship Id="rId554" Type="http://schemas.openxmlformats.org/officeDocument/2006/relationships/slide" Target="slides/slide548.xml"/><Relationship Id="rId555" Type="http://schemas.openxmlformats.org/officeDocument/2006/relationships/slide" Target="slides/slide549.xml"/><Relationship Id="rId556" Type="http://schemas.openxmlformats.org/officeDocument/2006/relationships/slide" Target="slides/slide550.xml"/><Relationship Id="rId557" Type="http://schemas.openxmlformats.org/officeDocument/2006/relationships/slide" Target="slides/slide551.xml"/><Relationship Id="rId558" Type="http://schemas.openxmlformats.org/officeDocument/2006/relationships/slide" Target="slides/slide552.xml"/><Relationship Id="rId559" Type="http://schemas.openxmlformats.org/officeDocument/2006/relationships/slide" Target="slides/slide553.xml"/><Relationship Id="rId56" Type="http://schemas.openxmlformats.org/officeDocument/2006/relationships/slide" Target="slides/slide50.xml"/><Relationship Id="rId560" Type="http://schemas.openxmlformats.org/officeDocument/2006/relationships/slide" Target="slides/slide554.xml"/><Relationship Id="rId561" Type="http://schemas.openxmlformats.org/officeDocument/2006/relationships/slide" Target="slides/slide555.xml"/><Relationship Id="rId562" Type="http://schemas.openxmlformats.org/officeDocument/2006/relationships/slide" Target="slides/slide556.xml"/><Relationship Id="rId563" Type="http://schemas.openxmlformats.org/officeDocument/2006/relationships/slide" Target="slides/slide557.xml"/><Relationship Id="rId564" Type="http://schemas.openxmlformats.org/officeDocument/2006/relationships/slide" Target="slides/slide558.xml"/><Relationship Id="rId565" Type="http://schemas.openxmlformats.org/officeDocument/2006/relationships/slide" Target="slides/slide559.xml"/><Relationship Id="rId566" Type="http://schemas.openxmlformats.org/officeDocument/2006/relationships/slide" Target="slides/slide560.xml"/><Relationship Id="rId567" Type="http://schemas.openxmlformats.org/officeDocument/2006/relationships/slide" Target="slides/slide561.xml"/><Relationship Id="rId568" Type="http://schemas.openxmlformats.org/officeDocument/2006/relationships/slide" Target="slides/slide562.xml"/><Relationship Id="rId569" Type="http://schemas.openxmlformats.org/officeDocument/2006/relationships/slide" Target="slides/slide563.xml"/><Relationship Id="rId57" Type="http://schemas.openxmlformats.org/officeDocument/2006/relationships/slide" Target="slides/slide51.xml"/><Relationship Id="rId570" Type="http://schemas.openxmlformats.org/officeDocument/2006/relationships/slide" Target="slides/slide564.xml"/><Relationship Id="rId571" Type="http://schemas.openxmlformats.org/officeDocument/2006/relationships/slide" Target="slides/slide565.xml"/><Relationship Id="rId572" Type="http://schemas.openxmlformats.org/officeDocument/2006/relationships/slide" Target="slides/slide566.xml"/><Relationship Id="rId573" Type="http://schemas.openxmlformats.org/officeDocument/2006/relationships/slide" Target="slides/slide567.xml"/><Relationship Id="rId574" Type="http://schemas.openxmlformats.org/officeDocument/2006/relationships/slide" Target="slides/slide568.xml"/><Relationship Id="rId575" Type="http://schemas.openxmlformats.org/officeDocument/2006/relationships/slide" Target="slides/slide569.xml"/><Relationship Id="rId576" Type="http://schemas.openxmlformats.org/officeDocument/2006/relationships/slide" Target="slides/slide570.xml"/><Relationship Id="rId577" Type="http://schemas.openxmlformats.org/officeDocument/2006/relationships/slide" Target="slides/slide571.xml"/><Relationship Id="rId578" Type="http://schemas.openxmlformats.org/officeDocument/2006/relationships/slide" Target="slides/slide572.xml"/><Relationship Id="rId579" Type="http://schemas.openxmlformats.org/officeDocument/2006/relationships/slide" Target="slides/slide573.xml"/><Relationship Id="rId58" Type="http://schemas.openxmlformats.org/officeDocument/2006/relationships/slide" Target="slides/slide52.xml"/><Relationship Id="rId580" Type="http://schemas.openxmlformats.org/officeDocument/2006/relationships/slide" Target="slides/slide574.xml"/><Relationship Id="rId581" Type="http://schemas.openxmlformats.org/officeDocument/2006/relationships/slide" Target="slides/slide575.xml"/><Relationship Id="rId582" Type="http://schemas.openxmlformats.org/officeDocument/2006/relationships/slide" Target="slides/slide576.xml"/><Relationship Id="rId583" Type="http://schemas.openxmlformats.org/officeDocument/2006/relationships/slide" Target="slides/slide577.xml"/><Relationship Id="rId584" Type="http://schemas.openxmlformats.org/officeDocument/2006/relationships/slide" Target="slides/slide578.xml"/><Relationship Id="rId585" Type="http://schemas.openxmlformats.org/officeDocument/2006/relationships/slide" Target="slides/slide579.xml"/><Relationship Id="rId586" Type="http://schemas.openxmlformats.org/officeDocument/2006/relationships/slide" Target="slides/slide580.xml"/><Relationship Id="rId587" Type="http://schemas.openxmlformats.org/officeDocument/2006/relationships/slide" Target="slides/slide581.xml"/><Relationship Id="rId588" Type="http://schemas.openxmlformats.org/officeDocument/2006/relationships/slide" Target="slides/slide582.xml"/><Relationship Id="rId589" Type="http://schemas.openxmlformats.org/officeDocument/2006/relationships/slide" Target="slides/slide583.xml"/><Relationship Id="rId59" Type="http://schemas.openxmlformats.org/officeDocument/2006/relationships/slide" Target="slides/slide53.xml"/><Relationship Id="rId590" Type="http://schemas.openxmlformats.org/officeDocument/2006/relationships/slide" Target="slides/slide584.xml"/><Relationship Id="rId591" Type="http://schemas.openxmlformats.org/officeDocument/2006/relationships/slide" Target="slides/slide585.xml"/><Relationship Id="rId592" Type="http://schemas.openxmlformats.org/officeDocument/2006/relationships/slide" Target="slides/slide586.xml"/><Relationship Id="rId593" Type="http://schemas.openxmlformats.org/officeDocument/2006/relationships/slide" Target="slides/slide587.xml"/><Relationship Id="rId594" Type="http://schemas.openxmlformats.org/officeDocument/2006/relationships/slide" Target="slides/slide588.xml"/><Relationship Id="rId595" Type="http://schemas.openxmlformats.org/officeDocument/2006/relationships/slide" Target="slides/slide589.xml"/><Relationship Id="rId596" Type="http://schemas.openxmlformats.org/officeDocument/2006/relationships/slide" Target="slides/slide590.xml"/><Relationship Id="rId597" Type="http://schemas.openxmlformats.org/officeDocument/2006/relationships/slide" Target="slides/slide591.xml"/><Relationship Id="rId598" Type="http://schemas.openxmlformats.org/officeDocument/2006/relationships/slide" Target="slides/slide592.xml"/><Relationship Id="rId599" Type="http://schemas.openxmlformats.org/officeDocument/2006/relationships/slide" Target="slides/slide59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00" Type="http://schemas.openxmlformats.org/officeDocument/2006/relationships/slide" Target="slides/slide594.xml"/><Relationship Id="rId601" Type="http://schemas.openxmlformats.org/officeDocument/2006/relationships/slide" Target="slides/slide595.xml"/><Relationship Id="rId602" Type="http://schemas.openxmlformats.org/officeDocument/2006/relationships/slide" Target="slides/slide596.xml"/><Relationship Id="rId603" Type="http://schemas.openxmlformats.org/officeDocument/2006/relationships/slide" Target="slides/slide597.xml"/><Relationship Id="rId604" Type="http://schemas.openxmlformats.org/officeDocument/2006/relationships/slide" Target="slides/slide598.xml"/><Relationship Id="rId605" Type="http://schemas.openxmlformats.org/officeDocument/2006/relationships/slide" Target="slides/slide599.xml"/><Relationship Id="rId606" Type="http://schemas.openxmlformats.org/officeDocument/2006/relationships/slide" Target="slides/slide600.xml"/><Relationship Id="rId607" Type="http://schemas.openxmlformats.org/officeDocument/2006/relationships/slide" Target="slides/slide601.xml"/><Relationship Id="rId608" Type="http://schemas.openxmlformats.org/officeDocument/2006/relationships/slide" Target="slides/slide602.xml"/><Relationship Id="rId609" Type="http://schemas.openxmlformats.org/officeDocument/2006/relationships/slide" Target="slides/slide603.xml"/><Relationship Id="rId61" Type="http://schemas.openxmlformats.org/officeDocument/2006/relationships/slide" Target="slides/slide55.xml"/><Relationship Id="rId610" Type="http://schemas.openxmlformats.org/officeDocument/2006/relationships/slide" Target="slides/slide604.xml"/><Relationship Id="rId611" Type="http://schemas.openxmlformats.org/officeDocument/2006/relationships/slide" Target="slides/slide605.xml"/><Relationship Id="rId612" Type="http://schemas.openxmlformats.org/officeDocument/2006/relationships/slide" Target="slides/slide606.xml"/><Relationship Id="rId613" Type="http://schemas.openxmlformats.org/officeDocument/2006/relationships/slide" Target="slides/slide607.xml"/><Relationship Id="rId614" Type="http://schemas.openxmlformats.org/officeDocument/2006/relationships/slide" Target="slides/slide608.xml"/><Relationship Id="rId615" Type="http://schemas.openxmlformats.org/officeDocument/2006/relationships/slide" Target="slides/slide609.xml"/><Relationship Id="rId616" Type="http://schemas.openxmlformats.org/officeDocument/2006/relationships/slide" Target="slides/slide610.xml"/><Relationship Id="rId617" Type="http://schemas.openxmlformats.org/officeDocument/2006/relationships/slide" Target="slides/slide611.xml"/><Relationship Id="rId618" Type="http://schemas.openxmlformats.org/officeDocument/2006/relationships/slide" Target="slides/slide612.xml"/><Relationship Id="rId619" Type="http://schemas.openxmlformats.org/officeDocument/2006/relationships/slide" Target="slides/slide613.xml"/><Relationship Id="rId62" Type="http://schemas.openxmlformats.org/officeDocument/2006/relationships/slide" Target="slides/slide56.xml"/><Relationship Id="rId620" Type="http://schemas.openxmlformats.org/officeDocument/2006/relationships/slide" Target="slides/slide614.xml"/><Relationship Id="rId621" Type="http://schemas.openxmlformats.org/officeDocument/2006/relationships/slide" Target="slides/slide615.xml"/><Relationship Id="rId622" Type="http://schemas.openxmlformats.org/officeDocument/2006/relationships/slide" Target="slides/slide616.xml"/><Relationship Id="rId623" Type="http://schemas.openxmlformats.org/officeDocument/2006/relationships/slide" Target="slides/slide617.xml"/><Relationship Id="rId624" Type="http://schemas.openxmlformats.org/officeDocument/2006/relationships/slide" Target="slides/slide618.xml"/><Relationship Id="rId625" Type="http://schemas.openxmlformats.org/officeDocument/2006/relationships/slide" Target="slides/slide619.xml"/><Relationship Id="rId626" Type="http://schemas.openxmlformats.org/officeDocument/2006/relationships/slide" Target="slides/slide620.xml"/><Relationship Id="rId627" Type="http://schemas.openxmlformats.org/officeDocument/2006/relationships/slide" Target="slides/slide621.xml"/><Relationship Id="rId628" Type="http://schemas.openxmlformats.org/officeDocument/2006/relationships/slide" Target="slides/slide622.xml"/><Relationship Id="rId629" Type="http://schemas.openxmlformats.org/officeDocument/2006/relationships/slide" Target="slides/slide623.xml"/><Relationship Id="rId63" Type="http://schemas.openxmlformats.org/officeDocument/2006/relationships/slide" Target="slides/slide57.xml"/><Relationship Id="rId630" Type="http://schemas.openxmlformats.org/officeDocument/2006/relationships/slide" Target="slides/slide624.xml"/><Relationship Id="rId631" Type="http://schemas.openxmlformats.org/officeDocument/2006/relationships/slide" Target="slides/slide625.xml"/><Relationship Id="rId632" Type="http://schemas.openxmlformats.org/officeDocument/2006/relationships/slide" Target="slides/slide626.xml"/><Relationship Id="rId633" Type="http://schemas.openxmlformats.org/officeDocument/2006/relationships/slide" Target="slides/slide627.xml"/><Relationship Id="rId634" Type="http://schemas.openxmlformats.org/officeDocument/2006/relationships/slide" Target="slides/slide628.xml"/><Relationship Id="rId635" Type="http://schemas.openxmlformats.org/officeDocument/2006/relationships/slide" Target="slides/slide629.xml"/><Relationship Id="rId636" Type="http://schemas.openxmlformats.org/officeDocument/2006/relationships/slide" Target="slides/slide630.xml"/><Relationship Id="rId637" Type="http://schemas.openxmlformats.org/officeDocument/2006/relationships/slide" Target="slides/slide631.xml"/><Relationship Id="rId638" Type="http://schemas.openxmlformats.org/officeDocument/2006/relationships/slide" Target="slides/slide632.xml"/><Relationship Id="rId639" Type="http://schemas.openxmlformats.org/officeDocument/2006/relationships/slide" Target="slides/slide633.xml"/><Relationship Id="rId64" Type="http://schemas.openxmlformats.org/officeDocument/2006/relationships/slide" Target="slides/slide58.xml"/><Relationship Id="rId640" Type="http://schemas.openxmlformats.org/officeDocument/2006/relationships/slide" Target="slides/slide634.xml"/><Relationship Id="rId641" Type="http://schemas.openxmlformats.org/officeDocument/2006/relationships/slide" Target="slides/slide635.xml"/><Relationship Id="rId642" Type="http://schemas.openxmlformats.org/officeDocument/2006/relationships/slide" Target="slides/slide636.xml"/><Relationship Id="rId643" Type="http://schemas.openxmlformats.org/officeDocument/2006/relationships/slide" Target="slides/slide637.xml"/><Relationship Id="rId644" Type="http://schemas.openxmlformats.org/officeDocument/2006/relationships/slide" Target="slides/slide638.xml"/><Relationship Id="rId645" Type="http://schemas.openxmlformats.org/officeDocument/2006/relationships/slide" Target="slides/slide639.xml"/><Relationship Id="rId646" Type="http://schemas.openxmlformats.org/officeDocument/2006/relationships/slide" Target="slides/slide640.xml"/><Relationship Id="rId647" Type="http://schemas.openxmlformats.org/officeDocument/2006/relationships/slide" Target="slides/slide641.xml"/><Relationship Id="rId648" Type="http://schemas.openxmlformats.org/officeDocument/2006/relationships/slide" Target="slides/slide642.xml"/><Relationship Id="rId649" Type="http://schemas.openxmlformats.org/officeDocument/2006/relationships/slide" Target="slides/slide643.xml"/><Relationship Id="rId65" Type="http://schemas.openxmlformats.org/officeDocument/2006/relationships/slide" Target="slides/slide59.xml"/><Relationship Id="rId650" Type="http://schemas.openxmlformats.org/officeDocument/2006/relationships/slide" Target="slides/slide644.xml"/><Relationship Id="rId651" Type="http://schemas.openxmlformats.org/officeDocument/2006/relationships/slide" Target="slides/slide645.xml"/><Relationship Id="rId652" Type="http://schemas.openxmlformats.org/officeDocument/2006/relationships/slide" Target="slides/slide646.xml"/><Relationship Id="rId653" Type="http://schemas.openxmlformats.org/officeDocument/2006/relationships/slide" Target="slides/slide647.xml"/><Relationship Id="rId654" Type="http://schemas.openxmlformats.org/officeDocument/2006/relationships/slide" Target="slides/slide648.xml"/><Relationship Id="rId655" Type="http://schemas.openxmlformats.org/officeDocument/2006/relationships/slide" Target="slides/slide649.xml"/><Relationship Id="rId656" Type="http://schemas.openxmlformats.org/officeDocument/2006/relationships/slide" Target="slides/slide650.xml"/><Relationship Id="rId657" Type="http://schemas.openxmlformats.org/officeDocument/2006/relationships/slide" Target="slides/slide651.xml"/><Relationship Id="rId658" Type="http://schemas.openxmlformats.org/officeDocument/2006/relationships/slide" Target="slides/slide652.xml"/><Relationship Id="rId659" Type="http://schemas.openxmlformats.org/officeDocument/2006/relationships/slide" Target="slides/slide653.xml"/><Relationship Id="rId66" Type="http://schemas.openxmlformats.org/officeDocument/2006/relationships/slide" Target="slides/slide60.xml"/><Relationship Id="rId660" Type="http://schemas.openxmlformats.org/officeDocument/2006/relationships/slide" Target="slides/slide654.xml"/><Relationship Id="rId661" Type="http://schemas.openxmlformats.org/officeDocument/2006/relationships/slide" Target="slides/slide655.xml"/><Relationship Id="rId662" Type="http://schemas.openxmlformats.org/officeDocument/2006/relationships/slide" Target="slides/slide656.xml"/><Relationship Id="rId663" Type="http://schemas.openxmlformats.org/officeDocument/2006/relationships/slide" Target="slides/slide657.xml"/><Relationship Id="rId664" Type="http://schemas.openxmlformats.org/officeDocument/2006/relationships/slide" Target="slides/slide658.xml"/><Relationship Id="rId665" Type="http://schemas.openxmlformats.org/officeDocument/2006/relationships/slide" Target="slides/slide659.xml"/><Relationship Id="rId666" Type="http://schemas.openxmlformats.org/officeDocument/2006/relationships/slide" Target="slides/slide660.xml"/><Relationship Id="rId667" Type="http://schemas.openxmlformats.org/officeDocument/2006/relationships/slide" Target="slides/slide661.xml"/><Relationship Id="rId668" Type="http://schemas.openxmlformats.org/officeDocument/2006/relationships/slide" Target="slides/slide662.xml"/><Relationship Id="rId669" Type="http://schemas.openxmlformats.org/officeDocument/2006/relationships/slide" Target="slides/slide663.xml"/><Relationship Id="rId67" Type="http://schemas.openxmlformats.org/officeDocument/2006/relationships/slide" Target="slides/slide61.xml"/><Relationship Id="rId670" Type="http://schemas.openxmlformats.org/officeDocument/2006/relationships/slide" Target="slides/slide664.xml"/><Relationship Id="rId671" Type="http://schemas.openxmlformats.org/officeDocument/2006/relationships/slide" Target="slides/slide665.xml"/><Relationship Id="rId672" Type="http://schemas.openxmlformats.org/officeDocument/2006/relationships/slide" Target="slides/slide666.xml"/><Relationship Id="rId673" Type="http://schemas.openxmlformats.org/officeDocument/2006/relationships/slide" Target="slides/slide667.xml"/><Relationship Id="rId674" Type="http://schemas.openxmlformats.org/officeDocument/2006/relationships/slide" Target="slides/slide668.xml"/><Relationship Id="rId675" Type="http://schemas.openxmlformats.org/officeDocument/2006/relationships/slide" Target="slides/slide669.xml"/><Relationship Id="rId676" Type="http://schemas.openxmlformats.org/officeDocument/2006/relationships/slide" Target="slides/slide670.xml"/><Relationship Id="rId677" Type="http://schemas.openxmlformats.org/officeDocument/2006/relationships/slide" Target="slides/slide671.xml"/><Relationship Id="rId678" Type="http://schemas.openxmlformats.org/officeDocument/2006/relationships/slide" Target="slides/slide672.xml"/><Relationship Id="rId679" Type="http://schemas.openxmlformats.org/officeDocument/2006/relationships/slide" Target="slides/slide673.xml"/><Relationship Id="rId68" Type="http://schemas.openxmlformats.org/officeDocument/2006/relationships/slide" Target="slides/slide62.xml"/><Relationship Id="rId680" Type="http://schemas.openxmlformats.org/officeDocument/2006/relationships/slide" Target="slides/slide674.xml"/><Relationship Id="rId681" Type="http://schemas.openxmlformats.org/officeDocument/2006/relationships/slide" Target="slides/slide675.xml"/><Relationship Id="rId682" Type="http://schemas.openxmlformats.org/officeDocument/2006/relationships/slide" Target="slides/slide676.xml"/><Relationship Id="rId683" Type="http://schemas.openxmlformats.org/officeDocument/2006/relationships/slide" Target="slides/slide677.xml"/><Relationship Id="rId684" Type="http://schemas.openxmlformats.org/officeDocument/2006/relationships/slide" Target="slides/slide678.xml"/><Relationship Id="rId685" Type="http://schemas.openxmlformats.org/officeDocument/2006/relationships/slide" Target="slides/slide679.xml"/><Relationship Id="rId686" Type="http://schemas.openxmlformats.org/officeDocument/2006/relationships/slide" Target="slides/slide680.xml"/><Relationship Id="rId687" Type="http://schemas.openxmlformats.org/officeDocument/2006/relationships/slide" Target="slides/slide681.xml"/><Relationship Id="rId688" Type="http://schemas.openxmlformats.org/officeDocument/2006/relationships/slide" Target="slides/slide682.xml"/><Relationship Id="rId689" Type="http://schemas.openxmlformats.org/officeDocument/2006/relationships/slide" Target="slides/slide683.xml"/><Relationship Id="rId69" Type="http://schemas.openxmlformats.org/officeDocument/2006/relationships/slide" Target="slides/slide63.xml"/><Relationship Id="rId690" Type="http://schemas.openxmlformats.org/officeDocument/2006/relationships/slide" Target="slides/slide684.xml"/><Relationship Id="rId691" Type="http://schemas.openxmlformats.org/officeDocument/2006/relationships/slide" Target="slides/slide685.xml"/><Relationship Id="rId692" Type="http://schemas.openxmlformats.org/officeDocument/2006/relationships/slide" Target="slides/slide686.xml"/><Relationship Id="rId693" Type="http://schemas.openxmlformats.org/officeDocument/2006/relationships/slide" Target="slides/slide687.xml"/><Relationship Id="rId694" Type="http://schemas.openxmlformats.org/officeDocument/2006/relationships/slide" Target="slides/slide688.xml"/><Relationship Id="rId695" Type="http://schemas.openxmlformats.org/officeDocument/2006/relationships/slide" Target="slides/slide689.xml"/><Relationship Id="rId696" Type="http://schemas.openxmlformats.org/officeDocument/2006/relationships/slide" Target="slides/slide690.xml"/><Relationship Id="rId697" Type="http://schemas.openxmlformats.org/officeDocument/2006/relationships/slide" Target="slides/slide691.xml"/><Relationship Id="rId698" Type="http://schemas.openxmlformats.org/officeDocument/2006/relationships/slide" Target="slides/slide692.xml"/><Relationship Id="rId699" Type="http://schemas.openxmlformats.org/officeDocument/2006/relationships/slide" Target="slides/slide69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00" Type="http://schemas.openxmlformats.org/officeDocument/2006/relationships/slide" Target="slides/slide694.xml"/><Relationship Id="rId701" Type="http://schemas.openxmlformats.org/officeDocument/2006/relationships/slide" Target="slides/slide695.xml"/><Relationship Id="rId702" Type="http://schemas.openxmlformats.org/officeDocument/2006/relationships/slide" Target="slides/slide696.xml"/><Relationship Id="rId703" Type="http://schemas.openxmlformats.org/officeDocument/2006/relationships/slide" Target="slides/slide697.xml"/><Relationship Id="rId704" Type="http://schemas.openxmlformats.org/officeDocument/2006/relationships/slide" Target="slides/slide698.xml"/><Relationship Id="rId705" Type="http://schemas.openxmlformats.org/officeDocument/2006/relationships/slide" Target="slides/slide699.xml"/><Relationship Id="rId706" Type="http://schemas.openxmlformats.org/officeDocument/2006/relationships/slide" Target="slides/slide700.xml"/><Relationship Id="rId707" Type="http://schemas.openxmlformats.org/officeDocument/2006/relationships/slide" Target="slides/slide701.xml"/><Relationship Id="rId708" Type="http://schemas.openxmlformats.org/officeDocument/2006/relationships/slide" Target="slides/slide702.xml"/><Relationship Id="rId709" Type="http://schemas.openxmlformats.org/officeDocument/2006/relationships/slide" Target="slides/slide703.xml"/><Relationship Id="rId71" Type="http://schemas.openxmlformats.org/officeDocument/2006/relationships/slide" Target="slides/slide65.xml"/><Relationship Id="rId710" Type="http://schemas.openxmlformats.org/officeDocument/2006/relationships/slide" Target="slides/slide704.xml"/><Relationship Id="rId711" Type="http://schemas.openxmlformats.org/officeDocument/2006/relationships/slide" Target="slides/slide705.xml"/><Relationship Id="rId712" Type="http://schemas.openxmlformats.org/officeDocument/2006/relationships/slide" Target="slides/slide706.xml"/><Relationship Id="rId713" Type="http://schemas.openxmlformats.org/officeDocument/2006/relationships/slide" Target="slides/slide707.xml"/><Relationship Id="rId714" Type="http://schemas.openxmlformats.org/officeDocument/2006/relationships/slide" Target="slides/slide708.xml"/><Relationship Id="rId715" Type="http://schemas.openxmlformats.org/officeDocument/2006/relationships/slide" Target="slides/slide709.xml"/><Relationship Id="rId716" Type="http://schemas.openxmlformats.org/officeDocument/2006/relationships/slide" Target="slides/slide710.xml"/><Relationship Id="rId717" Type="http://schemas.openxmlformats.org/officeDocument/2006/relationships/slide" Target="slides/slide711.xml"/><Relationship Id="rId718" Type="http://schemas.openxmlformats.org/officeDocument/2006/relationships/slide" Target="slides/slide712.xml"/><Relationship Id="rId719" Type="http://schemas.openxmlformats.org/officeDocument/2006/relationships/slide" Target="slides/slide713.xml"/><Relationship Id="rId72" Type="http://schemas.openxmlformats.org/officeDocument/2006/relationships/slide" Target="slides/slide66.xml"/><Relationship Id="rId720" Type="http://schemas.openxmlformats.org/officeDocument/2006/relationships/slide" Target="slides/slide714.xml"/><Relationship Id="rId721" Type="http://schemas.openxmlformats.org/officeDocument/2006/relationships/slide" Target="slides/slide715.xml"/><Relationship Id="rId722" Type="http://schemas.openxmlformats.org/officeDocument/2006/relationships/slide" Target="slides/slide716.xml"/><Relationship Id="rId723" Type="http://schemas.openxmlformats.org/officeDocument/2006/relationships/slide" Target="slides/slide717.xml"/><Relationship Id="rId724" Type="http://schemas.openxmlformats.org/officeDocument/2006/relationships/slide" Target="slides/slide718.xml"/><Relationship Id="rId725" Type="http://schemas.openxmlformats.org/officeDocument/2006/relationships/slide" Target="slides/slide719.xml"/><Relationship Id="rId726" Type="http://schemas.openxmlformats.org/officeDocument/2006/relationships/slide" Target="slides/slide720.xml"/><Relationship Id="rId727" Type="http://schemas.openxmlformats.org/officeDocument/2006/relationships/slide" Target="slides/slide721.xml"/><Relationship Id="rId728" Type="http://schemas.openxmlformats.org/officeDocument/2006/relationships/slide" Target="slides/slide722.xml"/><Relationship Id="rId729" Type="http://schemas.openxmlformats.org/officeDocument/2006/relationships/slide" Target="slides/slide723.xml"/><Relationship Id="rId73" Type="http://schemas.openxmlformats.org/officeDocument/2006/relationships/slide" Target="slides/slide67.xml"/><Relationship Id="rId730" Type="http://schemas.openxmlformats.org/officeDocument/2006/relationships/slide" Target="slides/slide724.xml"/><Relationship Id="rId731" Type="http://schemas.openxmlformats.org/officeDocument/2006/relationships/slide" Target="slides/slide725.xml"/><Relationship Id="rId732" Type="http://schemas.openxmlformats.org/officeDocument/2006/relationships/slide" Target="slides/slide726.xml"/><Relationship Id="rId733" Type="http://schemas.openxmlformats.org/officeDocument/2006/relationships/slide" Target="slides/slide727.xml"/><Relationship Id="rId734" Type="http://schemas.openxmlformats.org/officeDocument/2006/relationships/slide" Target="slides/slide728.xml"/><Relationship Id="rId735" Type="http://schemas.openxmlformats.org/officeDocument/2006/relationships/slide" Target="slides/slide729.xml"/><Relationship Id="rId736" Type="http://schemas.openxmlformats.org/officeDocument/2006/relationships/slide" Target="slides/slide730.xml"/><Relationship Id="rId737" Type="http://schemas.openxmlformats.org/officeDocument/2006/relationships/slide" Target="slides/slide731.xml"/><Relationship Id="rId738" Type="http://schemas.openxmlformats.org/officeDocument/2006/relationships/slide" Target="slides/slide732.xml"/><Relationship Id="rId739" Type="http://schemas.openxmlformats.org/officeDocument/2006/relationships/slide" Target="slides/slide733.xml"/><Relationship Id="rId74" Type="http://schemas.openxmlformats.org/officeDocument/2006/relationships/slide" Target="slides/slide68.xml"/><Relationship Id="rId740" Type="http://schemas.openxmlformats.org/officeDocument/2006/relationships/slide" Target="slides/slide734.xml"/><Relationship Id="rId741" Type="http://schemas.openxmlformats.org/officeDocument/2006/relationships/slide" Target="slides/slide735.xml"/><Relationship Id="rId742" Type="http://schemas.openxmlformats.org/officeDocument/2006/relationships/slide" Target="slides/slide736.xml"/><Relationship Id="rId743" Type="http://schemas.openxmlformats.org/officeDocument/2006/relationships/slide" Target="slides/slide737.xml"/><Relationship Id="rId744" Type="http://schemas.openxmlformats.org/officeDocument/2006/relationships/slide" Target="slides/slide738.xml"/><Relationship Id="rId745" Type="http://schemas.openxmlformats.org/officeDocument/2006/relationships/slide" Target="slides/slide739.xml"/><Relationship Id="rId746" Type="http://schemas.openxmlformats.org/officeDocument/2006/relationships/slide" Target="slides/slide740.xml"/><Relationship Id="rId747" Type="http://schemas.openxmlformats.org/officeDocument/2006/relationships/slide" Target="slides/slide741.xml"/><Relationship Id="rId748" Type="http://schemas.openxmlformats.org/officeDocument/2006/relationships/slide" Target="slides/slide742.xml"/><Relationship Id="rId749" Type="http://schemas.openxmlformats.org/officeDocument/2006/relationships/slide" Target="slides/slide743.xml"/><Relationship Id="rId75" Type="http://schemas.openxmlformats.org/officeDocument/2006/relationships/slide" Target="slides/slide69.xml"/><Relationship Id="rId750" Type="http://schemas.openxmlformats.org/officeDocument/2006/relationships/slide" Target="slides/slide744.xml"/><Relationship Id="rId751" Type="http://schemas.openxmlformats.org/officeDocument/2006/relationships/slide" Target="slides/slide745.xml"/><Relationship Id="rId752" Type="http://schemas.openxmlformats.org/officeDocument/2006/relationships/slide" Target="slides/slide746.xml"/><Relationship Id="rId753" Type="http://schemas.openxmlformats.org/officeDocument/2006/relationships/slide" Target="slides/slide747.xml"/><Relationship Id="rId754" Type="http://schemas.openxmlformats.org/officeDocument/2006/relationships/slide" Target="slides/slide748.xml"/><Relationship Id="rId755" Type="http://schemas.openxmlformats.org/officeDocument/2006/relationships/slide" Target="slides/slide749.xml"/><Relationship Id="rId756" Type="http://schemas.openxmlformats.org/officeDocument/2006/relationships/slide" Target="slides/slide750.xml"/><Relationship Id="rId757" Type="http://schemas.openxmlformats.org/officeDocument/2006/relationships/slide" Target="slides/slide751.xml"/><Relationship Id="rId758" Type="http://schemas.openxmlformats.org/officeDocument/2006/relationships/slide" Target="slides/slide752.xml"/><Relationship Id="rId759" Type="http://schemas.openxmlformats.org/officeDocument/2006/relationships/slide" Target="slides/slide753.xml"/><Relationship Id="rId76" Type="http://schemas.openxmlformats.org/officeDocument/2006/relationships/slide" Target="slides/slide70.xml"/><Relationship Id="rId760" Type="http://schemas.openxmlformats.org/officeDocument/2006/relationships/slide" Target="slides/slide754.xml"/><Relationship Id="rId761" Type="http://schemas.openxmlformats.org/officeDocument/2006/relationships/slide" Target="slides/slide755.xml"/><Relationship Id="rId762" Type="http://schemas.openxmlformats.org/officeDocument/2006/relationships/slide" Target="slides/slide756.xml"/><Relationship Id="rId763" Type="http://schemas.openxmlformats.org/officeDocument/2006/relationships/slide" Target="slides/slide757.xml"/><Relationship Id="rId764" Type="http://schemas.openxmlformats.org/officeDocument/2006/relationships/slide" Target="slides/slide758.xml"/><Relationship Id="rId765" Type="http://schemas.openxmlformats.org/officeDocument/2006/relationships/slide" Target="slides/slide759.xml"/><Relationship Id="rId766" Type="http://schemas.openxmlformats.org/officeDocument/2006/relationships/slide" Target="slides/slide76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4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5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6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s.keyPoints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