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5" r:id="rId5"/>
    <p:sldId id="382" r:id="rId6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4A7"/>
    <a:srgbClr val="D59F0F"/>
    <a:srgbClr val="C69200"/>
    <a:srgbClr val="339933"/>
    <a:srgbClr val="8A704D"/>
    <a:srgbClr val="002060"/>
    <a:srgbClr val="161C56"/>
    <a:srgbClr val="E9E9E9"/>
    <a:srgbClr val="7D7D7D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69535" autoAdjust="0"/>
  </p:normalViewPr>
  <p:slideViewPr>
    <p:cSldViewPr>
      <p:cViewPr varScale="1">
        <p:scale>
          <a:sx n="80" d="100"/>
          <a:sy n="80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2400"/>
            <a:ext cx="12192000" cy="1268414"/>
            <a:chOff x="0" y="152399"/>
            <a:chExt cx="9144000" cy="126841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2399"/>
              <a:ext cx="9144000" cy="1268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4452" y="197489"/>
              <a:ext cx="2564585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456272" y="5209273"/>
            <a:ext cx="103632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altLang="en-US" noProof="0" dirty="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456272" y="5883275"/>
            <a:ext cx="103632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36613"/>
            <a:ext cx="11074400" cy="584775"/>
          </a:xfrm>
        </p:spPr>
        <p:txBody>
          <a:bodyPr/>
          <a:lstStyle>
            <a:lvl1pPr algn="ctr"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136614"/>
            <a:ext cx="103632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721388"/>
            <a:ext cx="103632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500" y="914400"/>
            <a:ext cx="1181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5835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98648"/>
            <a:ext cx="83058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143000"/>
            <a:ext cx="8305800" cy="3744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483423"/>
            <a:ext cx="83058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25" y="177722"/>
            <a:ext cx="2508509" cy="75255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17212"/>
            <a:ext cx="1107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</a:t>
            </a:r>
            <a:r>
              <a:rPr lang="en-US" altLang="en-US" dirty="0" smtClean="0"/>
              <a:t>level</a:t>
            </a:r>
          </a:p>
          <a:p>
            <a:pPr lvl="3"/>
            <a:r>
              <a:rPr lang="en-US" altLang="en-US" dirty="0" smtClean="0"/>
              <a:t>Forth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0" y="6553200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4800" y="6629400"/>
            <a:ext cx="172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3850" y="990600"/>
            <a:ext cx="11544300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2" r:id="rId8"/>
    <p:sldLayoutId id="214748389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baseline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0400"/>
            <a:ext cx="10820400" cy="584775"/>
          </a:xfrm>
        </p:spPr>
        <p:txBody>
          <a:bodyPr/>
          <a:lstStyle/>
          <a:p>
            <a:pPr algn="ctr"/>
            <a:r>
              <a:rPr lang="en-GB" dirty="0"/>
              <a:t>Voice </a:t>
            </a:r>
            <a:r>
              <a:rPr lang="en-GB" dirty="0" smtClean="0"/>
              <a:t>fingerprinting for authentication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4B06-AD0E-7947-BB57-B268C9D4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3962400"/>
            <a:ext cx="9829800" cy="1138773"/>
          </a:xfrm>
        </p:spPr>
        <p:txBody>
          <a:bodyPr/>
          <a:lstStyle/>
          <a:p>
            <a:pPr algn="ctr"/>
            <a:r>
              <a:rPr lang="en-US" b="1" dirty="0" smtClean="0"/>
              <a:t>Created By: </a:t>
            </a:r>
            <a:r>
              <a:rPr lang="en-GB" b="1" dirty="0" smtClean="0"/>
              <a:t>Ong Koon Han </a:t>
            </a:r>
          </a:p>
          <a:p>
            <a:pPr algn="ctr"/>
            <a:r>
              <a:rPr lang="en-GB" b="1" dirty="0" smtClean="0"/>
              <a:t>For Deep Learning Jumpstart Workshop</a:t>
            </a:r>
          </a:p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(koonhan.ong.sg@gmail.com)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7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2"/>
    </mc:Choice>
    <mc:Fallback xmlns="">
      <p:transition spd="slow" advTm="137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4F2FF-0A29-B34F-9E05-20932417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4560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project walkthrough </a:t>
            </a:r>
            <a:r>
              <a:rPr lang="en-US" dirty="0" smtClean="0"/>
              <a:t>can be found </a:t>
            </a:r>
            <a:r>
              <a:rPr lang="en-US" dirty="0"/>
              <a:t>in </a:t>
            </a:r>
            <a:r>
              <a:rPr lang="en-US" b="1" dirty="0" smtClean="0"/>
              <a:t>scripts/project_description.pptx</a:t>
            </a:r>
          </a:p>
          <a:p>
            <a:r>
              <a:rPr lang="en-US" b="1" dirty="0" smtClean="0"/>
              <a:t>Notebooks </a:t>
            </a:r>
            <a:r>
              <a:rPr lang="en-US" dirty="0" smtClean="0"/>
              <a:t>and </a:t>
            </a:r>
            <a:r>
              <a:rPr lang="en-US" b="1" dirty="0" smtClean="0"/>
              <a:t>Python scripts </a:t>
            </a:r>
            <a:r>
              <a:rPr lang="en-US" dirty="0" smtClean="0"/>
              <a:t>used for the project can be found in </a:t>
            </a:r>
            <a:r>
              <a:rPr lang="en-US" b="1" dirty="0" smtClean="0"/>
              <a:t>scripts/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Do not re-run the notebooks</a:t>
            </a:r>
          </a:p>
          <a:p>
            <a:pPr lvl="1"/>
            <a:r>
              <a:rPr lang="en-US" dirty="0" smtClean="0"/>
              <a:t>The project was run on a local machine (not on 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Keep the notebooks as it is to preserve the training outputs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Model files </a:t>
            </a:r>
            <a:r>
              <a:rPr lang="en-US" dirty="0" smtClean="0"/>
              <a:t>from training can be found in </a:t>
            </a:r>
            <a:r>
              <a:rPr lang="en-US" b="1" dirty="0" smtClean="0"/>
              <a:t>scripts/</a:t>
            </a:r>
            <a:r>
              <a:rPr lang="en-US" b="1" dirty="0" err="1" smtClean="0"/>
              <a:t>model_examples</a:t>
            </a:r>
            <a:endParaRPr lang="en-US" b="1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4"/>
    </mc:Choice>
    <mc:Fallback xmlns="">
      <p:transition spd="slow" advTm="2157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BBAFE4-31A2-4C15-860D-000A6A6238D1}">
  <ds:schemaRefs>
    <ds:schemaRef ds:uri="http://purl.org/dc/terms/"/>
    <ds:schemaRef ds:uri="1b6a39ee-1380-4096-9882-8248104ba7f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604cec2-e769-4190-9d56-5d48f74b644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C4CC1F-772F-473C-B5E8-FFA6864DF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04F64-8C73-4F0A-859F-D0F698CA1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82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Default Design</vt:lpstr>
      <vt:lpstr>Voice fingerprinting for authentication</vt:lpstr>
      <vt:lpstr>Important Notes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 Aaron LEE Kwang Siong</dc:creator>
  <cp:lastModifiedBy>Koonhan</cp:lastModifiedBy>
  <cp:revision>1929</cp:revision>
  <cp:lastPrinted>2016-08-03T09:30:22Z</cp:lastPrinted>
  <dcterms:created xsi:type="dcterms:W3CDTF">2005-05-18T03:13:04Z</dcterms:created>
  <dcterms:modified xsi:type="dcterms:W3CDTF">2020-04-12T09:27:44Z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2017-09-29T10:46:06.3845235+08:00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Order">
    <vt:r8>100</vt:r8>
  </property>
</Properties>
</file>