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45" r:id="rId5"/>
    <p:sldId id="382" r:id="rId6"/>
  </p:sldIdLst>
  <p:sldSz cx="12192000" cy="6858000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A4A7"/>
    <a:srgbClr val="D59F0F"/>
    <a:srgbClr val="C69200"/>
    <a:srgbClr val="339933"/>
    <a:srgbClr val="8A704D"/>
    <a:srgbClr val="002060"/>
    <a:srgbClr val="161C56"/>
    <a:srgbClr val="E9E9E9"/>
    <a:srgbClr val="7D7D7D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69535" autoAdjust="0"/>
  </p:normalViewPr>
  <p:slideViewPr>
    <p:cSldViewPr>
      <p:cViewPr varScale="1">
        <p:scale>
          <a:sx n="80" d="100"/>
          <a:sy n="80" d="100"/>
        </p:scale>
        <p:origin x="109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1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C6C1-58CA-4905-AEDC-9C13740575B8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42921-5E95-42E7-81BE-0A3E682E9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6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53CA56-7B18-46F1-B7FE-D2358B15B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133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52400"/>
            <a:ext cx="12192000" cy="1268414"/>
            <a:chOff x="0" y="152399"/>
            <a:chExt cx="9144000" cy="126841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52399"/>
              <a:ext cx="9144000" cy="1268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84452" y="197489"/>
              <a:ext cx="2564585" cy="102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7"/>
            <p:cNvCxnSpPr/>
            <p:nvPr userDrawn="1"/>
          </p:nvCxnSpPr>
          <p:spPr bwMode="auto">
            <a:xfrm>
              <a:off x="0" y="1420813"/>
              <a:ext cx="9144000" cy="0"/>
            </a:xfrm>
            <a:prstGeom prst="line">
              <a:avLst/>
            </a:prstGeom>
            <a:ln w="28575">
              <a:solidFill>
                <a:srgbClr val="C6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456272" y="5209273"/>
            <a:ext cx="10363200" cy="6463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altLang="en-US" noProof="0" dirty="0" smtClean="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456272" y="5883275"/>
            <a:ext cx="10363200" cy="400110"/>
          </a:xfrm>
        </p:spPr>
        <p:txBody>
          <a:bodyPr/>
          <a:lstStyle>
            <a:lvl1pPr marL="0" indent="0" algn="r">
              <a:buFontTx/>
              <a:buNone/>
              <a:defRPr sz="2000" b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022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136613"/>
            <a:ext cx="11074400" cy="584775"/>
          </a:xfrm>
        </p:spPr>
        <p:txBody>
          <a:bodyPr/>
          <a:lstStyle>
            <a:lvl1pPr algn="ctr"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743C-E2D0-4F23-9ADE-FF21A9026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00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136614"/>
            <a:ext cx="10363200" cy="5847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721388"/>
            <a:ext cx="10363200" cy="400110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6556C-EC84-4ECE-8191-F1FF3A7E9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90500" y="914400"/>
            <a:ext cx="1181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19D8-1474-485E-AF0B-775079405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12003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12003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E52A5-A620-486A-A1C9-54A6C6F43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1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5835"/>
            <a:ext cx="109728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13210"/>
            <a:ext cx="5386917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1633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13210"/>
            <a:ext cx="5389033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1633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F6E45-423C-46C5-BE72-11896EEDA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61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BFDDE-7429-4330-9721-C945C33BC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0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98648"/>
            <a:ext cx="8305800" cy="5847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1143000"/>
            <a:ext cx="8305800" cy="3744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483423"/>
            <a:ext cx="83058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E65BF-B260-4E60-AEEB-8FAAD5815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70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49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125" y="177722"/>
            <a:ext cx="2508509" cy="75255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17212"/>
            <a:ext cx="1107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182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</a:t>
            </a:r>
            <a:r>
              <a:rPr lang="en-US" altLang="en-US" dirty="0" smtClean="0"/>
              <a:t>level</a:t>
            </a:r>
          </a:p>
          <a:p>
            <a:pPr lvl="3"/>
            <a:r>
              <a:rPr lang="en-US" altLang="en-US" dirty="0" smtClean="0"/>
              <a:t>Forth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US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0" y="6553200"/>
            <a:ext cx="7010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64800" y="6629400"/>
            <a:ext cx="172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9FA06296-E828-4FE7-87D7-F0BB5EA78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23850" y="990600"/>
            <a:ext cx="11544300" cy="0"/>
          </a:xfrm>
          <a:prstGeom prst="line">
            <a:avLst/>
          </a:prstGeom>
          <a:ln>
            <a:solidFill>
              <a:srgbClr val="D59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9" r:id="rId2"/>
    <p:sldLayoutId id="2147483886" r:id="rId3"/>
    <p:sldLayoutId id="2147483885" r:id="rId4"/>
    <p:sldLayoutId id="2147483887" r:id="rId5"/>
    <p:sldLayoutId id="2147483888" r:id="rId6"/>
    <p:sldLayoutId id="2147483890" r:id="rId7"/>
    <p:sldLayoutId id="2147483892" r:id="rId8"/>
    <p:sldLayoutId id="214748389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69200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692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 baseline="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114B17-7EAB-8F44-9EB3-92CFDF68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00400"/>
            <a:ext cx="10820400" cy="584775"/>
          </a:xfrm>
        </p:spPr>
        <p:txBody>
          <a:bodyPr/>
          <a:lstStyle/>
          <a:p>
            <a:pPr algn="ctr"/>
            <a:r>
              <a:rPr lang="en-GB" dirty="0"/>
              <a:t>Voice </a:t>
            </a:r>
            <a:r>
              <a:rPr lang="en-GB" dirty="0" smtClean="0"/>
              <a:t>fingerprinting for authentication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94B06-AD0E-7947-BB57-B268C9D4A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1100" y="3962400"/>
            <a:ext cx="9829800" cy="1138773"/>
          </a:xfrm>
        </p:spPr>
        <p:txBody>
          <a:bodyPr/>
          <a:lstStyle/>
          <a:p>
            <a:pPr algn="ctr"/>
            <a:r>
              <a:rPr lang="en-US" b="1" dirty="0" smtClean="0"/>
              <a:t>Created By: </a:t>
            </a:r>
            <a:r>
              <a:rPr lang="en-GB" b="1" dirty="0" smtClean="0"/>
              <a:t>Ong Koon Han </a:t>
            </a:r>
          </a:p>
          <a:p>
            <a:pPr algn="ctr"/>
            <a:r>
              <a:rPr lang="en-GB" b="1" dirty="0" smtClean="0"/>
              <a:t>For Deep Learning Jumpstart Workshop</a:t>
            </a:r>
          </a:p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(koonhan.ong.sg@gmail.com)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AF11C0-624B-D740-A790-ADBD9BF1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743C-E2D0-4F23-9ADE-FF21A9026E15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27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02"/>
    </mc:Choice>
    <mc:Fallback xmlns="">
      <p:transition spd="slow" advTm="1370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114B17-7EAB-8F44-9EB3-92CFDF68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94F2FF-0A29-B34F-9E05-20932417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201285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project walkthrough </a:t>
            </a:r>
            <a:r>
              <a:rPr lang="en-US" dirty="0" smtClean="0"/>
              <a:t>can be found </a:t>
            </a:r>
            <a:r>
              <a:rPr lang="en-US" dirty="0"/>
              <a:t>in </a:t>
            </a:r>
            <a:r>
              <a:rPr lang="en-US" b="1" dirty="0" smtClean="0"/>
              <a:t>scripts/project_description.pptx</a:t>
            </a:r>
          </a:p>
          <a:p>
            <a:r>
              <a:rPr lang="en-US" b="1" dirty="0" smtClean="0"/>
              <a:t>Notebooks </a:t>
            </a:r>
            <a:r>
              <a:rPr lang="en-US" dirty="0" smtClean="0"/>
              <a:t>and </a:t>
            </a:r>
            <a:r>
              <a:rPr lang="en-US" b="1" dirty="0" smtClean="0"/>
              <a:t>Python scripts </a:t>
            </a:r>
            <a:r>
              <a:rPr lang="en-US" dirty="0" smtClean="0"/>
              <a:t>used for the project can be found in </a:t>
            </a:r>
            <a:r>
              <a:rPr lang="en-US" b="1" dirty="0" smtClean="0"/>
              <a:t>scripts/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Do not re-run the notebooks</a:t>
            </a:r>
          </a:p>
          <a:p>
            <a:pPr lvl="1"/>
            <a:r>
              <a:rPr lang="en-US" dirty="0" smtClean="0"/>
              <a:t>The project was run on a local machine (not on </a:t>
            </a:r>
            <a:r>
              <a:rPr lang="en-US" dirty="0" err="1" smtClean="0"/>
              <a:t>colab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Keep the notebooks as it is to preserve the training outputs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AF11C0-624B-D740-A790-ADBD9BF1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743C-E2D0-4F23-9ADE-FF21A9026E1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5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74"/>
    </mc:Choice>
    <mc:Fallback xmlns="">
      <p:transition spd="slow" advTm="2157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10" ma:contentTypeDescription="Create a new document." ma:contentTypeScope="" ma:versionID="e828ba0faaf2cc806423a5a5c0c62d95">
  <xsd:schema xmlns:xsd="http://www.w3.org/2001/XMLSchema" xmlns:xs="http://www.w3.org/2001/XMLSchema" xmlns:p="http://schemas.microsoft.com/office/2006/metadata/properties" xmlns:ns2="1b6a39ee-1380-4096-9882-8248104ba7f7" xmlns:ns3="4604cec2-e769-4190-9d56-5d48f74b6442" targetNamespace="http://schemas.microsoft.com/office/2006/metadata/properties" ma:root="true" ma:fieldsID="69378bfb00cc8fac5b4194b015c4ef7e" ns2:_="" ns3:_=""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604F64-8C73-4F0A-859F-D0F698CA11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C4CC1F-772F-473C-B5E8-FFA6864DF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BBAFE4-31A2-4C15-860D-000A6A6238D1}">
  <ds:schemaRefs>
    <ds:schemaRef ds:uri="http://purl.org/dc/terms/"/>
    <ds:schemaRef ds:uri="1b6a39ee-1380-4096-9882-8248104ba7f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604cec2-e769-4190-9d56-5d48f74b644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12450</TotalTime>
  <Words>73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Default Design</vt:lpstr>
      <vt:lpstr>Voice fingerprinting for authentication</vt:lpstr>
      <vt:lpstr>Important Notes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Elvin NG Pei Xiong; Aaron LEE Kwang Siong</dc:creator>
  <cp:lastModifiedBy>Koonhan</cp:lastModifiedBy>
  <cp:revision>1927</cp:revision>
  <cp:lastPrinted>2016-08-03T09:30:22Z</cp:lastPrinted>
  <dcterms:created xsi:type="dcterms:W3CDTF">2005-05-18T03:13:04Z</dcterms:created>
  <dcterms:modified xsi:type="dcterms:W3CDTF">2020-04-12T08:34:03Z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aaronlee@smu.edu.sg</vt:lpwstr>
  </property>
  <property fmtid="{D5CDD505-2E9C-101B-9397-08002B2CF9AE}" pid="6" name="MSIP_Label_1e756f9c-e3e7-4810-90da-ea6bfb97c434_SetDate">
    <vt:lpwstr>2017-09-29T10:46:06.3845235+08:00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  <property fmtid="{D5CDD505-2E9C-101B-9397-08002B2CF9AE}" pid="11" name="ContentTypeId">
    <vt:lpwstr>0x0101000C6AD1B51FFACD45B62528B91A79C429</vt:lpwstr>
  </property>
  <property fmtid="{D5CDD505-2E9C-101B-9397-08002B2CF9AE}" pid="12" name="Order">
    <vt:r8>100</vt:r8>
  </property>
</Properties>
</file>