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什么是线段树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54025090946&amp;di=d0af4592d4756ee6855ac5d50f585ccb&amp;imgtype=0&amp;src=http%3A%2F%2Ff.hiphotos.baidu.com%2Fzhidao%2Fwh%3D450%2C600%2Fsign%3Db96afd0900e939015657853a4edc78d1%2F58ee3d6d55fbb2fb86a51d3b4e4a20a44623dc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3"/>
          <a:stretch/>
        </p:blipFill>
        <p:spPr bwMode="auto">
          <a:xfrm>
            <a:off x="683568" y="1988840"/>
            <a:ext cx="3371867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54025285763&amp;di=9fe3c180642705b67d6127cbfb93dbab&amp;imgtype=0&amp;src=http%3A%2F%2Fimgsrc.baidu.com%2Fimgad%2Fpic%2Fitem%2Faec379310a55b3193a7697bc49a98226cefc176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35" y="1757028"/>
            <a:ext cx="508856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ss1.bdstatic.com/-vo3dSag_xI4khGkpoWK1HF6hhy/baike/c0%3Dbaike92%2C5%2C5%2C92%2C30/sign=0622b6a868600c33e474d69a7b253a6a/bd3eb13533fa828bcb5fe85ffe1f4134970a5a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13620"/>
            <a:ext cx="6810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作用：维护区间信息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件：区间可加性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见的问题：区间最值、区间和。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4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般采用自顶向下递归建树，采用堆式存储。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然如果你比较巨，你也可以学</a:t>
            </a:r>
            <a:r>
              <a:rPr lang="en-US" altLang="zh-CN" dirty="0" smtClean="0"/>
              <a:t>zkw</a:t>
            </a:r>
            <a:r>
              <a:rPr lang="zh-CN" altLang="en-US" dirty="0" smtClean="0"/>
              <a:t>线段树，自底向上建树。</a:t>
            </a:r>
            <a:endParaRPr lang="en-US" altLang="zh-CN" dirty="0" smtClean="0"/>
          </a:p>
          <a:p>
            <a:r>
              <a:rPr lang="zh-CN" altLang="en-US" dirty="0"/>
              <a:t>空</a:t>
            </a:r>
            <a:r>
              <a:rPr lang="zh-CN" altLang="en-US" dirty="0" smtClean="0"/>
              <a:t>间要开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倍左右。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具</a:t>
            </a:r>
            <a:r>
              <a:rPr lang="zh-CN" altLang="en-US" dirty="0" smtClean="0"/>
              <a:t>体实现看代码好了。。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4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线段树</vt:lpstr>
      <vt:lpstr>什么是线段树</vt:lpstr>
      <vt:lpstr>PowerPoint 演示文稿</vt:lpstr>
      <vt:lpstr>PowerPoint 演示文稿</vt:lpstr>
      <vt:lpstr>实现方法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Administrator</dc:creator>
  <cp:lastModifiedBy>PC</cp:lastModifiedBy>
  <cp:revision>4</cp:revision>
  <dcterms:created xsi:type="dcterms:W3CDTF">2019-03-31T06:42:59Z</dcterms:created>
  <dcterms:modified xsi:type="dcterms:W3CDTF">2019-03-31T07:08:17Z</dcterms:modified>
</cp:coreProperties>
</file>