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950A-FBD8-4C72-8DFF-D4888A6F898D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01BE-E439-4FF0-BCE8-5FE0E54B0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60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950A-FBD8-4C72-8DFF-D4888A6F898D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01BE-E439-4FF0-BCE8-5FE0E54B0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43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950A-FBD8-4C72-8DFF-D4888A6F898D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01BE-E439-4FF0-BCE8-5FE0E54B0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32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950A-FBD8-4C72-8DFF-D4888A6F898D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01BE-E439-4FF0-BCE8-5FE0E54B0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67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950A-FBD8-4C72-8DFF-D4888A6F898D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01BE-E439-4FF0-BCE8-5FE0E54B0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7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950A-FBD8-4C72-8DFF-D4888A6F898D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01BE-E439-4FF0-BCE8-5FE0E54B0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31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950A-FBD8-4C72-8DFF-D4888A6F898D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01BE-E439-4FF0-BCE8-5FE0E54B0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03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950A-FBD8-4C72-8DFF-D4888A6F898D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01BE-E439-4FF0-BCE8-5FE0E54B0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3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950A-FBD8-4C72-8DFF-D4888A6F898D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01BE-E439-4FF0-BCE8-5FE0E54B0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12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950A-FBD8-4C72-8DFF-D4888A6F898D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01BE-E439-4FF0-BCE8-5FE0E54B0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04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950A-FBD8-4C72-8DFF-D4888A6F898D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01BE-E439-4FF0-BCE8-5FE0E54B0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90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8950A-FBD8-4C72-8DFF-D4888A6F898D}" type="datetimeFigureOut">
              <a:rPr lang="ru-RU" smtClean="0"/>
              <a:t>01.12.2018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901BE-E439-4FF0-BCE8-5FE0E54B05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19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0291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Windows User</cp:lastModifiedBy>
  <cp:revision>1</cp:revision>
  <dcterms:created xsi:type="dcterms:W3CDTF">2018-11-30T20:03:38Z</dcterms:created>
  <dcterms:modified xsi:type="dcterms:W3CDTF">2018-11-30T20:03:45Z</dcterms:modified>
</cp:coreProperties>
</file>