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177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5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39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603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715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09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372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55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059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012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26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A190-1BBC-4DDF-98A8-A390A7BEC924}" type="datetimeFigureOut">
              <a:rPr lang="th-TH" smtClean="0"/>
              <a:t>09/09/65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D4DA-8169-406C-B075-7D49F065C0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186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1003771-49A2-2F79-26B3-7ED3809A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02" y="773333"/>
            <a:ext cx="4966796" cy="4098250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4B8F98E-2974-256A-F79E-22EDCDCD5F4F}"/>
              </a:ext>
            </a:extLst>
          </p:cNvPr>
          <p:cNvSpPr txBox="1"/>
          <p:nvPr/>
        </p:nvSpPr>
        <p:spPr>
          <a:xfrm>
            <a:off x="4519196" y="235426"/>
            <a:ext cx="2818400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575" dirty="0">
                <a:latin typeface="Angsana New" panose="02020603050405020304" pitchFamily="18" charset="-34"/>
                <a:cs typeface="Angsana New" panose="02020603050405020304" pitchFamily="18" charset="-34"/>
              </a:rPr>
              <a:t>นาย จิลายุทธ บัณฑิต 6406021421171 </a:t>
            </a:r>
            <a:r>
              <a:rPr lang="en-US" sz="1575" dirty="0">
                <a:latin typeface="Angsana New" panose="02020603050405020304" pitchFamily="18" charset="-34"/>
                <a:cs typeface="Angsana New" panose="02020603050405020304" pitchFamily="18" charset="-34"/>
              </a:rPr>
              <a:t>ITI SEC B</a:t>
            </a:r>
            <a:endParaRPr lang="th-TH" sz="1575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91B916A-42A5-9444-DACF-234B826D6BDC}"/>
              </a:ext>
            </a:extLst>
          </p:cNvPr>
          <p:cNvSpPr txBox="1"/>
          <p:nvPr/>
        </p:nvSpPr>
        <p:spPr>
          <a:xfrm>
            <a:off x="664487" y="828326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ความคิดริเริ่มส่วนบุคคลหรือกลุ่มบุคคล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E3A0079B-D5DC-007D-4248-926FB74948A6}"/>
              </a:ext>
            </a:extLst>
          </p:cNvPr>
          <p:cNvCxnSpPr/>
          <p:nvPr/>
        </p:nvCxnSpPr>
        <p:spPr>
          <a:xfrm>
            <a:off x="2966720" y="995680"/>
            <a:ext cx="645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3ECC4D1-345F-FF57-1A7E-F7907BA9D932}"/>
              </a:ext>
            </a:extLst>
          </p:cNvPr>
          <p:cNvSpPr txBox="1"/>
          <p:nvPr/>
        </p:nvSpPr>
        <p:spPr>
          <a:xfrm>
            <a:off x="205162" y="1218028"/>
            <a:ext cx="311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มองหา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Soft ware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ที่สามารถแก้ไขตามความต้องการได้</a:t>
            </a:r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86DAED49-4957-0A9F-DBBB-63FC3CA5DA19}"/>
              </a:ext>
            </a:extLst>
          </p:cNvPr>
          <p:cNvCxnSpPr>
            <a:cxnSpLocks/>
          </p:cNvCxnSpPr>
          <p:nvPr/>
        </p:nvCxnSpPr>
        <p:spPr>
          <a:xfrm>
            <a:off x="3251200" y="1382225"/>
            <a:ext cx="452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5E18AC1F-75DE-E662-65C6-B94945823D53}"/>
              </a:ext>
            </a:extLst>
          </p:cNvPr>
          <p:cNvSpPr txBox="1"/>
          <p:nvPr/>
        </p:nvSpPr>
        <p:spPr>
          <a:xfrm>
            <a:off x="274155" y="1776237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เมื่อไม่สามารถหา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soft ware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 จะเริ่มโครงการใหม่</a:t>
            </a:r>
          </a:p>
        </p:txBody>
      </p: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31FAFD13-480E-23DF-8B0B-A6DEEB36B7CD}"/>
              </a:ext>
            </a:extLst>
          </p:cNvPr>
          <p:cNvCxnSpPr>
            <a:cxnSpLocks/>
          </p:cNvCxnSpPr>
          <p:nvPr/>
        </p:nvCxnSpPr>
        <p:spPr>
          <a:xfrm>
            <a:off x="3210560" y="1945514"/>
            <a:ext cx="452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ADFCCDDE-D80E-0181-C26A-BE6A7EB68C9E}"/>
              </a:ext>
            </a:extLst>
          </p:cNvPr>
          <p:cNvSpPr txBox="1"/>
          <p:nvPr/>
        </p:nvSpPr>
        <p:spPr>
          <a:xfrm>
            <a:off x="8769537" y="1653126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เมื่อหา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soft ware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ได้จะเริ่มทำการ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project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ที่มีมาแก้ไขตาม</a:t>
            </a:r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ความต้องการส่วนบุคคล</a:t>
            </a:r>
          </a:p>
        </p:txBody>
      </p: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44B353CC-006E-BBF1-DD1F-AA184EE7DC5F}"/>
              </a:ext>
            </a:extLst>
          </p:cNvPr>
          <p:cNvCxnSpPr/>
          <p:nvPr/>
        </p:nvCxnSpPr>
        <p:spPr>
          <a:xfrm flipH="1">
            <a:off x="8412480" y="1945514"/>
            <a:ext cx="25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E6BC01E8-2698-B95B-F67E-A06084BDE872}"/>
              </a:ext>
            </a:extLst>
          </p:cNvPr>
          <p:cNvSpPr txBox="1"/>
          <p:nvPr/>
        </p:nvSpPr>
        <p:spPr>
          <a:xfrm>
            <a:off x="580022" y="2114791"/>
            <a:ext cx="198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ใช้อีเมล์ในการรับส่งและติดตาม</a:t>
            </a:r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ข้อมูลข้อผิดพลาด ด้วย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OpenPGP</a:t>
            </a:r>
            <a:endParaRPr lang="th-TH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538D25BD-17AD-1124-A400-17320988DDCD}"/>
              </a:ext>
            </a:extLst>
          </p:cNvPr>
          <p:cNvCxnSpPr>
            <a:cxnSpLocks/>
          </p:cNvCxnSpPr>
          <p:nvPr/>
        </p:nvCxnSpPr>
        <p:spPr>
          <a:xfrm>
            <a:off x="2551469" y="2407178"/>
            <a:ext cx="1111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334B80BF-7B44-B750-CAB6-50B61F4A43BF}"/>
              </a:ext>
            </a:extLst>
          </p:cNvPr>
          <p:cNvSpPr txBox="1"/>
          <p:nvPr/>
        </p:nvSpPr>
        <p:spPr>
          <a:xfrm>
            <a:off x="255011" y="2699566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ควบคุมการจัดการ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Version soft ware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ให้เรียบร้อย</a:t>
            </a:r>
          </a:p>
        </p:txBody>
      </p:sp>
      <p:cxnSp>
        <p:nvCxnSpPr>
          <p:cNvPr id="30" name="ลูกศรเชื่อมต่อแบบตรง 29">
            <a:extLst>
              <a:ext uri="{FF2B5EF4-FFF2-40B4-BE49-F238E27FC236}">
                <a16:creationId xmlns:a16="http://schemas.microsoft.com/office/drawing/2014/main" id="{23FBD988-06A9-B4E3-5318-B31BA2DE82DA}"/>
              </a:ext>
            </a:extLst>
          </p:cNvPr>
          <p:cNvCxnSpPr>
            <a:cxnSpLocks/>
          </p:cNvCxnSpPr>
          <p:nvPr/>
        </p:nvCxnSpPr>
        <p:spPr>
          <a:xfrm>
            <a:off x="3073399" y="2868101"/>
            <a:ext cx="629921" cy="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ลูกศรเชื่อมต่อแบบตรง 32">
            <a:extLst>
              <a:ext uri="{FF2B5EF4-FFF2-40B4-BE49-F238E27FC236}">
                <a16:creationId xmlns:a16="http://schemas.microsoft.com/office/drawing/2014/main" id="{13C417AB-A4BA-B571-232A-63CA8983C09C}"/>
              </a:ext>
            </a:extLst>
          </p:cNvPr>
          <p:cNvCxnSpPr>
            <a:cxnSpLocks/>
          </p:cNvCxnSpPr>
          <p:nvPr/>
        </p:nvCxnSpPr>
        <p:spPr>
          <a:xfrm>
            <a:off x="3044878" y="3247152"/>
            <a:ext cx="629921" cy="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8DF1AB33-5AEA-B8AC-727C-EC3D7D349A8D}"/>
              </a:ext>
            </a:extLst>
          </p:cNvPr>
          <p:cNvSpPr txBox="1"/>
          <p:nvPr/>
        </p:nvSpPr>
        <p:spPr>
          <a:xfrm>
            <a:off x="831836" y="3077875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จัดทำเอกสารและวิธีใช้งาน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soft ware</a:t>
            </a:r>
            <a:endParaRPr lang="th-TH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กล่องข้อความ 34">
            <a:extLst>
              <a:ext uri="{FF2B5EF4-FFF2-40B4-BE49-F238E27FC236}">
                <a16:creationId xmlns:a16="http://schemas.microsoft.com/office/drawing/2014/main" id="{9FB36558-53E2-0B56-EF5E-D538346F35C4}"/>
              </a:ext>
            </a:extLst>
          </p:cNvPr>
          <p:cNvSpPr txBox="1"/>
          <p:nvPr/>
        </p:nvSpPr>
        <p:spPr>
          <a:xfrm>
            <a:off x="1574044" y="3523725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จัดทำใบอนุญาติโมเดล</a:t>
            </a:r>
          </a:p>
        </p:txBody>
      </p:sp>
      <p:cxnSp>
        <p:nvCxnSpPr>
          <p:cNvPr id="36" name="ลูกศรเชื่อมต่อแบบตรง 35">
            <a:extLst>
              <a:ext uri="{FF2B5EF4-FFF2-40B4-BE49-F238E27FC236}">
                <a16:creationId xmlns:a16="http://schemas.microsoft.com/office/drawing/2014/main" id="{77AAE008-AD32-3904-7B46-DE028ACA6755}"/>
              </a:ext>
            </a:extLst>
          </p:cNvPr>
          <p:cNvCxnSpPr>
            <a:cxnSpLocks/>
          </p:cNvCxnSpPr>
          <p:nvPr/>
        </p:nvCxnSpPr>
        <p:spPr>
          <a:xfrm>
            <a:off x="3044878" y="3693002"/>
            <a:ext cx="629921" cy="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ลูกศรเชื่อมต่อแบบตรง 36">
            <a:extLst>
              <a:ext uri="{FF2B5EF4-FFF2-40B4-BE49-F238E27FC236}">
                <a16:creationId xmlns:a16="http://schemas.microsoft.com/office/drawing/2014/main" id="{EB7C777C-A1FE-DF3E-57D3-E84A925FBC65}"/>
              </a:ext>
            </a:extLst>
          </p:cNvPr>
          <p:cNvCxnSpPr>
            <a:cxnSpLocks/>
          </p:cNvCxnSpPr>
          <p:nvPr/>
        </p:nvCxnSpPr>
        <p:spPr>
          <a:xfrm>
            <a:off x="3036018" y="4138110"/>
            <a:ext cx="629921" cy="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257D1D3F-CA98-589C-1BC1-84899217E998}"/>
              </a:ext>
            </a:extLst>
          </p:cNvPr>
          <p:cNvSpPr txBox="1"/>
          <p:nvPr/>
        </p:nvSpPr>
        <p:spPr>
          <a:xfrm>
            <a:off x="599401" y="3960706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โหวตเพื่อหาแพ</a:t>
            </a:r>
            <a:r>
              <a:rPr lang="th-TH" sz="1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ทซ์แ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ละการแก้ไขที่ดีที่สุด</a:t>
            </a: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2267EE71-910D-494C-E07D-AEDC2D5E1CEF}"/>
              </a:ext>
            </a:extLst>
          </p:cNvPr>
          <p:cNvSpPr txBox="1"/>
          <p:nvPr/>
        </p:nvSpPr>
        <p:spPr>
          <a:xfrm>
            <a:off x="1269456" y="4397687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ปล่อย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Version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ที่เป็นทางการ</a:t>
            </a:r>
          </a:p>
        </p:txBody>
      </p: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E5C4C39C-5A7E-81B7-5707-9AB2BC0A1BCE}"/>
              </a:ext>
            </a:extLst>
          </p:cNvPr>
          <p:cNvCxnSpPr>
            <a:cxnSpLocks/>
          </p:cNvCxnSpPr>
          <p:nvPr/>
        </p:nvCxnSpPr>
        <p:spPr>
          <a:xfrm>
            <a:off x="3036018" y="4572811"/>
            <a:ext cx="629921" cy="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A45216A5-9997-69C4-89DE-EFD60095864C}"/>
              </a:ext>
            </a:extLst>
          </p:cNvPr>
          <p:cNvSpPr txBox="1"/>
          <p:nvPr/>
        </p:nvSpPr>
        <p:spPr>
          <a:xfrm>
            <a:off x="8769537" y="3077875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จัดทำเอกสารรายละเอียด</a:t>
            </a:r>
          </a:p>
        </p:txBody>
      </p:sp>
      <p:cxnSp>
        <p:nvCxnSpPr>
          <p:cNvPr id="42" name="ลูกศรเชื่อมต่อแบบตรง 41">
            <a:extLst>
              <a:ext uri="{FF2B5EF4-FFF2-40B4-BE49-F238E27FC236}">
                <a16:creationId xmlns:a16="http://schemas.microsoft.com/office/drawing/2014/main" id="{8553841F-A1A9-F6AF-CBB5-42197A669B31}"/>
              </a:ext>
            </a:extLst>
          </p:cNvPr>
          <p:cNvCxnSpPr/>
          <p:nvPr/>
        </p:nvCxnSpPr>
        <p:spPr>
          <a:xfrm flipH="1">
            <a:off x="8412480" y="3247152"/>
            <a:ext cx="25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57BA1DDD-EBA6-6C1C-07CA-B1D7F6332558}"/>
              </a:ext>
            </a:extLst>
          </p:cNvPr>
          <p:cNvSpPr txBox="1"/>
          <p:nvPr/>
        </p:nvSpPr>
        <p:spPr>
          <a:xfrm>
            <a:off x="8769537" y="3523725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โหวตเพื่อหา </a:t>
            </a:r>
            <a:r>
              <a:rPr lang="en-US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license model </a:t>
            </a:r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ที่ดีที่สุด</a:t>
            </a:r>
          </a:p>
        </p:txBody>
      </p:sp>
      <p:cxnSp>
        <p:nvCxnSpPr>
          <p:cNvPr id="44" name="ลูกศรเชื่อมต่อแบบตรง 43">
            <a:extLst>
              <a:ext uri="{FF2B5EF4-FFF2-40B4-BE49-F238E27FC236}">
                <a16:creationId xmlns:a16="http://schemas.microsoft.com/office/drawing/2014/main" id="{552EA4C2-B3E3-DB99-EAA8-3CBE6CACBE2E}"/>
              </a:ext>
            </a:extLst>
          </p:cNvPr>
          <p:cNvCxnSpPr/>
          <p:nvPr/>
        </p:nvCxnSpPr>
        <p:spPr>
          <a:xfrm flipH="1">
            <a:off x="8451382" y="3693002"/>
            <a:ext cx="25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CC10B8DC-E783-7D46-273E-64624CFFCCA7}"/>
              </a:ext>
            </a:extLst>
          </p:cNvPr>
          <p:cNvSpPr txBox="1"/>
          <p:nvPr/>
        </p:nvSpPr>
        <p:spPr>
          <a:xfrm>
            <a:off x="553289" y="5023135"/>
            <a:ext cx="11474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โมเดลที่เสนอประกอบด้วยใบอนุญาตโอเพ่นซอร์สและการควบคุมเวอร์</a:t>
            </a: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ชั่</a:t>
            </a:r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น สำหรับการพัฒนา </a:t>
            </a:r>
            <a:r>
              <a:rPr lang="en-US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OSS </a:t>
            </a:r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ได้รับการพิจารณาโดยเริ่มจาก “ความต้องการส่วนบุคคล"  </a:t>
            </a:r>
          </a:p>
          <a:p>
            <a:pPr algn="ctr"/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หรือกลุ่มบุคคล ผู้ริเริ่มมองหาซอฟต์แวร์ที่สามารถแก้ไขความต้องการส่วนบุคคลได้ หากไม่พบโครงการที่มีอยู่ การเริ่มโครงการใหม่จะเกิดขึ้น มิฉะนั้น ผู้ริเริ่มจะเข้าร่วมโครงการที่มีอยู่ </a:t>
            </a:r>
          </a:p>
          <a:p>
            <a:pPr algn="ctr"/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นทั้งสองกรณี รายชื่อส่งเมล บอร์ด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bulliten</a:t>
            </a:r>
            <a:r>
              <a:rPr lang="en-US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การควบคุม</a:t>
            </a:r>
            <a:r>
              <a:rPr lang="th-TH" b="0" i="0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เวอร์ชัน</a:t>
            </a:r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CVS </a:t>
            </a:r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ใช้สำหรับการสื่อสารและควบคุมการพัฒนาซอฟต์แวร์ ผู้ใช้ยังสามารถมีส่วนร่วมในการเขียนเอกสาร, </a:t>
            </a:r>
          </a:p>
          <a:p>
            <a:pPr algn="ctr"/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สร้างแพ</a:t>
            </a:r>
            <a:r>
              <a:rPr lang="th-TH" b="0" i="0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ตช์</a:t>
            </a:r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เพื่อแก้ไขจุดบกพร่อง, โหวตหรือเลือกใบอนุญาต </a:t>
            </a:r>
            <a:r>
              <a:rPr lang="en-US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OSS,</a:t>
            </a:r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คำขอ การเปลี่ยนแปลง แก้ไข ยอมรับแพ</a:t>
            </a:r>
            <a:r>
              <a:rPr lang="th-TH" b="0" i="0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ตช์</a:t>
            </a:r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สำหรับการเปลี่ยนแปลงและการแก้ไข เมื่อซอฟต์แวร์ผ่านสิ่งเหล่านี้ทั้งหมด </a:t>
            </a:r>
          </a:p>
          <a:p>
            <a:pPr algn="ctr"/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ซอฟต์แวร์</a:t>
            </a:r>
            <a:r>
              <a:rPr lang="th-TH" b="0" i="0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เวอร์ชัน</a:t>
            </a:r>
            <a:r>
              <a:rPr lang="th-TH" b="0" i="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อย่างเป็นทางการจะถูกปล่อยและดำเนินการต่อไปจนกระทั่งซอฟต์แวร์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69140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257</Words>
  <Application>Microsoft Office PowerPoint</Application>
  <PresentationFormat>แบบจอกว้าง</PresentationFormat>
  <Paragraphs>18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JIRAYUT BANDIT</dc:creator>
  <cp:lastModifiedBy>JIRAYUT BANDIT</cp:lastModifiedBy>
  <cp:revision>1</cp:revision>
  <dcterms:created xsi:type="dcterms:W3CDTF">2022-09-09T04:15:18Z</dcterms:created>
  <dcterms:modified xsi:type="dcterms:W3CDTF">2022-09-09T05:16:38Z</dcterms:modified>
</cp:coreProperties>
</file>