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55D5-F5D3-4871-9D67-190DA4F2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0C48E-9631-46AD-A3F0-2C84C41D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DB2F-DF67-4DE2-ADA7-664A09A9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AA32-D552-432F-98BC-0263E41D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D099-0D35-4E8D-A3F6-F899A12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41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6CED-40A9-4575-B9FC-DC5E5351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536A7-8799-442D-A039-86F37F16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1FE1-4191-41DA-82DE-36F61DA7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B275-C160-4F23-8AE5-3E4D910F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0AEF-8C80-453D-8F87-52651BDF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5774A-FFFA-4CE7-BDCB-86FF29E04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31723-6D32-4F40-9CF8-7160E8EB3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F2B8-5357-4C46-BBA3-F88C922E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FB8F-B67F-490D-9178-671D9FC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FEAB-B820-4E62-AAFB-92547604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2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92DF-E106-4B21-B9D1-5EF377DB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538B-F8AA-4248-B9C4-441DF102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47EC-B49E-4E3F-A2C8-021C6E4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2B5A-871E-42F3-AD95-840739CE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680B-E43D-48C2-B51C-97663D43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1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D9B6-D2D3-4671-B8A9-2484F211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6518-36FE-48F6-8CD1-13407C2A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D8A3-9028-44FF-88F2-9D1FE244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D892-6908-4904-A726-6313DE7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AA56-2CC5-4F46-9B94-AA3D4D61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25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0131-84BF-4F19-A1F2-30D230E5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EB52-1BC7-4EC4-BBCC-5A6583589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B706-F8D7-4C76-B19F-3A6A19FDC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87343-4ECA-4336-A32B-CB92E041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ABB97-B77E-4310-97FA-12885E00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9A644-3727-4402-A601-5BA1E8DE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7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5EDF-4E91-487D-94AC-4DDE1B5C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EB55-6B83-46C9-958F-4147718D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A539-D3B9-4A06-ADAD-A2801C281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56B45-D64B-416B-855D-9D7B5F95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078E6-2608-45AA-8480-50E7C0727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E4073-6C27-4AE3-92FF-21243DAB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3A73D-7E7A-4BF6-BD80-239421D0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5BD88-7DEB-4723-9135-4054B94C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6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A502-32C4-4F3A-8F13-5B3CC487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FE920-B39C-4D12-BE2A-8746C51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1FDC-0993-4BB2-A34C-06CAA835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6B02B-34EA-4CC0-83AC-DD461B03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6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4F9C5-A3E0-45D0-83DC-1320E967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5515C-B11C-4989-B10E-F4C23E9F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D67EB-0312-4C01-8254-7EC9C85F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18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571B-BB67-4180-90CB-3E529662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DD3A-0FD6-4D18-8596-D599B0EA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41EB-A2D7-4A6E-8367-198C46F7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02994-D575-4403-90E2-2A5039AF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ADFB-31C7-4889-AE11-A6F8BB9B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9B3C-8805-47A7-9D81-F62E5D6E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6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AF12-ABE1-4DA4-9053-72D9D043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E4EFE-EF1A-4C80-A75E-9274D78B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CD178-25B7-40EA-BD9B-F28D204A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CAE8-1EB9-4F32-BD41-10DA9EB2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BF5E4-453F-44FA-BE63-A0D835BA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94F0-6F90-4F2B-BEFA-73362C2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1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BC90-92CF-4FB0-AEDA-C2DBAF13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390D-B69F-47EE-95DD-8CF21438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ECD0-D064-4823-8814-0E7A7376A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35F1-EAD3-4B87-AA31-68152BD762F7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B1F1-F375-4AB4-9D80-97E01572A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FA7D-673A-42D8-8C58-93DE50E8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5584-781D-4F9A-B2AF-6683E692ED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1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AC4744-1059-4DF7-A15D-BE0DD7B1BE07}"/>
              </a:ext>
            </a:extLst>
          </p:cNvPr>
          <p:cNvGrpSpPr/>
          <p:nvPr/>
        </p:nvGrpSpPr>
        <p:grpSpPr>
          <a:xfrm rot="16200000">
            <a:off x="1097809" y="2193830"/>
            <a:ext cx="279087" cy="658047"/>
            <a:chOff x="3143794" y="1280160"/>
            <a:chExt cx="365760" cy="8164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98B2E9-F753-43C8-9D4D-C0CCA92C75E0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0FA851-2606-4EAA-899C-ACB67C8E0D1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rot="5400000">
              <a:off x="3101337" y="1871255"/>
              <a:ext cx="45067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164924-7091-4C28-8D7F-22B14B3888F5}"/>
              </a:ext>
            </a:extLst>
          </p:cNvPr>
          <p:cNvSpPr/>
          <p:nvPr/>
        </p:nvSpPr>
        <p:spPr>
          <a:xfrm>
            <a:off x="1537712" y="1928131"/>
            <a:ext cx="1390962" cy="8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43745D-1ED1-49A6-9712-4F55DB45A559}"/>
              </a:ext>
            </a:extLst>
          </p:cNvPr>
          <p:cNvGrpSpPr/>
          <p:nvPr/>
        </p:nvGrpSpPr>
        <p:grpSpPr>
          <a:xfrm>
            <a:off x="2037242" y="1343378"/>
            <a:ext cx="294804" cy="813796"/>
            <a:chOff x="3143794" y="1280160"/>
            <a:chExt cx="365760" cy="106652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471AD0-21DE-4BEA-9D63-FA43ED88BF7B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B784DB-9C74-4D3C-8C49-C2F9B0E3DA77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3326674" y="1645920"/>
              <a:ext cx="0" cy="700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28F521-BA3B-4D50-9806-134E9656C16E}"/>
              </a:ext>
            </a:extLst>
          </p:cNvPr>
          <p:cNvGrpSpPr/>
          <p:nvPr/>
        </p:nvGrpSpPr>
        <p:grpSpPr>
          <a:xfrm>
            <a:off x="2472429" y="1343378"/>
            <a:ext cx="294804" cy="584753"/>
            <a:chOff x="3143794" y="1280160"/>
            <a:chExt cx="365760" cy="76635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B328C7-93D6-46B7-A65D-AFD33ECEFAE3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8F6C1D-CE78-4701-81B9-A54B84061074}"/>
                </a:ext>
              </a:extLst>
            </p:cNvPr>
            <p:cNvCxnSpPr>
              <a:stCxn id="17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CB757B-AC66-43EC-BFC2-A42A7175C904}"/>
              </a:ext>
            </a:extLst>
          </p:cNvPr>
          <p:cNvGrpSpPr/>
          <p:nvPr/>
        </p:nvGrpSpPr>
        <p:grpSpPr>
          <a:xfrm rot="16200000">
            <a:off x="1094884" y="1735726"/>
            <a:ext cx="279087" cy="663896"/>
            <a:chOff x="3143794" y="1280160"/>
            <a:chExt cx="365760" cy="82368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7C1CD80-6C50-4202-BDFA-2CB1B8CEE679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D83BD5-4833-4140-9AFE-768F29809A7C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rot="5400000">
              <a:off x="3097710" y="1874884"/>
              <a:ext cx="457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3EC324-66B2-4718-8251-C0FEE1BE5CF1}"/>
              </a:ext>
            </a:extLst>
          </p:cNvPr>
          <p:cNvGrpSpPr/>
          <p:nvPr/>
        </p:nvGrpSpPr>
        <p:grpSpPr>
          <a:xfrm>
            <a:off x="1566374" y="1330088"/>
            <a:ext cx="294804" cy="598043"/>
            <a:chOff x="3143794" y="1280160"/>
            <a:chExt cx="365760" cy="783771"/>
          </a:xfrm>
          <a:solidFill>
            <a:schemeClr val="accent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080662-7433-4EB6-B6FB-5B3F688E755B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929616-FCBF-4D40-9EED-2DE18B8F1922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26674" y="1645920"/>
              <a:ext cx="0" cy="41801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464EA96-1BAB-4104-B53B-8E4A9EE1E0A6}"/>
              </a:ext>
            </a:extLst>
          </p:cNvPr>
          <p:cNvSpPr/>
          <p:nvPr/>
        </p:nvSpPr>
        <p:spPr>
          <a:xfrm>
            <a:off x="7129722" y="1794727"/>
            <a:ext cx="3437274" cy="107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Task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6290B9-0B7D-4D3E-8D32-A9D91B8A85B5}"/>
              </a:ext>
            </a:extLst>
          </p:cNvPr>
          <p:cNvGrpSpPr/>
          <p:nvPr/>
        </p:nvGrpSpPr>
        <p:grpSpPr>
          <a:xfrm rot="10800000">
            <a:off x="10203561" y="2882038"/>
            <a:ext cx="365760" cy="766354"/>
            <a:chOff x="3143794" y="1280160"/>
            <a:chExt cx="365760" cy="76635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556ADE-E059-4C0E-9B10-5C10E7C941D6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26F4D9-355D-4C8C-BC62-EA7578346B7C}"/>
                </a:ext>
              </a:extLst>
            </p:cNvPr>
            <p:cNvCxnSpPr>
              <a:stCxn id="32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8B8EF-5743-4CCC-9827-6DA9549747D9}"/>
              </a:ext>
            </a:extLst>
          </p:cNvPr>
          <p:cNvGrpSpPr/>
          <p:nvPr/>
        </p:nvGrpSpPr>
        <p:grpSpPr>
          <a:xfrm rot="10800000">
            <a:off x="9654921" y="2886351"/>
            <a:ext cx="365760" cy="766354"/>
            <a:chOff x="-266514" y="2450826"/>
            <a:chExt cx="365760" cy="76635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FA02DB-5A7A-4D6C-975F-DB417889948C}"/>
                </a:ext>
              </a:extLst>
            </p:cNvPr>
            <p:cNvSpPr/>
            <p:nvPr/>
          </p:nvSpPr>
          <p:spPr>
            <a:xfrm>
              <a:off x="-266514" y="24508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4BE82C-8137-4A7C-A250-6AFD95EB4F2A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-83634" y="2816586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CF9184-8E0F-49E1-AD93-8F5C70871AE3}"/>
              </a:ext>
            </a:extLst>
          </p:cNvPr>
          <p:cNvGrpSpPr/>
          <p:nvPr/>
        </p:nvGrpSpPr>
        <p:grpSpPr>
          <a:xfrm rot="5400000">
            <a:off x="10784995" y="2065315"/>
            <a:ext cx="365760" cy="766353"/>
            <a:chOff x="951795" y="-2740872"/>
            <a:chExt cx="365760" cy="76635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79BC65-89FC-48B7-89F1-750AC4D7735C}"/>
                </a:ext>
              </a:extLst>
            </p:cNvPr>
            <p:cNvSpPr/>
            <p:nvPr/>
          </p:nvSpPr>
          <p:spPr>
            <a:xfrm>
              <a:off x="951795" y="-27408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C581C0-12FB-4B66-BF0A-D4A8974DE1F5}"/>
                </a:ext>
              </a:extLst>
            </p:cNvPr>
            <p:cNvCxnSpPr>
              <a:stCxn id="38" idx="4"/>
            </p:cNvCxnSpPr>
            <p:nvPr/>
          </p:nvCxnSpPr>
          <p:spPr>
            <a:xfrm>
              <a:off x="1134676" y="-2375113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03A3E4-B6D0-44B7-A0F3-A8647F52CF9E}"/>
              </a:ext>
            </a:extLst>
          </p:cNvPr>
          <p:cNvGrpSpPr/>
          <p:nvPr/>
        </p:nvGrpSpPr>
        <p:grpSpPr>
          <a:xfrm rot="5400000">
            <a:off x="10767293" y="1633185"/>
            <a:ext cx="365760" cy="766354"/>
            <a:chOff x="3143794" y="1280160"/>
            <a:chExt cx="365760" cy="76635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54DCCB-0E7B-499C-B2A9-81F7CC50F5F1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6D2B05-F127-4E90-ACD9-6C97F7383D4F}"/>
                </a:ext>
              </a:extLst>
            </p:cNvPr>
            <p:cNvCxnSpPr>
              <a:stCxn id="41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ADC8CC-B1EC-44B9-8D1B-E65E25565DCD}"/>
              </a:ext>
            </a:extLst>
          </p:cNvPr>
          <p:cNvGrpSpPr/>
          <p:nvPr/>
        </p:nvGrpSpPr>
        <p:grpSpPr>
          <a:xfrm>
            <a:off x="8187114" y="1028373"/>
            <a:ext cx="365760" cy="766354"/>
            <a:chOff x="3143794" y="1280160"/>
            <a:chExt cx="365760" cy="76635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59AA2D3-FFCB-42F2-B5DD-0CF33588FF14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7D99CA-D433-4C1D-B0B4-58A6D872AE5C}"/>
                </a:ext>
              </a:extLst>
            </p:cNvPr>
            <p:cNvCxnSpPr>
              <a:stCxn id="44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2FCB47-E027-49D8-8104-4F271F2FA53D}"/>
              </a:ext>
            </a:extLst>
          </p:cNvPr>
          <p:cNvGrpSpPr/>
          <p:nvPr/>
        </p:nvGrpSpPr>
        <p:grpSpPr>
          <a:xfrm>
            <a:off x="10160382" y="1037267"/>
            <a:ext cx="365760" cy="766354"/>
            <a:chOff x="3143794" y="1280160"/>
            <a:chExt cx="365760" cy="76635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1464BD-DA99-4882-8F30-FC82B90D1BA3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33E923-B183-4FE3-8118-3B7A259CA5C4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E8E6D5BF-BCDA-47B9-A1CA-C76F6CA54B19}"/>
              </a:ext>
            </a:extLst>
          </p:cNvPr>
          <p:cNvSpPr/>
          <p:nvPr/>
        </p:nvSpPr>
        <p:spPr>
          <a:xfrm>
            <a:off x="9501563" y="587790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3446C4-529B-475F-981C-E6C5BE80021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9684443" y="953550"/>
            <a:ext cx="22704" cy="8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3F164C-0F71-461F-85FB-96FCD4159ED8}"/>
              </a:ext>
            </a:extLst>
          </p:cNvPr>
          <p:cNvGrpSpPr/>
          <p:nvPr/>
        </p:nvGrpSpPr>
        <p:grpSpPr>
          <a:xfrm>
            <a:off x="8961613" y="1030963"/>
            <a:ext cx="365760" cy="766354"/>
            <a:chOff x="3143794" y="1280160"/>
            <a:chExt cx="365760" cy="76635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6BF2B0-3320-4FB2-BF85-CDCFE49D5F41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D8595B-F833-40B0-8A4D-2469C0005AD1}"/>
                </a:ext>
              </a:extLst>
            </p:cNvPr>
            <p:cNvCxnSpPr>
              <a:stCxn id="56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0181B3-E0EA-4C80-8EB1-7EBC2ADA32E4}"/>
              </a:ext>
            </a:extLst>
          </p:cNvPr>
          <p:cNvGrpSpPr/>
          <p:nvPr/>
        </p:nvGrpSpPr>
        <p:grpSpPr>
          <a:xfrm rot="10800000">
            <a:off x="9154912" y="2886350"/>
            <a:ext cx="365760" cy="783771"/>
            <a:chOff x="3143794" y="1280160"/>
            <a:chExt cx="365760" cy="76635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4C8909-347C-4CE2-BE2A-CA1535B32D64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ABD19-E447-4568-9875-A5F142607552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2AB831-7876-4939-B708-A11EDCFE4EA9}"/>
              </a:ext>
            </a:extLst>
          </p:cNvPr>
          <p:cNvGrpSpPr/>
          <p:nvPr/>
        </p:nvGrpSpPr>
        <p:grpSpPr>
          <a:xfrm>
            <a:off x="7332085" y="1028373"/>
            <a:ext cx="365760" cy="766354"/>
            <a:chOff x="3172269" y="-1554003"/>
            <a:chExt cx="365760" cy="766354"/>
          </a:xfrm>
          <a:solidFill>
            <a:schemeClr val="accent1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83BC89-8542-4045-9EEF-32F7C1653CD8}"/>
                </a:ext>
              </a:extLst>
            </p:cNvPr>
            <p:cNvSpPr/>
            <p:nvPr/>
          </p:nvSpPr>
          <p:spPr>
            <a:xfrm>
              <a:off x="3172269" y="-1554003"/>
              <a:ext cx="365760" cy="36576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17DBB4-D988-4F22-991C-7AD5BFF69C08}"/>
                </a:ext>
              </a:extLst>
            </p:cNvPr>
            <p:cNvCxnSpPr>
              <a:stCxn id="63" idx="4"/>
            </p:cNvCxnSpPr>
            <p:nvPr/>
          </p:nvCxnSpPr>
          <p:spPr>
            <a:xfrm>
              <a:off x="3355149" y="-1188243"/>
              <a:ext cx="8709" cy="4005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AC0C06-56FA-4792-8189-89FF5B56629F}"/>
              </a:ext>
            </a:extLst>
          </p:cNvPr>
          <p:cNvGrpSpPr/>
          <p:nvPr/>
        </p:nvGrpSpPr>
        <p:grpSpPr>
          <a:xfrm>
            <a:off x="7332085" y="262019"/>
            <a:ext cx="365760" cy="766354"/>
            <a:chOff x="3143794" y="1280160"/>
            <a:chExt cx="365760" cy="76635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365AA1-D341-4D1D-9709-4B000D9D91DB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67FCEF-3B57-4657-96EF-3C5D61572DCE}"/>
                </a:ext>
              </a:extLst>
            </p:cNvPr>
            <p:cNvCxnSpPr>
              <a:stCxn id="67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Diamond 69">
            <a:extLst>
              <a:ext uri="{FF2B5EF4-FFF2-40B4-BE49-F238E27FC236}">
                <a16:creationId xmlns:a16="http://schemas.microsoft.com/office/drawing/2014/main" id="{E4FFBF0E-4BDD-44A4-9823-D9199186739B}"/>
              </a:ext>
            </a:extLst>
          </p:cNvPr>
          <p:cNvSpPr/>
          <p:nvPr/>
        </p:nvSpPr>
        <p:spPr>
          <a:xfrm>
            <a:off x="3906269" y="1733030"/>
            <a:ext cx="1874719" cy="11989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B9C8EC-337D-4E2D-A7E3-E50B06D4276A}"/>
              </a:ext>
            </a:extLst>
          </p:cNvPr>
          <p:cNvSpPr/>
          <p:nvPr/>
        </p:nvSpPr>
        <p:spPr>
          <a:xfrm rot="10800000">
            <a:off x="6224508" y="2149903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DD91BE-483E-480A-9716-2BDF00009657}"/>
              </a:ext>
            </a:extLst>
          </p:cNvPr>
          <p:cNvCxnSpPr>
            <a:stCxn id="8" idx="3"/>
            <a:endCxn id="70" idx="1"/>
          </p:cNvCxnSpPr>
          <p:nvPr/>
        </p:nvCxnSpPr>
        <p:spPr>
          <a:xfrm>
            <a:off x="2928674" y="2330150"/>
            <a:ext cx="977595" cy="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014B14-47B3-49FD-8E02-0676BD4DB6D5}"/>
              </a:ext>
            </a:extLst>
          </p:cNvPr>
          <p:cNvCxnSpPr>
            <a:stCxn id="70" idx="3"/>
            <a:endCxn id="72" idx="6"/>
          </p:cNvCxnSpPr>
          <p:nvPr/>
        </p:nvCxnSpPr>
        <p:spPr>
          <a:xfrm>
            <a:off x="5780988" y="2332504"/>
            <a:ext cx="443520" cy="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4F0827-BF19-4BA1-BD14-663D84826E48}"/>
              </a:ext>
            </a:extLst>
          </p:cNvPr>
          <p:cNvCxnSpPr>
            <a:stCxn id="72" idx="2"/>
            <a:endCxn id="30" idx="1"/>
          </p:cNvCxnSpPr>
          <p:nvPr/>
        </p:nvCxnSpPr>
        <p:spPr>
          <a:xfrm>
            <a:off x="6590268" y="2332783"/>
            <a:ext cx="539454" cy="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A57FF7-7D6D-4710-8F14-97998CA492C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407388" y="1211253"/>
            <a:ext cx="92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0119C0-E73B-4EF8-89C8-5E0A05DA40CB}"/>
              </a:ext>
            </a:extLst>
          </p:cNvPr>
          <p:cNvCxnSpPr>
            <a:cxnSpLocks/>
          </p:cNvCxnSpPr>
          <p:nvPr/>
        </p:nvCxnSpPr>
        <p:spPr>
          <a:xfrm flipH="1">
            <a:off x="6398679" y="1211253"/>
            <a:ext cx="8709" cy="93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9D2E53-023F-4A1E-8ED7-2821E94A8A91}"/>
              </a:ext>
            </a:extLst>
          </p:cNvPr>
          <p:cNvGrpSpPr/>
          <p:nvPr/>
        </p:nvGrpSpPr>
        <p:grpSpPr>
          <a:xfrm>
            <a:off x="3995860" y="3577587"/>
            <a:ext cx="1874719" cy="1576007"/>
            <a:chOff x="3454400" y="4368800"/>
            <a:chExt cx="1874719" cy="15760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D268E8-3181-4B87-9FE3-2BEA997DC1BA}"/>
                </a:ext>
              </a:extLst>
            </p:cNvPr>
            <p:cNvGrpSpPr/>
            <p:nvPr/>
          </p:nvGrpSpPr>
          <p:grpSpPr>
            <a:xfrm rot="10800000">
              <a:off x="3660238" y="4967994"/>
              <a:ext cx="365760" cy="959397"/>
              <a:chOff x="3143794" y="1280160"/>
              <a:chExt cx="365760" cy="95939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DEC176-A30D-4DAA-B675-D751425B1408}"/>
                  </a:ext>
                </a:extLst>
              </p:cNvPr>
              <p:cNvSpPr/>
              <p:nvPr/>
            </p:nvSpPr>
            <p:spPr>
              <a:xfrm>
                <a:off x="3143794" y="1280160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6E272DB-0EC8-462E-84DC-653DD2869C71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 rot="10800000" flipV="1">
                <a:off x="3326674" y="1645920"/>
                <a:ext cx="0" cy="593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23AA4F21-A2D0-496F-A42C-0A5F2B325A85}"/>
                </a:ext>
              </a:extLst>
            </p:cNvPr>
            <p:cNvSpPr/>
            <p:nvPr/>
          </p:nvSpPr>
          <p:spPr>
            <a:xfrm>
              <a:off x="3454400" y="4368800"/>
              <a:ext cx="1874719" cy="98101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Bid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F096776-DB5C-46AD-9935-9F8BA2095565}"/>
                </a:ext>
              </a:extLst>
            </p:cNvPr>
            <p:cNvGrpSpPr/>
            <p:nvPr/>
          </p:nvGrpSpPr>
          <p:grpSpPr>
            <a:xfrm rot="10800000">
              <a:off x="4208879" y="5178453"/>
              <a:ext cx="365760" cy="766354"/>
              <a:chOff x="3143794" y="1280160"/>
              <a:chExt cx="365760" cy="766354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0644C6F-F153-4E68-86FD-60B83B654236}"/>
                  </a:ext>
                </a:extLst>
              </p:cNvPr>
              <p:cNvSpPr/>
              <p:nvPr/>
            </p:nvSpPr>
            <p:spPr>
              <a:xfrm>
                <a:off x="3143794" y="1280160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00474C1-F42A-40CB-827A-236540116D08}"/>
                  </a:ext>
                </a:extLst>
              </p:cNvPr>
              <p:cNvCxnSpPr>
                <a:stCxn id="92" idx="4"/>
              </p:cNvCxnSpPr>
              <p:nvPr/>
            </p:nvCxnSpPr>
            <p:spPr>
              <a:xfrm>
                <a:off x="3326674" y="1645920"/>
                <a:ext cx="8709" cy="4005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E2CDB84-E358-4FF9-9DEB-C96EF25852D3}"/>
                </a:ext>
              </a:extLst>
            </p:cNvPr>
            <p:cNvGrpSpPr/>
            <p:nvPr/>
          </p:nvGrpSpPr>
          <p:grpSpPr>
            <a:xfrm rot="10800000">
              <a:off x="4748810" y="4859308"/>
              <a:ext cx="365760" cy="1068082"/>
              <a:chOff x="3143794" y="1280160"/>
              <a:chExt cx="365760" cy="1068082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C3DA271-EFAF-48ED-B81B-EEE6E4284AC6}"/>
                  </a:ext>
                </a:extLst>
              </p:cNvPr>
              <p:cNvSpPr/>
              <p:nvPr/>
            </p:nvSpPr>
            <p:spPr>
              <a:xfrm>
                <a:off x="3143794" y="1280160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6A887BA-00F2-4366-A0B9-F004A675AFF7}"/>
                  </a:ext>
                </a:extLst>
              </p:cNvPr>
              <p:cNvCxnSpPr>
                <a:cxnSpLocks/>
                <a:stCxn id="95" idx="4"/>
              </p:cNvCxnSpPr>
              <p:nvPr/>
            </p:nvCxnSpPr>
            <p:spPr>
              <a:xfrm rot="10800000" flipH="1" flipV="1">
                <a:off x="3326674" y="1645920"/>
                <a:ext cx="1" cy="702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BE86A34-5B16-41FC-8CBD-697A19ABBB1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33193" y="2732168"/>
            <a:ext cx="0" cy="132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3C6EDB-D64F-40B0-9BAE-71E9C5A9179B}"/>
              </a:ext>
            </a:extLst>
          </p:cNvPr>
          <p:cNvCxnSpPr>
            <a:endCxn id="87" idx="1"/>
          </p:cNvCxnSpPr>
          <p:nvPr/>
        </p:nvCxnSpPr>
        <p:spPr>
          <a:xfrm>
            <a:off x="2233193" y="4068095"/>
            <a:ext cx="17626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F8FFCD5-C43B-46BB-816D-8C56EAF6A777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5870579" y="4061897"/>
            <a:ext cx="1395466" cy="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51212F-4BD2-491B-8A36-903070C3B36F}"/>
              </a:ext>
            </a:extLst>
          </p:cNvPr>
          <p:cNvCxnSpPr>
            <a:cxnSpLocks/>
          </p:cNvCxnSpPr>
          <p:nvPr/>
        </p:nvCxnSpPr>
        <p:spPr>
          <a:xfrm flipV="1">
            <a:off x="7266045" y="2801505"/>
            <a:ext cx="0" cy="126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E78FCC-ADF6-4F10-B4CF-BA39B6D9BED9}"/>
              </a:ext>
            </a:extLst>
          </p:cNvPr>
          <p:cNvSpPr txBox="1"/>
          <p:nvPr/>
        </p:nvSpPr>
        <p:spPr>
          <a:xfrm>
            <a:off x="1189635" y="1101279"/>
            <a:ext cx="924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email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07C168E-0CF5-46DA-BA26-0F6DA3936236}"/>
              </a:ext>
            </a:extLst>
          </p:cNvPr>
          <p:cNvSpPr txBox="1"/>
          <p:nvPr/>
        </p:nvSpPr>
        <p:spPr>
          <a:xfrm>
            <a:off x="1839778" y="1049844"/>
            <a:ext cx="924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password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6AEE55-0032-414B-83D1-CC45B5DC9061}"/>
              </a:ext>
            </a:extLst>
          </p:cNvPr>
          <p:cNvSpPr txBox="1"/>
          <p:nvPr/>
        </p:nvSpPr>
        <p:spPr>
          <a:xfrm>
            <a:off x="2498857" y="1081562"/>
            <a:ext cx="112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display_name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0FA7EF5-F4E6-460B-ACC8-D9CFF426613E}"/>
              </a:ext>
            </a:extLst>
          </p:cNvPr>
          <p:cNvSpPr txBox="1"/>
          <p:nvPr/>
        </p:nvSpPr>
        <p:spPr>
          <a:xfrm>
            <a:off x="142009" y="1672816"/>
            <a:ext cx="1221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phone_number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564A6D-A84E-4C0A-B393-48B8EE3739C4}"/>
              </a:ext>
            </a:extLst>
          </p:cNvPr>
          <p:cNvSpPr txBox="1"/>
          <p:nvPr/>
        </p:nvSpPr>
        <p:spPr>
          <a:xfrm>
            <a:off x="177864" y="2289493"/>
            <a:ext cx="1440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full_name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E688A9-A07F-4BE3-B78A-658D60572058}"/>
              </a:ext>
            </a:extLst>
          </p:cNvPr>
          <p:cNvSpPr txBox="1"/>
          <p:nvPr/>
        </p:nvSpPr>
        <p:spPr>
          <a:xfrm>
            <a:off x="7310629" y="2942808"/>
            <a:ext cx="9792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(0,n)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954A3F-29CA-499A-897B-3A862F59B2D9}"/>
              </a:ext>
            </a:extLst>
          </p:cNvPr>
          <p:cNvSpPr txBox="1"/>
          <p:nvPr/>
        </p:nvSpPr>
        <p:spPr>
          <a:xfrm>
            <a:off x="2232831" y="2782140"/>
            <a:ext cx="9792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(0,n)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3AEE89-B098-4219-A59E-09AC616690B0}"/>
              </a:ext>
            </a:extLst>
          </p:cNvPr>
          <p:cNvSpPr txBox="1"/>
          <p:nvPr/>
        </p:nvSpPr>
        <p:spPr>
          <a:xfrm>
            <a:off x="8491445" y="2926155"/>
            <a:ext cx="9792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(0,n)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7994D7-D052-4DCA-848F-E2214576F508}"/>
              </a:ext>
            </a:extLst>
          </p:cNvPr>
          <p:cNvSpPr txBox="1"/>
          <p:nvPr/>
        </p:nvSpPr>
        <p:spPr>
          <a:xfrm>
            <a:off x="6577460" y="1884684"/>
            <a:ext cx="9792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(1,1)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CF52132-7428-42F1-87A0-EE310E3CF550}"/>
              </a:ext>
            </a:extLst>
          </p:cNvPr>
          <p:cNvSpPr txBox="1"/>
          <p:nvPr/>
        </p:nvSpPr>
        <p:spPr>
          <a:xfrm>
            <a:off x="2921367" y="1978103"/>
            <a:ext cx="9792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(0,n)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B15539-1991-4A6E-8916-BD725C7F9F29}"/>
              </a:ext>
            </a:extLst>
          </p:cNvPr>
          <p:cNvSpPr txBox="1"/>
          <p:nvPr/>
        </p:nvSpPr>
        <p:spPr>
          <a:xfrm>
            <a:off x="3737643" y="5183041"/>
            <a:ext cx="992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bid_amount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E72301-DAE0-407D-92B0-C475A8B82A07}"/>
              </a:ext>
            </a:extLst>
          </p:cNvPr>
          <p:cNvSpPr txBox="1"/>
          <p:nvPr/>
        </p:nvSpPr>
        <p:spPr>
          <a:xfrm>
            <a:off x="4547201" y="5189754"/>
            <a:ext cx="992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bid_datetime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29F0D8-4FF0-49CD-B9A9-E71ACE568EBD}"/>
              </a:ext>
            </a:extLst>
          </p:cNvPr>
          <p:cNvSpPr txBox="1"/>
          <p:nvPr/>
        </p:nvSpPr>
        <p:spPr>
          <a:xfrm>
            <a:off x="5673370" y="4826483"/>
            <a:ext cx="992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bid_status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7FDBBC5-F9A0-4F41-9D29-FA21D8614859}"/>
              </a:ext>
            </a:extLst>
          </p:cNvPr>
          <p:cNvSpPr txBox="1"/>
          <p:nvPr/>
        </p:nvSpPr>
        <p:spPr>
          <a:xfrm>
            <a:off x="6537666" y="101440"/>
            <a:ext cx="1005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submission_ datetime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5120E0-EBA5-48F4-909C-3974A872F2B2}"/>
              </a:ext>
            </a:extLst>
          </p:cNvPr>
          <p:cNvSpPr txBox="1"/>
          <p:nvPr/>
        </p:nvSpPr>
        <p:spPr>
          <a:xfrm>
            <a:off x="7514965" y="759722"/>
            <a:ext cx="1054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task_datetime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96291C-3D66-4B45-B2D8-B4930AEAD7C3}"/>
              </a:ext>
            </a:extLst>
          </p:cNvPr>
          <p:cNvSpPr txBox="1"/>
          <p:nvPr/>
        </p:nvSpPr>
        <p:spPr>
          <a:xfrm>
            <a:off x="8203916" y="491695"/>
            <a:ext cx="874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location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1FDD43C-60B8-43D3-A4AE-F2855D72097B}"/>
              </a:ext>
            </a:extLst>
          </p:cNvPr>
          <p:cNvSpPr txBox="1"/>
          <p:nvPr/>
        </p:nvSpPr>
        <p:spPr>
          <a:xfrm>
            <a:off x="9933484" y="587430"/>
            <a:ext cx="1169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end_location (Optional)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D55763-B479-42F6-89C9-BFDA2CE6CB2F}"/>
              </a:ext>
            </a:extLst>
          </p:cNvPr>
          <p:cNvSpPr txBox="1"/>
          <p:nvPr/>
        </p:nvSpPr>
        <p:spPr>
          <a:xfrm>
            <a:off x="10825713" y="1410768"/>
            <a:ext cx="1050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end_datetime (Optional)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44537CE-08DC-44F9-B9EB-ED1206C892AE}"/>
              </a:ext>
            </a:extLst>
          </p:cNvPr>
          <p:cNvSpPr txBox="1"/>
          <p:nvPr/>
        </p:nvSpPr>
        <p:spPr>
          <a:xfrm>
            <a:off x="9061979" y="348056"/>
            <a:ext cx="705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deadline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587BC3-7184-4075-B98E-4934DE05DE05}"/>
              </a:ext>
            </a:extLst>
          </p:cNvPr>
          <p:cNvSpPr txBox="1"/>
          <p:nvPr/>
        </p:nvSpPr>
        <p:spPr>
          <a:xfrm>
            <a:off x="10963660" y="2650039"/>
            <a:ext cx="925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max_amt (Optional)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190AF6-B0A3-4C30-8067-FD011947D926}"/>
              </a:ext>
            </a:extLst>
          </p:cNvPr>
          <p:cNvSpPr txBox="1"/>
          <p:nvPr/>
        </p:nvSpPr>
        <p:spPr>
          <a:xfrm>
            <a:off x="8845352" y="818612"/>
            <a:ext cx="889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task_status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432109-E7B2-40D5-AB2A-6FCA855A8034}"/>
              </a:ext>
            </a:extLst>
          </p:cNvPr>
          <p:cNvSpPr txBox="1"/>
          <p:nvPr/>
        </p:nvSpPr>
        <p:spPr>
          <a:xfrm>
            <a:off x="10234994" y="3703254"/>
            <a:ext cx="1067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9D156C-BBE3-4EFC-A28B-2E4A792552D1}"/>
              </a:ext>
            </a:extLst>
          </p:cNvPr>
          <p:cNvSpPr txBox="1"/>
          <p:nvPr/>
        </p:nvSpPr>
        <p:spPr>
          <a:xfrm>
            <a:off x="8639344" y="3674255"/>
            <a:ext cx="106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description (Optional)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10ACEBB-4C4E-4A7B-84F7-1A7068A966DB}"/>
              </a:ext>
            </a:extLst>
          </p:cNvPr>
          <p:cNvSpPr txBox="1"/>
          <p:nvPr/>
        </p:nvSpPr>
        <p:spPr>
          <a:xfrm>
            <a:off x="9499193" y="3714693"/>
            <a:ext cx="106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task_doer (optional)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B79F1-05C5-49A9-874A-598E5906278D}"/>
              </a:ext>
            </a:extLst>
          </p:cNvPr>
          <p:cNvSpPr txBox="1"/>
          <p:nvPr/>
        </p:nvSpPr>
        <p:spPr>
          <a:xfrm>
            <a:off x="931602" y="3058361"/>
            <a:ext cx="1440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isadmin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F41D41F-646B-4873-AC33-D274409C2A2E}"/>
              </a:ext>
            </a:extLst>
          </p:cNvPr>
          <p:cNvGrpSpPr/>
          <p:nvPr/>
        </p:nvGrpSpPr>
        <p:grpSpPr>
          <a:xfrm rot="10800000">
            <a:off x="1540516" y="2732374"/>
            <a:ext cx="294804" cy="584753"/>
            <a:chOff x="3143794" y="1280160"/>
            <a:chExt cx="365760" cy="76635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793519-CCF2-4EDF-8509-F400C93C5327}"/>
                </a:ext>
              </a:extLst>
            </p:cNvPr>
            <p:cNvSpPr/>
            <p:nvPr/>
          </p:nvSpPr>
          <p:spPr>
            <a:xfrm>
              <a:off x="3143794" y="12801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7B1D5CE-9D44-4CAF-9D44-93F4FA0F39F3}"/>
                </a:ext>
              </a:extLst>
            </p:cNvPr>
            <p:cNvCxnSpPr>
              <a:stCxn id="123" idx="4"/>
            </p:cNvCxnSpPr>
            <p:nvPr/>
          </p:nvCxnSpPr>
          <p:spPr>
            <a:xfrm>
              <a:off x="3326674" y="1645920"/>
              <a:ext cx="8709" cy="400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4E989B-6DAC-4ECB-AA4A-B988C05097BE}"/>
              </a:ext>
            </a:extLst>
          </p:cNvPr>
          <p:cNvGrpSpPr/>
          <p:nvPr/>
        </p:nvGrpSpPr>
        <p:grpSpPr>
          <a:xfrm>
            <a:off x="8555257" y="729237"/>
            <a:ext cx="365760" cy="1052656"/>
            <a:chOff x="8633303" y="569809"/>
            <a:chExt cx="365760" cy="105265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8276CBA-B58D-4786-B92A-600D669CD654}"/>
                </a:ext>
              </a:extLst>
            </p:cNvPr>
            <p:cNvGrpSpPr/>
            <p:nvPr/>
          </p:nvGrpSpPr>
          <p:grpSpPr>
            <a:xfrm>
              <a:off x="8633303" y="569809"/>
              <a:ext cx="365760" cy="741645"/>
              <a:chOff x="3143794" y="1280160"/>
              <a:chExt cx="365760" cy="76635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83F21A2-CE9B-48AE-AEB5-BCC427C9F417}"/>
                  </a:ext>
                </a:extLst>
              </p:cNvPr>
              <p:cNvSpPr/>
              <p:nvPr/>
            </p:nvSpPr>
            <p:spPr>
              <a:xfrm>
                <a:off x="3143794" y="1280160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0FD876-04A3-43DA-B22F-943E0112B048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>
                <a:off x="3326674" y="1645920"/>
                <a:ext cx="8709" cy="4005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CF2CAE-6107-404B-B1C5-A5BF2324B88A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93" y="1311454"/>
              <a:ext cx="8709" cy="311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54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jeffgan mingrui</dc:creator>
  <cp:lastModifiedBy>jeffgan mingrui</cp:lastModifiedBy>
  <cp:revision>9</cp:revision>
  <dcterms:created xsi:type="dcterms:W3CDTF">2018-10-11T05:36:55Z</dcterms:created>
  <dcterms:modified xsi:type="dcterms:W3CDTF">2018-11-07T09:17:58Z</dcterms:modified>
</cp:coreProperties>
</file>