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77"/>
  </p:normalViewPr>
  <p:slideViewPr>
    <p:cSldViewPr snapToGrid="0" snapToObjects="1">
      <p:cViewPr varScale="1">
        <p:scale>
          <a:sx n="117" d="100"/>
          <a:sy n="11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B90B-04FD-2D42-890F-AE0C774110A6}" type="datetimeFigureOut">
              <a:rPr lang="en-US" smtClean="0"/>
              <a:t>8/23/17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4C28-B9AE-D849-A2EE-6FEEA61D1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31374"/>
              </p:ext>
            </p:extLst>
          </p:nvPr>
        </p:nvGraphicFramePr>
        <p:xfrm>
          <a:off x="489857" y="229809"/>
          <a:ext cx="11027229" cy="6320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343"/>
                <a:gridCol w="3820886"/>
                <a:gridCol w="3429000"/>
              </a:tblGrid>
              <a:tr h="510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 (</a:t>
                      </a:r>
                      <a:r>
                        <a:rPr lang="en-US" dirty="0" err="1" smtClean="0"/>
                        <a:t>Qingfeng</a:t>
                      </a:r>
                      <a:r>
                        <a:rPr lang="en-US" dirty="0" smtClean="0"/>
                        <a:t> Cao)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B (</a:t>
                      </a:r>
                      <a:r>
                        <a:rPr lang="en-US" dirty="0" smtClean="0"/>
                        <a:t>Drew Thompson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C (</a:t>
                      </a:r>
                      <a:r>
                        <a:rPr lang="en-US" dirty="0" smtClean="0"/>
                        <a:t>Leo Cao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</a:tr>
              <a:tr h="28460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 smtClean="0"/>
                        <a:t>Qingfeng</a:t>
                      </a:r>
                      <a:r>
                        <a:rPr lang="en-US" dirty="0" smtClean="0"/>
                        <a:t> Q., Young C., Dong-Bin K., Judy S.  (U of MN)</a:t>
                      </a:r>
                      <a:endParaRPr lang="en-US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Ashish K. (U of KY)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Edward E., Jeffery H. David M., Sun M., Matthew R., (ECBC)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Tyler C., Eric K.</a:t>
                      </a:r>
                      <a:r>
                        <a:rPr lang="en-US" baseline="0" dirty="0" smtClean="0"/>
                        <a:t> (ORNL)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Otto Z (USAF)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Bruce H., (DTRA)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 smtClean="0"/>
                        <a:t>Vint</a:t>
                      </a:r>
                      <a:r>
                        <a:rPr lang="en-US" baseline="0" dirty="0" smtClean="0"/>
                        <a:t> J.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Sean B., </a:t>
                      </a:r>
                      <a:r>
                        <a:rPr lang="en-US" dirty="0" err="1" smtClean="0"/>
                        <a:t>Arun</a:t>
                      </a:r>
                      <a:r>
                        <a:rPr lang="en-US" dirty="0" smtClean="0"/>
                        <a:t> C., Nancy C., Michael D., Craig K., Josh S.  (TSI)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Greg T., </a:t>
                      </a:r>
                      <a:r>
                        <a:rPr lang="en-US" baseline="0" dirty="0" err="1" smtClean="0"/>
                        <a:t>Xiaobin</a:t>
                      </a:r>
                      <a:r>
                        <a:rPr lang="en-US" baseline="0" dirty="0" smtClean="0"/>
                        <a:t> W. (Donaldson)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Marta M., Lucia V.H. (HP)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Kyle G. (</a:t>
                      </a:r>
                      <a:r>
                        <a:rPr lang="en-US" baseline="0" dirty="0" err="1" smtClean="0"/>
                        <a:t>Camfil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Hannah S. (3M)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Keith M. (Honeywell)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Curtis F. (Corning)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John T. (PMS)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Kym A., </a:t>
                      </a:r>
                      <a:r>
                        <a:rPr lang="en-US" dirty="0" err="1" smtClean="0"/>
                        <a:t>Britni</a:t>
                      </a:r>
                      <a:r>
                        <a:rPr lang="en-US" dirty="0" smtClean="0"/>
                        <a:t> B.,</a:t>
                      </a:r>
                      <a:r>
                        <a:rPr lang="en-US" baseline="0" dirty="0" smtClean="0"/>
                        <a:t> Cindi C., Lisa R. (PHAC)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Brett S. (NRC)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 smtClean="0"/>
                        <a:t>Xiaofei</a:t>
                      </a:r>
                      <a:r>
                        <a:rPr lang="en-US" baseline="0" dirty="0" smtClean="0"/>
                        <a:t> L. (FDA)</a:t>
                      </a:r>
                      <a:endParaRPr lang="en-US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smtClean="0"/>
                        <a:t>Michael</a:t>
                      </a:r>
                      <a:r>
                        <a:rPr lang="en-US" baseline="0" dirty="0" smtClean="0"/>
                        <a:t> P., </a:t>
                      </a:r>
                      <a:r>
                        <a:rPr lang="en-US" baseline="0" dirty="0" err="1" smtClean="0"/>
                        <a:t>Sehajpal</a:t>
                      </a:r>
                      <a:r>
                        <a:rPr lang="en-US" baseline="0" dirty="0" smtClean="0"/>
                        <a:t> S. (Cummins)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 smtClean="0"/>
                        <a:t>Mamadee</a:t>
                      </a:r>
                      <a:r>
                        <a:rPr lang="en-US" baseline="0" dirty="0" smtClean="0"/>
                        <a:t> F. (ATI)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Aaron G. (MAHLE)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 smtClean="0"/>
                        <a:t>Zhuqi</a:t>
                      </a:r>
                      <a:r>
                        <a:rPr lang="en-US" baseline="0" dirty="0" smtClean="0"/>
                        <a:t> W. (NGK)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Krystal W. (HX5)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err="1" smtClean="0"/>
                        <a:t>Juchuan</a:t>
                      </a:r>
                      <a:r>
                        <a:rPr lang="en-US" baseline="0" dirty="0" smtClean="0"/>
                        <a:t> L. (Apple)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Marcus P.  (AMAT)</a:t>
                      </a:r>
                      <a:endParaRPr lang="en-US" baseline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Nathan P. (Hamilton)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aseline="0" dirty="0" smtClean="0"/>
                        <a:t>Alexander R. (Church &amp; Dwight)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51184"/>
              </p:ext>
            </p:extLst>
          </p:nvPr>
        </p:nvGraphicFramePr>
        <p:xfrm>
          <a:off x="790104" y="416019"/>
          <a:ext cx="10367751" cy="5364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141"/>
                <a:gridCol w="1762366"/>
                <a:gridCol w="5289274"/>
                <a:gridCol w="1956009"/>
                <a:gridCol w="169961"/>
              </a:tblGrid>
              <a:tr h="197788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GROUP 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Time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Experiment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Experiment Title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Location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1:40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1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Dust Measurement / Aerosol Transport Efficiency 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4132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2:25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2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Optical/Laser Particle Counters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4130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3:10-3:40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Break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1130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3:45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3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Filter Efficiency Measurements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4134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4:30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4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Bioaerosol Sampling and Filtration Efficiency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251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5:15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Lab ends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Hand in your course evaluation form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0" marR="0" marT="0" marB="0" anchor="ctr"/>
                </a:tc>
              </a:tr>
              <a:tr h="197788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GROUP </a:t>
                      </a:r>
                      <a:r>
                        <a:rPr lang="en-US" sz="1600" dirty="0">
                          <a:effectLst/>
                        </a:rPr>
                        <a:t>B</a:t>
                      </a:r>
                      <a:endParaRPr lang="en-US" sz="1600" dirty="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1:40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2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Optical/Laser Particle Counters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4130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2:25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3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Filter Efficiency Measurements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4134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3:10-3:40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Break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1130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3:45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4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Bioaerosol Sampling and Filtration Efficiency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251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4:30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1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Dust Measurement / Aerosol Transport Efficiency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4132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5:15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Lab ends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Hand in your course evaluation form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 dirty="0" smtClean="0">
                          <a:effectLst/>
                        </a:rPr>
                        <a:t>GROUP </a:t>
                      </a:r>
                      <a:r>
                        <a:rPr lang="en-US" sz="1600" dirty="0">
                          <a:effectLst/>
                        </a:rPr>
                        <a:t>C</a:t>
                      </a:r>
                      <a:endParaRPr lang="en-US" sz="1600" dirty="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1:40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3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Filter Efficiency Measurements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4134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2:25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4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Bioaerosol Sampling and Filtration Efficiency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251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3:10-3:40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Break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1130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3:45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1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Dust Measurement / Aerosol Transport Efficiency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4132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4:30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# 2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Optical/Laser Particle Counters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ME 4130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77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5:15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Lab ends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>
                          <a:effectLst/>
                        </a:rPr>
                        <a:t>Hand in your course evaluation form </a:t>
                      </a:r>
                      <a:endParaRPr lang="en-US" sz="160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65760" algn="l"/>
                          <a:tab pos="2743200" algn="l"/>
                          <a:tab pos="3108960" algn="l"/>
                        </a:tabLs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Times" charset="0"/>
                        <a:ea typeface="宋体" charset="-122"/>
                        <a:cs typeface="Times New Roman" charset="0"/>
                      </a:endParaRPr>
                    </a:p>
                  </a:txBody>
                  <a:tcPr marL="59336" marR="593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96685" y="6010870"/>
            <a:ext cx="10461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215" marR="0" indent="-450215">
              <a:spcBef>
                <a:spcPts val="0"/>
              </a:spcBef>
              <a:spcAft>
                <a:spcPts val="0"/>
              </a:spcAft>
            </a:pPr>
            <a:r>
              <a:rPr lang="en-US" b="1" i="1" smtClean="0">
                <a:effectLst/>
                <a:latin typeface="Times New Roman" charset="0"/>
                <a:ea typeface="宋体" charset="-122"/>
                <a:cs typeface="Times New Roman" charset="0"/>
              </a:rPr>
              <a:t>Note</a:t>
            </a:r>
            <a:r>
              <a:rPr lang="en-US" i="1" smtClean="0">
                <a:effectLst/>
                <a:latin typeface="Times New Roman" charset="0"/>
                <a:ea typeface="宋体" charset="-122"/>
                <a:cs typeface="Times New Roman" charset="0"/>
              </a:rPr>
              <a:t>: Don’t </a:t>
            </a:r>
            <a:r>
              <a:rPr lang="en-US" i="1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forget to turn in your course evaluation forms to Laboratory Coordinator,</a:t>
            </a:r>
            <a:r>
              <a:rPr lang="en-US" i="1" dirty="0" smtClean="0">
                <a:effectLst/>
                <a:latin typeface="Times New Roman" charset="0"/>
                <a:ea typeface="新細明體" charset="-120"/>
                <a:cs typeface="Times New Roman" charset="0"/>
              </a:rPr>
              <a:t> Seong Chan Kim</a:t>
            </a:r>
            <a:r>
              <a:rPr lang="en-US" i="1" dirty="0" smtClean="0">
                <a:effectLst/>
                <a:latin typeface="Times New Roman" charset="0"/>
                <a:ea typeface="宋体" charset="-122"/>
                <a:cs typeface="Times New Roman" charset="0"/>
              </a:rPr>
              <a:t>, or any lab faculty member, after the lab sessions</a:t>
            </a:r>
            <a:endParaRPr lang="en-US" dirty="0">
              <a:effectLst/>
              <a:latin typeface="Times" charset="0"/>
              <a:ea typeface="宋体" charset="-122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429</Words>
  <Application>Microsoft Macintosh PowerPoint</Application>
  <PresentationFormat>Widescreen</PresentationFormat>
  <Paragraphs>118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</vt:lpstr>
      <vt:lpstr>Calibri Light</vt:lpstr>
      <vt:lpstr>Times</vt:lpstr>
      <vt:lpstr>Times New Roman</vt:lpstr>
      <vt:lpstr>宋体</vt:lpstr>
      <vt:lpstr>新細明體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 Chan Kim</dc:creator>
  <cp:lastModifiedBy>Seong Chan Kim</cp:lastModifiedBy>
  <cp:revision>7</cp:revision>
  <dcterms:created xsi:type="dcterms:W3CDTF">2017-08-23T13:13:44Z</dcterms:created>
  <dcterms:modified xsi:type="dcterms:W3CDTF">2017-08-23T14:10:59Z</dcterms:modified>
</cp:coreProperties>
</file>