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8EB7-C9A5-F3E4-03CE-3F844C549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8E141-3000-1844-07AA-4FA773EEF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C65E5-FDCE-F725-0095-7FC35009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922F-8142-474E-9C23-11D6090BEBEE}" type="datetimeFigureOut">
              <a:rPr lang="en-SG" smtClean="0"/>
              <a:t>19/8/2022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34442-C691-BA85-DC9B-591BA474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1A061-0C29-F8AF-E15F-8CAFC5DA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7353-ADA7-4021-9BDA-A288A4DE7C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749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C325-D5E9-22A6-2070-69B0E607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B8902-3DA0-7A4D-9308-F31AAE66C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AC9EC-40A6-2E60-D9FA-0519AAAC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922F-8142-474E-9C23-11D6090BEBEE}" type="datetimeFigureOut">
              <a:rPr lang="en-SG" smtClean="0"/>
              <a:t>19/8/2022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95356-3FEC-122F-A27B-0BED47F2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C4FE0-A492-6E9E-3C80-8A6FE9D6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7353-ADA7-4021-9BDA-A288A4DE7C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92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00B70-1F13-65D9-A7DF-EA051F762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19F9-189E-68C7-1597-7AFCEB5E7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40924-6BBC-49D2-E607-F72F5951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922F-8142-474E-9C23-11D6090BEBEE}" type="datetimeFigureOut">
              <a:rPr lang="en-SG" smtClean="0"/>
              <a:t>19/8/2022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09D9-109F-E141-1342-FF5AA060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E3BB4-A505-E0F1-80AB-22BCC1E1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7353-ADA7-4021-9BDA-A288A4DE7C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105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AB20-E660-A91E-C1FF-5DCDE6B3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51A2F-732C-E1DC-ACE6-2C5422EA6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244FC-D20C-913A-FEB0-0B4A253B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922F-8142-474E-9C23-11D6090BEBEE}" type="datetimeFigureOut">
              <a:rPr lang="en-SG" smtClean="0"/>
              <a:t>19/8/2022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AC718-A1AD-774D-1033-861FFCD9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EE716-EBCB-7A76-2F25-62EBDE4D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7353-ADA7-4021-9BDA-A288A4DE7C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090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8440-07D1-1156-0DB4-A2C060B1C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C5FAD-6E96-9B9C-2919-0D5F2A189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2825C-3F0E-6EBA-0A18-9E37F2FA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922F-8142-474E-9C23-11D6090BEBEE}" type="datetimeFigureOut">
              <a:rPr lang="en-SG" smtClean="0"/>
              <a:t>19/8/2022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DFD2D-2D4E-247B-6F3F-2F40237B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D903F-7E17-0D00-807B-4F457D16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7353-ADA7-4021-9BDA-A288A4DE7C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060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69D6-9646-D1DA-94CC-1A8D1A6C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0DB3D-08F0-B07B-CD9C-316966FAB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EB7E5-D2C8-96E2-2008-E973D048C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192F3-4DF6-24C4-A86A-E999900F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922F-8142-474E-9C23-11D6090BEBEE}" type="datetimeFigureOut">
              <a:rPr lang="en-SG" smtClean="0"/>
              <a:t>19/8/2022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1E7E0-FA68-7F0E-CBD9-480E2FE2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20E12-7449-8FF4-4EE9-E8F9AFBD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7353-ADA7-4021-9BDA-A288A4DE7C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610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1E25-B1B9-8D86-68BB-E939996E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F4667-E8B8-0E77-ACC0-87827BCC5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71F16-BCCF-797B-54E7-9E8FA95F6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899EF-CB6F-B0F6-D687-A2900C4AB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3D4C0D-3487-5181-AA5F-D30385964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2932CC-08FF-9652-9A28-7CBFD017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922F-8142-474E-9C23-11D6090BEBEE}" type="datetimeFigureOut">
              <a:rPr lang="en-SG" smtClean="0"/>
              <a:t>19/8/2022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9586B-3C6D-8179-6297-5FF46890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04168-5E29-12EE-F73A-1A7A9270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7353-ADA7-4021-9BDA-A288A4DE7C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397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A70B-CECE-0995-B8DC-12A233ED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1E212-9532-5850-186C-1F0D5753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922F-8142-474E-9C23-11D6090BEBEE}" type="datetimeFigureOut">
              <a:rPr lang="en-SG" smtClean="0"/>
              <a:t>19/8/2022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F4915-61F3-055A-6583-42D8DC20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ABFAA-307E-0E93-4E02-3B7DFED4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7353-ADA7-4021-9BDA-A288A4DE7C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537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23EE7-1F1C-3E10-ACC9-7C6DA357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922F-8142-474E-9C23-11D6090BEBEE}" type="datetimeFigureOut">
              <a:rPr lang="en-SG" smtClean="0"/>
              <a:t>19/8/2022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8E6E4-ED2B-5A89-8265-5AEF4502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B7016-B287-46EE-3D4F-D35CFF75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7353-ADA7-4021-9BDA-A288A4DE7C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644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B0D9-4525-5ECB-3647-423DED112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DE37B-6567-FFF0-7255-E02BCB24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16F48-57E6-F46F-D4A0-6E834BE7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037B5-E374-DD4F-0E29-0615122A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922F-8142-474E-9C23-11D6090BEBEE}" type="datetimeFigureOut">
              <a:rPr lang="en-SG" smtClean="0"/>
              <a:t>19/8/2022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9D83C-C397-4058-6F49-60F8E68F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77D29-42B7-872D-8DCD-300D1604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7353-ADA7-4021-9BDA-A288A4DE7C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112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7226-CD99-498F-351F-F5D59844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57940E-F06C-1BEC-14D2-DE3D86EDA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8DFF0-533B-9E42-53AA-1587EA600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EC426-ABBA-71AB-5618-9C0C3BC7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922F-8142-474E-9C23-11D6090BEBEE}" type="datetimeFigureOut">
              <a:rPr lang="en-SG" smtClean="0"/>
              <a:t>19/8/2022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92A24-5179-8128-2B31-B6B5F408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8F204-AF98-C364-1B8B-A9F3423D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7353-ADA7-4021-9BDA-A288A4DE7C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914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978F9-4448-AACB-E431-682E65BA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63E2B-B0C5-1F23-96C7-EB1171ADD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1DA9D-AA8D-D979-7FAB-F8E811A76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7922F-8142-474E-9C23-11D6090BEBEE}" type="datetimeFigureOut">
              <a:rPr lang="en-SG" smtClean="0"/>
              <a:t>19/8/2022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00A34-CD77-2751-F323-DD073AA29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32BC6-0E35-058D-6334-F0387FF8D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7353-ADA7-4021-9BDA-A288A4DE7CC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667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A8D5DD-0682-AF7C-7C51-AD5505D0A0CF}"/>
              </a:ext>
            </a:extLst>
          </p:cNvPr>
          <p:cNvSpPr/>
          <p:nvPr/>
        </p:nvSpPr>
        <p:spPr>
          <a:xfrm>
            <a:off x="2824162" y="638175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600"/>
              <a:t>WorkScheduler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FAB9D3-BA71-449C-BFBE-4669C2AAF5B2}"/>
              </a:ext>
            </a:extLst>
          </p:cNvPr>
          <p:cNvSpPr/>
          <p:nvPr/>
        </p:nvSpPr>
        <p:spPr>
          <a:xfrm>
            <a:off x="2176462" y="204787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600"/>
              <a:t>Worker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F9C227-B692-4EFB-8B72-158AE31CD727}"/>
              </a:ext>
            </a:extLst>
          </p:cNvPr>
          <p:cNvSpPr/>
          <p:nvPr/>
        </p:nvSpPr>
        <p:spPr>
          <a:xfrm>
            <a:off x="3338512" y="20192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600"/>
              <a:t>Worker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1EC36-94C5-4A25-8689-323DBF37FFBA}"/>
              </a:ext>
            </a:extLst>
          </p:cNvPr>
          <p:cNvSpPr/>
          <p:nvPr/>
        </p:nvSpPr>
        <p:spPr>
          <a:xfrm>
            <a:off x="4557712" y="206692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600"/>
              <a:t>Worker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5B9B895-0415-BDDD-6FFE-2BBEF09FFEB5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2881313" y="1152524"/>
            <a:ext cx="647699" cy="11430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581D6A4-4859-47F6-A0EF-95341AA6A63D}"/>
              </a:ext>
            </a:extLst>
          </p:cNvPr>
          <p:cNvCxnSpPr>
            <a:stCxn id="2" idx="2"/>
            <a:endCxn id="4" idx="0"/>
          </p:cNvCxnSpPr>
          <p:nvPr/>
        </p:nvCxnSpPr>
        <p:spPr>
          <a:xfrm rot="16200000" flipH="1">
            <a:off x="3476625" y="1700212"/>
            <a:ext cx="619124" cy="1905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1FE7D78-284E-4757-AC7C-1BEFAEF14193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4062413" y="1114424"/>
            <a:ext cx="666749" cy="123825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996187BB-83DF-AD10-5A8E-B6270BBEAF95}"/>
              </a:ext>
            </a:extLst>
          </p:cNvPr>
          <p:cNvSpPr/>
          <p:nvPr/>
        </p:nvSpPr>
        <p:spPr>
          <a:xfrm>
            <a:off x="2290762" y="3467099"/>
            <a:ext cx="533400" cy="54292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100"/>
              <a:t>File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DA9C356-4BF3-4720-8EE8-A4C99E3EFF95}"/>
              </a:ext>
            </a:extLst>
          </p:cNvPr>
          <p:cNvSpPr/>
          <p:nvPr/>
        </p:nvSpPr>
        <p:spPr>
          <a:xfrm>
            <a:off x="3538537" y="3467099"/>
            <a:ext cx="533400" cy="54292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100"/>
              <a:t>File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41722B39-B8AD-4BE4-A3DA-86E4EB8E66A3}"/>
              </a:ext>
            </a:extLst>
          </p:cNvPr>
          <p:cNvSpPr/>
          <p:nvPr/>
        </p:nvSpPr>
        <p:spPr>
          <a:xfrm>
            <a:off x="4786312" y="3476624"/>
            <a:ext cx="533400" cy="54292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100"/>
              <a:t>File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A9980B4-0C52-4978-8A81-41159A3DCF76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5400000">
            <a:off x="2343150" y="3176586"/>
            <a:ext cx="504825" cy="762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8E43833-273B-4B9D-8BDB-306A7393FF1A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16200000" flipH="1">
            <a:off x="3533774" y="3195636"/>
            <a:ext cx="533400" cy="952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052B8B1-A761-442B-A79C-4B2975677071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rot="16200000" flipH="1">
            <a:off x="4786312" y="3209924"/>
            <a:ext cx="495300" cy="381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Stored Data 14">
            <a:extLst>
              <a:ext uri="{FF2B5EF4-FFF2-40B4-BE49-F238E27FC236}">
                <a16:creationId xmlns:a16="http://schemas.microsoft.com/office/drawing/2014/main" id="{0717CF49-78AB-157D-72E6-9D5A759162B8}"/>
              </a:ext>
            </a:extLst>
          </p:cNvPr>
          <p:cNvSpPr/>
          <p:nvPr/>
        </p:nvSpPr>
        <p:spPr>
          <a:xfrm>
            <a:off x="2833688" y="5391149"/>
            <a:ext cx="1962150" cy="828675"/>
          </a:xfrm>
          <a:prstGeom prst="flowChartOnlineStorag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600"/>
              <a:t>File System</a:t>
            </a:r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95BEC6FA-521C-4C58-6A85-3DD4953564C4}"/>
              </a:ext>
            </a:extLst>
          </p:cNvPr>
          <p:cNvSpPr/>
          <p:nvPr/>
        </p:nvSpPr>
        <p:spPr>
          <a:xfrm>
            <a:off x="3348037" y="4438649"/>
            <a:ext cx="923925" cy="54292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SG" sz="110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3D656E8-8392-4758-8797-7C1BE2738A01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rot="16200000" flipH="1">
            <a:off x="3575359" y="4204008"/>
            <a:ext cx="464518" cy="476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8C94E0C-739F-46A2-8250-877533DF556F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 rot="5400000">
            <a:off x="4204010" y="3589646"/>
            <a:ext cx="454993" cy="12430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A6BA28B-8F1B-450F-A18E-25163C80ED71}"/>
              </a:ext>
            </a:extLst>
          </p:cNvPr>
          <p:cNvCxnSpPr>
            <a:stCxn id="9" idx="2"/>
            <a:endCxn id="16" idx="0"/>
          </p:cNvCxnSpPr>
          <p:nvPr/>
        </p:nvCxnSpPr>
        <p:spPr>
          <a:xfrm rot="16200000" flipH="1">
            <a:off x="2951472" y="3580121"/>
            <a:ext cx="464518" cy="125253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31A139-7831-4939-B757-587980ACEBCD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 rot="16200000" flipH="1">
            <a:off x="3607594" y="5183979"/>
            <a:ext cx="409575" cy="476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5581A4D-7794-44A9-8520-F4ADB8968945}"/>
              </a:ext>
            </a:extLst>
          </p:cNvPr>
          <p:cNvSpPr/>
          <p:nvPr/>
        </p:nvSpPr>
        <p:spPr>
          <a:xfrm>
            <a:off x="5500687" y="5419725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600"/>
              <a:t>Nginx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6A19575-CB09-45FB-BCFC-93532406F0FA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 flipV="1">
            <a:off x="4468813" y="5800725"/>
            <a:ext cx="1031874" cy="476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67" descr="Users with solid fill">
            <a:extLst>
              <a:ext uri="{FF2B5EF4-FFF2-40B4-BE49-F238E27FC236}">
                <a16:creationId xmlns:a16="http://schemas.microsoft.com/office/drawing/2014/main" id="{D626A749-A0FB-DA57-6B12-B5D52FA62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5837" y="1343024"/>
            <a:ext cx="914400" cy="914400"/>
          </a:xfrm>
          <a:prstGeom prst="rect">
            <a:avLst/>
          </a:prstGeom>
        </p:spPr>
      </p:pic>
      <p:pic>
        <p:nvPicPr>
          <p:cNvPr id="24" name="Graphic 69" descr="Cloud outline">
            <a:extLst>
              <a:ext uri="{FF2B5EF4-FFF2-40B4-BE49-F238E27FC236}">
                <a16:creationId xmlns:a16="http://schemas.microsoft.com/office/drawing/2014/main" id="{8C8C9D81-F835-8ED2-AEE9-F33CCCE05D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5837" y="3019424"/>
            <a:ext cx="914400" cy="914400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F75D493-E427-4ADB-85CA-45CC2771151E}"/>
              </a:ext>
            </a:extLst>
          </p:cNvPr>
          <p:cNvCxnSpPr>
            <a:stCxn id="21" idx="3"/>
            <a:endCxn id="27" idx="1"/>
          </p:cNvCxnSpPr>
          <p:nvPr/>
        </p:nvCxnSpPr>
        <p:spPr>
          <a:xfrm>
            <a:off x="7405687" y="5800725"/>
            <a:ext cx="704850" cy="127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943B0CC-1826-4C21-9976-5E07FF4BA6E9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rot="5400000" flipH="1" flipV="1">
            <a:off x="8682037" y="2638424"/>
            <a:ext cx="762000" cy="127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3AFD003-9578-4121-8440-DE7C9C8FC3CC}"/>
              </a:ext>
            </a:extLst>
          </p:cNvPr>
          <p:cNvSpPr/>
          <p:nvPr/>
        </p:nvSpPr>
        <p:spPr>
          <a:xfrm>
            <a:off x="8110537" y="5419725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600"/>
              <a:t>Application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7BA1AC3-5FF4-486E-900A-88F605FCCB02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rot="5400000" flipH="1" flipV="1">
            <a:off x="8320087" y="4676775"/>
            <a:ext cx="1485901" cy="127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9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98419E-7BA7-E3BA-CFEC-AB7D0FFB96E2}"/>
              </a:ext>
            </a:extLst>
          </p:cNvPr>
          <p:cNvSpPr/>
          <p:nvPr/>
        </p:nvSpPr>
        <p:spPr>
          <a:xfrm>
            <a:off x="3351213" y="248208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600"/>
              <a:t>Worker</a:t>
            </a:r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BF6A6661-C575-F8B0-AFCE-E140D9A822A4}"/>
              </a:ext>
            </a:extLst>
          </p:cNvPr>
          <p:cNvSpPr/>
          <p:nvPr/>
        </p:nvSpPr>
        <p:spPr>
          <a:xfrm>
            <a:off x="3548063" y="4070414"/>
            <a:ext cx="533400" cy="54292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100"/>
              <a:t>File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8F24CBE-5EC8-8E72-B892-D41C5134373B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16200000" flipH="1">
            <a:off x="3474626" y="3730276"/>
            <a:ext cx="673925" cy="635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Stored Data 14">
            <a:extLst>
              <a:ext uri="{FF2B5EF4-FFF2-40B4-BE49-F238E27FC236}">
                <a16:creationId xmlns:a16="http://schemas.microsoft.com/office/drawing/2014/main" id="{C109F832-9FC9-796F-889A-16ABF5AC62A7}"/>
              </a:ext>
            </a:extLst>
          </p:cNvPr>
          <p:cNvSpPr/>
          <p:nvPr/>
        </p:nvSpPr>
        <p:spPr>
          <a:xfrm>
            <a:off x="2833688" y="5391149"/>
            <a:ext cx="1962150" cy="828675"/>
          </a:xfrm>
          <a:prstGeom prst="flowChartOnlineStorag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600"/>
              <a:t>File System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2248CD8-622F-1E1D-E7FC-0F6229B32C0C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rot="5400000">
            <a:off x="3407912" y="4984297"/>
            <a:ext cx="813703" cy="127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DD95B20-69EE-F4E7-3310-8293E5F7257C}"/>
              </a:ext>
            </a:extLst>
          </p:cNvPr>
          <p:cNvSpPr/>
          <p:nvPr/>
        </p:nvSpPr>
        <p:spPr>
          <a:xfrm>
            <a:off x="5500687" y="5419725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600"/>
              <a:t>Nginx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41F70F9-0ACF-5ED5-C0D6-B3FF2905B990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 flipV="1">
            <a:off x="4468813" y="5800725"/>
            <a:ext cx="1031874" cy="476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67" descr="Users with solid fill">
            <a:extLst>
              <a:ext uri="{FF2B5EF4-FFF2-40B4-BE49-F238E27FC236}">
                <a16:creationId xmlns:a16="http://schemas.microsoft.com/office/drawing/2014/main" id="{69E63CE8-8F1E-6267-C17A-4CB266BD9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2188" y="2005385"/>
            <a:ext cx="914400" cy="914400"/>
          </a:xfrm>
          <a:prstGeom prst="rect">
            <a:avLst/>
          </a:prstGeom>
        </p:spPr>
      </p:pic>
      <p:pic>
        <p:nvPicPr>
          <p:cNvPr id="24" name="Graphic 69" descr="Cloud outline">
            <a:extLst>
              <a:ext uri="{FF2B5EF4-FFF2-40B4-BE49-F238E27FC236}">
                <a16:creationId xmlns:a16="http://schemas.microsoft.com/office/drawing/2014/main" id="{8A2AB6E1-B7BA-23EB-186B-996E6FA57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5837" y="3448298"/>
            <a:ext cx="914400" cy="914400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972F7AC-1BF6-2AC8-FE6F-DD64531A5DD8}"/>
              </a:ext>
            </a:extLst>
          </p:cNvPr>
          <p:cNvCxnSpPr>
            <a:stCxn id="21" idx="3"/>
            <a:endCxn id="27" idx="1"/>
          </p:cNvCxnSpPr>
          <p:nvPr/>
        </p:nvCxnSpPr>
        <p:spPr>
          <a:xfrm>
            <a:off x="7405687" y="5800725"/>
            <a:ext cx="704850" cy="127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6E96F9D-270F-0550-3511-2F5CFB9945C3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rot="5400000" flipH="1" flipV="1">
            <a:off x="8801956" y="3180867"/>
            <a:ext cx="528513" cy="635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0E00988-589A-AB43-A87E-77A99D8F8AF5}"/>
              </a:ext>
            </a:extLst>
          </p:cNvPr>
          <p:cNvSpPr/>
          <p:nvPr/>
        </p:nvSpPr>
        <p:spPr>
          <a:xfrm>
            <a:off x="8110537" y="5419725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600"/>
              <a:t>Application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9CF2D41-5545-4296-6F5D-92DC8F85CB4F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rot="5400000" flipH="1" flipV="1">
            <a:off x="8534524" y="4891212"/>
            <a:ext cx="1057027" cy="127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60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Ong Zhi Xian</dc:creator>
  <cp:lastModifiedBy>Ong Zhi Xian</cp:lastModifiedBy>
  <cp:revision>1</cp:revision>
  <dcterms:created xsi:type="dcterms:W3CDTF">2022-08-19T03:09:21Z</dcterms:created>
  <dcterms:modified xsi:type="dcterms:W3CDTF">2022-08-19T03:25:12Z</dcterms:modified>
</cp:coreProperties>
</file>