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19"/>
  </p:notesMasterIdLst>
  <p:handoutMasterIdLst>
    <p:handoutMasterId r:id="rId20"/>
  </p:handoutMasterIdLst>
  <p:sldIdLst>
    <p:sldId id="301" r:id="rId7"/>
    <p:sldId id="302" r:id="rId8"/>
    <p:sldId id="636" r:id="rId9"/>
    <p:sldId id="907" r:id="rId10"/>
    <p:sldId id="959" r:id="rId11"/>
    <p:sldId id="960" r:id="rId12"/>
    <p:sldId id="963" r:id="rId13"/>
    <p:sldId id="962" r:id="rId14"/>
    <p:sldId id="967" r:id="rId15"/>
    <p:sldId id="964" r:id="rId16"/>
    <p:sldId id="965" r:id="rId17"/>
    <p:sldId id="9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lusu Vasantha Lakshmi  (NCS)" initials="BVL(" lastIdx="2" clrIdx="0">
    <p:extLst>
      <p:ext uri="{19B8F6BF-5375-455C-9EA6-DF929625EA0E}">
        <p15:presenceInfo xmlns:p15="http://schemas.microsoft.com/office/powerpoint/2012/main" userId="S-1-5-21-128803295-326981143-357459296-36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032"/>
    <a:srgbClr val="0DC255"/>
    <a:srgbClr val="96C896"/>
    <a:srgbClr val="0000CF"/>
    <a:srgbClr val="C8FCB8"/>
    <a:srgbClr val="64B064"/>
    <a:srgbClr val="006772"/>
    <a:srgbClr val="647864"/>
    <a:srgbClr val="ED1A3D"/>
    <a:srgbClr val="0095A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0C460-239F-4932-9E38-5739A1550EED}" v="2" dt="2020-01-14T11:08:57.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2950" autoAdjust="0"/>
  </p:normalViewPr>
  <p:slideViewPr>
    <p:cSldViewPr snapToGrid="0" snapToObjects="1">
      <p:cViewPr varScale="1">
        <p:scale>
          <a:sx n="67" d="100"/>
          <a:sy n="67" d="100"/>
        </p:scale>
        <p:origin x="870" y="66"/>
      </p:cViewPr>
      <p:guideLst/>
    </p:cSldViewPr>
  </p:slideViewPr>
  <p:notesTextViewPr>
    <p:cViewPr>
      <p:scale>
        <a:sx n="3" d="2"/>
        <a:sy n="3" d="2"/>
      </p:scale>
      <p:origin x="0" y="0"/>
    </p:cViewPr>
  </p:notesTextViewPr>
  <p:notesViewPr>
    <p:cSldViewPr snapToGrid="0" snapToObjects="1">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airajan Ashok" userId="5406a5a6-c34d-446d-9955-e132bee526f8" providerId="ADAL" clId="{FA30C460-239F-4932-9E38-5739A1550EED}"/>
    <pc:docChg chg="undo custSel modSld">
      <pc:chgData name="Durairajan Ashok" userId="5406a5a6-c34d-446d-9955-e132bee526f8" providerId="ADAL" clId="{FA30C460-239F-4932-9E38-5739A1550EED}" dt="2020-01-14T11:17:06.945" v="1439" actId="20577"/>
      <pc:docMkLst>
        <pc:docMk/>
      </pc:docMkLst>
      <pc:sldChg chg="modSp">
        <pc:chgData name="Durairajan Ashok" userId="5406a5a6-c34d-446d-9955-e132bee526f8" providerId="ADAL" clId="{FA30C460-239F-4932-9E38-5739A1550EED}" dt="2020-01-14T11:16:32.718" v="1435" actId="20577"/>
        <pc:sldMkLst>
          <pc:docMk/>
          <pc:sldMk cId="3062407521" sldId="625"/>
        </pc:sldMkLst>
        <pc:graphicFrameChg chg="modGraphic">
          <ac:chgData name="Durairajan Ashok" userId="5406a5a6-c34d-446d-9955-e132bee526f8" providerId="ADAL" clId="{FA30C460-239F-4932-9E38-5739A1550EED}" dt="2020-01-14T11:16:32.718" v="1435" actId="20577"/>
          <ac:graphicFrameMkLst>
            <pc:docMk/>
            <pc:sldMk cId="3062407521" sldId="625"/>
            <ac:graphicFrameMk id="6" creationId="{7D918CA0-631E-4B33-A4AB-DC5CBEA38849}"/>
          </ac:graphicFrameMkLst>
        </pc:graphicFrameChg>
      </pc:sldChg>
      <pc:sldChg chg="mod modTransition modShow">
        <pc:chgData name="Durairajan Ashok" userId="5406a5a6-c34d-446d-9955-e132bee526f8" providerId="ADAL" clId="{FA30C460-239F-4932-9E38-5739A1550EED}" dt="2020-01-14T11:14:37.245" v="1432"/>
        <pc:sldMkLst>
          <pc:docMk/>
          <pc:sldMk cId="2000730214" sldId="628"/>
        </pc:sldMkLst>
      </pc:sldChg>
      <pc:sldChg chg="mod modTransition modShow">
        <pc:chgData name="Durairajan Ashok" userId="5406a5a6-c34d-446d-9955-e132bee526f8" providerId="ADAL" clId="{FA30C460-239F-4932-9E38-5739A1550EED}" dt="2020-01-14T11:10:46.458" v="1150"/>
        <pc:sldMkLst>
          <pc:docMk/>
          <pc:sldMk cId="1576905871" sldId="634"/>
        </pc:sldMkLst>
      </pc:sldChg>
      <pc:sldChg chg="addSp modSp">
        <pc:chgData name="Durairajan Ashok" userId="5406a5a6-c34d-446d-9955-e132bee526f8" providerId="ADAL" clId="{FA30C460-239F-4932-9E38-5739A1550EED}" dt="2020-01-14T11:08:57.411" v="1148" actId="11529"/>
        <pc:sldMkLst>
          <pc:docMk/>
          <pc:sldMk cId="3970832359" sldId="635"/>
        </pc:sldMkLst>
        <pc:spChg chg="add mod">
          <ac:chgData name="Durairajan Ashok" userId="5406a5a6-c34d-446d-9955-e132bee526f8" providerId="ADAL" clId="{FA30C460-239F-4932-9E38-5739A1550EED}" dt="2020-01-14T11:08:57.411" v="1148" actId="11529"/>
          <ac:spMkLst>
            <pc:docMk/>
            <pc:sldMk cId="3970832359" sldId="635"/>
            <ac:spMk id="2" creationId="{C70AA672-8BCB-400A-B268-DBBC719F21CF}"/>
          </ac:spMkLst>
        </pc:spChg>
      </pc:sldChg>
      <pc:sldChg chg="modSp">
        <pc:chgData name="Durairajan Ashok" userId="5406a5a6-c34d-446d-9955-e132bee526f8" providerId="ADAL" clId="{FA30C460-239F-4932-9E38-5739A1550EED}" dt="2020-01-14T11:00:21.575" v="983" actId="20577"/>
        <pc:sldMkLst>
          <pc:docMk/>
          <pc:sldMk cId="3138321049" sldId="636"/>
        </pc:sldMkLst>
        <pc:spChg chg="mod">
          <ac:chgData name="Durairajan Ashok" userId="5406a5a6-c34d-446d-9955-e132bee526f8" providerId="ADAL" clId="{FA30C460-239F-4932-9E38-5739A1550EED}" dt="2020-01-14T11:00:21.575" v="983" actId="20577"/>
          <ac:spMkLst>
            <pc:docMk/>
            <pc:sldMk cId="3138321049" sldId="636"/>
            <ac:spMk id="5" creationId="{AE7587FC-4A8D-4672-9286-B1511BE1AB98}"/>
          </ac:spMkLst>
        </pc:spChg>
        <pc:graphicFrameChg chg="modGraphic">
          <ac:chgData name="Durairajan Ashok" userId="5406a5a6-c34d-446d-9955-e132bee526f8" providerId="ADAL" clId="{FA30C460-239F-4932-9E38-5739A1550EED}" dt="2020-01-14T10:23:35.510" v="361" actId="6549"/>
          <ac:graphicFrameMkLst>
            <pc:docMk/>
            <pc:sldMk cId="3138321049" sldId="636"/>
            <ac:graphicFrameMk id="4" creationId="{5620719D-2B6E-447E-9A40-34E40CA455D4}"/>
          </ac:graphicFrameMkLst>
        </pc:graphicFrameChg>
      </pc:sldChg>
      <pc:sldChg chg="modSp mod modTransition modShow">
        <pc:chgData name="Durairajan Ashok" userId="5406a5a6-c34d-446d-9955-e132bee526f8" providerId="ADAL" clId="{FA30C460-239F-4932-9E38-5739A1550EED}" dt="2020-01-14T11:14:39.354" v="1434"/>
        <pc:sldMkLst>
          <pc:docMk/>
          <pc:sldMk cId="1102934191" sldId="894"/>
        </pc:sldMkLst>
        <pc:graphicFrameChg chg="modGraphic">
          <ac:chgData name="Durairajan Ashok" userId="5406a5a6-c34d-446d-9955-e132bee526f8" providerId="ADAL" clId="{FA30C460-239F-4932-9E38-5739A1550EED}" dt="2020-01-14T11:11:52.787" v="1151" actId="207"/>
          <ac:graphicFrameMkLst>
            <pc:docMk/>
            <pc:sldMk cId="1102934191" sldId="894"/>
            <ac:graphicFrameMk id="9" creationId="{5839F4F3-F12F-420A-AB69-867E4E11D62C}"/>
          </ac:graphicFrameMkLst>
        </pc:graphicFrameChg>
      </pc:sldChg>
      <pc:sldChg chg="modSp">
        <pc:chgData name="Durairajan Ashok" userId="5406a5a6-c34d-446d-9955-e132bee526f8" providerId="ADAL" clId="{FA30C460-239F-4932-9E38-5739A1550EED}" dt="2020-01-14T11:00:40.977" v="995" actId="20577"/>
        <pc:sldMkLst>
          <pc:docMk/>
          <pc:sldMk cId="910213736" sldId="904"/>
        </pc:sldMkLst>
        <pc:graphicFrameChg chg="mod modGraphic">
          <ac:chgData name="Durairajan Ashok" userId="5406a5a6-c34d-446d-9955-e132bee526f8" providerId="ADAL" clId="{FA30C460-239F-4932-9E38-5739A1550EED}" dt="2020-01-14T11:00:40.977" v="995" actId="20577"/>
          <ac:graphicFrameMkLst>
            <pc:docMk/>
            <pc:sldMk cId="910213736" sldId="904"/>
            <ac:graphicFrameMk id="4" creationId="{02573FB5-F625-46CE-B4C6-B9079BC70413}"/>
          </ac:graphicFrameMkLst>
        </pc:graphicFrameChg>
      </pc:sldChg>
      <pc:sldChg chg="modSp">
        <pc:chgData name="Durairajan Ashok" userId="5406a5a6-c34d-446d-9955-e132bee526f8" providerId="ADAL" clId="{FA30C460-239F-4932-9E38-5739A1550EED}" dt="2020-01-14T10:24:36.699" v="367" actId="20577"/>
        <pc:sldMkLst>
          <pc:docMk/>
          <pc:sldMk cId="1860032510" sldId="907"/>
        </pc:sldMkLst>
        <pc:spChg chg="mod">
          <ac:chgData name="Durairajan Ashok" userId="5406a5a6-c34d-446d-9955-e132bee526f8" providerId="ADAL" clId="{FA30C460-239F-4932-9E38-5739A1550EED}" dt="2020-01-14T10:15:36.694" v="113"/>
          <ac:spMkLst>
            <pc:docMk/>
            <pc:sldMk cId="1860032510" sldId="907"/>
            <ac:spMk id="5" creationId="{AE7587FC-4A8D-4672-9286-B1511BE1AB98}"/>
          </ac:spMkLst>
        </pc:spChg>
        <pc:graphicFrameChg chg="mod modGraphic">
          <ac:chgData name="Durairajan Ashok" userId="5406a5a6-c34d-446d-9955-e132bee526f8" providerId="ADAL" clId="{FA30C460-239F-4932-9E38-5739A1550EED}" dt="2020-01-14T10:24:36.699" v="367" actId="20577"/>
          <ac:graphicFrameMkLst>
            <pc:docMk/>
            <pc:sldMk cId="1860032510" sldId="907"/>
            <ac:graphicFrameMk id="4" creationId="{5620719D-2B6E-447E-9A40-34E40CA455D4}"/>
          </ac:graphicFrameMkLst>
        </pc:graphicFrameChg>
      </pc:sldChg>
      <pc:sldChg chg="modSp">
        <pc:chgData name="Durairajan Ashok" userId="5406a5a6-c34d-446d-9955-e132bee526f8" providerId="ADAL" clId="{FA30C460-239F-4932-9E38-5739A1550EED}" dt="2020-01-14T11:17:06.945" v="1439" actId="20577"/>
        <pc:sldMkLst>
          <pc:docMk/>
          <pc:sldMk cId="3953766127" sldId="908"/>
        </pc:sldMkLst>
        <pc:spChg chg="mod">
          <ac:chgData name="Durairajan Ashok" userId="5406a5a6-c34d-446d-9955-e132bee526f8" providerId="ADAL" clId="{FA30C460-239F-4932-9E38-5739A1550EED}" dt="2020-01-14T11:08:17.360" v="1147" actId="20577"/>
          <ac:spMkLst>
            <pc:docMk/>
            <pc:sldMk cId="3953766127" sldId="908"/>
            <ac:spMk id="5" creationId="{AE7587FC-4A8D-4672-9286-B1511BE1AB98}"/>
          </ac:spMkLst>
        </pc:spChg>
        <pc:graphicFrameChg chg="modGraphic">
          <ac:chgData name="Durairajan Ashok" userId="5406a5a6-c34d-446d-9955-e132bee526f8" providerId="ADAL" clId="{FA30C460-239F-4932-9E38-5739A1550EED}" dt="2020-01-14T11:17:06.945" v="1439" actId="20577"/>
          <ac:graphicFrameMkLst>
            <pc:docMk/>
            <pc:sldMk cId="3953766127" sldId="908"/>
            <ac:graphicFrameMk id="4" creationId="{5620719D-2B6E-447E-9A40-34E40CA455D4}"/>
          </ac:graphicFrameMkLst>
        </pc:graphicFrameChg>
        <pc:graphicFrameChg chg="modGraphic">
          <ac:chgData name="Durairajan Ashok" userId="5406a5a6-c34d-446d-9955-e132bee526f8" providerId="ADAL" clId="{FA30C460-239F-4932-9E38-5739A1550EED}" dt="2020-01-14T11:06:16.326" v="1091" actId="6549"/>
          <ac:graphicFrameMkLst>
            <pc:docMk/>
            <pc:sldMk cId="3953766127" sldId="908"/>
            <ac:graphicFrameMk id="6" creationId="{9B0982CB-D38E-40FA-9C04-E2663BBAC3C1}"/>
          </ac:graphicFrameMkLst>
        </pc:graphicFrameChg>
        <pc:graphicFrameChg chg="modGraphic">
          <ac:chgData name="Durairajan Ashok" userId="5406a5a6-c34d-446d-9955-e132bee526f8" providerId="ADAL" clId="{FA30C460-239F-4932-9E38-5739A1550EED}" dt="2020-01-14T11:06:20.158" v="1092" actId="6549"/>
          <ac:graphicFrameMkLst>
            <pc:docMk/>
            <pc:sldMk cId="3953766127" sldId="908"/>
            <ac:graphicFrameMk id="7" creationId="{19F18B12-8D86-4F32-A98D-28F56FD89321}"/>
          </ac:graphicFrameMkLst>
        </pc:graphicFrameChg>
      </pc:sldChg>
      <pc:sldChg chg="modSp">
        <pc:chgData name="Durairajan Ashok" userId="5406a5a6-c34d-446d-9955-e132bee526f8" providerId="ADAL" clId="{FA30C460-239F-4932-9E38-5739A1550EED}" dt="2020-01-14T11:06:50.776" v="1094" actId="6549"/>
        <pc:sldMkLst>
          <pc:docMk/>
          <pc:sldMk cId="2462914954" sldId="909"/>
        </pc:sldMkLst>
        <pc:graphicFrameChg chg="modGraphic">
          <ac:chgData name="Durairajan Ashok" userId="5406a5a6-c34d-446d-9955-e132bee526f8" providerId="ADAL" clId="{FA30C460-239F-4932-9E38-5739A1550EED}" dt="2020-01-14T11:06:50.776" v="1094" actId="6549"/>
          <ac:graphicFrameMkLst>
            <pc:docMk/>
            <pc:sldMk cId="2462914954" sldId="909"/>
            <ac:graphicFrameMk id="4" creationId="{5620719D-2B6E-447E-9A40-34E40CA455D4}"/>
          </ac:graphicFrameMkLst>
        </pc:graphicFrameChg>
      </pc:sldChg>
      <pc:sldChg chg="modSp">
        <pc:chgData name="Durairajan Ashok" userId="5406a5a6-c34d-446d-9955-e132bee526f8" providerId="ADAL" clId="{FA30C460-239F-4932-9E38-5739A1550EED}" dt="2020-01-14T11:14:23.623" v="1430" actId="20577"/>
        <pc:sldMkLst>
          <pc:docMk/>
          <pc:sldMk cId="1897170309" sldId="910"/>
        </pc:sldMkLst>
        <pc:graphicFrameChg chg="modGraphic">
          <ac:chgData name="Durairajan Ashok" userId="5406a5a6-c34d-446d-9955-e132bee526f8" providerId="ADAL" clId="{FA30C460-239F-4932-9E38-5739A1550EED}" dt="2020-01-14T11:14:23.623" v="1430" actId="20577"/>
          <ac:graphicFrameMkLst>
            <pc:docMk/>
            <pc:sldMk cId="1897170309" sldId="910"/>
            <ac:graphicFrameMk id="4" creationId="{5620719D-2B6E-447E-9A40-34E40CA455D4}"/>
          </ac:graphicFrameMkLst>
        </pc:graphicFrameChg>
      </pc:sldChg>
      <pc:sldChg chg="modSp">
        <pc:chgData name="Durairajan Ashok" userId="5406a5a6-c34d-446d-9955-e132bee526f8" providerId="ADAL" clId="{FA30C460-239F-4932-9E38-5739A1550EED}" dt="2020-01-14T11:16:39.545" v="1436" actId="20577"/>
        <pc:sldMkLst>
          <pc:docMk/>
          <pc:sldMk cId="2413103381" sldId="926"/>
        </pc:sldMkLst>
        <pc:graphicFrameChg chg="modGraphic">
          <ac:chgData name="Durairajan Ashok" userId="5406a5a6-c34d-446d-9955-e132bee526f8" providerId="ADAL" clId="{FA30C460-239F-4932-9E38-5739A1550EED}" dt="2020-01-14T11:16:39.545" v="1436" actId="20577"/>
          <ac:graphicFrameMkLst>
            <pc:docMk/>
            <pc:sldMk cId="2413103381" sldId="926"/>
            <ac:graphicFrameMk id="6" creationId="{7D918CA0-631E-4B33-A4AB-DC5CBEA3884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F8D167-04A3-49C0-9FCF-60C0C7815E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D78A6E2A-016B-4B0A-83DD-3CE11B471E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DA4C8-D359-4EE9-BC60-4EC5FFCF3551}" type="datetimeFigureOut">
              <a:rPr lang="en-SG" smtClean="0"/>
              <a:t>14/5/2020</a:t>
            </a:fld>
            <a:endParaRPr lang="en-SG"/>
          </a:p>
        </p:txBody>
      </p:sp>
      <p:sp>
        <p:nvSpPr>
          <p:cNvPr id="4" name="Footer Placeholder 3">
            <a:extLst>
              <a:ext uri="{FF2B5EF4-FFF2-40B4-BE49-F238E27FC236}">
                <a16:creationId xmlns:a16="http://schemas.microsoft.com/office/drawing/2014/main" id="{08F823F0-05BA-4667-AFAC-64B0F3491E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F783FD15-9D5B-479C-98D7-DA27C27C8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517C58-9898-4D18-9463-4EB99A355585}" type="slidenum">
              <a:rPr lang="en-SG" smtClean="0"/>
              <a:t>‹#›</a:t>
            </a:fld>
            <a:endParaRPr lang="en-SG"/>
          </a:p>
        </p:txBody>
      </p:sp>
    </p:spTree>
    <p:extLst>
      <p:ext uri="{BB962C8B-B14F-4D97-AF65-F5344CB8AC3E}">
        <p14:creationId xmlns:p14="http://schemas.microsoft.com/office/powerpoint/2010/main" val="1025140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608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5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49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04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95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6240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78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79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75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F7C3D-597E-A347-B788-731EFAA40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7487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692331" y="3251723"/>
            <a:ext cx="3038419" cy="36062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a:off x="3730750" y="10757"/>
            <a:ext cx="8461250" cy="6847243"/>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bg1"/>
                </a:solidFill>
                <a:latin typeface="Arial" charset="0"/>
                <a:ea typeface="Arial" charset="0"/>
                <a:cs typeface="Arial" charset="0"/>
              </a:defRPr>
            </a:lvl1pPr>
          </a:lstStyle>
          <a:p>
            <a:pPr lvl="0"/>
            <a:r>
              <a:rPr lang="en-US" dirty="0"/>
              <a:t>Your name and designation here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2700"/>
            <a:ext cx="9027075" cy="6858000"/>
          </a:xfrm>
          <a:prstGeom prst="rect">
            <a:avLst/>
          </a:prstGeom>
        </p:spPr>
      </p:pic>
      <p:sp>
        <p:nvSpPr>
          <p:cNvPr id="27" name="Rectangle 26"/>
          <p:cNvSpPr/>
          <p:nvPr userDrawn="1"/>
        </p:nvSpPr>
        <p:spPr>
          <a:xfrm>
            <a:off x="4180115" y="0"/>
            <a:ext cx="8011886" cy="6858000"/>
          </a:xfrm>
          <a:prstGeom prst="rect">
            <a:avLst/>
          </a:prstGeom>
          <a:gradFill flip="none" rotWithShape="1">
            <a:gsLst>
              <a:gs pos="31000">
                <a:schemeClr val="bg1">
                  <a:alpha val="0"/>
                </a:schemeClr>
              </a:gs>
              <a:gs pos="75000">
                <a:schemeClr val="tx1">
                  <a:alpha val="68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userDrawn="1"/>
        </p:nvGrpSpPr>
        <p:grpSpPr>
          <a:xfrm>
            <a:off x="10141308" y="6464876"/>
            <a:ext cx="936459" cy="322975"/>
            <a:chOff x="4305449" y="-79513"/>
            <a:chExt cx="3035217" cy="1046814"/>
          </a:xfrm>
          <a:solidFill>
            <a:srgbClr val="FFFFFF"/>
          </a:solidFill>
        </p:grpSpPr>
        <p:grpSp>
          <p:nvGrpSpPr>
            <p:cNvPr id="30" name="Group 29"/>
            <p:cNvGrpSpPr/>
            <p:nvPr userDrawn="1"/>
          </p:nvGrpSpPr>
          <p:grpSpPr>
            <a:xfrm>
              <a:off x="4305449" y="-79513"/>
              <a:ext cx="3035217" cy="800931"/>
              <a:chOff x="4305449" y="-79513"/>
              <a:chExt cx="3035217" cy="800931"/>
            </a:xfrm>
            <a:grpFill/>
          </p:grpSpPr>
          <p:grpSp>
            <p:nvGrpSpPr>
              <p:cNvPr id="47" name="Group 46"/>
              <p:cNvGrpSpPr/>
              <p:nvPr userDrawn="1"/>
            </p:nvGrpSpPr>
            <p:grpSpPr>
              <a:xfrm>
                <a:off x="4305449" y="-79513"/>
                <a:ext cx="3035217" cy="800931"/>
                <a:chOff x="17228" y="-4174521"/>
                <a:chExt cx="12103952" cy="3193981"/>
              </a:xfrm>
              <a:grpFill/>
            </p:grpSpPr>
            <p:sp>
              <p:nvSpPr>
                <p:cNvPr id="49" name="Freeform 48"/>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0" name="Freeform 49"/>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48" name="Freeform 47"/>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3" name="Group 32"/>
            <p:cNvGrpSpPr/>
            <p:nvPr userDrawn="1"/>
          </p:nvGrpSpPr>
          <p:grpSpPr>
            <a:xfrm>
              <a:off x="5297353" y="756957"/>
              <a:ext cx="2032994" cy="210344"/>
              <a:chOff x="3972780" y="-838818"/>
              <a:chExt cx="8107257" cy="838818"/>
            </a:xfrm>
            <a:grpFill/>
          </p:grpSpPr>
          <p:sp>
            <p:nvSpPr>
              <p:cNvPr id="34" name="Freeform 33"/>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5" name="Freeform 34"/>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36" name="Freeform 35"/>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Freeform 36"/>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8" name="Freeform 37"/>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9" name="Freeform 38"/>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Freeform 39"/>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Freeform 40"/>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Freeform 41"/>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3" name="Freeform 42"/>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Freeform 43"/>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Freeform 44"/>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Freeform 45"/>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ext uri="{BB962C8B-B14F-4D97-AF65-F5344CB8AC3E}">
        <p14:creationId xmlns:p14="http://schemas.microsoft.com/office/powerpoint/2010/main" val="419443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Tree>
    <p:extLst>
      <p:ext uri="{BB962C8B-B14F-4D97-AF65-F5344CB8AC3E}">
        <p14:creationId xmlns:p14="http://schemas.microsoft.com/office/powerpoint/2010/main" val="403142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662"/>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4" name="Rectangle 33"/>
          <p:cNvSpPr/>
          <p:nvPr userDrawn="1"/>
        </p:nvSpPr>
        <p:spPr>
          <a:xfrm>
            <a:off x="692331" y="3251723"/>
            <a:ext cx="3038419" cy="36062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07852" y="1900"/>
            <a:ext cx="10284148" cy="6856099"/>
          </a:xfrm>
          <a:prstGeom prst="rect">
            <a:avLst/>
          </a:prstGeom>
        </p:spPr>
      </p:pic>
      <p:sp>
        <p:nvSpPr>
          <p:cNvPr id="30" name="Rectangle 29"/>
          <p:cNvSpPr/>
          <p:nvPr userDrawn="1"/>
        </p:nvSpPr>
        <p:spPr>
          <a:xfrm>
            <a:off x="4180115" y="0"/>
            <a:ext cx="8011886" cy="6858000"/>
          </a:xfrm>
          <a:prstGeom prst="rect">
            <a:avLst/>
          </a:prstGeom>
          <a:gradFill flip="none" rotWithShape="1">
            <a:gsLst>
              <a:gs pos="31000">
                <a:schemeClr val="bg1">
                  <a:alpha val="0"/>
                </a:schemeClr>
              </a:gs>
              <a:gs pos="75000">
                <a:schemeClr val="tx1">
                  <a:alpha val="68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2700"/>
            <a:ext cx="9027075" cy="6858000"/>
          </a:xfrm>
          <a:prstGeom prst="rect">
            <a:avLst/>
          </a:prstGeom>
        </p:spPr>
      </p:pic>
      <p:sp>
        <p:nvSpPr>
          <p:cNvPr id="55" name="Title 13"/>
          <p:cNvSpPr>
            <a:spLocks noGrp="1"/>
          </p:cNvSpPr>
          <p:nvPr>
            <p:ph type="title" hasCustomPrompt="1"/>
          </p:nvPr>
        </p:nvSpPr>
        <p:spPr>
          <a:xfrm>
            <a:off x="6380628" y="2541045"/>
            <a:ext cx="5277972" cy="1421356"/>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This is your presentation title</a:t>
            </a:r>
            <a:endParaRPr lang="en-US" dirty="0"/>
          </a:p>
        </p:txBody>
      </p:sp>
      <p:sp>
        <p:nvSpPr>
          <p:cNvPr id="56" name="Text Placeholder 2"/>
          <p:cNvSpPr>
            <a:spLocks noGrp="1"/>
          </p:cNvSpPr>
          <p:nvPr>
            <p:ph type="body" sz="quarter" idx="12" hasCustomPrompt="1"/>
          </p:nvPr>
        </p:nvSpPr>
        <p:spPr>
          <a:xfrm>
            <a:off x="6393328" y="3924301"/>
            <a:ext cx="4352423" cy="530225"/>
          </a:xfrm>
          <a:prstGeom prst="rect">
            <a:avLst/>
          </a:prstGeom>
        </p:spPr>
        <p:txBody>
          <a:bodyPr/>
          <a:lstStyle>
            <a:lvl1pPr marL="0" indent="0">
              <a:buNone/>
              <a:defRPr sz="2000">
                <a:solidFill>
                  <a:schemeClr val="bg1"/>
                </a:solidFill>
                <a:latin typeface="Arial" charset="0"/>
                <a:ea typeface="Arial" charset="0"/>
                <a:cs typeface="Arial" charset="0"/>
              </a:defRPr>
            </a:lvl1pPr>
          </a:lstStyle>
          <a:p>
            <a:pPr lvl="0"/>
            <a:r>
              <a:rPr lang="en-US" dirty="0"/>
              <a:t>Your name and designation here</a:t>
            </a:r>
          </a:p>
        </p:txBody>
      </p:sp>
      <p:grpSp>
        <p:nvGrpSpPr>
          <p:cNvPr id="57" name="Group 56"/>
          <p:cNvGrpSpPr/>
          <p:nvPr userDrawn="1"/>
        </p:nvGrpSpPr>
        <p:grpSpPr>
          <a:xfrm>
            <a:off x="10981336" y="282406"/>
            <a:ext cx="936459" cy="322975"/>
            <a:chOff x="4305449" y="-79513"/>
            <a:chExt cx="3035217" cy="1046814"/>
          </a:xfrm>
          <a:solidFill>
            <a:srgbClr val="FFFFFF"/>
          </a:solidFill>
        </p:grpSpPr>
        <p:grpSp>
          <p:nvGrpSpPr>
            <p:cNvPr id="58" name="Group 57"/>
            <p:cNvGrpSpPr/>
            <p:nvPr userDrawn="1"/>
          </p:nvGrpSpPr>
          <p:grpSpPr>
            <a:xfrm>
              <a:off x="4305449" y="-79513"/>
              <a:ext cx="3035217" cy="800931"/>
              <a:chOff x="4305449" y="-79513"/>
              <a:chExt cx="3035217" cy="800931"/>
            </a:xfrm>
            <a:grpFill/>
          </p:grpSpPr>
          <p:grpSp>
            <p:nvGrpSpPr>
              <p:cNvPr id="73" name="Group 72"/>
              <p:cNvGrpSpPr/>
              <p:nvPr userDrawn="1"/>
            </p:nvGrpSpPr>
            <p:grpSpPr>
              <a:xfrm>
                <a:off x="4305449" y="-79513"/>
                <a:ext cx="3035217" cy="800931"/>
                <a:chOff x="17228" y="-4174521"/>
                <a:chExt cx="12103952" cy="3193981"/>
              </a:xfrm>
              <a:grpFill/>
            </p:grpSpPr>
            <p:sp>
              <p:nvSpPr>
                <p:cNvPr id="75" name="Freeform 74"/>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6" name="Freeform 75"/>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74" name="Freeform 73"/>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59" name="Group 58"/>
            <p:cNvGrpSpPr/>
            <p:nvPr userDrawn="1"/>
          </p:nvGrpSpPr>
          <p:grpSpPr>
            <a:xfrm>
              <a:off x="5297353" y="756957"/>
              <a:ext cx="2032994" cy="210344"/>
              <a:chOff x="3972780" y="-838818"/>
              <a:chExt cx="8107257" cy="838818"/>
            </a:xfrm>
            <a:grpFill/>
          </p:grpSpPr>
          <p:sp>
            <p:nvSpPr>
              <p:cNvPr id="60" name="Freeform 59"/>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1" name="Freeform 60"/>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62" name="Freeform 61"/>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3" name="Freeform 62"/>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Freeform 63"/>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5" name="Freeform 64"/>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6" name="Freeform 65"/>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7" name="Freeform 66"/>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8" name="Freeform 67"/>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Freeform 68"/>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0" name="Freeform 69"/>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Freeform 70"/>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72" name="Freeform 71"/>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ext uri="{BB962C8B-B14F-4D97-AF65-F5344CB8AC3E}">
        <p14:creationId xmlns:p14="http://schemas.microsoft.com/office/powerpoint/2010/main" val="187981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Tree>
    <p:extLst>
      <p:ext uri="{BB962C8B-B14F-4D97-AF65-F5344CB8AC3E}">
        <p14:creationId xmlns:p14="http://schemas.microsoft.com/office/powerpoint/2010/main" val="3113926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959350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text with graph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1883570"/>
            <a:ext cx="4189417" cy="497443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1547745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10701270"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27808"/>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283693"/>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50393"/>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07408"/>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291836"/>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2993273"/>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2993273"/>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2993273"/>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2993273"/>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2993273"/>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39851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51830"/>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2993273"/>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19874"/>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19874"/>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19874"/>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19874"/>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19874"/>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117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17843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19874"/>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7" name="Rectangle 26"/>
          <p:cNvSpPr/>
          <p:nvPr userDrawn="1"/>
        </p:nvSpPr>
        <p:spPr>
          <a:xfrm>
            <a:off x="692331" y="3251723"/>
            <a:ext cx="3038419" cy="36062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0480" y="10758"/>
            <a:ext cx="10311520" cy="68453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2700"/>
            <a:ext cx="9027075" cy="6858000"/>
          </a:xfrm>
          <a:prstGeom prst="rect">
            <a:avLst/>
          </a:prstGeom>
        </p:spPr>
      </p:pic>
      <p:sp>
        <p:nvSpPr>
          <p:cNvPr id="28" name="Rectangle 27"/>
          <p:cNvSpPr/>
          <p:nvPr userDrawn="1"/>
        </p:nvSpPr>
        <p:spPr>
          <a:xfrm>
            <a:off x="4180115" y="0"/>
            <a:ext cx="8011886" cy="6858000"/>
          </a:xfrm>
          <a:prstGeom prst="rect">
            <a:avLst/>
          </a:prstGeom>
          <a:gradFill flip="none" rotWithShape="1">
            <a:gsLst>
              <a:gs pos="31000">
                <a:schemeClr val="bg1">
                  <a:alpha val="0"/>
                </a:schemeClr>
              </a:gs>
              <a:gs pos="75000">
                <a:schemeClr val="tx1">
                  <a:alpha val="68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3"/>
          <p:cNvSpPr>
            <a:spLocks noGrp="1"/>
          </p:cNvSpPr>
          <p:nvPr>
            <p:ph type="title" hasCustomPrompt="1"/>
          </p:nvPr>
        </p:nvSpPr>
        <p:spPr>
          <a:xfrm>
            <a:off x="6380628" y="2541045"/>
            <a:ext cx="5277972" cy="1421356"/>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This is your presentation title</a:t>
            </a:r>
            <a:endParaRPr lang="en-US" dirty="0"/>
          </a:p>
        </p:txBody>
      </p:sp>
      <p:sp>
        <p:nvSpPr>
          <p:cNvPr id="30" name="Text Placeholder 2"/>
          <p:cNvSpPr>
            <a:spLocks noGrp="1"/>
          </p:cNvSpPr>
          <p:nvPr>
            <p:ph type="body" sz="quarter" idx="12" hasCustomPrompt="1"/>
          </p:nvPr>
        </p:nvSpPr>
        <p:spPr>
          <a:xfrm>
            <a:off x="6393328" y="3924301"/>
            <a:ext cx="4352423" cy="530225"/>
          </a:xfrm>
          <a:prstGeom prst="rect">
            <a:avLst/>
          </a:prstGeom>
        </p:spPr>
        <p:txBody>
          <a:bodyPr/>
          <a:lstStyle>
            <a:lvl1pPr marL="0" indent="0">
              <a:buNone/>
              <a:defRPr sz="2000">
                <a:solidFill>
                  <a:schemeClr val="bg1"/>
                </a:solidFill>
                <a:latin typeface="Arial" charset="0"/>
                <a:ea typeface="Arial" charset="0"/>
                <a:cs typeface="Arial" charset="0"/>
              </a:defRPr>
            </a:lvl1pPr>
          </a:lstStyle>
          <a:p>
            <a:pPr lvl="0"/>
            <a:r>
              <a:rPr lang="en-US" dirty="0"/>
              <a:t>Your name and designation here</a:t>
            </a:r>
          </a:p>
        </p:txBody>
      </p:sp>
      <p:grpSp>
        <p:nvGrpSpPr>
          <p:cNvPr id="33" name="Group 32"/>
          <p:cNvGrpSpPr/>
          <p:nvPr userDrawn="1"/>
        </p:nvGrpSpPr>
        <p:grpSpPr>
          <a:xfrm>
            <a:off x="10981336" y="282406"/>
            <a:ext cx="936459" cy="322975"/>
            <a:chOff x="4305449" y="-79513"/>
            <a:chExt cx="3035217" cy="1046814"/>
          </a:xfrm>
          <a:solidFill>
            <a:srgbClr val="FFFFFF"/>
          </a:solidFill>
        </p:grpSpPr>
        <p:grpSp>
          <p:nvGrpSpPr>
            <p:cNvPr id="34" name="Group 33"/>
            <p:cNvGrpSpPr/>
            <p:nvPr userDrawn="1"/>
          </p:nvGrpSpPr>
          <p:grpSpPr>
            <a:xfrm>
              <a:off x="4305449" y="-79513"/>
              <a:ext cx="3035217" cy="800931"/>
              <a:chOff x="4305449" y="-79513"/>
              <a:chExt cx="3035217" cy="800931"/>
            </a:xfrm>
            <a:grpFill/>
          </p:grpSpPr>
          <p:grpSp>
            <p:nvGrpSpPr>
              <p:cNvPr id="49" name="Group 48"/>
              <p:cNvGrpSpPr/>
              <p:nvPr userDrawn="1"/>
            </p:nvGrpSpPr>
            <p:grpSpPr>
              <a:xfrm>
                <a:off x="4305449" y="-79513"/>
                <a:ext cx="3035217" cy="800931"/>
                <a:chOff x="17228" y="-4174521"/>
                <a:chExt cx="12103952" cy="3193981"/>
              </a:xfrm>
              <a:grpFill/>
            </p:grpSpPr>
            <p:sp>
              <p:nvSpPr>
                <p:cNvPr id="51" name="Freeform 50"/>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Freeform 51"/>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50" name="Freeform 49"/>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5" name="Group 34"/>
            <p:cNvGrpSpPr/>
            <p:nvPr userDrawn="1"/>
          </p:nvGrpSpPr>
          <p:grpSpPr>
            <a:xfrm>
              <a:off x="5297353" y="756957"/>
              <a:ext cx="2032994" cy="210344"/>
              <a:chOff x="3972780" y="-838818"/>
              <a:chExt cx="8107257" cy="838818"/>
            </a:xfrm>
            <a:grpFill/>
          </p:grpSpPr>
          <p:sp>
            <p:nvSpPr>
              <p:cNvPr id="36" name="Freeform 35"/>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Freeform 36"/>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38" name="Freeform 37"/>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9" name="Freeform 38"/>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Freeform 39"/>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Freeform 40"/>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Freeform 41"/>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3" name="Freeform 42"/>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Freeform 43"/>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Freeform 44"/>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Freeform 45"/>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7" name="Freeform 46"/>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Freeform 47"/>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ext uri="{BB962C8B-B14F-4D97-AF65-F5344CB8AC3E}">
        <p14:creationId xmlns:p14="http://schemas.microsoft.com/office/powerpoint/2010/main" val="1870057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22"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3" name="Freeform 22"/>
          <p:cNvSpPr/>
          <p:nvPr userDrawn="1"/>
        </p:nvSpPr>
        <p:spPr>
          <a:xfrm>
            <a:off x="-9100"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4"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5"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26" name="Group 25"/>
          <p:cNvGrpSpPr/>
          <p:nvPr userDrawn="1"/>
        </p:nvGrpSpPr>
        <p:grpSpPr>
          <a:xfrm>
            <a:off x="11010901" y="6240235"/>
            <a:ext cx="887640" cy="465533"/>
            <a:chOff x="3203331" y="1985147"/>
            <a:chExt cx="5574939" cy="2923841"/>
          </a:xfrm>
          <a:solidFill>
            <a:schemeClr val="bg1"/>
          </a:solidFill>
        </p:grpSpPr>
        <p:sp>
          <p:nvSpPr>
            <p:cNvPr id="27" name="Freeform 2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8" name="Group 27"/>
            <p:cNvGrpSpPr/>
            <p:nvPr userDrawn="1"/>
          </p:nvGrpSpPr>
          <p:grpSpPr>
            <a:xfrm>
              <a:off x="3203331" y="3201539"/>
              <a:ext cx="5574939" cy="1707449"/>
              <a:chOff x="3203331" y="3201539"/>
              <a:chExt cx="5574939" cy="1707449"/>
            </a:xfrm>
            <a:grpFill/>
          </p:grpSpPr>
          <p:sp>
            <p:nvSpPr>
              <p:cNvPr id="29" name="Rounded Rectangle 28"/>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ounded Rectangle 29"/>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Freeform 3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Freeform 3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3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4" name="Freeform 3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5" name="Freeform 3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sp>
        <p:nvSpPr>
          <p:cNvPr id="16" name="Freeform 15"/>
          <p:cNvSpPr/>
          <p:nvPr userDrawn="1"/>
        </p:nvSpPr>
        <p:spPr>
          <a:xfrm>
            <a:off x="0" y="0"/>
            <a:ext cx="7409020" cy="3381022"/>
          </a:xfrm>
          <a:custGeom>
            <a:avLst/>
            <a:gdLst>
              <a:gd name="connsiteX0" fmla="*/ 0 w 7409020"/>
              <a:gd name="connsiteY0" fmla="*/ 0 h 3381022"/>
              <a:gd name="connsiteX1" fmla="*/ 7409020 w 7409020"/>
              <a:gd name="connsiteY1" fmla="*/ 0 h 3381022"/>
              <a:gd name="connsiteX2" fmla="*/ 7377384 w 7409020"/>
              <a:gd name="connsiteY2" fmla="*/ 69976 h 3381022"/>
              <a:gd name="connsiteX3" fmla="*/ 2108613 w 7409020"/>
              <a:gd name="connsiteY3" fmla="*/ 3381022 h 3381022"/>
              <a:gd name="connsiteX4" fmla="*/ 98848 w 7409020"/>
              <a:gd name="connsiteY4" fmla="*/ 3026339 h 3381022"/>
              <a:gd name="connsiteX5" fmla="*/ 0 w 7409020"/>
              <a:gd name="connsiteY5" fmla="*/ 2987364 h 338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9020" h="3381022">
                <a:moveTo>
                  <a:pt x="0" y="0"/>
                </a:moveTo>
                <a:lnTo>
                  <a:pt x="7409020" y="0"/>
                </a:lnTo>
                <a:lnTo>
                  <a:pt x="7377384" y="69976"/>
                </a:lnTo>
                <a:cubicBezTo>
                  <a:pt x="6433386" y="2029091"/>
                  <a:pt x="4428880" y="3381022"/>
                  <a:pt x="2108613" y="3381022"/>
                </a:cubicBezTo>
                <a:cubicBezTo>
                  <a:pt x="1402445" y="3381022"/>
                  <a:pt x="725525" y="3255796"/>
                  <a:pt x="98848" y="3026339"/>
                </a:cubicBezTo>
                <a:lnTo>
                  <a:pt x="0" y="2987364"/>
                </a:lnTo>
                <a:close/>
              </a:path>
            </a:pathLst>
          </a:custGeom>
          <a:solidFill>
            <a:srgbClr val="EE1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lide Divider - Plain">
    <p:spTree>
      <p:nvGrpSpPr>
        <p:cNvPr id="1" name=""/>
        <p:cNvGrpSpPr/>
        <p:nvPr/>
      </p:nvGrpSpPr>
      <p:grpSpPr>
        <a:xfrm>
          <a:off x="0" y="0"/>
          <a:ext cx="0" cy="0"/>
          <a:chOff x="0" y="0"/>
          <a:chExt cx="0" cy="0"/>
        </a:xfrm>
      </p:grpSpPr>
      <p:sp>
        <p:nvSpPr>
          <p:cNvPr id="16" name="Freeform 15"/>
          <p:cNvSpPr/>
          <p:nvPr userDrawn="1"/>
        </p:nvSpPr>
        <p:spPr>
          <a:xfrm>
            <a:off x="5192083" y="-66704"/>
            <a:ext cx="6999917" cy="3367974"/>
          </a:xfrm>
          <a:custGeom>
            <a:avLst/>
            <a:gdLst>
              <a:gd name="connsiteX0" fmla="*/ 0 w 6999917"/>
              <a:gd name="connsiteY0" fmla="*/ 0 h 3367974"/>
              <a:gd name="connsiteX1" fmla="*/ 6999917 w 6999917"/>
              <a:gd name="connsiteY1" fmla="*/ 0 h 3367974"/>
              <a:gd name="connsiteX2" fmla="*/ 6999917 w 6999917"/>
              <a:gd name="connsiteY2" fmla="*/ 3316302 h 3367974"/>
              <a:gd name="connsiteX3" fmla="*/ 6889499 w 6999917"/>
              <a:gd name="connsiteY3" fmla="*/ 3330333 h 3367974"/>
              <a:gd name="connsiteX4" fmla="*/ 6144059 w 6999917"/>
              <a:gd name="connsiteY4" fmla="*/ 3367974 h 3367974"/>
              <a:gd name="connsiteX5" fmla="*/ 98433 w 6999917"/>
              <a:gd name="connsiteY5" fmla="*/ 153540 h 336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917" h="3367974">
                <a:moveTo>
                  <a:pt x="0" y="0"/>
                </a:moveTo>
                <a:lnTo>
                  <a:pt x="6999917" y="0"/>
                </a:lnTo>
                <a:lnTo>
                  <a:pt x="6999917" y="3316302"/>
                </a:lnTo>
                <a:lnTo>
                  <a:pt x="6889499" y="3330333"/>
                </a:lnTo>
                <a:cubicBezTo>
                  <a:pt x="6644404" y="3355223"/>
                  <a:pt x="6395721" y="3367974"/>
                  <a:pt x="6144059" y="3367974"/>
                </a:cubicBezTo>
                <a:cubicBezTo>
                  <a:pt x="3627444" y="3367974"/>
                  <a:pt x="1408638" y="2092899"/>
                  <a:pt x="98433" y="153540"/>
                </a:cubicBezTo>
                <a:close/>
              </a:path>
            </a:pathLst>
          </a:custGeom>
          <a:solidFill>
            <a:srgbClr val="EE1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3"/>
          <p:cNvSpPr>
            <a:spLocks noGrp="1"/>
          </p:cNvSpPr>
          <p:nvPr>
            <p:ph type="title" hasCustomPrompt="1"/>
          </p:nvPr>
        </p:nvSpPr>
        <p:spPr>
          <a:xfrm>
            <a:off x="7134889" y="39685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11" name="Text Placeholder 20"/>
          <p:cNvSpPr>
            <a:spLocks noGrp="1"/>
          </p:cNvSpPr>
          <p:nvPr>
            <p:ph type="body" sz="quarter" idx="13" hasCustomPrompt="1"/>
          </p:nvPr>
        </p:nvSpPr>
        <p:spPr>
          <a:xfrm>
            <a:off x="7190319" y="1617283"/>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8" name="Group 17"/>
          <p:cNvGrpSpPr/>
          <p:nvPr userDrawn="1"/>
        </p:nvGrpSpPr>
        <p:grpSpPr>
          <a:xfrm>
            <a:off x="11010901" y="6240235"/>
            <a:ext cx="887640" cy="465533"/>
            <a:chOff x="3203331" y="1985147"/>
            <a:chExt cx="5574939" cy="2923841"/>
          </a:xfrm>
        </p:grpSpPr>
        <p:sp>
          <p:nvSpPr>
            <p:cNvPr id="19" name="Freeform 18"/>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p:cNvGrpSpPr/>
            <p:nvPr userDrawn="1"/>
          </p:nvGrpSpPr>
          <p:grpSpPr>
            <a:xfrm>
              <a:off x="3203331" y="3201539"/>
              <a:ext cx="5574939" cy="1707449"/>
              <a:chOff x="3203331" y="3201539"/>
              <a:chExt cx="5574939" cy="1707449"/>
            </a:xfrm>
          </p:grpSpPr>
          <p:sp>
            <p:nvSpPr>
              <p:cNvPr id="21" name="Rounded Rectangle 20"/>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ounded Rectangle 21"/>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Freeform 22"/>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reeform 23"/>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reeform 24"/>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6" name="Freeform 25"/>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7" name="Freeform 26"/>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4071370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4" name="Rectangle 3"/>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78" y="12700"/>
            <a:ext cx="12169422" cy="6845300"/>
          </a:xfrm>
          <a:prstGeom prst="rect">
            <a:avLst/>
          </a:prstGeom>
        </p:spPr>
      </p:pic>
      <p:sp>
        <p:nvSpPr>
          <p:cNvPr id="28" name="Rectangle 27"/>
          <p:cNvSpPr/>
          <p:nvPr userDrawn="1"/>
        </p:nvSpPr>
        <p:spPr>
          <a:xfrm>
            <a:off x="4180115" y="0"/>
            <a:ext cx="8011886" cy="6858000"/>
          </a:xfrm>
          <a:prstGeom prst="rect">
            <a:avLst/>
          </a:prstGeom>
          <a:gradFill flip="none" rotWithShape="1">
            <a:gsLst>
              <a:gs pos="31000">
                <a:schemeClr val="bg1">
                  <a:alpha val="0"/>
                </a:schemeClr>
              </a:gs>
              <a:gs pos="75000">
                <a:schemeClr val="tx1">
                  <a:alpha val="68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3"/>
          <p:cNvSpPr>
            <a:spLocks noGrp="1"/>
          </p:cNvSpPr>
          <p:nvPr>
            <p:ph type="title" hasCustomPrompt="1"/>
          </p:nvPr>
        </p:nvSpPr>
        <p:spPr>
          <a:xfrm>
            <a:off x="6380628" y="2541045"/>
            <a:ext cx="5277972" cy="1421356"/>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This is your presentation title</a:t>
            </a:r>
            <a:endParaRPr lang="en-US" dirty="0"/>
          </a:p>
        </p:txBody>
      </p:sp>
      <p:sp>
        <p:nvSpPr>
          <p:cNvPr id="30" name="Text Placeholder 2"/>
          <p:cNvSpPr>
            <a:spLocks noGrp="1"/>
          </p:cNvSpPr>
          <p:nvPr>
            <p:ph type="body" sz="quarter" idx="12" hasCustomPrompt="1"/>
          </p:nvPr>
        </p:nvSpPr>
        <p:spPr>
          <a:xfrm>
            <a:off x="6393328" y="3924301"/>
            <a:ext cx="4352423" cy="530225"/>
          </a:xfrm>
          <a:prstGeom prst="rect">
            <a:avLst/>
          </a:prstGeom>
        </p:spPr>
        <p:txBody>
          <a:bodyPr/>
          <a:lstStyle>
            <a:lvl1pPr marL="0" indent="0">
              <a:buNone/>
              <a:defRPr sz="2000">
                <a:solidFill>
                  <a:schemeClr val="bg1"/>
                </a:solidFill>
                <a:latin typeface="Arial" charset="0"/>
                <a:ea typeface="Arial" charset="0"/>
                <a:cs typeface="Arial" charset="0"/>
              </a:defRPr>
            </a:lvl1pPr>
          </a:lstStyle>
          <a:p>
            <a:pPr lvl="0"/>
            <a:r>
              <a:rPr lang="en-US" dirty="0"/>
              <a:t>Your name and designation here</a:t>
            </a:r>
          </a:p>
        </p:txBody>
      </p:sp>
      <p:grpSp>
        <p:nvGrpSpPr>
          <p:cNvPr id="33" name="Group 32"/>
          <p:cNvGrpSpPr/>
          <p:nvPr userDrawn="1"/>
        </p:nvGrpSpPr>
        <p:grpSpPr>
          <a:xfrm>
            <a:off x="10981336" y="282406"/>
            <a:ext cx="936459" cy="322975"/>
            <a:chOff x="4305449" y="-79513"/>
            <a:chExt cx="3035217" cy="1046814"/>
          </a:xfrm>
          <a:solidFill>
            <a:srgbClr val="FFFFFF"/>
          </a:solidFill>
        </p:grpSpPr>
        <p:grpSp>
          <p:nvGrpSpPr>
            <p:cNvPr id="34" name="Group 33"/>
            <p:cNvGrpSpPr/>
            <p:nvPr userDrawn="1"/>
          </p:nvGrpSpPr>
          <p:grpSpPr>
            <a:xfrm>
              <a:off x="4305449" y="-79513"/>
              <a:ext cx="3035217" cy="800931"/>
              <a:chOff x="4305449" y="-79513"/>
              <a:chExt cx="3035217" cy="800931"/>
            </a:xfrm>
            <a:grpFill/>
          </p:grpSpPr>
          <p:grpSp>
            <p:nvGrpSpPr>
              <p:cNvPr id="49" name="Group 48"/>
              <p:cNvGrpSpPr/>
              <p:nvPr userDrawn="1"/>
            </p:nvGrpSpPr>
            <p:grpSpPr>
              <a:xfrm>
                <a:off x="4305449" y="-79513"/>
                <a:ext cx="3035217" cy="800931"/>
                <a:chOff x="17228" y="-4174521"/>
                <a:chExt cx="12103952" cy="3193981"/>
              </a:xfrm>
              <a:grpFill/>
            </p:grpSpPr>
            <p:sp>
              <p:nvSpPr>
                <p:cNvPr id="51" name="Freeform 50"/>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Freeform 51"/>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50" name="Freeform 49"/>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5" name="Group 34"/>
            <p:cNvGrpSpPr/>
            <p:nvPr userDrawn="1"/>
          </p:nvGrpSpPr>
          <p:grpSpPr>
            <a:xfrm>
              <a:off x="5297353" y="756957"/>
              <a:ext cx="2032994" cy="210344"/>
              <a:chOff x="3972780" y="-838818"/>
              <a:chExt cx="8107257" cy="838818"/>
            </a:xfrm>
            <a:grpFill/>
          </p:grpSpPr>
          <p:sp>
            <p:nvSpPr>
              <p:cNvPr id="36" name="Freeform 35"/>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Freeform 36"/>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38" name="Freeform 37"/>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9" name="Freeform 38"/>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Freeform 39"/>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Freeform 40"/>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Freeform 41"/>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3" name="Freeform 42"/>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Freeform 43"/>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Freeform 44"/>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Freeform 45"/>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7" name="Freeform 46"/>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Freeform 47"/>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pic>
        <p:nvPicPr>
          <p:cNvPr id="53" name="Picture 5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2700"/>
            <a:ext cx="9027075" cy="6858000"/>
          </a:xfrm>
          <a:prstGeom prst="rect">
            <a:avLst/>
          </a:prstGeom>
        </p:spPr>
      </p:pic>
    </p:spTree>
    <p:extLst>
      <p:ext uri="{BB962C8B-B14F-4D97-AF65-F5344CB8AC3E}">
        <p14:creationId xmlns:p14="http://schemas.microsoft.com/office/powerpoint/2010/main" val="137373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65" y="12700"/>
            <a:ext cx="12175435" cy="6845300"/>
          </a:xfrm>
          <a:prstGeom prst="rect">
            <a:avLst/>
          </a:prstGeom>
        </p:spPr>
      </p:pic>
      <p:sp>
        <p:nvSpPr>
          <p:cNvPr id="27" name="Rectangle 26"/>
          <p:cNvSpPr/>
          <p:nvPr userDrawn="1"/>
        </p:nvSpPr>
        <p:spPr>
          <a:xfrm>
            <a:off x="4180114" y="12700"/>
            <a:ext cx="8011886" cy="6858000"/>
          </a:xfrm>
          <a:prstGeom prst="rect">
            <a:avLst/>
          </a:prstGeom>
          <a:gradFill flip="none" rotWithShape="1">
            <a:gsLst>
              <a:gs pos="31000">
                <a:schemeClr val="bg1">
                  <a:alpha val="0"/>
                </a:schemeClr>
              </a:gs>
              <a:gs pos="75000">
                <a:schemeClr val="tx1">
                  <a:alpha val="68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2700"/>
            <a:ext cx="9027075" cy="6858000"/>
          </a:xfrm>
          <a:prstGeom prst="rect">
            <a:avLst/>
          </a:prstGeom>
        </p:spPr>
      </p:pic>
      <p:sp>
        <p:nvSpPr>
          <p:cNvPr id="29" name="Title 13"/>
          <p:cNvSpPr>
            <a:spLocks noGrp="1"/>
          </p:cNvSpPr>
          <p:nvPr>
            <p:ph type="title" hasCustomPrompt="1"/>
          </p:nvPr>
        </p:nvSpPr>
        <p:spPr>
          <a:xfrm>
            <a:off x="6380628" y="2541045"/>
            <a:ext cx="5277972" cy="1421356"/>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This is your presentation title</a:t>
            </a:r>
            <a:endParaRPr lang="en-US" dirty="0"/>
          </a:p>
        </p:txBody>
      </p:sp>
      <p:sp>
        <p:nvSpPr>
          <p:cNvPr id="30" name="Text Placeholder 2"/>
          <p:cNvSpPr>
            <a:spLocks noGrp="1"/>
          </p:cNvSpPr>
          <p:nvPr>
            <p:ph type="body" sz="quarter" idx="12" hasCustomPrompt="1"/>
          </p:nvPr>
        </p:nvSpPr>
        <p:spPr>
          <a:xfrm>
            <a:off x="6393328" y="3924301"/>
            <a:ext cx="4352423" cy="530225"/>
          </a:xfrm>
          <a:prstGeom prst="rect">
            <a:avLst/>
          </a:prstGeom>
        </p:spPr>
        <p:txBody>
          <a:bodyPr/>
          <a:lstStyle>
            <a:lvl1pPr marL="0" indent="0">
              <a:buNone/>
              <a:defRPr sz="2000">
                <a:solidFill>
                  <a:schemeClr val="bg1"/>
                </a:solidFill>
                <a:latin typeface="Arial" charset="0"/>
                <a:ea typeface="Arial" charset="0"/>
                <a:cs typeface="Arial" charset="0"/>
              </a:defRPr>
            </a:lvl1pPr>
          </a:lstStyle>
          <a:p>
            <a:pPr lvl="0"/>
            <a:r>
              <a:rPr lang="en-US" dirty="0"/>
              <a:t>Your name and designation here</a:t>
            </a:r>
          </a:p>
        </p:txBody>
      </p:sp>
      <p:grpSp>
        <p:nvGrpSpPr>
          <p:cNvPr id="33" name="Group 32"/>
          <p:cNvGrpSpPr/>
          <p:nvPr userDrawn="1"/>
        </p:nvGrpSpPr>
        <p:grpSpPr>
          <a:xfrm>
            <a:off x="10291110" y="6465203"/>
            <a:ext cx="936459" cy="322975"/>
            <a:chOff x="4305449" y="-79513"/>
            <a:chExt cx="3035217" cy="1046814"/>
          </a:xfrm>
          <a:solidFill>
            <a:srgbClr val="FFFFFF"/>
          </a:solidFill>
        </p:grpSpPr>
        <p:grpSp>
          <p:nvGrpSpPr>
            <p:cNvPr id="34" name="Group 33"/>
            <p:cNvGrpSpPr/>
            <p:nvPr userDrawn="1"/>
          </p:nvGrpSpPr>
          <p:grpSpPr>
            <a:xfrm>
              <a:off x="4305449" y="-79513"/>
              <a:ext cx="3035217" cy="800931"/>
              <a:chOff x="4305449" y="-79513"/>
              <a:chExt cx="3035217" cy="800931"/>
            </a:xfrm>
            <a:grpFill/>
          </p:grpSpPr>
          <p:grpSp>
            <p:nvGrpSpPr>
              <p:cNvPr id="49" name="Group 48"/>
              <p:cNvGrpSpPr/>
              <p:nvPr userDrawn="1"/>
            </p:nvGrpSpPr>
            <p:grpSpPr>
              <a:xfrm>
                <a:off x="4305449" y="-79513"/>
                <a:ext cx="3035217" cy="800931"/>
                <a:chOff x="17228" y="-4174521"/>
                <a:chExt cx="12103952" cy="3193981"/>
              </a:xfrm>
              <a:grpFill/>
            </p:grpSpPr>
            <p:sp>
              <p:nvSpPr>
                <p:cNvPr id="51" name="Freeform 50"/>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Freeform 51"/>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50" name="Freeform 49"/>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5" name="Group 34"/>
            <p:cNvGrpSpPr/>
            <p:nvPr userDrawn="1"/>
          </p:nvGrpSpPr>
          <p:grpSpPr>
            <a:xfrm>
              <a:off x="5297353" y="756957"/>
              <a:ext cx="2032994" cy="210344"/>
              <a:chOff x="3972780" y="-838818"/>
              <a:chExt cx="8107257" cy="838818"/>
            </a:xfrm>
            <a:grpFill/>
          </p:grpSpPr>
          <p:sp>
            <p:nvSpPr>
              <p:cNvPr id="36" name="Freeform 35"/>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7" name="Freeform 36"/>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38" name="Freeform 37"/>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9" name="Freeform 38"/>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0" name="Freeform 39"/>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Freeform 40"/>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Freeform 41"/>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3" name="Freeform 42"/>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4" name="Freeform 43"/>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5" name="Freeform 44"/>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6" name="Freeform 45"/>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7" name="Freeform 46"/>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Freeform 47"/>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pic>
        <p:nvPicPr>
          <p:cNvPr id="31" name="Picture 2" descr="Image result for iras logo"/>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1341863" y="127291"/>
            <a:ext cx="798280" cy="6997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userDrawn="1"/>
        </p:nvPicPr>
        <p:blipFill>
          <a:blip r:embed="rId5"/>
          <a:stretch>
            <a:fillRect/>
          </a:stretch>
        </p:blipFill>
        <p:spPr>
          <a:xfrm>
            <a:off x="11391602" y="6076198"/>
            <a:ext cx="748541" cy="778011"/>
          </a:xfrm>
          <a:prstGeom prst="rect">
            <a:avLst/>
          </a:prstGeom>
        </p:spPr>
      </p:pic>
    </p:spTree>
    <p:extLst>
      <p:ext uri="{BB962C8B-B14F-4D97-AF65-F5344CB8AC3E}">
        <p14:creationId xmlns:p14="http://schemas.microsoft.com/office/powerpoint/2010/main" val="264009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662"/>
            <a:ext cx="4044711" cy="6400799"/>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8024" cy="68580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10"/>
            <a:ext cx="2926409" cy="5935125"/>
          </a:xfrm>
          <a:prstGeom prst="rect">
            <a:avLst/>
          </a:prstGeom>
        </p:spPr>
      </p:pic>
      <p:sp>
        <p:nvSpPr>
          <p:cNvPr id="31" name="Title 13"/>
          <p:cNvSpPr>
            <a:spLocks noGrp="1"/>
          </p:cNvSpPr>
          <p:nvPr userDrawn="1">
            <p:ph type="title" hasCustomPrompt="1"/>
          </p:nvPr>
        </p:nvSpPr>
        <p:spPr>
          <a:xfrm>
            <a:off x="6334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34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grpSp>
        <p:nvGrpSpPr>
          <p:cNvPr id="8" name="Group 7"/>
          <p:cNvGrpSpPr/>
          <p:nvPr userDrawn="1"/>
        </p:nvGrpSpPr>
        <p:grpSpPr>
          <a:xfrm>
            <a:off x="10981336" y="282406"/>
            <a:ext cx="936459" cy="322975"/>
            <a:chOff x="4305449" y="-79513"/>
            <a:chExt cx="3035217" cy="1046814"/>
          </a:xfrm>
          <a:solidFill>
            <a:srgbClr val="FFFFFF"/>
          </a:solidFill>
        </p:grpSpPr>
        <p:grpSp>
          <p:nvGrpSpPr>
            <p:cNvPr id="9" name="Group 8"/>
            <p:cNvGrpSpPr/>
            <p:nvPr userDrawn="1"/>
          </p:nvGrpSpPr>
          <p:grpSpPr>
            <a:xfrm>
              <a:off x="4305449" y="-79513"/>
              <a:ext cx="3035217" cy="800931"/>
              <a:chOff x="4305449" y="-79513"/>
              <a:chExt cx="3035217" cy="800931"/>
            </a:xfrm>
            <a:grpFill/>
          </p:grpSpPr>
          <p:grpSp>
            <p:nvGrpSpPr>
              <p:cNvPr id="25" name="Group 24"/>
              <p:cNvGrpSpPr/>
              <p:nvPr userDrawn="1"/>
            </p:nvGrpSpPr>
            <p:grpSpPr>
              <a:xfrm>
                <a:off x="4305449" y="-79513"/>
                <a:ext cx="3035217" cy="800931"/>
                <a:chOff x="17228" y="-4174521"/>
                <a:chExt cx="12103952" cy="3193981"/>
              </a:xfrm>
              <a:grpFill/>
            </p:grpSpPr>
            <p:sp>
              <p:nvSpPr>
                <p:cNvPr id="27" name="Freeform 26"/>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Freeform 27"/>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26" name="Freeform 25"/>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0" name="Group 9"/>
            <p:cNvGrpSpPr/>
            <p:nvPr userDrawn="1"/>
          </p:nvGrpSpPr>
          <p:grpSpPr>
            <a:xfrm>
              <a:off x="5297353" y="756957"/>
              <a:ext cx="2032994" cy="210344"/>
              <a:chOff x="3972780" y="-838818"/>
              <a:chExt cx="8107257" cy="838818"/>
            </a:xfrm>
            <a:grpFill/>
          </p:grpSpPr>
          <p:sp>
            <p:nvSpPr>
              <p:cNvPr id="12" name="Freeform 11"/>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3" name="Freeform 12"/>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4" name="Freeform 13"/>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5" name="Freeform 14"/>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15"/>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Freeform 16"/>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9" name="Freeform 18"/>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Freeform 19"/>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1" name="Freeform 20"/>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Freeform 21"/>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3" name="Freeform 22"/>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Freeform 23"/>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0562"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grpSp>
        <p:nvGrpSpPr>
          <p:cNvPr id="10" name="Group 9"/>
          <p:cNvGrpSpPr/>
          <p:nvPr userDrawn="1"/>
        </p:nvGrpSpPr>
        <p:grpSpPr>
          <a:xfrm>
            <a:off x="10981336" y="282406"/>
            <a:ext cx="936459" cy="322975"/>
            <a:chOff x="4305449" y="-79513"/>
            <a:chExt cx="3035217" cy="1046814"/>
          </a:xfrm>
          <a:solidFill>
            <a:srgbClr val="FFFFFF"/>
          </a:solidFill>
        </p:grpSpPr>
        <p:grpSp>
          <p:nvGrpSpPr>
            <p:cNvPr id="11" name="Group 10"/>
            <p:cNvGrpSpPr/>
            <p:nvPr userDrawn="1"/>
          </p:nvGrpSpPr>
          <p:grpSpPr>
            <a:xfrm>
              <a:off x="4305449" y="-79513"/>
              <a:ext cx="3035217" cy="800931"/>
              <a:chOff x="4305449" y="-79513"/>
              <a:chExt cx="3035217" cy="800931"/>
            </a:xfrm>
            <a:grpFill/>
          </p:grpSpPr>
          <p:grpSp>
            <p:nvGrpSpPr>
              <p:cNvPr id="26" name="Group 25"/>
              <p:cNvGrpSpPr/>
              <p:nvPr userDrawn="1"/>
            </p:nvGrpSpPr>
            <p:grpSpPr>
              <a:xfrm>
                <a:off x="4305449" y="-79513"/>
                <a:ext cx="3035217" cy="800931"/>
                <a:chOff x="17228" y="-4174521"/>
                <a:chExt cx="12103952" cy="3193981"/>
              </a:xfrm>
              <a:grpFill/>
            </p:grpSpPr>
            <p:sp>
              <p:nvSpPr>
                <p:cNvPr id="28" name="Freeform 27"/>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 name="Freeform 28"/>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27" name="Freeform 26"/>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userDrawn="1"/>
          </p:nvGrpSpPr>
          <p:grpSpPr>
            <a:xfrm>
              <a:off x="5297353" y="756957"/>
              <a:ext cx="2032994" cy="210344"/>
              <a:chOff x="3972780" y="-838818"/>
              <a:chExt cx="8107257" cy="838818"/>
            </a:xfrm>
            <a:grpFill/>
          </p:grpSpPr>
          <p:sp>
            <p:nvSpPr>
              <p:cNvPr id="13" name="Freeform 12"/>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 name="Freeform 13"/>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5" name="Freeform 14"/>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15"/>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Freeform 16"/>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9" name="Freeform 18"/>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Freeform 19"/>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1" name="Freeform 20"/>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Freeform 21"/>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3" name="Freeform 22"/>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Freeform 23"/>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Freeform 24"/>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grpSp>
        <p:nvGrpSpPr>
          <p:cNvPr id="4" name="Group 3"/>
          <p:cNvGrpSpPr/>
          <p:nvPr userDrawn="1"/>
        </p:nvGrpSpPr>
        <p:grpSpPr>
          <a:xfrm>
            <a:off x="10680334" y="6469241"/>
            <a:ext cx="936459" cy="322975"/>
            <a:chOff x="4305449" y="-79513"/>
            <a:chExt cx="3035217" cy="1046814"/>
          </a:xfrm>
        </p:grpSpPr>
        <p:grpSp>
          <p:nvGrpSpPr>
            <p:cNvPr id="6" name="Group 5"/>
            <p:cNvGrpSpPr/>
            <p:nvPr userDrawn="1"/>
          </p:nvGrpSpPr>
          <p:grpSpPr>
            <a:xfrm>
              <a:off x="4305449" y="-79513"/>
              <a:ext cx="3035217" cy="800931"/>
              <a:chOff x="4305449" y="-79513"/>
              <a:chExt cx="3035217" cy="800931"/>
            </a:xfrm>
            <a:solidFill>
              <a:srgbClr val="006772"/>
            </a:solidFill>
          </p:grpSpPr>
          <p:grpSp>
            <p:nvGrpSpPr>
              <p:cNvPr id="22" name="Group 21"/>
              <p:cNvGrpSpPr/>
              <p:nvPr userDrawn="1"/>
            </p:nvGrpSpPr>
            <p:grpSpPr>
              <a:xfrm>
                <a:off x="4305449" y="-79513"/>
                <a:ext cx="3035217" cy="800931"/>
                <a:chOff x="17228" y="-4174521"/>
                <a:chExt cx="12103952" cy="3193981"/>
              </a:xfrm>
              <a:grpFill/>
            </p:grpSpPr>
            <p:sp>
              <p:nvSpPr>
                <p:cNvPr id="24" name="Freeform 23"/>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800" dirty="0"/>
                </a:p>
              </p:txBody>
            </p:sp>
            <p:sp>
              <p:nvSpPr>
                <p:cNvPr id="25" name="Freeform 24"/>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800" dirty="0"/>
                </a:p>
              </p:txBody>
            </p:sp>
          </p:grpSp>
          <p:sp>
            <p:nvSpPr>
              <p:cNvPr id="23" name="Freeform 22"/>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grpSp>
        <p:grpSp>
          <p:nvGrpSpPr>
            <p:cNvPr id="7" name="Group 6"/>
            <p:cNvGrpSpPr/>
            <p:nvPr userDrawn="1"/>
          </p:nvGrpSpPr>
          <p:grpSpPr>
            <a:xfrm>
              <a:off x="5297353" y="756957"/>
              <a:ext cx="2032994" cy="210344"/>
              <a:chOff x="3972780" y="-838818"/>
              <a:chExt cx="8107257" cy="838818"/>
            </a:xfrm>
            <a:solidFill>
              <a:srgbClr val="868686"/>
            </a:solidFill>
          </p:grpSpPr>
          <p:sp>
            <p:nvSpPr>
              <p:cNvPr id="8" name="Freeform 7"/>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0" name="Freeform 9"/>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11" name="Freeform 10"/>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2" name="Freeform 11"/>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3" name="Freeform 12"/>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4" name="Freeform 13"/>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5" name="Freeform 14"/>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6" name="Freeform 15"/>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7" name="Freeform 16"/>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8" name="Freeform 17"/>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19" name="Freeform 18"/>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20" name="Freeform 19"/>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sp>
            <p:nvSpPr>
              <p:cNvPr id="21" name="Freeform 20"/>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p>
            </p:txBody>
          </p:sp>
        </p:grpSp>
      </p:grpSp>
      <p:pic>
        <p:nvPicPr>
          <p:cNvPr id="26" name="Picture 2" descr="Image result for iras logo"/>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1484270" y="-6244"/>
            <a:ext cx="707730" cy="6203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userDrawn="1"/>
        </p:nvPicPr>
        <p:blipFill>
          <a:blip r:embed="rId20"/>
          <a:stretch>
            <a:fillRect/>
          </a:stretch>
        </p:blipFill>
        <p:spPr>
          <a:xfrm>
            <a:off x="11743163" y="6396761"/>
            <a:ext cx="351295" cy="36512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95" r:id="rId1"/>
    <p:sldLayoutId id="2147483814" r:id="rId2"/>
    <p:sldLayoutId id="2147483896" r:id="rId3"/>
    <p:sldLayoutId id="2147483897" r:id="rId4"/>
    <p:sldLayoutId id="2147483898" r:id="rId5"/>
    <p:sldLayoutId id="2147483684" r:id="rId6"/>
    <p:sldLayoutId id="2147483711" r:id="rId7"/>
    <p:sldLayoutId id="2147483703" r:id="rId8"/>
    <p:sldLayoutId id="2147483669" r:id="rId9"/>
    <p:sldLayoutId id="2147483820" r:id="rId10"/>
    <p:sldLayoutId id="2147483835" r:id="rId11"/>
    <p:sldLayoutId id="2147483822" r:id="rId12"/>
    <p:sldLayoutId id="2147483836" r:id="rId13"/>
    <p:sldLayoutId id="2147483837" r:id="rId14"/>
    <p:sldLayoutId id="2147483838" r:id="rId15"/>
    <p:sldLayoutId id="2147483831" r:id="rId16"/>
    <p:sldLayoutId id="214748389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grpSp>
        <p:nvGrpSpPr>
          <p:cNvPr id="5" name="Group 4"/>
          <p:cNvGrpSpPr/>
          <p:nvPr userDrawn="1"/>
        </p:nvGrpSpPr>
        <p:grpSpPr>
          <a:xfrm>
            <a:off x="10981336" y="282406"/>
            <a:ext cx="936459" cy="322975"/>
            <a:chOff x="4305449" y="-79513"/>
            <a:chExt cx="3035217" cy="1046814"/>
          </a:xfrm>
          <a:solidFill>
            <a:srgbClr val="FFFFFF"/>
          </a:solidFill>
        </p:grpSpPr>
        <p:grpSp>
          <p:nvGrpSpPr>
            <p:cNvPr id="6" name="Group 5"/>
            <p:cNvGrpSpPr/>
            <p:nvPr userDrawn="1"/>
          </p:nvGrpSpPr>
          <p:grpSpPr>
            <a:xfrm>
              <a:off x="4305449" y="-79513"/>
              <a:ext cx="3035217" cy="800931"/>
              <a:chOff x="4305449" y="-79513"/>
              <a:chExt cx="3035217" cy="800931"/>
            </a:xfrm>
            <a:grpFill/>
          </p:grpSpPr>
          <p:grpSp>
            <p:nvGrpSpPr>
              <p:cNvPr id="22" name="Group 21"/>
              <p:cNvGrpSpPr/>
              <p:nvPr userDrawn="1"/>
            </p:nvGrpSpPr>
            <p:grpSpPr>
              <a:xfrm>
                <a:off x="4305449" y="-79513"/>
                <a:ext cx="3035217" cy="800931"/>
                <a:chOff x="17228" y="-4174521"/>
                <a:chExt cx="12103952" cy="3193981"/>
              </a:xfrm>
              <a:grpFill/>
            </p:grpSpPr>
            <p:sp>
              <p:nvSpPr>
                <p:cNvPr id="24" name="Freeform 23"/>
                <p:cNvSpPr/>
                <p:nvPr userDrawn="1"/>
              </p:nvSpPr>
              <p:spPr>
                <a:xfrm>
                  <a:off x="3960796" y="-3886061"/>
                  <a:ext cx="8160384" cy="2652991"/>
                </a:xfrm>
                <a:custGeom>
                  <a:avLst/>
                  <a:gdLst>
                    <a:gd name="connsiteX0" fmla="*/ 1653565 w 8160383"/>
                    <a:gd name="connsiteY0" fmla="*/ 13759 h 2652992"/>
                    <a:gd name="connsiteX1" fmla="*/ 2599361 w 8160383"/>
                    <a:gd name="connsiteY1" fmla="*/ 869900 h 2652992"/>
                    <a:gd name="connsiteX2" fmla="*/ 2599361 w 8160383"/>
                    <a:gd name="connsiteY2" fmla="*/ 2610749 h 2652992"/>
                    <a:gd name="connsiteX3" fmla="*/ 1633591 w 8160383"/>
                    <a:gd name="connsiteY3" fmla="*/ 2610749 h 2652992"/>
                    <a:gd name="connsiteX4" fmla="*/ 1633591 w 8160383"/>
                    <a:gd name="connsiteY4" fmla="*/ 1280866 h 2652992"/>
                    <a:gd name="connsiteX5" fmla="*/ 965770 w 8160383"/>
                    <a:gd name="connsiteY5" fmla="*/ 1280866 h 2652992"/>
                    <a:gd name="connsiteX6" fmla="*/ 965770 w 8160383"/>
                    <a:gd name="connsiteY6" fmla="*/ 2610750 h 2652992"/>
                    <a:gd name="connsiteX7" fmla="*/ 0 w 8160383"/>
                    <a:gd name="connsiteY7" fmla="*/ 2610750 h 2652992"/>
                    <a:gd name="connsiteX8" fmla="*/ 0 w 8160383"/>
                    <a:gd name="connsiteY8" fmla="*/ 37568 h 2652992"/>
                    <a:gd name="connsiteX9" fmla="*/ 965770 w 8160383"/>
                    <a:gd name="connsiteY9" fmla="*/ 37568 h 2652992"/>
                    <a:gd name="connsiteX10" fmla="*/ 965770 w 8160383"/>
                    <a:gd name="connsiteY10" fmla="*/ 561675 h 2652992"/>
                    <a:gd name="connsiteX11" fmla="*/ 1653565 w 8160383"/>
                    <a:gd name="connsiteY11" fmla="*/ 13759 h 2652992"/>
                    <a:gd name="connsiteX12" fmla="*/ 6841206 w 8160383"/>
                    <a:gd name="connsiteY12" fmla="*/ 176 h 2652992"/>
                    <a:gd name="connsiteX13" fmla="*/ 8070629 w 8160383"/>
                    <a:gd name="connsiteY13" fmla="*/ 806236 h 2652992"/>
                    <a:gd name="connsiteX14" fmla="*/ 7183617 w 8160383"/>
                    <a:gd name="connsiteY14" fmla="*/ 807828 h 2652992"/>
                    <a:gd name="connsiteX15" fmla="*/ 6805700 w 8160383"/>
                    <a:gd name="connsiteY15" fmla="*/ 563077 h 2652992"/>
                    <a:gd name="connsiteX16" fmla="*/ 6767460 w 8160383"/>
                    <a:gd name="connsiteY16" fmla="*/ 891261 h 2652992"/>
                    <a:gd name="connsiteX17" fmla="*/ 8158218 w 8160383"/>
                    <a:gd name="connsiteY17" fmla="*/ 1745402 h 2652992"/>
                    <a:gd name="connsiteX18" fmla="*/ 7061163 w 8160383"/>
                    <a:gd name="connsiteY18" fmla="*/ 2652823 h 2652992"/>
                    <a:gd name="connsiteX19" fmla="*/ 5653484 w 8160383"/>
                    <a:gd name="connsiteY19" fmla="*/ 1759978 h 2652992"/>
                    <a:gd name="connsiteX20" fmla="*/ 6524332 w 8160383"/>
                    <a:gd name="connsiteY20" fmla="*/ 1759978 h 2652992"/>
                    <a:gd name="connsiteX21" fmla="*/ 6981879 w 8160383"/>
                    <a:gd name="connsiteY21" fmla="*/ 2042352 h 2652992"/>
                    <a:gd name="connsiteX22" fmla="*/ 7193959 w 8160383"/>
                    <a:gd name="connsiteY22" fmla="*/ 1799971 h 2652992"/>
                    <a:gd name="connsiteX23" fmla="*/ 5885307 w 8160383"/>
                    <a:gd name="connsiteY23" fmla="*/ 1299445 h 2652992"/>
                    <a:gd name="connsiteX24" fmla="*/ 5676997 w 8160383"/>
                    <a:gd name="connsiteY24" fmla="*/ 769772 h 2652992"/>
                    <a:gd name="connsiteX25" fmla="*/ 6841206 w 8160383"/>
                    <a:gd name="connsiteY25" fmla="*/ 176 h 265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60383" h="2652992">
                      <a:moveTo>
                        <a:pt x="1653565" y="13759"/>
                      </a:moveTo>
                      <a:cubicBezTo>
                        <a:pt x="2101587" y="-15639"/>
                        <a:pt x="2602364" y="241242"/>
                        <a:pt x="2599361" y="869900"/>
                      </a:cubicBezTo>
                      <a:lnTo>
                        <a:pt x="2599361" y="2610749"/>
                      </a:lnTo>
                      <a:lnTo>
                        <a:pt x="1633591" y="2610749"/>
                      </a:lnTo>
                      <a:lnTo>
                        <a:pt x="1633591" y="1280866"/>
                      </a:lnTo>
                      <a:cubicBezTo>
                        <a:pt x="1635101" y="509902"/>
                        <a:pt x="964260" y="707125"/>
                        <a:pt x="965770" y="1280866"/>
                      </a:cubicBezTo>
                      <a:lnTo>
                        <a:pt x="965770" y="2610750"/>
                      </a:lnTo>
                      <a:lnTo>
                        <a:pt x="0" y="2610750"/>
                      </a:lnTo>
                      <a:lnTo>
                        <a:pt x="0" y="37568"/>
                      </a:lnTo>
                      <a:lnTo>
                        <a:pt x="965770" y="37568"/>
                      </a:lnTo>
                      <a:lnTo>
                        <a:pt x="965770" y="561675"/>
                      </a:lnTo>
                      <a:cubicBezTo>
                        <a:pt x="988553" y="232672"/>
                        <a:pt x="1305103" y="36625"/>
                        <a:pt x="1653565" y="13759"/>
                      </a:cubicBezTo>
                      <a:close/>
                      <a:moveTo>
                        <a:pt x="6841206" y="176"/>
                      </a:moveTo>
                      <a:cubicBezTo>
                        <a:pt x="7439410" y="-7655"/>
                        <a:pt x="8048483" y="247124"/>
                        <a:pt x="8070629" y="806236"/>
                      </a:cubicBezTo>
                      <a:lnTo>
                        <a:pt x="7183617" y="807828"/>
                      </a:lnTo>
                      <a:cubicBezTo>
                        <a:pt x="7104159" y="549454"/>
                        <a:pt x="6897080" y="564971"/>
                        <a:pt x="6805700" y="563077"/>
                      </a:cubicBezTo>
                      <a:cubicBezTo>
                        <a:pt x="6679041" y="560452"/>
                        <a:pt x="6493930" y="782209"/>
                        <a:pt x="6767460" y="891261"/>
                      </a:cubicBezTo>
                      <a:cubicBezTo>
                        <a:pt x="7358080" y="1037585"/>
                        <a:pt x="8110665" y="998581"/>
                        <a:pt x="8158218" y="1745402"/>
                      </a:cubicBezTo>
                      <a:cubicBezTo>
                        <a:pt x="8205131" y="2482166"/>
                        <a:pt x="7478619" y="2650394"/>
                        <a:pt x="7061163" y="2652823"/>
                      </a:cubicBezTo>
                      <a:cubicBezTo>
                        <a:pt x="6643707" y="2655252"/>
                        <a:pt x="5734541" y="2643670"/>
                        <a:pt x="5653484" y="1759978"/>
                      </a:cubicBezTo>
                      <a:lnTo>
                        <a:pt x="6524332" y="1759978"/>
                      </a:lnTo>
                      <a:cubicBezTo>
                        <a:pt x="6535896" y="1812580"/>
                        <a:pt x="6583339" y="2060931"/>
                        <a:pt x="6981879" y="2042352"/>
                      </a:cubicBezTo>
                      <a:cubicBezTo>
                        <a:pt x="7148473" y="2032694"/>
                        <a:pt x="7188597" y="1971983"/>
                        <a:pt x="7193959" y="1799971"/>
                      </a:cubicBezTo>
                      <a:cubicBezTo>
                        <a:pt x="7127954" y="1574433"/>
                        <a:pt x="6361347" y="1730241"/>
                        <a:pt x="5885307" y="1299445"/>
                      </a:cubicBezTo>
                      <a:cubicBezTo>
                        <a:pt x="5783945" y="1175428"/>
                        <a:pt x="5685829" y="1070756"/>
                        <a:pt x="5676997" y="769772"/>
                      </a:cubicBezTo>
                      <a:cubicBezTo>
                        <a:pt x="5655668" y="278446"/>
                        <a:pt x="6243003" y="8006"/>
                        <a:pt x="6841206" y="17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Freeform 24"/>
                <p:cNvSpPr/>
                <p:nvPr userDrawn="1"/>
              </p:nvSpPr>
              <p:spPr>
                <a:xfrm>
                  <a:off x="17228" y="-4174521"/>
                  <a:ext cx="3182613" cy="3193981"/>
                </a:xfrm>
                <a:custGeom>
                  <a:avLst/>
                  <a:gdLst>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1220 w 3182612"/>
                    <a:gd name="connsiteY1" fmla="*/ 189932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801427 w 3182612"/>
                    <a:gd name="connsiteY2" fmla="*/ 429725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041220 w 3182612"/>
                    <a:gd name="connsiteY3" fmla="*/ 669518 h 3193981"/>
                    <a:gd name="connsiteX4" fmla="*/ 3134558 w 3182612"/>
                    <a:gd name="connsiteY4" fmla="*/ 650674 h 3193981"/>
                    <a:gd name="connsiteX5" fmla="*/ 3182612 w 3182612"/>
                    <a:gd name="connsiteY5" fmla="*/ 618275 h 3193981"/>
                    <a:gd name="connsiteX6" fmla="*/ 3182612 w 3182612"/>
                    <a:gd name="connsiteY6" fmla="*/ 3193981 h 3193981"/>
                    <a:gd name="connsiteX7" fmla="*/ 582846 w 3182612"/>
                    <a:gd name="connsiteY7" fmla="*/ 3193981 h 3193981"/>
                    <a:gd name="connsiteX8" fmla="*/ 2808645 w 3182612"/>
                    <a:gd name="connsiteY8" fmla="*/ 60445 h 3193981"/>
                    <a:gd name="connsiteX9" fmla="*/ 0 w 3182612"/>
                    <a:gd name="connsiteY9" fmla="*/ 0 h 3193981"/>
                    <a:gd name="connsiteX10" fmla="*/ 2536896 w 3182612"/>
                    <a:gd name="connsiteY10" fmla="*/ 0 h 3193981"/>
                    <a:gd name="connsiteX11" fmla="*/ 177523 w 3182612"/>
                    <a:gd name="connsiteY11" fmla="*/ 3018007 h 3193981"/>
                    <a:gd name="connsiteX12" fmla="*/ 99978 w 3182612"/>
                    <a:gd name="connsiteY12" fmla="*/ 2963230 h 3193981"/>
                    <a:gd name="connsiteX13" fmla="*/ 99978 w 3182612"/>
                    <a:gd name="connsiteY13" fmla="*/ 2959228 h 3193981"/>
                    <a:gd name="connsiteX14" fmla="*/ 131118 w 3182612"/>
                    <a:gd name="connsiteY14" fmla="*/ 2962367 h 3193981"/>
                    <a:gd name="connsiteX15" fmla="*/ 370911 w 3182612"/>
                    <a:gd name="connsiteY15" fmla="*/ 2722574 h 3193981"/>
                    <a:gd name="connsiteX16" fmla="*/ 131118 w 3182612"/>
                    <a:gd name="connsiteY16" fmla="*/ 2482781 h 3193981"/>
                    <a:gd name="connsiteX17" fmla="*/ 37780 w 3182612"/>
                    <a:gd name="connsiteY17" fmla="*/ 2501625 h 3193981"/>
                    <a:gd name="connsiteX18" fmla="*/ 0 w 3182612"/>
                    <a:gd name="connsiteY18" fmla="*/ 2527097 h 3193981"/>
                    <a:gd name="connsiteX19" fmla="*/ 0 w 3182612"/>
                    <a:gd name="connsiteY19"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34558 w 3182612"/>
                    <a:gd name="connsiteY3" fmla="*/ 650674 h 3193981"/>
                    <a:gd name="connsiteX4" fmla="*/ 3182612 w 3182612"/>
                    <a:gd name="connsiteY4" fmla="*/ 618275 h 3193981"/>
                    <a:gd name="connsiteX5" fmla="*/ 3182612 w 3182612"/>
                    <a:gd name="connsiteY5" fmla="*/ 3193981 h 3193981"/>
                    <a:gd name="connsiteX6" fmla="*/ 582846 w 3182612"/>
                    <a:gd name="connsiteY6" fmla="*/ 3193981 h 3193981"/>
                    <a:gd name="connsiteX7" fmla="*/ 2808645 w 3182612"/>
                    <a:gd name="connsiteY7" fmla="*/ 60445 h 3193981"/>
                    <a:gd name="connsiteX8" fmla="*/ 0 w 3182612"/>
                    <a:gd name="connsiteY8" fmla="*/ 0 h 3193981"/>
                    <a:gd name="connsiteX9" fmla="*/ 2536896 w 3182612"/>
                    <a:gd name="connsiteY9" fmla="*/ 0 h 3193981"/>
                    <a:gd name="connsiteX10" fmla="*/ 177523 w 3182612"/>
                    <a:gd name="connsiteY10" fmla="*/ 3018007 h 3193981"/>
                    <a:gd name="connsiteX11" fmla="*/ 99978 w 3182612"/>
                    <a:gd name="connsiteY11" fmla="*/ 2963230 h 3193981"/>
                    <a:gd name="connsiteX12" fmla="*/ 99978 w 3182612"/>
                    <a:gd name="connsiteY12" fmla="*/ 2959228 h 3193981"/>
                    <a:gd name="connsiteX13" fmla="*/ 131118 w 3182612"/>
                    <a:gd name="connsiteY13" fmla="*/ 2962367 h 3193981"/>
                    <a:gd name="connsiteX14" fmla="*/ 370911 w 3182612"/>
                    <a:gd name="connsiteY14" fmla="*/ 2722574 h 3193981"/>
                    <a:gd name="connsiteX15" fmla="*/ 131118 w 3182612"/>
                    <a:gd name="connsiteY15" fmla="*/ 2482781 h 3193981"/>
                    <a:gd name="connsiteX16" fmla="*/ 37780 w 3182612"/>
                    <a:gd name="connsiteY16" fmla="*/ 2501625 h 3193981"/>
                    <a:gd name="connsiteX17" fmla="*/ 0 w 3182612"/>
                    <a:gd name="connsiteY17" fmla="*/ 2527097 h 3193981"/>
                    <a:gd name="connsiteX18" fmla="*/ 0 w 3182612"/>
                    <a:gd name="connsiteY18"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2793164 w 3182612"/>
                    <a:gd name="connsiteY2" fmla="*/ 413200 h 3193981"/>
                    <a:gd name="connsiteX3" fmla="*/ 3182612 w 3182612"/>
                    <a:gd name="connsiteY3" fmla="*/ 618275 h 3193981"/>
                    <a:gd name="connsiteX4" fmla="*/ 3182612 w 3182612"/>
                    <a:gd name="connsiteY4" fmla="*/ 3193981 h 3193981"/>
                    <a:gd name="connsiteX5" fmla="*/ 582846 w 3182612"/>
                    <a:gd name="connsiteY5" fmla="*/ 3193981 h 3193981"/>
                    <a:gd name="connsiteX6" fmla="*/ 2808645 w 3182612"/>
                    <a:gd name="connsiteY6" fmla="*/ 60445 h 3193981"/>
                    <a:gd name="connsiteX7" fmla="*/ 0 w 3182612"/>
                    <a:gd name="connsiteY7" fmla="*/ 0 h 3193981"/>
                    <a:gd name="connsiteX8" fmla="*/ 2536896 w 3182612"/>
                    <a:gd name="connsiteY8" fmla="*/ 0 h 3193981"/>
                    <a:gd name="connsiteX9" fmla="*/ 177523 w 3182612"/>
                    <a:gd name="connsiteY9" fmla="*/ 3018007 h 3193981"/>
                    <a:gd name="connsiteX10" fmla="*/ 99978 w 3182612"/>
                    <a:gd name="connsiteY10" fmla="*/ 2963230 h 3193981"/>
                    <a:gd name="connsiteX11" fmla="*/ 99978 w 3182612"/>
                    <a:gd name="connsiteY11" fmla="*/ 2959228 h 3193981"/>
                    <a:gd name="connsiteX12" fmla="*/ 131118 w 3182612"/>
                    <a:gd name="connsiteY12" fmla="*/ 2962367 h 3193981"/>
                    <a:gd name="connsiteX13" fmla="*/ 370911 w 3182612"/>
                    <a:gd name="connsiteY13" fmla="*/ 2722574 h 3193981"/>
                    <a:gd name="connsiteX14" fmla="*/ 131118 w 3182612"/>
                    <a:gd name="connsiteY14" fmla="*/ 2482781 h 3193981"/>
                    <a:gd name="connsiteX15" fmla="*/ 37780 w 3182612"/>
                    <a:gd name="connsiteY15" fmla="*/ 2501625 h 3193981"/>
                    <a:gd name="connsiteX16" fmla="*/ 0 w 3182612"/>
                    <a:gd name="connsiteY16" fmla="*/ 2527097 h 3193981"/>
                    <a:gd name="connsiteX17" fmla="*/ 0 w 3182612"/>
                    <a:gd name="connsiteY17"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 name="connsiteX0" fmla="*/ 2808645 w 3182612"/>
                    <a:gd name="connsiteY0" fmla="*/ 60445 h 3193981"/>
                    <a:gd name="connsiteX1" fmla="*/ 3043975 w 3182612"/>
                    <a:gd name="connsiteY1" fmla="*/ 225737 h 3193981"/>
                    <a:gd name="connsiteX2" fmla="*/ 3182612 w 3182612"/>
                    <a:gd name="connsiteY2" fmla="*/ 618275 h 3193981"/>
                    <a:gd name="connsiteX3" fmla="*/ 3182612 w 3182612"/>
                    <a:gd name="connsiteY3" fmla="*/ 3193981 h 3193981"/>
                    <a:gd name="connsiteX4" fmla="*/ 582846 w 3182612"/>
                    <a:gd name="connsiteY4" fmla="*/ 3193981 h 3193981"/>
                    <a:gd name="connsiteX5" fmla="*/ 2808645 w 3182612"/>
                    <a:gd name="connsiteY5" fmla="*/ 60445 h 3193981"/>
                    <a:gd name="connsiteX6" fmla="*/ 0 w 3182612"/>
                    <a:gd name="connsiteY6" fmla="*/ 0 h 3193981"/>
                    <a:gd name="connsiteX7" fmla="*/ 2536896 w 3182612"/>
                    <a:gd name="connsiteY7" fmla="*/ 0 h 3193981"/>
                    <a:gd name="connsiteX8" fmla="*/ 177523 w 3182612"/>
                    <a:gd name="connsiteY8" fmla="*/ 3018007 h 3193981"/>
                    <a:gd name="connsiteX9" fmla="*/ 99978 w 3182612"/>
                    <a:gd name="connsiteY9" fmla="*/ 2963230 h 3193981"/>
                    <a:gd name="connsiteX10" fmla="*/ 99978 w 3182612"/>
                    <a:gd name="connsiteY10" fmla="*/ 2959228 h 3193981"/>
                    <a:gd name="connsiteX11" fmla="*/ 131118 w 3182612"/>
                    <a:gd name="connsiteY11" fmla="*/ 2962367 h 3193981"/>
                    <a:gd name="connsiteX12" fmla="*/ 370911 w 3182612"/>
                    <a:gd name="connsiteY12" fmla="*/ 2722574 h 3193981"/>
                    <a:gd name="connsiteX13" fmla="*/ 131118 w 3182612"/>
                    <a:gd name="connsiteY13" fmla="*/ 2482781 h 3193981"/>
                    <a:gd name="connsiteX14" fmla="*/ 37780 w 3182612"/>
                    <a:gd name="connsiteY14" fmla="*/ 2501625 h 3193981"/>
                    <a:gd name="connsiteX15" fmla="*/ 0 w 3182612"/>
                    <a:gd name="connsiteY15" fmla="*/ 2527097 h 3193981"/>
                    <a:gd name="connsiteX16" fmla="*/ 0 w 3182612"/>
                    <a:gd name="connsiteY16" fmla="*/ 0 h 319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2612" h="3193981">
                      <a:moveTo>
                        <a:pt x="2808645" y="60445"/>
                      </a:moveTo>
                      <a:cubicBezTo>
                        <a:pt x="2933801" y="32646"/>
                        <a:pt x="3045178" y="164190"/>
                        <a:pt x="3043975" y="225737"/>
                      </a:cubicBezTo>
                      <a:cubicBezTo>
                        <a:pt x="2706941" y="128667"/>
                        <a:pt x="2672010" y="842419"/>
                        <a:pt x="3182612" y="618275"/>
                      </a:cubicBezTo>
                      <a:lnTo>
                        <a:pt x="3182612" y="3193981"/>
                      </a:lnTo>
                      <a:lnTo>
                        <a:pt x="582846" y="3193981"/>
                      </a:lnTo>
                      <a:cubicBezTo>
                        <a:pt x="1701296" y="2696316"/>
                        <a:pt x="2174290" y="127804"/>
                        <a:pt x="2808645" y="60445"/>
                      </a:cubicBezTo>
                      <a:close/>
                      <a:moveTo>
                        <a:pt x="0" y="0"/>
                      </a:moveTo>
                      <a:lnTo>
                        <a:pt x="2536896" y="0"/>
                      </a:lnTo>
                      <a:cubicBezTo>
                        <a:pt x="1419927" y="471719"/>
                        <a:pt x="974610" y="3475583"/>
                        <a:pt x="177523" y="3018007"/>
                      </a:cubicBezTo>
                      <a:lnTo>
                        <a:pt x="99978" y="2963230"/>
                      </a:lnTo>
                      <a:lnTo>
                        <a:pt x="99978" y="2959228"/>
                      </a:lnTo>
                      <a:lnTo>
                        <a:pt x="131118" y="2962367"/>
                      </a:lnTo>
                      <a:cubicBezTo>
                        <a:pt x="263552" y="2962367"/>
                        <a:pt x="370911" y="2855008"/>
                        <a:pt x="370911" y="2722574"/>
                      </a:cubicBezTo>
                      <a:cubicBezTo>
                        <a:pt x="370911" y="2590140"/>
                        <a:pt x="263552" y="2482781"/>
                        <a:pt x="131118" y="2482781"/>
                      </a:cubicBezTo>
                      <a:cubicBezTo>
                        <a:pt x="98010" y="2482781"/>
                        <a:pt x="66468" y="2489491"/>
                        <a:pt x="37780" y="2501625"/>
                      </a:cubicBezTo>
                      <a:lnTo>
                        <a:pt x="0" y="2527097"/>
                      </a:lnTo>
                      <a:lnTo>
                        <a:pt x="0" y="0"/>
                      </a:ln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23" name="Freeform 22"/>
              <p:cNvSpPr/>
              <p:nvPr userDrawn="1"/>
            </p:nvSpPr>
            <p:spPr>
              <a:xfrm>
                <a:off x="6004983" y="-12411"/>
                <a:ext cx="638570" cy="666726"/>
              </a:xfrm>
              <a:custGeom>
                <a:avLst/>
                <a:gdLst>
                  <a:gd name="connsiteX0" fmla="*/ 1284704 w 2546513"/>
                  <a:gd name="connsiteY0" fmla="*/ 0 h 2658794"/>
                  <a:gd name="connsiteX1" fmla="*/ 2511650 w 2546513"/>
                  <a:gd name="connsiteY1" fmla="*/ 934075 h 2658794"/>
                  <a:gd name="connsiteX2" fmla="*/ 2527735 w 2546513"/>
                  <a:gd name="connsiteY2" fmla="*/ 998806 h 2658794"/>
                  <a:gd name="connsiteX3" fmla="*/ 1727960 w 2546513"/>
                  <a:gd name="connsiteY3" fmla="*/ 998806 h 2658794"/>
                  <a:gd name="connsiteX4" fmla="*/ 1721308 w 2546513"/>
                  <a:gd name="connsiteY4" fmla="*/ 977375 h 2658794"/>
                  <a:gd name="connsiteX5" fmla="*/ 1341772 w 2546513"/>
                  <a:gd name="connsiteY5" fmla="*/ 725802 h 2658794"/>
                  <a:gd name="connsiteX6" fmla="*/ 929867 w 2546513"/>
                  <a:gd name="connsiteY6" fmla="*/ 1137707 h 2658794"/>
                  <a:gd name="connsiteX7" fmla="*/ 929867 w 2546513"/>
                  <a:gd name="connsiteY7" fmla="*/ 1501301 h 2658794"/>
                  <a:gd name="connsiteX8" fmla="*/ 1341772 w 2546513"/>
                  <a:gd name="connsiteY8" fmla="*/ 1913206 h 2658794"/>
                  <a:gd name="connsiteX9" fmla="*/ 1745309 w 2546513"/>
                  <a:gd name="connsiteY9" fmla="*/ 1584314 h 2658794"/>
                  <a:gd name="connsiteX10" fmla="*/ 1746189 w 2546513"/>
                  <a:gd name="connsiteY10" fmla="*/ 1575581 h 2658794"/>
                  <a:gd name="connsiteX11" fmla="*/ 2546513 w 2546513"/>
                  <a:gd name="connsiteY11" fmla="*/ 1575581 h 2658794"/>
                  <a:gd name="connsiteX12" fmla="*/ 2543307 w 2546513"/>
                  <a:gd name="connsiteY12" fmla="*/ 1597317 h 2658794"/>
                  <a:gd name="connsiteX13" fmla="*/ 1284704 w 2546513"/>
                  <a:gd name="connsiteY13" fmla="*/ 2658794 h 2658794"/>
                  <a:gd name="connsiteX14" fmla="*/ 0 w 2546513"/>
                  <a:gd name="connsiteY14" fmla="*/ 1329397 h 2658794"/>
                  <a:gd name="connsiteX15" fmla="*/ 1284704 w 2546513"/>
                  <a:gd name="connsiteY15" fmla="*/ 0 h 265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6513" h="2658794">
                    <a:moveTo>
                      <a:pt x="1284704" y="0"/>
                    </a:moveTo>
                    <a:cubicBezTo>
                      <a:pt x="1861191" y="0"/>
                      <a:pt x="2348992" y="392919"/>
                      <a:pt x="2511650" y="934075"/>
                    </a:cubicBezTo>
                    <a:lnTo>
                      <a:pt x="2527735" y="998806"/>
                    </a:lnTo>
                    <a:lnTo>
                      <a:pt x="1727960" y="998806"/>
                    </a:lnTo>
                    <a:lnTo>
                      <a:pt x="1721308" y="977375"/>
                    </a:lnTo>
                    <a:cubicBezTo>
                      <a:pt x="1658777" y="829536"/>
                      <a:pt x="1512389" y="725802"/>
                      <a:pt x="1341772" y="725802"/>
                    </a:cubicBezTo>
                    <a:cubicBezTo>
                      <a:pt x="1114283" y="725802"/>
                      <a:pt x="929867" y="910218"/>
                      <a:pt x="929867" y="1137707"/>
                    </a:cubicBezTo>
                    <a:lnTo>
                      <a:pt x="929867" y="1501301"/>
                    </a:lnTo>
                    <a:cubicBezTo>
                      <a:pt x="929867" y="1728790"/>
                      <a:pt x="1114283" y="1913206"/>
                      <a:pt x="1341772" y="1913206"/>
                    </a:cubicBezTo>
                    <a:cubicBezTo>
                      <a:pt x="1540825" y="1913206"/>
                      <a:pt x="1706900" y="1772013"/>
                      <a:pt x="1745309" y="1584314"/>
                    </a:cubicBezTo>
                    <a:lnTo>
                      <a:pt x="1746189" y="1575581"/>
                    </a:lnTo>
                    <a:lnTo>
                      <a:pt x="2546513" y="1575581"/>
                    </a:lnTo>
                    <a:lnTo>
                      <a:pt x="2543307" y="1597317"/>
                    </a:lnTo>
                    <a:cubicBezTo>
                      <a:pt x="2423513" y="2203101"/>
                      <a:pt x="1905536" y="2658794"/>
                      <a:pt x="1284704" y="2658794"/>
                    </a:cubicBezTo>
                    <a:cubicBezTo>
                      <a:pt x="575182" y="2658794"/>
                      <a:pt x="0" y="2063603"/>
                      <a:pt x="0" y="1329397"/>
                    </a:cubicBezTo>
                    <a:cubicBezTo>
                      <a:pt x="0" y="595191"/>
                      <a:pt x="575182" y="0"/>
                      <a:pt x="1284704"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7" name="Group 6"/>
            <p:cNvGrpSpPr/>
            <p:nvPr userDrawn="1"/>
          </p:nvGrpSpPr>
          <p:grpSpPr>
            <a:xfrm>
              <a:off x="5297353" y="756957"/>
              <a:ext cx="2032994" cy="210344"/>
              <a:chOff x="3972780" y="-838818"/>
              <a:chExt cx="8107257" cy="838818"/>
            </a:xfrm>
            <a:grpFill/>
          </p:grpSpPr>
          <p:sp>
            <p:nvSpPr>
              <p:cNvPr id="8" name="Freeform 7"/>
              <p:cNvSpPr/>
              <p:nvPr userDrawn="1"/>
            </p:nvSpPr>
            <p:spPr>
              <a:xfrm>
                <a:off x="3972780" y="-679982"/>
                <a:ext cx="729153" cy="498540"/>
              </a:xfrm>
              <a:custGeom>
                <a:avLst/>
                <a:gdLst>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41686 h 482886"/>
                  <a:gd name="connsiteX4" fmla="*/ 300439 w 729153"/>
                  <a:gd name="connsiteY4" fmla="*/ 0 h 482886"/>
                  <a:gd name="connsiteX5" fmla="*/ 343258 w 729153"/>
                  <a:gd name="connsiteY5" fmla="*/ 0 h 482886"/>
                  <a:gd name="connsiteX6" fmla="*/ 404350 w 729153"/>
                  <a:gd name="connsiteY6" fmla="*/ 105331 h 482886"/>
                  <a:gd name="connsiteX7" fmla="*/ 441264 w 729153"/>
                  <a:gd name="connsiteY7" fmla="*/ 41686 h 482886"/>
                  <a:gd name="connsiteX8" fmla="*/ 605863 w 729153"/>
                  <a:gd name="connsiteY8" fmla="*/ 41686 h 482886"/>
                  <a:gd name="connsiteX9" fmla="*/ 605863 w 729153"/>
                  <a:gd name="connsiteY9" fmla="*/ 0 h 482886"/>
                  <a:gd name="connsiteX10" fmla="*/ 729153 w 729153"/>
                  <a:gd name="connsiteY10" fmla="*/ 0 h 482886"/>
                  <a:gd name="connsiteX11" fmla="*/ 729153 w 729153"/>
                  <a:gd name="connsiteY11" fmla="*/ 482886 h 482886"/>
                  <a:gd name="connsiteX12" fmla="*/ 605863 w 729153"/>
                  <a:gd name="connsiteY12" fmla="*/ 482886 h 482886"/>
                  <a:gd name="connsiteX13" fmla="*/ 605863 w 729153"/>
                  <a:gd name="connsiteY13" fmla="*/ 130738 h 482886"/>
                  <a:gd name="connsiteX14" fmla="*/ 423729 w 729153"/>
                  <a:gd name="connsiteY14" fmla="*/ 130738 h 482886"/>
                  <a:gd name="connsiteX15" fmla="*/ 423729 w 729153"/>
                  <a:gd name="connsiteY15" fmla="*/ 482886 h 482886"/>
                  <a:gd name="connsiteX16" fmla="*/ 300439 w 729153"/>
                  <a:gd name="connsiteY16" fmla="*/ 482886 h 482886"/>
                  <a:gd name="connsiteX17" fmla="*/ 300439 w 729153"/>
                  <a:gd name="connsiteY17" fmla="*/ 130738 h 482886"/>
                  <a:gd name="connsiteX18" fmla="*/ 123290 w 729153"/>
                  <a:gd name="connsiteY18" fmla="*/ 130738 h 482886"/>
                  <a:gd name="connsiteX19" fmla="*/ 123290 w 729153"/>
                  <a:gd name="connsiteY19" fmla="*/ 482886 h 482886"/>
                  <a:gd name="connsiteX20" fmla="*/ 0 w 729153"/>
                  <a:gd name="connsiteY20" fmla="*/ 482886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41686 h 482886"/>
                  <a:gd name="connsiteX8" fmla="*/ 605863 w 729153"/>
                  <a:gd name="connsiteY8" fmla="*/ 0 h 482886"/>
                  <a:gd name="connsiteX9" fmla="*/ 729153 w 729153"/>
                  <a:gd name="connsiteY9" fmla="*/ 0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343258 w 729153"/>
                  <a:gd name="connsiteY4" fmla="*/ 0 h 482886"/>
                  <a:gd name="connsiteX5" fmla="*/ 404350 w 729153"/>
                  <a:gd name="connsiteY5" fmla="*/ 105331 h 482886"/>
                  <a:gd name="connsiteX6" fmla="*/ 441264 w 729153"/>
                  <a:gd name="connsiteY6" fmla="*/ 41686 h 482886"/>
                  <a:gd name="connsiteX7" fmla="*/ 605863 w 729153"/>
                  <a:gd name="connsiteY7" fmla="*/ 0 h 482886"/>
                  <a:gd name="connsiteX8" fmla="*/ 729153 w 729153"/>
                  <a:gd name="connsiteY8" fmla="*/ 0 h 482886"/>
                  <a:gd name="connsiteX9" fmla="*/ 728421 w 729153"/>
                  <a:gd name="connsiteY9" fmla="*/ 134059 h 482886"/>
                  <a:gd name="connsiteX10" fmla="*/ 729153 w 729153"/>
                  <a:gd name="connsiteY10" fmla="*/ 482886 h 482886"/>
                  <a:gd name="connsiteX11" fmla="*/ 605863 w 729153"/>
                  <a:gd name="connsiteY11" fmla="*/ 482886 h 482886"/>
                  <a:gd name="connsiteX12" fmla="*/ 605863 w 729153"/>
                  <a:gd name="connsiteY12" fmla="*/ 130738 h 482886"/>
                  <a:gd name="connsiteX13" fmla="*/ 423729 w 729153"/>
                  <a:gd name="connsiteY13" fmla="*/ 130738 h 482886"/>
                  <a:gd name="connsiteX14" fmla="*/ 423729 w 729153"/>
                  <a:gd name="connsiteY14" fmla="*/ 482886 h 482886"/>
                  <a:gd name="connsiteX15" fmla="*/ 300439 w 729153"/>
                  <a:gd name="connsiteY15" fmla="*/ 482886 h 482886"/>
                  <a:gd name="connsiteX16" fmla="*/ 300439 w 729153"/>
                  <a:gd name="connsiteY16" fmla="*/ 130738 h 482886"/>
                  <a:gd name="connsiteX17" fmla="*/ 123290 w 729153"/>
                  <a:gd name="connsiteY17" fmla="*/ 130738 h 482886"/>
                  <a:gd name="connsiteX18" fmla="*/ 123290 w 729153"/>
                  <a:gd name="connsiteY18" fmla="*/ 482886 h 482886"/>
                  <a:gd name="connsiteX19" fmla="*/ 0 w 729153"/>
                  <a:gd name="connsiteY19" fmla="*/ 482886 h 482886"/>
                  <a:gd name="connsiteX20" fmla="*/ 0 w 729153"/>
                  <a:gd name="connsiteY20"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9153 w 729153"/>
                  <a:gd name="connsiteY7" fmla="*/ 0 h 482886"/>
                  <a:gd name="connsiteX8" fmla="*/ 728421 w 729153"/>
                  <a:gd name="connsiteY8" fmla="*/ 134059 h 482886"/>
                  <a:gd name="connsiteX9" fmla="*/ 729153 w 729153"/>
                  <a:gd name="connsiteY9" fmla="*/ 482886 h 482886"/>
                  <a:gd name="connsiteX10" fmla="*/ 605863 w 729153"/>
                  <a:gd name="connsiteY10" fmla="*/ 482886 h 482886"/>
                  <a:gd name="connsiteX11" fmla="*/ 605863 w 729153"/>
                  <a:gd name="connsiteY11" fmla="*/ 130738 h 482886"/>
                  <a:gd name="connsiteX12" fmla="*/ 423729 w 729153"/>
                  <a:gd name="connsiteY12" fmla="*/ 130738 h 482886"/>
                  <a:gd name="connsiteX13" fmla="*/ 423729 w 729153"/>
                  <a:gd name="connsiteY13" fmla="*/ 482886 h 482886"/>
                  <a:gd name="connsiteX14" fmla="*/ 300439 w 729153"/>
                  <a:gd name="connsiteY14" fmla="*/ 482886 h 482886"/>
                  <a:gd name="connsiteX15" fmla="*/ 300439 w 729153"/>
                  <a:gd name="connsiteY15" fmla="*/ 130738 h 482886"/>
                  <a:gd name="connsiteX16" fmla="*/ 123290 w 729153"/>
                  <a:gd name="connsiteY16" fmla="*/ 130738 h 482886"/>
                  <a:gd name="connsiteX17" fmla="*/ 123290 w 729153"/>
                  <a:gd name="connsiteY17" fmla="*/ 482886 h 482886"/>
                  <a:gd name="connsiteX18" fmla="*/ 0 w 729153"/>
                  <a:gd name="connsiteY18" fmla="*/ 482886 h 482886"/>
                  <a:gd name="connsiteX19" fmla="*/ 0 w 729153"/>
                  <a:gd name="connsiteY19"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441264 w 729153"/>
                  <a:gd name="connsiteY5" fmla="*/ 41686 h 482886"/>
                  <a:gd name="connsiteX6" fmla="*/ 605863 w 729153"/>
                  <a:gd name="connsiteY6" fmla="*/ 0 h 482886"/>
                  <a:gd name="connsiteX7" fmla="*/ 728421 w 729153"/>
                  <a:gd name="connsiteY7" fmla="*/ 134059 h 482886"/>
                  <a:gd name="connsiteX8" fmla="*/ 729153 w 729153"/>
                  <a:gd name="connsiteY8" fmla="*/ 482886 h 482886"/>
                  <a:gd name="connsiteX9" fmla="*/ 605863 w 729153"/>
                  <a:gd name="connsiteY9" fmla="*/ 482886 h 482886"/>
                  <a:gd name="connsiteX10" fmla="*/ 605863 w 729153"/>
                  <a:gd name="connsiteY10" fmla="*/ 130738 h 482886"/>
                  <a:gd name="connsiteX11" fmla="*/ 423729 w 729153"/>
                  <a:gd name="connsiteY11" fmla="*/ 130738 h 482886"/>
                  <a:gd name="connsiteX12" fmla="*/ 423729 w 729153"/>
                  <a:gd name="connsiteY12" fmla="*/ 482886 h 482886"/>
                  <a:gd name="connsiteX13" fmla="*/ 300439 w 729153"/>
                  <a:gd name="connsiteY13" fmla="*/ 482886 h 482886"/>
                  <a:gd name="connsiteX14" fmla="*/ 300439 w 729153"/>
                  <a:gd name="connsiteY14" fmla="*/ 130738 h 482886"/>
                  <a:gd name="connsiteX15" fmla="*/ 123290 w 729153"/>
                  <a:gd name="connsiteY15" fmla="*/ 130738 h 482886"/>
                  <a:gd name="connsiteX16" fmla="*/ 123290 w 729153"/>
                  <a:gd name="connsiteY16" fmla="*/ 482886 h 482886"/>
                  <a:gd name="connsiteX17" fmla="*/ 0 w 729153"/>
                  <a:gd name="connsiteY17" fmla="*/ 482886 h 482886"/>
                  <a:gd name="connsiteX18" fmla="*/ 0 w 729153"/>
                  <a:gd name="connsiteY18"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605863 w 729153"/>
                  <a:gd name="connsiteY5" fmla="*/ 0 h 482886"/>
                  <a:gd name="connsiteX6" fmla="*/ 728421 w 729153"/>
                  <a:gd name="connsiteY6" fmla="*/ 134059 h 482886"/>
                  <a:gd name="connsiteX7" fmla="*/ 729153 w 729153"/>
                  <a:gd name="connsiteY7" fmla="*/ 482886 h 482886"/>
                  <a:gd name="connsiteX8" fmla="*/ 605863 w 729153"/>
                  <a:gd name="connsiteY8" fmla="*/ 482886 h 482886"/>
                  <a:gd name="connsiteX9" fmla="*/ 605863 w 729153"/>
                  <a:gd name="connsiteY9" fmla="*/ 130738 h 482886"/>
                  <a:gd name="connsiteX10" fmla="*/ 423729 w 729153"/>
                  <a:gd name="connsiteY10" fmla="*/ 130738 h 482886"/>
                  <a:gd name="connsiteX11" fmla="*/ 423729 w 729153"/>
                  <a:gd name="connsiteY11" fmla="*/ 482886 h 482886"/>
                  <a:gd name="connsiteX12" fmla="*/ 300439 w 729153"/>
                  <a:gd name="connsiteY12" fmla="*/ 482886 h 482886"/>
                  <a:gd name="connsiteX13" fmla="*/ 300439 w 729153"/>
                  <a:gd name="connsiteY13" fmla="*/ 130738 h 482886"/>
                  <a:gd name="connsiteX14" fmla="*/ 123290 w 729153"/>
                  <a:gd name="connsiteY14" fmla="*/ 130738 h 482886"/>
                  <a:gd name="connsiteX15" fmla="*/ 123290 w 729153"/>
                  <a:gd name="connsiteY15" fmla="*/ 482886 h 482886"/>
                  <a:gd name="connsiteX16" fmla="*/ 0 w 729153"/>
                  <a:gd name="connsiteY16" fmla="*/ 482886 h 482886"/>
                  <a:gd name="connsiteX17" fmla="*/ 0 w 729153"/>
                  <a:gd name="connsiteY17"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0 h 482886"/>
                  <a:gd name="connsiteX1" fmla="*/ 123290 w 729153"/>
                  <a:gd name="connsiteY1" fmla="*/ 0 h 482886"/>
                  <a:gd name="connsiteX2" fmla="*/ 123290 w 729153"/>
                  <a:gd name="connsiteY2" fmla="*/ 41686 h 482886"/>
                  <a:gd name="connsiteX3" fmla="*/ 300439 w 729153"/>
                  <a:gd name="connsiteY3" fmla="*/ 0 h 482886"/>
                  <a:gd name="connsiteX4" fmla="*/ 404350 w 729153"/>
                  <a:gd name="connsiteY4" fmla="*/ 105331 h 482886"/>
                  <a:gd name="connsiteX5" fmla="*/ 728421 w 729153"/>
                  <a:gd name="connsiteY5" fmla="*/ 134059 h 482886"/>
                  <a:gd name="connsiteX6" fmla="*/ 729153 w 729153"/>
                  <a:gd name="connsiteY6" fmla="*/ 482886 h 482886"/>
                  <a:gd name="connsiteX7" fmla="*/ 605863 w 729153"/>
                  <a:gd name="connsiteY7" fmla="*/ 482886 h 482886"/>
                  <a:gd name="connsiteX8" fmla="*/ 605863 w 729153"/>
                  <a:gd name="connsiteY8" fmla="*/ 130738 h 482886"/>
                  <a:gd name="connsiteX9" fmla="*/ 423729 w 729153"/>
                  <a:gd name="connsiteY9" fmla="*/ 130738 h 482886"/>
                  <a:gd name="connsiteX10" fmla="*/ 423729 w 729153"/>
                  <a:gd name="connsiteY10" fmla="*/ 482886 h 482886"/>
                  <a:gd name="connsiteX11" fmla="*/ 300439 w 729153"/>
                  <a:gd name="connsiteY11" fmla="*/ 482886 h 482886"/>
                  <a:gd name="connsiteX12" fmla="*/ 300439 w 729153"/>
                  <a:gd name="connsiteY12" fmla="*/ 130738 h 482886"/>
                  <a:gd name="connsiteX13" fmla="*/ 123290 w 729153"/>
                  <a:gd name="connsiteY13" fmla="*/ 130738 h 482886"/>
                  <a:gd name="connsiteX14" fmla="*/ 123290 w 729153"/>
                  <a:gd name="connsiteY14" fmla="*/ 482886 h 482886"/>
                  <a:gd name="connsiteX15" fmla="*/ 0 w 729153"/>
                  <a:gd name="connsiteY15" fmla="*/ 482886 h 482886"/>
                  <a:gd name="connsiteX16" fmla="*/ 0 w 729153"/>
                  <a:gd name="connsiteY16" fmla="*/ 0 h 482886"/>
                  <a:gd name="connsiteX0" fmla="*/ 0 w 729153"/>
                  <a:gd name="connsiteY0" fmla="*/ 20234 h 503120"/>
                  <a:gd name="connsiteX1" fmla="*/ 123290 w 729153"/>
                  <a:gd name="connsiteY1" fmla="*/ 20234 h 503120"/>
                  <a:gd name="connsiteX2" fmla="*/ 123290 w 729153"/>
                  <a:gd name="connsiteY2" fmla="*/ 61920 h 503120"/>
                  <a:gd name="connsiteX3" fmla="*/ 300439 w 729153"/>
                  <a:gd name="connsiteY3" fmla="*/ 20234 h 503120"/>
                  <a:gd name="connsiteX4" fmla="*/ 404350 w 729153"/>
                  <a:gd name="connsiteY4" fmla="*/ 125565 h 503120"/>
                  <a:gd name="connsiteX5" fmla="*/ 728421 w 729153"/>
                  <a:gd name="connsiteY5" fmla="*/ 154293 h 503120"/>
                  <a:gd name="connsiteX6" fmla="*/ 729153 w 729153"/>
                  <a:gd name="connsiteY6" fmla="*/ 503120 h 503120"/>
                  <a:gd name="connsiteX7" fmla="*/ 605863 w 729153"/>
                  <a:gd name="connsiteY7" fmla="*/ 503120 h 503120"/>
                  <a:gd name="connsiteX8" fmla="*/ 605863 w 729153"/>
                  <a:gd name="connsiteY8" fmla="*/ 150972 h 503120"/>
                  <a:gd name="connsiteX9" fmla="*/ 423729 w 729153"/>
                  <a:gd name="connsiteY9" fmla="*/ 150972 h 503120"/>
                  <a:gd name="connsiteX10" fmla="*/ 423729 w 729153"/>
                  <a:gd name="connsiteY10" fmla="*/ 503120 h 503120"/>
                  <a:gd name="connsiteX11" fmla="*/ 300439 w 729153"/>
                  <a:gd name="connsiteY11" fmla="*/ 503120 h 503120"/>
                  <a:gd name="connsiteX12" fmla="*/ 300439 w 729153"/>
                  <a:gd name="connsiteY12" fmla="*/ 150972 h 503120"/>
                  <a:gd name="connsiteX13" fmla="*/ 123290 w 729153"/>
                  <a:gd name="connsiteY13" fmla="*/ 150972 h 503120"/>
                  <a:gd name="connsiteX14" fmla="*/ 123290 w 729153"/>
                  <a:gd name="connsiteY14" fmla="*/ 503120 h 503120"/>
                  <a:gd name="connsiteX15" fmla="*/ 0 w 729153"/>
                  <a:gd name="connsiteY15" fmla="*/ 503120 h 503120"/>
                  <a:gd name="connsiteX16" fmla="*/ 0 w 729153"/>
                  <a:gd name="connsiteY16" fmla="*/ 20234 h 503120"/>
                  <a:gd name="connsiteX0" fmla="*/ 0 w 729153"/>
                  <a:gd name="connsiteY0" fmla="*/ 11956 h 494842"/>
                  <a:gd name="connsiteX1" fmla="*/ 123290 w 729153"/>
                  <a:gd name="connsiteY1" fmla="*/ 11956 h 494842"/>
                  <a:gd name="connsiteX2" fmla="*/ 123290 w 729153"/>
                  <a:gd name="connsiteY2" fmla="*/ 53642 h 494842"/>
                  <a:gd name="connsiteX3" fmla="*/ 300439 w 729153"/>
                  <a:gd name="connsiteY3" fmla="*/ 11956 h 494842"/>
                  <a:gd name="connsiteX4" fmla="*/ 404350 w 729153"/>
                  <a:gd name="connsiteY4" fmla="*/ 117287 h 494842"/>
                  <a:gd name="connsiteX5" fmla="*/ 728421 w 729153"/>
                  <a:gd name="connsiteY5" fmla="*/ 146015 h 494842"/>
                  <a:gd name="connsiteX6" fmla="*/ 729153 w 729153"/>
                  <a:gd name="connsiteY6" fmla="*/ 494842 h 494842"/>
                  <a:gd name="connsiteX7" fmla="*/ 605863 w 729153"/>
                  <a:gd name="connsiteY7" fmla="*/ 494842 h 494842"/>
                  <a:gd name="connsiteX8" fmla="*/ 605863 w 729153"/>
                  <a:gd name="connsiteY8" fmla="*/ 142694 h 494842"/>
                  <a:gd name="connsiteX9" fmla="*/ 423729 w 729153"/>
                  <a:gd name="connsiteY9" fmla="*/ 142694 h 494842"/>
                  <a:gd name="connsiteX10" fmla="*/ 423729 w 729153"/>
                  <a:gd name="connsiteY10" fmla="*/ 494842 h 494842"/>
                  <a:gd name="connsiteX11" fmla="*/ 300439 w 729153"/>
                  <a:gd name="connsiteY11" fmla="*/ 494842 h 494842"/>
                  <a:gd name="connsiteX12" fmla="*/ 300439 w 729153"/>
                  <a:gd name="connsiteY12" fmla="*/ 142694 h 494842"/>
                  <a:gd name="connsiteX13" fmla="*/ 123290 w 729153"/>
                  <a:gd name="connsiteY13" fmla="*/ 142694 h 494842"/>
                  <a:gd name="connsiteX14" fmla="*/ 123290 w 729153"/>
                  <a:gd name="connsiteY14" fmla="*/ 494842 h 494842"/>
                  <a:gd name="connsiteX15" fmla="*/ 0 w 729153"/>
                  <a:gd name="connsiteY15" fmla="*/ 494842 h 494842"/>
                  <a:gd name="connsiteX16" fmla="*/ 0 w 729153"/>
                  <a:gd name="connsiteY16" fmla="*/ 11956 h 494842"/>
                  <a:gd name="connsiteX0" fmla="*/ 0 w 729153"/>
                  <a:gd name="connsiteY0" fmla="*/ 2726 h 485612"/>
                  <a:gd name="connsiteX1" fmla="*/ 123290 w 729153"/>
                  <a:gd name="connsiteY1" fmla="*/ 2726 h 485612"/>
                  <a:gd name="connsiteX2" fmla="*/ 123290 w 729153"/>
                  <a:gd name="connsiteY2" fmla="*/ 44412 h 485612"/>
                  <a:gd name="connsiteX3" fmla="*/ 300439 w 729153"/>
                  <a:gd name="connsiteY3" fmla="*/ 2726 h 485612"/>
                  <a:gd name="connsiteX4" fmla="*/ 404350 w 729153"/>
                  <a:gd name="connsiteY4" fmla="*/ 108057 h 485612"/>
                  <a:gd name="connsiteX5" fmla="*/ 728421 w 729153"/>
                  <a:gd name="connsiteY5" fmla="*/ 136785 h 485612"/>
                  <a:gd name="connsiteX6" fmla="*/ 729153 w 729153"/>
                  <a:gd name="connsiteY6" fmla="*/ 485612 h 485612"/>
                  <a:gd name="connsiteX7" fmla="*/ 605863 w 729153"/>
                  <a:gd name="connsiteY7" fmla="*/ 485612 h 485612"/>
                  <a:gd name="connsiteX8" fmla="*/ 605863 w 729153"/>
                  <a:gd name="connsiteY8" fmla="*/ 133464 h 485612"/>
                  <a:gd name="connsiteX9" fmla="*/ 423729 w 729153"/>
                  <a:gd name="connsiteY9" fmla="*/ 133464 h 485612"/>
                  <a:gd name="connsiteX10" fmla="*/ 423729 w 729153"/>
                  <a:gd name="connsiteY10" fmla="*/ 485612 h 485612"/>
                  <a:gd name="connsiteX11" fmla="*/ 300439 w 729153"/>
                  <a:gd name="connsiteY11" fmla="*/ 485612 h 485612"/>
                  <a:gd name="connsiteX12" fmla="*/ 300439 w 729153"/>
                  <a:gd name="connsiteY12" fmla="*/ 133464 h 485612"/>
                  <a:gd name="connsiteX13" fmla="*/ 123290 w 729153"/>
                  <a:gd name="connsiteY13" fmla="*/ 133464 h 485612"/>
                  <a:gd name="connsiteX14" fmla="*/ 123290 w 729153"/>
                  <a:gd name="connsiteY14" fmla="*/ 485612 h 485612"/>
                  <a:gd name="connsiteX15" fmla="*/ 0 w 729153"/>
                  <a:gd name="connsiteY15" fmla="*/ 485612 h 485612"/>
                  <a:gd name="connsiteX16" fmla="*/ 0 w 729153"/>
                  <a:gd name="connsiteY16" fmla="*/ 2726 h 485612"/>
                  <a:gd name="connsiteX0" fmla="*/ 0 w 729153"/>
                  <a:gd name="connsiteY0" fmla="*/ 16627 h 499513"/>
                  <a:gd name="connsiteX1" fmla="*/ 123290 w 729153"/>
                  <a:gd name="connsiteY1" fmla="*/ 16627 h 499513"/>
                  <a:gd name="connsiteX2" fmla="*/ 123290 w 729153"/>
                  <a:gd name="connsiteY2" fmla="*/ 58313 h 499513"/>
                  <a:gd name="connsiteX3" fmla="*/ 300439 w 729153"/>
                  <a:gd name="connsiteY3" fmla="*/ 16627 h 499513"/>
                  <a:gd name="connsiteX4" fmla="*/ 404350 w 729153"/>
                  <a:gd name="connsiteY4" fmla="*/ 121958 h 499513"/>
                  <a:gd name="connsiteX5" fmla="*/ 728421 w 729153"/>
                  <a:gd name="connsiteY5" fmla="*/ 150686 h 499513"/>
                  <a:gd name="connsiteX6" fmla="*/ 729153 w 729153"/>
                  <a:gd name="connsiteY6" fmla="*/ 499513 h 499513"/>
                  <a:gd name="connsiteX7" fmla="*/ 605863 w 729153"/>
                  <a:gd name="connsiteY7" fmla="*/ 499513 h 499513"/>
                  <a:gd name="connsiteX8" fmla="*/ 605863 w 729153"/>
                  <a:gd name="connsiteY8" fmla="*/ 147365 h 499513"/>
                  <a:gd name="connsiteX9" fmla="*/ 423729 w 729153"/>
                  <a:gd name="connsiteY9" fmla="*/ 147365 h 499513"/>
                  <a:gd name="connsiteX10" fmla="*/ 423729 w 729153"/>
                  <a:gd name="connsiteY10" fmla="*/ 499513 h 499513"/>
                  <a:gd name="connsiteX11" fmla="*/ 300439 w 729153"/>
                  <a:gd name="connsiteY11" fmla="*/ 499513 h 499513"/>
                  <a:gd name="connsiteX12" fmla="*/ 300439 w 729153"/>
                  <a:gd name="connsiteY12" fmla="*/ 147365 h 499513"/>
                  <a:gd name="connsiteX13" fmla="*/ 123290 w 729153"/>
                  <a:gd name="connsiteY13" fmla="*/ 147365 h 499513"/>
                  <a:gd name="connsiteX14" fmla="*/ 123290 w 729153"/>
                  <a:gd name="connsiteY14" fmla="*/ 499513 h 499513"/>
                  <a:gd name="connsiteX15" fmla="*/ 0 w 729153"/>
                  <a:gd name="connsiteY15" fmla="*/ 499513 h 499513"/>
                  <a:gd name="connsiteX16" fmla="*/ 0 w 729153"/>
                  <a:gd name="connsiteY16"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6627 h 499513"/>
                  <a:gd name="connsiteX1" fmla="*/ 123290 w 729153"/>
                  <a:gd name="connsiteY1" fmla="*/ 16627 h 499513"/>
                  <a:gd name="connsiteX2" fmla="*/ 123290 w 729153"/>
                  <a:gd name="connsiteY2" fmla="*/ 58313 h 499513"/>
                  <a:gd name="connsiteX3" fmla="*/ 404350 w 729153"/>
                  <a:gd name="connsiteY3" fmla="*/ 121958 h 499513"/>
                  <a:gd name="connsiteX4" fmla="*/ 728421 w 729153"/>
                  <a:gd name="connsiteY4" fmla="*/ 150686 h 499513"/>
                  <a:gd name="connsiteX5" fmla="*/ 729153 w 729153"/>
                  <a:gd name="connsiteY5" fmla="*/ 499513 h 499513"/>
                  <a:gd name="connsiteX6" fmla="*/ 605863 w 729153"/>
                  <a:gd name="connsiteY6" fmla="*/ 499513 h 499513"/>
                  <a:gd name="connsiteX7" fmla="*/ 605863 w 729153"/>
                  <a:gd name="connsiteY7" fmla="*/ 147365 h 499513"/>
                  <a:gd name="connsiteX8" fmla="*/ 423729 w 729153"/>
                  <a:gd name="connsiteY8" fmla="*/ 147365 h 499513"/>
                  <a:gd name="connsiteX9" fmla="*/ 423729 w 729153"/>
                  <a:gd name="connsiteY9" fmla="*/ 499513 h 499513"/>
                  <a:gd name="connsiteX10" fmla="*/ 300439 w 729153"/>
                  <a:gd name="connsiteY10" fmla="*/ 499513 h 499513"/>
                  <a:gd name="connsiteX11" fmla="*/ 300439 w 729153"/>
                  <a:gd name="connsiteY11" fmla="*/ 147365 h 499513"/>
                  <a:gd name="connsiteX12" fmla="*/ 123290 w 729153"/>
                  <a:gd name="connsiteY12" fmla="*/ 147365 h 499513"/>
                  <a:gd name="connsiteX13" fmla="*/ 123290 w 729153"/>
                  <a:gd name="connsiteY13" fmla="*/ 499513 h 499513"/>
                  <a:gd name="connsiteX14" fmla="*/ 0 w 729153"/>
                  <a:gd name="connsiteY14" fmla="*/ 499513 h 499513"/>
                  <a:gd name="connsiteX15" fmla="*/ 0 w 729153"/>
                  <a:gd name="connsiteY15" fmla="*/ 16627 h 499513"/>
                  <a:gd name="connsiteX0" fmla="*/ 0 w 729153"/>
                  <a:gd name="connsiteY0" fmla="*/ 15353 h 498239"/>
                  <a:gd name="connsiteX1" fmla="*/ 123290 w 729153"/>
                  <a:gd name="connsiteY1" fmla="*/ 15353 h 498239"/>
                  <a:gd name="connsiteX2" fmla="*/ 123290 w 729153"/>
                  <a:gd name="connsiteY2" fmla="*/ 57039 h 498239"/>
                  <a:gd name="connsiteX3" fmla="*/ 404350 w 729153"/>
                  <a:gd name="connsiteY3" fmla="*/ 120684 h 498239"/>
                  <a:gd name="connsiteX4" fmla="*/ 728421 w 729153"/>
                  <a:gd name="connsiteY4" fmla="*/ 149412 h 498239"/>
                  <a:gd name="connsiteX5" fmla="*/ 729153 w 729153"/>
                  <a:gd name="connsiteY5" fmla="*/ 498239 h 498239"/>
                  <a:gd name="connsiteX6" fmla="*/ 605863 w 729153"/>
                  <a:gd name="connsiteY6" fmla="*/ 498239 h 498239"/>
                  <a:gd name="connsiteX7" fmla="*/ 605863 w 729153"/>
                  <a:gd name="connsiteY7" fmla="*/ 146091 h 498239"/>
                  <a:gd name="connsiteX8" fmla="*/ 423729 w 729153"/>
                  <a:gd name="connsiteY8" fmla="*/ 146091 h 498239"/>
                  <a:gd name="connsiteX9" fmla="*/ 423729 w 729153"/>
                  <a:gd name="connsiteY9" fmla="*/ 498239 h 498239"/>
                  <a:gd name="connsiteX10" fmla="*/ 300439 w 729153"/>
                  <a:gd name="connsiteY10" fmla="*/ 498239 h 498239"/>
                  <a:gd name="connsiteX11" fmla="*/ 300439 w 729153"/>
                  <a:gd name="connsiteY11" fmla="*/ 146091 h 498239"/>
                  <a:gd name="connsiteX12" fmla="*/ 123290 w 729153"/>
                  <a:gd name="connsiteY12" fmla="*/ 146091 h 498239"/>
                  <a:gd name="connsiteX13" fmla="*/ 123290 w 729153"/>
                  <a:gd name="connsiteY13" fmla="*/ 498239 h 498239"/>
                  <a:gd name="connsiteX14" fmla="*/ 0 w 729153"/>
                  <a:gd name="connsiteY14" fmla="*/ 498239 h 498239"/>
                  <a:gd name="connsiteX15" fmla="*/ 0 w 729153"/>
                  <a:gd name="connsiteY15" fmla="*/ 15353 h 498239"/>
                  <a:gd name="connsiteX0" fmla="*/ 0 w 729153"/>
                  <a:gd name="connsiteY0" fmla="*/ 15655 h 498541"/>
                  <a:gd name="connsiteX1" fmla="*/ 123290 w 729153"/>
                  <a:gd name="connsiteY1" fmla="*/ 15655 h 498541"/>
                  <a:gd name="connsiteX2" fmla="*/ 123290 w 729153"/>
                  <a:gd name="connsiteY2" fmla="*/ 57341 h 498541"/>
                  <a:gd name="connsiteX3" fmla="*/ 404350 w 729153"/>
                  <a:gd name="connsiteY3" fmla="*/ 120986 h 498541"/>
                  <a:gd name="connsiteX4" fmla="*/ 728421 w 729153"/>
                  <a:gd name="connsiteY4" fmla="*/ 149714 h 498541"/>
                  <a:gd name="connsiteX5" fmla="*/ 729153 w 729153"/>
                  <a:gd name="connsiteY5" fmla="*/ 498541 h 498541"/>
                  <a:gd name="connsiteX6" fmla="*/ 605863 w 729153"/>
                  <a:gd name="connsiteY6" fmla="*/ 498541 h 498541"/>
                  <a:gd name="connsiteX7" fmla="*/ 605863 w 729153"/>
                  <a:gd name="connsiteY7" fmla="*/ 146393 h 498541"/>
                  <a:gd name="connsiteX8" fmla="*/ 423729 w 729153"/>
                  <a:gd name="connsiteY8" fmla="*/ 146393 h 498541"/>
                  <a:gd name="connsiteX9" fmla="*/ 423729 w 729153"/>
                  <a:gd name="connsiteY9" fmla="*/ 498541 h 498541"/>
                  <a:gd name="connsiteX10" fmla="*/ 300439 w 729153"/>
                  <a:gd name="connsiteY10" fmla="*/ 498541 h 498541"/>
                  <a:gd name="connsiteX11" fmla="*/ 300439 w 729153"/>
                  <a:gd name="connsiteY11" fmla="*/ 146393 h 498541"/>
                  <a:gd name="connsiteX12" fmla="*/ 123290 w 729153"/>
                  <a:gd name="connsiteY12" fmla="*/ 146393 h 498541"/>
                  <a:gd name="connsiteX13" fmla="*/ 123290 w 729153"/>
                  <a:gd name="connsiteY13" fmla="*/ 498541 h 498541"/>
                  <a:gd name="connsiteX14" fmla="*/ 0 w 729153"/>
                  <a:gd name="connsiteY14" fmla="*/ 498541 h 498541"/>
                  <a:gd name="connsiteX15" fmla="*/ 0 w 729153"/>
                  <a:gd name="connsiteY15" fmla="*/ 15655 h 49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9153" h="498541">
                    <a:moveTo>
                      <a:pt x="0" y="15655"/>
                    </a:moveTo>
                    <a:lnTo>
                      <a:pt x="123290" y="15655"/>
                    </a:lnTo>
                    <a:lnTo>
                      <a:pt x="123290" y="57341"/>
                    </a:lnTo>
                    <a:cubicBezTo>
                      <a:pt x="148519" y="27212"/>
                      <a:pt x="349781" y="-83598"/>
                      <a:pt x="404350" y="120986"/>
                    </a:cubicBezTo>
                    <a:cubicBezTo>
                      <a:pt x="417022" y="-6354"/>
                      <a:pt x="730418" y="-82349"/>
                      <a:pt x="728421" y="149714"/>
                    </a:cubicBezTo>
                    <a:lnTo>
                      <a:pt x="729153" y="498541"/>
                    </a:lnTo>
                    <a:lnTo>
                      <a:pt x="605863" y="498541"/>
                    </a:lnTo>
                    <a:lnTo>
                      <a:pt x="605863" y="146393"/>
                    </a:lnTo>
                    <a:cubicBezTo>
                      <a:pt x="589161" y="97495"/>
                      <a:pt x="496665" y="55931"/>
                      <a:pt x="423729" y="146393"/>
                    </a:cubicBezTo>
                    <a:lnTo>
                      <a:pt x="423729" y="498541"/>
                    </a:lnTo>
                    <a:lnTo>
                      <a:pt x="300439" y="498541"/>
                    </a:lnTo>
                    <a:lnTo>
                      <a:pt x="300439" y="146393"/>
                    </a:lnTo>
                    <a:cubicBezTo>
                      <a:pt x="229164" y="55931"/>
                      <a:pt x="143221" y="126834"/>
                      <a:pt x="123290" y="146393"/>
                    </a:cubicBezTo>
                    <a:lnTo>
                      <a:pt x="123290" y="498541"/>
                    </a:lnTo>
                    <a:lnTo>
                      <a:pt x="0" y="498541"/>
                    </a:lnTo>
                    <a:lnTo>
                      <a:pt x="0" y="1565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Freeform 9"/>
              <p:cNvSpPr/>
              <p:nvPr userDrawn="1"/>
            </p:nvSpPr>
            <p:spPr>
              <a:xfrm>
                <a:off x="5435293" y="-838818"/>
                <a:ext cx="448377" cy="657375"/>
              </a:xfrm>
              <a:custGeom>
                <a:avLst/>
                <a:gdLst>
                  <a:gd name="connsiteX0" fmla="*/ 0 w 448375"/>
                  <a:gd name="connsiteY0" fmla="*/ 0 h 657376"/>
                  <a:gd name="connsiteX1" fmla="*/ 115371 w 448375"/>
                  <a:gd name="connsiteY1" fmla="*/ 0 h 657376"/>
                  <a:gd name="connsiteX2" fmla="*/ 115371 w 448375"/>
                  <a:gd name="connsiteY2" fmla="*/ 383261 h 657376"/>
                  <a:gd name="connsiteX3" fmla="*/ 317015 w 448375"/>
                  <a:gd name="connsiteY3" fmla="*/ 181617 h 657376"/>
                  <a:gd name="connsiteX4" fmla="*/ 436781 w 448375"/>
                  <a:gd name="connsiteY4" fmla="*/ 181617 h 657376"/>
                  <a:gd name="connsiteX5" fmla="*/ 276472 w 448375"/>
                  <a:gd name="connsiteY5" fmla="*/ 341927 h 657376"/>
                  <a:gd name="connsiteX6" fmla="*/ 448375 w 448375"/>
                  <a:gd name="connsiteY6" fmla="*/ 648758 h 657376"/>
                  <a:gd name="connsiteX7" fmla="*/ 349089 w 448375"/>
                  <a:gd name="connsiteY7" fmla="*/ 648758 h 657376"/>
                  <a:gd name="connsiteX8" fmla="*/ 252756 w 448375"/>
                  <a:gd name="connsiteY8" fmla="*/ 476814 h 657376"/>
                  <a:gd name="connsiteX9" fmla="*/ 252756 w 448375"/>
                  <a:gd name="connsiteY9" fmla="*/ 365642 h 657376"/>
                  <a:gd name="connsiteX10" fmla="*/ 115371 w 448375"/>
                  <a:gd name="connsiteY10" fmla="*/ 503027 h 657376"/>
                  <a:gd name="connsiteX11" fmla="*/ 115371 w 448375"/>
                  <a:gd name="connsiteY11" fmla="*/ 657376 h 657376"/>
                  <a:gd name="connsiteX12" fmla="*/ 0 w 448375"/>
                  <a:gd name="connsiteY12" fmla="*/ 657376 h 65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375" h="657376">
                    <a:moveTo>
                      <a:pt x="0" y="0"/>
                    </a:moveTo>
                    <a:lnTo>
                      <a:pt x="115371" y="0"/>
                    </a:lnTo>
                    <a:lnTo>
                      <a:pt x="115371" y="383261"/>
                    </a:lnTo>
                    <a:lnTo>
                      <a:pt x="317015" y="181617"/>
                    </a:lnTo>
                    <a:lnTo>
                      <a:pt x="436781" y="181617"/>
                    </a:lnTo>
                    <a:lnTo>
                      <a:pt x="276472" y="341927"/>
                    </a:lnTo>
                    <a:lnTo>
                      <a:pt x="448375" y="648758"/>
                    </a:lnTo>
                    <a:lnTo>
                      <a:pt x="349089" y="648758"/>
                    </a:lnTo>
                    <a:lnTo>
                      <a:pt x="252756" y="476814"/>
                    </a:lnTo>
                    <a:lnTo>
                      <a:pt x="252756" y="365642"/>
                    </a:lnTo>
                    <a:lnTo>
                      <a:pt x="115371" y="503027"/>
                    </a:lnTo>
                    <a:lnTo>
                      <a:pt x="115371" y="657376"/>
                    </a:lnTo>
                    <a:lnTo>
                      <a:pt x="0" y="657376"/>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1" name="Freeform 10"/>
              <p:cNvSpPr/>
              <p:nvPr userDrawn="1"/>
            </p:nvSpPr>
            <p:spPr>
              <a:xfrm>
                <a:off x="6009458" y="-838814"/>
                <a:ext cx="102982" cy="648757"/>
              </a:xfrm>
              <a:custGeom>
                <a:avLst/>
                <a:gdLst>
                  <a:gd name="connsiteX0" fmla="*/ 0 w 102981"/>
                  <a:gd name="connsiteY0" fmla="*/ 181615 h 648756"/>
                  <a:gd name="connsiteX1" fmla="*/ 102981 w 102981"/>
                  <a:gd name="connsiteY1" fmla="*/ 181615 h 648756"/>
                  <a:gd name="connsiteX2" fmla="*/ 102981 w 102981"/>
                  <a:gd name="connsiteY2" fmla="*/ 648756 h 648756"/>
                  <a:gd name="connsiteX3" fmla="*/ 0 w 102981"/>
                  <a:gd name="connsiteY3" fmla="*/ 648756 h 648756"/>
                  <a:gd name="connsiteX4" fmla="*/ 0 w 102981"/>
                  <a:gd name="connsiteY4" fmla="*/ 0 h 648756"/>
                  <a:gd name="connsiteX5" fmla="*/ 102981 w 102981"/>
                  <a:gd name="connsiteY5" fmla="*/ 0 h 648756"/>
                  <a:gd name="connsiteX6" fmla="*/ 102981 w 102981"/>
                  <a:gd name="connsiteY6" fmla="*/ 114022 h 648756"/>
                  <a:gd name="connsiteX7" fmla="*/ 0 w 102981"/>
                  <a:gd name="connsiteY7" fmla="*/ 114022 h 64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81" h="648756">
                    <a:moveTo>
                      <a:pt x="0" y="181615"/>
                    </a:moveTo>
                    <a:lnTo>
                      <a:pt x="102981" y="181615"/>
                    </a:lnTo>
                    <a:lnTo>
                      <a:pt x="102981" y="648756"/>
                    </a:lnTo>
                    <a:lnTo>
                      <a:pt x="0" y="648756"/>
                    </a:lnTo>
                    <a:close/>
                    <a:moveTo>
                      <a:pt x="0" y="0"/>
                    </a:moveTo>
                    <a:lnTo>
                      <a:pt x="102981" y="0"/>
                    </a:lnTo>
                    <a:lnTo>
                      <a:pt x="102981" y="114022"/>
                    </a:lnTo>
                    <a:lnTo>
                      <a:pt x="0" y="114022"/>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2" name="Freeform 11"/>
              <p:cNvSpPr/>
              <p:nvPr userDrawn="1"/>
            </p:nvSpPr>
            <p:spPr>
              <a:xfrm>
                <a:off x="6846482" y="-771635"/>
                <a:ext cx="469760" cy="770251"/>
              </a:xfrm>
              <a:custGeom>
                <a:avLst/>
                <a:gdLst>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00707 w 469758"/>
                  <a:gd name="connsiteY24" fmla="*/ 494458 h 770252"/>
                  <a:gd name="connsiteX25" fmla="*/ 143454 w 469758"/>
                  <a:gd name="connsiteY25" fmla="*/ 475644 h 770252"/>
                  <a:gd name="connsiteX26" fmla="*/ 234879 w 469758"/>
                  <a:gd name="connsiteY26" fmla="*/ 463594 h 770252"/>
                  <a:gd name="connsiteX27" fmla="*/ 469758 w 469758"/>
                  <a:gd name="connsiteY27" fmla="*/ 616923 h 770252"/>
                  <a:gd name="connsiteX28" fmla="*/ 234879 w 469758"/>
                  <a:gd name="connsiteY28" fmla="*/ 770252 h 770252"/>
                  <a:gd name="connsiteX29" fmla="*/ 0 w 469758"/>
                  <a:gd name="connsiteY29" fmla="*/ 616923 h 770252"/>
                  <a:gd name="connsiteX30" fmla="*/ 40114 w 469758"/>
                  <a:gd name="connsiteY30" fmla="*/ 531196 h 770252"/>
                  <a:gd name="connsiteX31" fmla="*/ 52705 w 469758"/>
                  <a:gd name="connsiteY31" fmla="*/ 521234 h 770252"/>
                  <a:gd name="connsiteX32" fmla="*/ 38717 w 469758"/>
                  <a:gd name="connsiteY32" fmla="*/ 511405 h 770252"/>
                  <a:gd name="connsiteX33" fmla="*/ 17449 w 469758"/>
                  <a:gd name="connsiteY33" fmla="*/ 485948 h 770252"/>
                  <a:gd name="connsiteX34" fmla="*/ 27429 w 469758"/>
                  <a:gd name="connsiteY34" fmla="*/ 352270 h 770252"/>
                  <a:gd name="connsiteX35" fmla="*/ 66299 w 469758"/>
                  <a:gd name="connsiteY35" fmla="*/ 324908 h 770252"/>
                  <a:gd name="connsiteX36" fmla="*/ 38704 w 469758"/>
                  <a:gd name="connsiteY36" fmla="*/ 292095 h 770252"/>
                  <a:gd name="connsiteX37" fmla="*/ 23675 w 469758"/>
                  <a:gd name="connsiteY37" fmla="*/ 232412 h 770252"/>
                  <a:gd name="connsiteX38" fmla="*/ 214921 w 469758"/>
                  <a:gd name="connsiteY38" fmla="*/ 79083 h 770252"/>
                  <a:gd name="connsiteX39" fmla="*/ 289363 w 469758"/>
                  <a:gd name="connsiteY39" fmla="*/ 91133 h 770252"/>
                  <a:gd name="connsiteX40" fmla="*/ 315122 w 469758"/>
                  <a:gd name="connsiteY40" fmla="*/ 105057 h 770252"/>
                  <a:gd name="connsiteX41" fmla="*/ 316874 w 469758"/>
                  <a:gd name="connsiteY41" fmla="*/ 95203 h 770252"/>
                  <a:gd name="connsiteX42" fmla="*/ 345932 w 469758"/>
                  <a:gd name="connsiteY42" fmla="*/ 46320 h 770252"/>
                  <a:gd name="connsiteX43" fmla="*/ 455105 w 469758"/>
                  <a:gd name="connsiteY43"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57712 w 469758"/>
                  <a:gd name="connsiteY22" fmla="*/ 464987 h 770252"/>
                  <a:gd name="connsiteX23" fmla="*/ 89611 w 469758"/>
                  <a:gd name="connsiteY23" fmla="*/ 491925 h 770252"/>
                  <a:gd name="connsiteX24" fmla="*/ 143454 w 469758"/>
                  <a:gd name="connsiteY24" fmla="*/ 475644 h 770252"/>
                  <a:gd name="connsiteX25" fmla="*/ 234879 w 469758"/>
                  <a:gd name="connsiteY25" fmla="*/ 463594 h 770252"/>
                  <a:gd name="connsiteX26" fmla="*/ 469758 w 469758"/>
                  <a:gd name="connsiteY26" fmla="*/ 616923 h 770252"/>
                  <a:gd name="connsiteX27" fmla="*/ 234879 w 469758"/>
                  <a:gd name="connsiteY27" fmla="*/ 770252 h 770252"/>
                  <a:gd name="connsiteX28" fmla="*/ 0 w 469758"/>
                  <a:gd name="connsiteY28" fmla="*/ 616923 h 770252"/>
                  <a:gd name="connsiteX29" fmla="*/ 40114 w 469758"/>
                  <a:gd name="connsiteY29" fmla="*/ 531196 h 770252"/>
                  <a:gd name="connsiteX30" fmla="*/ 52705 w 469758"/>
                  <a:gd name="connsiteY30" fmla="*/ 521234 h 770252"/>
                  <a:gd name="connsiteX31" fmla="*/ 38717 w 469758"/>
                  <a:gd name="connsiteY31" fmla="*/ 511405 h 770252"/>
                  <a:gd name="connsiteX32" fmla="*/ 17449 w 469758"/>
                  <a:gd name="connsiteY32" fmla="*/ 485948 h 770252"/>
                  <a:gd name="connsiteX33" fmla="*/ 27429 w 469758"/>
                  <a:gd name="connsiteY33" fmla="*/ 352270 h 770252"/>
                  <a:gd name="connsiteX34" fmla="*/ 66299 w 469758"/>
                  <a:gd name="connsiteY34" fmla="*/ 324908 h 770252"/>
                  <a:gd name="connsiteX35" fmla="*/ 38704 w 469758"/>
                  <a:gd name="connsiteY35" fmla="*/ 292095 h 770252"/>
                  <a:gd name="connsiteX36" fmla="*/ 23675 w 469758"/>
                  <a:gd name="connsiteY36" fmla="*/ 232412 h 770252"/>
                  <a:gd name="connsiteX37" fmla="*/ 214921 w 469758"/>
                  <a:gd name="connsiteY37" fmla="*/ 79083 h 770252"/>
                  <a:gd name="connsiteX38" fmla="*/ 289363 w 469758"/>
                  <a:gd name="connsiteY38" fmla="*/ 91133 h 770252"/>
                  <a:gd name="connsiteX39" fmla="*/ 315122 w 469758"/>
                  <a:gd name="connsiteY39" fmla="*/ 105057 h 770252"/>
                  <a:gd name="connsiteX40" fmla="*/ 316874 w 469758"/>
                  <a:gd name="connsiteY40" fmla="*/ 95203 h 770252"/>
                  <a:gd name="connsiteX41" fmla="*/ 345932 w 469758"/>
                  <a:gd name="connsiteY41" fmla="*/ 46320 h 770252"/>
                  <a:gd name="connsiteX42" fmla="*/ 455105 w 469758"/>
                  <a:gd name="connsiteY42"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89611 w 469758"/>
                  <a:gd name="connsiteY22" fmla="*/ 491925 h 770252"/>
                  <a:gd name="connsiteX23" fmla="*/ 143454 w 469758"/>
                  <a:gd name="connsiteY23" fmla="*/ 475644 h 770252"/>
                  <a:gd name="connsiteX24" fmla="*/ 234879 w 469758"/>
                  <a:gd name="connsiteY24" fmla="*/ 463594 h 770252"/>
                  <a:gd name="connsiteX25" fmla="*/ 469758 w 469758"/>
                  <a:gd name="connsiteY25" fmla="*/ 616923 h 770252"/>
                  <a:gd name="connsiteX26" fmla="*/ 234879 w 469758"/>
                  <a:gd name="connsiteY26" fmla="*/ 770252 h 770252"/>
                  <a:gd name="connsiteX27" fmla="*/ 0 w 469758"/>
                  <a:gd name="connsiteY27" fmla="*/ 616923 h 770252"/>
                  <a:gd name="connsiteX28" fmla="*/ 40114 w 469758"/>
                  <a:gd name="connsiteY28" fmla="*/ 531196 h 770252"/>
                  <a:gd name="connsiteX29" fmla="*/ 52705 w 469758"/>
                  <a:gd name="connsiteY29" fmla="*/ 521234 h 770252"/>
                  <a:gd name="connsiteX30" fmla="*/ 38717 w 469758"/>
                  <a:gd name="connsiteY30" fmla="*/ 511405 h 770252"/>
                  <a:gd name="connsiteX31" fmla="*/ 17449 w 469758"/>
                  <a:gd name="connsiteY31" fmla="*/ 485948 h 770252"/>
                  <a:gd name="connsiteX32" fmla="*/ 27429 w 469758"/>
                  <a:gd name="connsiteY32" fmla="*/ 352270 h 770252"/>
                  <a:gd name="connsiteX33" fmla="*/ 66299 w 469758"/>
                  <a:gd name="connsiteY33" fmla="*/ 324908 h 770252"/>
                  <a:gd name="connsiteX34" fmla="*/ 38704 w 469758"/>
                  <a:gd name="connsiteY34" fmla="*/ 292095 h 770252"/>
                  <a:gd name="connsiteX35" fmla="*/ 23675 w 469758"/>
                  <a:gd name="connsiteY35" fmla="*/ 232412 h 770252"/>
                  <a:gd name="connsiteX36" fmla="*/ 214921 w 469758"/>
                  <a:gd name="connsiteY36" fmla="*/ 79083 h 770252"/>
                  <a:gd name="connsiteX37" fmla="*/ 289363 w 469758"/>
                  <a:gd name="connsiteY37" fmla="*/ 91133 h 770252"/>
                  <a:gd name="connsiteX38" fmla="*/ 315122 w 469758"/>
                  <a:gd name="connsiteY38" fmla="*/ 105057 h 770252"/>
                  <a:gd name="connsiteX39" fmla="*/ 316874 w 469758"/>
                  <a:gd name="connsiteY39" fmla="*/ 95203 h 770252"/>
                  <a:gd name="connsiteX40" fmla="*/ 345932 w 469758"/>
                  <a:gd name="connsiteY40" fmla="*/ 46320 h 770252"/>
                  <a:gd name="connsiteX41" fmla="*/ 455105 w 469758"/>
                  <a:gd name="connsiteY41"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64649 w 469758"/>
                  <a:gd name="connsiteY21" fmla="*/ 378329 h 770252"/>
                  <a:gd name="connsiteX22" fmla="*/ 143454 w 469758"/>
                  <a:gd name="connsiteY22" fmla="*/ 475644 h 770252"/>
                  <a:gd name="connsiteX23" fmla="*/ 234879 w 469758"/>
                  <a:gd name="connsiteY23" fmla="*/ 463594 h 770252"/>
                  <a:gd name="connsiteX24" fmla="*/ 469758 w 469758"/>
                  <a:gd name="connsiteY24" fmla="*/ 616923 h 770252"/>
                  <a:gd name="connsiteX25" fmla="*/ 234879 w 469758"/>
                  <a:gd name="connsiteY25" fmla="*/ 770252 h 770252"/>
                  <a:gd name="connsiteX26" fmla="*/ 0 w 469758"/>
                  <a:gd name="connsiteY26" fmla="*/ 616923 h 770252"/>
                  <a:gd name="connsiteX27" fmla="*/ 40114 w 469758"/>
                  <a:gd name="connsiteY27" fmla="*/ 531196 h 770252"/>
                  <a:gd name="connsiteX28" fmla="*/ 52705 w 469758"/>
                  <a:gd name="connsiteY28" fmla="*/ 521234 h 770252"/>
                  <a:gd name="connsiteX29" fmla="*/ 38717 w 469758"/>
                  <a:gd name="connsiteY29" fmla="*/ 511405 h 770252"/>
                  <a:gd name="connsiteX30" fmla="*/ 17449 w 469758"/>
                  <a:gd name="connsiteY30" fmla="*/ 485948 h 770252"/>
                  <a:gd name="connsiteX31" fmla="*/ 27429 w 469758"/>
                  <a:gd name="connsiteY31" fmla="*/ 352270 h 770252"/>
                  <a:gd name="connsiteX32" fmla="*/ 66299 w 469758"/>
                  <a:gd name="connsiteY32" fmla="*/ 324908 h 770252"/>
                  <a:gd name="connsiteX33" fmla="*/ 38704 w 469758"/>
                  <a:gd name="connsiteY33" fmla="*/ 292095 h 770252"/>
                  <a:gd name="connsiteX34" fmla="*/ 23675 w 469758"/>
                  <a:gd name="connsiteY34" fmla="*/ 232412 h 770252"/>
                  <a:gd name="connsiteX35" fmla="*/ 214921 w 469758"/>
                  <a:gd name="connsiteY35" fmla="*/ 79083 h 770252"/>
                  <a:gd name="connsiteX36" fmla="*/ 289363 w 469758"/>
                  <a:gd name="connsiteY36" fmla="*/ 91133 h 770252"/>
                  <a:gd name="connsiteX37" fmla="*/ 315122 w 469758"/>
                  <a:gd name="connsiteY37" fmla="*/ 105057 h 770252"/>
                  <a:gd name="connsiteX38" fmla="*/ 316874 w 469758"/>
                  <a:gd name="connsiteY38" fmla="*/ 95203 h 770252"/>
                  <a:gd name="connsiteX39" fmla="*/ 345932 w 469758"/>
                  <a:gd name="connsiteY39" fmla="*/ 46320 h 770252"/>
                  <a:gd name="connsiteX40" fmla="*/ 455105 w 469758"/>
                  <a:gd name="connsiteY40"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99520 w 469758"/>
                  <a:gd name="connsiteY20" fmla="*/ 355821 h 770252"/>
                  <a:gd name="connsiteX21" fmla="*/ 143454 w 469758"/>
                  <a:gd name="connsiteY21" fmla="*/ 475644 h 770252"/>
                  <a:gd name="connsiteX22" fmla="*/ 234879 w 469758"/>
                  <a:gd name="connsiteY22" fmla="*/ 463594 h 770252"/>
                  <a:gd name="connsiteX23" fmla="*/ 469758 w 469758"/>
                  <a:gd name="connsiteY23" fmla="*/ 616923 h 770252"/>
                  <a:gd name="connsiteX24" fmla="*/ 234879 w 469758"/>
                  <a:gd name="connsiteY24" fmla="*/ 770252 h 770252"/>
                  <a:gd name="connsiteX25" fmla="*/ 0 w 469758"/>
                  <a:gd name="connsiteY25" fmla="*/ 616923 h 770252"/>
                  <a:gd name="connsiteX26" fmla="*/ 40114 w 469758"/>
                  <a:gd name="connsiteY26" fmla="*/ 531196 h 770252"/>
                  <a:gd name="connsiteX27" fmla="*/ 52705 w 469758"/>
                  <a:gd name="connsiteY27" fmla="*/ 521234 h 770252"/>
                  <a:gd name="connsiteX28" fmla="*/ 38717 w 469758"/>
                  <a:gd name="connsiteY28" fmla="*/ 511405 h 770252"/>
                  <a:gd name="connsiteX29" fmla="*/ 17449 w 469758"/>
                  <a:gd name="connsiteY29" fmla="*/ 485948 h 770252"/>
                  <a:gd name="connsiteX30" fmla="*/ 27429 w 469758"/>
                  <a:gd name="connsiteY30" fmla="*/ 352270 h 770252"/>
                  <a:gd name="connsiteX31" fmla="*/ 66299 w 469758"/>
                  <a:gd name="connsiteY31" fmla="*/ 324908 h 770252"/>
                  <a:gd name="connsiteX32" fmla="*/ 38704 w 469758"/>
                  <a:gd name="connsiteY32" fmla="*/ 292095 h 770252"/>
                  <a:gd name="connsiteX33" fmla="*/ 23675 w 469758"/>
                  <a:gd name="connsiteY33" fmla="*/ 232412 h 770252"/>
                  <a:gd name="connsiteX34" fmla="*/ 214921 w 469758"/>
                  <a:gd name="connsiteY34" fmla="*/ 79083 h 770252"/>
                  <a:gd name="connsiteX35" fmla="*/ 289363 w 469758"/>
                  <a:gd name="connsiteY35" fmla="*/ 91133 h 770252"/>
                  <a:gd name="connsiteX36" fmla="*/ 315122 w 469758"/>
                  <a:gd name="connsiteY36" fmla="*/ 105057 h 770252"/>
                  <a:gd name="connsiteX37" fmla="*/ 316874 w 469758"/>
                  <a:gd name="connsiteY37" fmla="*/ 95203 h 770252"/>
                  <a:gd name="connsiteX38" fmla="*/ 345932 w 469758"/>
                  <a:gd name="connsiteY38" fmla="*/ 46320 h 770252"/>
                  <a:gd name="connsiteX39" fmla="*/ 455105 w 469758"/>
                  <a:gd name="connsiteY39"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05983 w 469758"/>
                  <a:gd name="connsiteY19" fmla="*/ 355045 h 770252"/>
                  <a:gd name="connsiteX20" fmla="*/ 143454 w 469758"/>
                  <a:gd name="connsiteY20" fmla="*/ 475644 h 770252"/>
                  <a:gd name="connsiteX21" fmla="*/ 234879 w 469758"/>
                  <a:gd name="connsiteY21" fmla="*/ 463594 h 770252"/>
                  <a:gd name="connsiteX22" fmla="*/ 469758 w 469758"/>
                  <a:gd name="connsiteY22" fmla="*/ 616923 h 770252"/>
                  <a:gd name="connsiteX23" fmla="*/ 234879 w 469758"/>
                  <a:gd name="connsiteY23" fmla="*/ 770252 h 770252"/>
                  <a:gd name="connsiteX24" fmla="*/ 0 w 469758"/>
                  <a:gd name="connsiteY24" fmla="*/ 616923 h 770252"/>
                  <a:gd name="connsiteX25" fmla="*/ 40114 w 469758"/>
                  <a:gd name="connsiteY25" fmla="*/ 531196 h 770252"/>
                  <a:gd name="connsiteX26" fmla="*/ 52705 w 469758"/>
                  <a:gd name="connsiteY26" fmla="*/ 521234 h 770252"/>
                  <a:gd name="connsiteX27" fmla="*/ 38717 w 469758"/>
                  <a:gd name="connsiteY27" fmla="*/ 511405 h 770252"/>
                  <a:gd name="connsiteX28" fmla="*/ 17449 w 469758"/>
                  <a:gd name="connsiteY28" fmla="*/ 485948 h 770252"/>
                  <a:gd name="connsiteX29" fmla="*/ 27429 w 469758"/>
                  <a:gd name="connsiteY29" fmla="*/ 352270 h 770252"/>
                  <a:gd name="connsiteX30" fmla="*/ 66299 w 469758"/>
                  <a:gd name="connsiteY30" fmla="*/ 324908 h 770252"/>
                  <a:gd name="connsiteX31" fmla="*/ 38704 w 469758"/>
                  <a:gd name="connsiteY31" fmla="*/ 292095 h 770252"/>
                  <a:gd name="connsiteX32" fmla="*/ 23675 w 469758"/>
                  <a:gd name="connsiteY32" fmla="*/ 232412 h 770252"/>
                  <a:gd name="connsiteX33" fmla="*/ 214921 w 469758"/>
                  <a:gd name="connsiteY33" fmla="*/ 79083 h 770252"/>
                  <a:gd name="connsiteX34" fmla="*/ 289363 w 469758"/>
                  <a:gd name="connsiteY34" fmla="*/ 91133 h 770252"/>
                  <a:gd name="connsiteX35" fmla="*/ 315122 w 469758"/>
                  <a:gd name="connsiteY35" fmla="*/ 105057 h 770252"/>
                  <a:gd name="connsiteX36" fmla="*/ 316874 w 469758"/>
                  <a:gd name="connsiteY36" fmla="*/ 95203 h 770252"/>
                  <a:gd name="connsiteX37" fmla="*/ 345932 w 469758"/>
                  <a:gd name="connsiteY37" fmla="*/ 46320 h 770252"/>
                  <a:gd name="connsiteX38" fmla="*/ 455105 w 469758"/>
                  <a:gd name="connsiteY38"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 name="connsiteX0" fmla="*/ 233019 w 469758"/>
                  <a:gd name="connsiteY0" fmla="*/ 541891 h 770252"/>
                  <a:gd name="connsiteX1" fmla="*/ 93935 w 469758"/>
                  <a:gd name="connsiteY1" fmla="*/ 616922 h 770252"/>
                  <a:gd name="connsiteX2" fmla="*/ 233019 w 469758"/>
                  <a:gd name="connsiteY2" fmla="*/ 691953 h 770252"/>
                  <a:gd name="connsiteX3" fmla="*/ 372103 w 469758"/>
                  <a:gd name="connsiteY3" fmla="*/ 616922 h 770252"/>
                  <a:gd name="connsiteX4" fmla="*/ 233019 w 469758"/>
                  <a:gd name="connsiteY4" fmla="*/ 541891 h 770252"/>
                  <a:gd name="connsiteX5" fmla="*/ 214201 w 469758"/>
                  <a:gd name="connsiteY5" fmla="*/ 158621 h 770252"/>
                  <a:gd name="connsiteX6" fmla="*/ 129675 w 469758"/>
                  <a:gd name="connsiteY6" fmla="*/ 233652 h 770252"/>
                  <a:gd name="connsiteX7" fmla="*/ 214201 w 469758"/>
                  <a:gd name="connsiteY7" fmla="*/ 308683 h 770252"/>
                  <a:gd name="connsiteX8" fmla="*/ 298727 w 469758"/>
                  <a:gd name="connsiteY8" fmla="*/ 233652 h 770252"/>
                  <a:gd name="connsiteX9" fmla="*/ 214201 w 469758"/>
                  <a:gd name="connsiteY9" fmla="*/ 158621 h 770252"/>
                  <a:gd name="connsiteX10" fmla="*/ 455105 w 469758"/>
                  <a:gd name="connsiteY10" fmla="*/ 344 h 770252"/>
                  <a:gd name="connsiteX11" fmla="*/ 450749 w 469758"/>
                  <a:gd name="connsiteY11" fmla="*/ 71289 h 770252"/>
                  <a:gd name="connsiteX12" fmla="*/ 394923 w 469758"/>
                  <a:gd name="connsiteY12" fmla="*/ 98412 h 770252"/>
                  <a:gd name="connsiteX13" fmla="*/ 377761 w 469758"/>
                  <a:gd name="connsiteY13" fmla="*/ 152471 h 770252"/>
                  <a:gd name="connsiteX14" fmla="*/ 374102 w 469758"/>
                  <a:gd name="connsiteY14" fmla="*/ 152471 h 770252"/>
                  <a:gd name="connsiteX15" fmla="*/ 391138 w 469758"/>
                  <a:gd name="connsiteY15" fmla="*/ 172730 h 770252"/>
                  <a:gd name="connsiteX16" fmla="*/ 406167 w 469758"/>
                  <a:gd name="connsiteY16" fmla="*/ 232412 h 770252"/>
                  <a:gd name="connsiteX17" fmla="*/ 214921 w 469758"/>
                  <a:gd name="connsiteY17" fmla="*/ 385741 h 770252"/>
                  <a:gd name="connsiteX18" fmla="*/ 140480 w 469758"/>
                  <a:gd name="connsiteY18" fmla="*/ 373692 h 770252"/>
                  <a:gd name="connsiteX19" fmla="*/ 143454 w 469758"/>
                  <a:gd name="connsiteY19" fmla="*/ 475644 h 770252"/>
                  <a:gd name="connsiteX20" fmla="*/ 234879 w 469758"/>
                  <a:gd name="connsiteY20" fmla="*/ 463594 h 770252"/>
                  <a:gd name="connsiteX21" fmla="*/ 469758 w 469758"/>
                  <a:gd name="connsiteY21" fmla="*/ 616923 h 770252"/>
                  <a:gd name="connsiteX22" fmla="*/ 234879 w 469758"/>
                  <a:gd name="connsiteY22" fmla="*/ 770252 h 770252"/>
                  <a:gd name="connsiteX23" fmla="*/ 0 w 469758"/>
                  <a:gd name="connsiteY23" fmla="*/ 616923 h 770252"/>
                  <a:gd name="connsiteX24" fmla="*/ 40114 w 469758"/>
                  <a:gd name="connsiteY24" fmla="*/ 531196 h 770252"/>
                  <a:gd name="connsiteX25" fmla="*/ 52705 w 469758"/>
                  <a:gd name="connsiteY25" fmla="*/ 521234 h 770252"/>
                  <a:gd name="connsiteX26" fmla="*/ 38717 w 469758"/>
                  <a:gd name="connsiteY26" fmla="*/ 511405 h 770252"/>
                  <a:gd name="connsiteX27" fmla="*/ 17449 w 469758"/>
                  <a:gd name="connsiteY27" fmla="*/ 485948 h 770252"/>
                  <a:gd name="connsiteX28" fmla="*/ 27429 w 469758"/>
                  <a:gd name="connsiteY28" fmla="*/ 352270 h 770252"/>
                  <a:gd name="connsiteX29" fmla="*/ 66299 w 469758"/>
                  <a:gd name="connsiteY29" fmla="*/ 324908 h 770252"/>
                  <a:gd name="connsiteX30" fmla="*/ 38704 w 469758"/>
                  <a:gd name="connsiteY30" fmla="*/ 292095 h 770252"/>
                  <a:gd name="connsiteX31" fmla="*/ 23675 w 469758"/>
                  <a:gd name="connsiteY31" fmla="*/ 232412 h 770252"/>
                  <a:gd name="connsiteX32" fmla="*/ 214921 w 469758"/>
                  <a:gd name="connsiteY32" fmla="*/ 79083 h 770252"/>
                  <a:gd name="connsiteX33" fmla="*/ 289363 w 469758"/>
                  <a:gd name="connsiteY33" fmla="*/ 91133 h 770252"/>
                  <a:gd name="connsiteX34" fmla="*/ 315122 w 469758"/>
                  <a:gd name="connsiteY34" fmla="*/ 105057 h 770252"/>
                  <a:gd name="connsiteX35" fmla="*/ 316874 w 469758"/>
                  <a:gd name="connsiteY35" fmla="*/ 95203 h 770252"/>
                  <a:gd name="connsiteX36" fmla="*/ 345932 w 469758"/>
                  <a:gd name="connsiteY36" fmla="*/ 46320 h 770252"/>
                  <a:gd name="connsiteX37" fmla="*/ 455105 w 469758"/>
                  <a:gd name="connsiteY37" fmla="*/ 344 h 7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9758" h="770252">
                    <a:moveTo>
                      <a:pt x="233019" y="541891"/>
                    </a:moveTo>
                    <a:cubicBezTo>
                      <a:pt x="156205" y="541891"/>
                      <a:pt x="93935" y="575484"/>
                      <a:pt x="93935" y="616922"/>
                    </a:cubicBezTo>
                    <a:cubicBezTo>
                      <a:pt x="93935" y="658360"/>
                      <a:pt x="156205" y="691953"/>
                      <a:pt x="233019" y="691953"/>
                    </a:cubicBezTo>
                    <a:cubicBezTo>
                      <a:pt x="309833" y="691953"/>
                      <a:pt x="372103" y="658360"/>
                      <a:pt x="372103" y="616922"/>
                    </a:cubicBezTo>
                    <a:cubicBezTo>
                      <a:pt x="372103" y="575484"/>
                      <a:pt x="309833" y="541891"/>
                      <a:pt x="233019" y="541891"/>
                    </a:cubicBezTo>
                    <a:close/>
                    <a:moveTo>
                      <a:pt x="214201" y="158621"/>
                    </a:moveTo>
                    <a:cubicBezTo>
                      <a:pt x="167519" y="158621"/>
                      <a:pt x="129675" y="192214"/>
                      <a:pt x="129675" y="233652"/>
                    </a:cubicBezTo>
                    <a:cubicBezTo>
                      <a:pt x="129675" y="275090"/>
                      <a:pt x="167519" y="308683"/>
                      <a:pt x="214201" y="308683"/>
                    </a:cubicBezTo>
                    <a:cubicBezTo>
                      <a:pt x="260883" y="308683"/>
                      <a:pt x="298727" y="275090"/>
                      <a:pt x="298727" y="233652"/>
                    </a:cubicBezTo>
                    <a:cubicBezTo>
                      <a:pt x="298727" y="192214"/>
                      <a:pt x="260883" y="158621"/>
                      <a:pt x="214201" y="158621"/>
                    </a:cubicBezTo>
                    <a:close/>
                    <a:moveTo>
                      <a:pt x="455105" y="344"/>
                    </a:moveTo>
                    <a:lnTo>
                      <a:pt x="450749" y="71289"/>
                    </a:lnTo>
                    <a:cubicBezTo>
                      <a:pt x="429627" y="69431"/>
                      <a:pt x="408988" y="79459"/>
                      <a:pt x="394923" y="98412"/>
                    </a:cubicBezTo>
                    <a:cubicBezTo>
                      <a:pt x="383867" y="113310"/>
                      <a:pt x="377761" y="132545"/>
                      <a:pt x="377761" y="152471"/>
                    </a:cubicBezTo>
                    <a:lnTo>
                      <a:pt x="374102" y="152471"/>
                    </a:lnTo>
                    <a:lnTo>
                      <a:pt x="391138" y="172730"/>
                    </a:lnTo>
                    <a:cubicBezTo>
                      <a:pt x="400816" y="191074"/>
                      <a:pt x="406167" y="211242"/>
                      <a:pt x="406167" y="232412"/>
                    </a:cubicBezTo>
                    <a:cubicBezTo>
                      <a:pt x="406167" y="317093"/>
                      <a:pt x="320543" y="385741"/>
                      <a:pt x="214921" y="385741"/>
                    </a:cubicBezTo>
                    <a:cubicBezTo>
                      <a:pt x="188516" y="385741"/>
                      <a:pt x="163360" y="381451"/>
                      <a:pt x="140480" y="373692"/>
                    </a:cubicBezTo>
                    <a:cubicBezTo>
                      <a:pt x="112132" y="385671"/>
                      <a:pt x="86230" y="453885"/>
                      <a:pt x="143454" y="475644"/>
                    </a:cubicBezTo>
                    <a:cubicBezTo>
                      <a:pt x="171554" y="467885"/>
                      <a:pt x="202449" y="463594"/>
                      <a:pt x="234879" y="463594"/>
                    </a:cubicBezTo>
                    <a:cubicBezTo>
                      <a:pt x="364599" y="463594"/>
                      <a:pt x="469758" y="532242"/>
                      <a:pt x="469758" y="616923"/>
                    </a:cubicBezTo>
                    <a:cubicBezTo>
                      <a:pt x="469758" y="701604"/>
                      <a:pt x="364599" y="770252"/>
                      <a:pt x="234879" y="770252"/>
                    </a:cubicBezTo>
                    <a:cubicBezTo>
                      <a:pt x="105159" y="770252"/>
                      <a:pt x="0" y="701604"/>
                      <a:pt x="0" y="616923"/>
                    </a:cubicBezTo>
                    <a:cubicBezTo>
                      <a:pt x="0" y="585168"/>
                      <a:pt x="14788" y="555667"/>
                      <a:pt x="40114" y="531196"/>
                    </a:cubicBezTo>
                    <a:lnTo>
                      <a:pt x="52705" y="521234"/>
                    </a:lnTo>
                    <a:lnTo>
                      <a:pt x="38717" y="511405"/>
                    </a:lnTo>
                    <a:cubicBezTo>
                      <a:pt x="30529" y="503915"/>
                      <a:pt x="23353" y="495383"/>
                      <a:pt x="17449" y="485948"/>
                    </a:cubicBezTo>
                    <a:cubicBezTo>
                      <a:pt x="-9037" y="443621"/>
                      <a:pt x="-5103" y="390932"/>
                      <a:pt x="27429" y="352270"/>
                    </a:cubicBezTo>
                    <a:lnTo>
                      <a:pt x="66299" y="324908"/>
                    </a:lnTo>
                    <a:lnTo>
                      <a:pt x="38704" y="292095"/>
                    </a:lnTo>
                    <a:cubicBezTo>
                      <a:pt x="29027" y="273751"/>
                      <a:pt x="23675" y="253583"/>
                      <a:pt x="23675" y="232412"/>
                    </a:cubicBezTo>
                    <a:cubicBezTo>
                      <a:pt x="23675" y="147731"/>
                      <a:pt x="109299" y="79083"/>
                      <a:pt x="214921" y="79083"/>
                    </a:cubicBezTo>
                    <a:cubicBezTo>
                      <a:pt x="241327" y="79083"/>
                      <a:pt x="266482" y="83374"/>
                      <a:pt x="289363" y="91133"/>
                    </a:cubicBezTo>
                    <a:lnTo>
                      <a:pt x="315122" y="105057"/>
                    </a:lnTo>
                    <a:lnTo>
                      <a:pt x="316874" y="95203"/>
                    </a:lnTo>
                    <a:cubicBezTo>
                      <a:pt x="323538" y="77174"/>
                      <a:pt x="333349" y="60544"/>
                      <a:pt x="345932" y="46320"/>
                    </a:cubicBezTo>
                    <a:cubicBezTo>
                      <a:pt x="374391" y="14150"/>
                      <a:pt x="414319" y="-2665"/>
                      <a:pt x="455105" y="34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3" name="Freeform 12"/>
              <p:cNvSpPr/>
              <p:nvPr userDrawn="1"/>
            </p:nvSpPr>
            <p:spPr>
              <a:xfrm>
                <a:off x="7724569" y="-838076"/>
                <a:ext cx="698419" cy="656633"/>
              </a:xfrm>
              <a:custGeom>
                <a:avLst/>
                <a:gdLst>
                  <a:gd name="connsiteX0" fmla="*/ 230861 w 698418"/>
                  <a:gd name="connsiteY0" fmla="*/ 8622 h 656635"/>
                  <a:gd name="connsiteX1" fmla="*/ 698418 w 698418"/>
                  <a:gd name="connsiteY1" fmla="*/ 8622 h 656635"/>
                  <a:gd name="connsiteX2" fmla="*/ 698418 w 698418"/>
                  <a:gd name="connsiteY2" fmla="*/ 92281 h 656635"/>
                  <a:gd name="connsiteX3" fmla="*/ 511309 w 698418"/>
                  <a:gd name="connsiteY3" fmla="*/ 92281 h 656635"/>
                  <a:gd name="connsiteX4" fmla="*/ 511309 w 698418"/>
                  <a:gd name="connsiteY4" fmla="*/ 656635 h 656635"/>
                  <a:gd name="connsiteX5" fmla="*/ 408328 w 698418"/>
                  <a:gd name="connsiteY5" fmla="*/ 656635 h 656635"/>
                  <a:gd name="connsiteX6" fmla="*/ 408328 w 698418"/>
                  <a:gd name="connsiteY6" fmla="*/ 92281 h 656635"/>
                  <a:gd name="connsiteX7" fmla="*/ 230861 w 698418"/>
                  <a:gd name="connsiteY7" fmla="*/ 92281 h 656635"/>
                  <a:gd name="connsiteX8" fmla="*/ 0 w 698418"/>
                  <a:gd name="connsiteY8" fmla="*/ 0 h 656635"/>
                  <a:gd name="connsiteX9" fmla="*/ 102981 w 698418"/>
                  <a:gd name="connsiteY9" fmla="*/ 0 h 656635"/>
                  <a:gd name="connsiteX10" fmla="*/ 102981 w 698418"/>
                  <a:gd name="connsiteY10" fmla="*/ 648015 h 656635"/>
                  <a:gd name="connsiteX11" fmla="*/ 0 w 698418"/>
                  <a:gd name="connsiteY11" fmla="*/ 648015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418" h="656635">
                    <a:moveTo>
                      <a:pt x="230861" y="8622"/>
                    </a:moveTo>
                    <a:lnTo>
                      <a:pt x="698418" y="8622"/>
                    </a:lnTo>
                    <a:lnTo>
                      <a:pt x="698418" y="92281"/>
                    </a:lnTo>
                    <a:lnTo>
                      <a:pt x="511309" y="92281"/>
                    </a:lnTo>
                    <a:lnTo>
                      <a:pt x="511309" y="656635"/>
                    </a:lnTo>
                    <a:lnTo>
                      <a:pt x="408328" y="656635"/>
                    </a:lnTo>
                    <a:lnTo>
                      <a:pt x="408328" y="92281"/>
                    </a:lnTo>
                    <a:lnTo>
                      <a:pt x="230861" y="92281"/>
                    </a:lnTo>
                    <a:close/>
                    <a:moveTo>
                      <a:pt x="0" y="0"/>
                    </a:moveTo>
                    <a:lnTo>
                      <a:pt x="102981" y="0"/>
                    </a:lnTo>
                    <a:lnTo>
                      <a:pt x="102981" y="648015"/>
                    </a:lnTo>
                    <a:lnTo>
                      <a:pt x="0" y="648015"/>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 name="Freeform 13"/>
              <p:cNvSpPr/>
              <p:nvPr userDrawn="1"/>
            </p:nvSpPr>
            <p:spPr>
              <a:xfrm>
                <a:off x="8826385" y="-829458"/>
                <a:ext cx="397795" cy="649814"/>
              </a:xfrm>
              <a:custGeom>
                <a:avLst/>
                <a:gdLst>
                  <a:gd name="connsiteX0" fmla="*/ 0 w 397795"/>
                  <a:gd name="connsiteY0" fmla="*/ 0 h 649816"/>
                  <a:gd name="connsiteX1" fmla="*/ 102981 w 397795"/>
                  <a:gd name="connsiteY1" fmla="*/ 0 h 649816"/>
                  <a:gd name="connsiteX2" fmla="*/ 102981 w 397795"/>
                  <a:gd name="connsiteY2" fmla="*/ 218890 h 649816"/>
                  <a:gd name="connsiteX3" fmla="*/ 294814 w 397795"/>
                  <a:gd name="connsiteY3" fmla="*/ 218890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7795 w 397795"/>
                  <a:gd name="connsiteY5" fmla="*/ 136907 h 649816"/>
                  <a:gd name="connsiteX6" fmla="*/ 396014 w 397795"/>
                  <a:gd name="connsiteY6" fmla="*/ 247058 h 649816"/>
                  <a:gd name="connsiteX7" fmla="*/ 397795 w 397795"/>
                  <a:gd name="connsiteY7" fmla="*/ 649816 h 649816"/>
                  <a:gd name="connsiteX8" fmla="*/ 294814 w 397795"/>
                  <a:gd name="connsiteY8" fmla="*/ 649816 h 649816"/>
                  <a:gd name="connsiteX9" fmla="*/ 294814 w 397795"/>
                  <a:gd name="connsiteY9" fmla="*/ 341361 h 649816"/>
                  <a:gd name="connsiteX10" fmla="*/ 102981 w 397795"/>
                  <a:gd name="connsiteY10" fmla="*/ 341361 h 649816"/>
                  <a:gd name="connsiteX11" fmla="*/ 102981 w 397795"/>
                  <a:gd name="connsiteY11" fmla="*/ 648015 h 649816"/>
                  <a:gd name="connsiteX12" fmla="*/ 0 w 397795"/>
                  <a:gd name="connsiteY12" fmla="*/ 648015 h 649816"/>
                  <a:gd name="connsiteX13" fmla="*/ 0 w 397795"/>
                  <a:gd name="connsiteY13"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294814 w 397795"/>
                  <a:gd name="connsiteY4" fmla="*/ 136907 h 649816"/>
                  <a:gd name="connsiteX5" fmla="*/ 396014 w 397795"/>
                  <a:gd name="connsiteY5" fmla="*/ 247058 h 649816"/>
                  <a:gd name="connsiteX6" fmla="*/ 397795 w 397795"/>
                  <a:gd name="connsiteY6" fmla="*/ 649816 h 649816"/>
                  <a:gd name="connsiteX7" fmla="*/ 294814 w 397795"/>
                  <a:gd name="connsiteY7" fmla="*/ 649816 h 649816"/>
                  <a:gd name="connsiteX8" fmla="*/ 294814 w 397795"/>
                  <a:gd name="connsiteY8" fmla="*/ 341361 h 649816"/>
                  <a:gd name="connsiteX9" fmla="*/ 102981 w 397795"/>
                  <a:gd name="connsiteY9" fmla="*/ 341361 h 649816"/>
                  <a:gd name="connsiteX10" fmla="*/ 102981 w 397795"/>
                  <a:gd name="connsiteY10" fmla="*/ 648015 h 649816"/>
                  <a:gd name="connsiteX11" fmla="*/ 0 w 397795"/>
                  <a:gd name="connsiteY11" fmla="*/ 648015 h 649816"/>
                  <a:gd name="connsiteX12" fmla="*/ 0 w 397795"/>
                  <a:gd name="connsiteY12" fmla="*/ 0 h 649816"/>
                  <a:gd name="connsiteX0" fmla="*/ 0 w 397795"/>
                  <a:gd name="connsiteY0" fmla="*/ 0 h 649816"/>
                  <a:gd name="connsiteX1" fmla="*/ 102981 w 397795"/>
                  <a:gd name="connsiteY1" fmla="*/ 0 h 649816"/>
                  <a:gd name="connsiteX2" fmla="*/ 102981 w 397795"/>
                  <a:gd name="connsiteY2" fmla="*/ 218890 h 649816"/>
                  <a:gd name="connsiteX3" fmla="*/ 175752 w 397795"/>
                  <a:gd name="connsiteY3" fmla="*/ 159359 h 649816"/>
                  <a:gd name="connsiteX4" fmla="*/ 396014 w 397795"/>
                  <a:gd name="connsiteY4" fmla="*/ 247058 h 649816"/>
                  <a:gd name="connsiteX5" fmla="*/ 397795 w 397795"/>
                  <a:gd name="connsiteY5" fmla="*/ 649816 h 649816"/>
                  <a:gd name="connsiteX6" fmla="*/ 294814 w 397795"/>
                  <a:gd name="connsiteY6" fmla="*/ 649816 h 649816"/>
                  <a:gd name="connsiteX7" fmla="*/ 294814 w 397795"/>
                  <a:gd name="connsiteY7" fmla="*/ 341361 h 649816"/>
                  <a:gd name="connsiteX8" fmla="*/ 102981 w 397795"/>
                  <a:gd name="connsiteY8" fmla="*/ 341361 h 649816"/>
                  <a:gd name="connsiteX9" fmla="*/ 102981 w 397795"/>
                  <a:gd name="connsiteY9" fmla="*/ 648015 h 649816"/>
                  <a:gd name="connsiteX10" fmla="*/ 0 w 397795"/>
                  <a:gd name="connsiteY10" fmla="*/ 648015 h 649816"/>
                  <a:gd name="connsiteX11" fmla="*/ 0 w 397795"/>
                  <a:gd name="connsiteY11"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 name="connsiteX0" fmla="*/ 0 w 397795"/>
                  <a:gd name="connsiteY0" fmla="*/ 0 h 649816"/>
                  <a:gd name="connsiteX1" fmla="*/ 102981 w 397795"/>
                  <a:gd name="connsiteY1" fmla="*/ 0 h 649816"/>
                  <a:gd name="connsiteX2" fmla="*/ 102981 w 397795"/>
                  <a:gd name="connsiteY2" fmla="*/ 218890 h 649816"/>
                  <a:gd name="connsiteX3" fmla="*/ 396014 w 397795"/>
                  <a:gd name="connsiteY3" fmla="*/ 247058 h 649816"/>
                  <a:gd name="connsiteX4" fmla="*/ 397795 w 397795"/>
                  <a:gd name="connsiteY4" fmla="*/ 649816 h 649816"/>
                  <a:gd name="connsiteX5" fmla="*/ 294814 w 397795"/>
                  <a:gd name="connsiteY5" fmla="*/ 649816 h 649816"/>
                  <a:gd name="connsiteX6" fmla="*/ 294814 w 397795"/>
                  <a:gd name="connsiteY6" fmla="*/ 341361 h 649816"/>
                  <a:gd name="connsiteX7" fmla="*/ 102981 w 397795"/>
                  <a:gd name="connsiteY7" fmla="*/ 341361 h 649816"/>
                  <a:gd name="connsiteX8" fmla="*/ 102981 w 397795"/>
                  <a:gd name="connsiteY8" fmla="*/ 648015 h 649816"/>
                  <a:gd name="connsiteX9" fmla="*/ 0 w 397795"/>
                  <a:gd name="connsiteY9" fmla="*/ 648015 h 649816"/>
                  <a:gd name="connsiteX10" fmla="*/ 0 w 397795"/>
                  <a:gd name="connsiteY10" fmla="*/ 0 h 64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795" h="649816">
                    <a:moveTo>
                      <a:pt x="0" y="0"/>
                    </a:moveTo>
                    <a:lnTo>
                      <a:pt x="102981" y="0"/>
                    </a:lnTo>
                    <a:lnTo>
                      <a:pt x="102981" y="218890"/>
                    </a:lnTo>
                    <a:cubicBezTo>
                      <a:pt x="322102" y="33016"/>
                      <a:pt x="391205" y="218618"/>
                      <a:pt x="396014" y="247058"/>
                    </a:cubicBezTo>
                    <a:cubicBezTo>
                      <a:pt x="396608" y="381311"/>
                      <a:pt x="397201" y="515563"/>
                      <a:pt x="397795" y="649816"/>
                    </a:cubicBezTo>
                    <a:lnTo>
                      <a:pt x="294814" y="649816"/>
                    </a:lnTo>
                    <a:lnTo>
                      <a:pt x="294814" y="341361"/>
                    </a:lnTo>
                    <a:cubicBezTo>
                      <a:pt x="278495" y="181817"/>
                      <a:pt x="124063" y="253255"/>
                      <a:pt x="102981" y="341361"/>
                    </a:cubicBezTo>
                    <a:lnTo>
                      <a:pt x="102981" y="648015"/>
                    </a:lnTo>
                    <a:lnTo>
                      <a:pt x="0" y="648015"/>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5" name="Freeform 14"/>
              <p:cNvSpPr/>
              <p:nvPr userDrawn="1"/>
            </p:nvSpPr>
            <p:spPr>
              <a:xfrm>
                <a:off x="11090741" y="-679156"/>
                <a:ext cx="450726" cy="506503"/>
              </a:xfrm>
              <a:custGeom>
                <a:avLst/>
                <a:gdLst>
                  <a:gd name="connsiteX0" fmla="*/ 328620 w 477244"/>
                  <a:gd name="connsiteY0" fmla="*/ 314225 h 488944"/>
                  <a:gd name="connsiteX1" fmla="*/ 329182 w 477244"/>
                  <a:gd name="connsiteY1" fmla="*/ 314225 h 488944"/>
                  <a:gd name="connsiteX2" fmla="*/ 328906 w 477244"/>
                  <a:gd name="connsiteY2" fmla="*/ 314930 h 488944"/>
                  <a:gd name="connsiteX3" fmla="*/ 230640 w 477244"/>
                  <a:gd name="connsiteY3" fmla="*/ 72173 h 488944"/>
                  <a:gd name="connsiteX4" fmla="*/ 109957 w 477244"/>
                  <a:gd name="connsiteY4" fmla="*/ 189046 h 488944"/>
                  <a:gd name="connsiteX5" fmla="*/ 110485 w 477244"/>
                  <a:gd name="connsiteY5" fmla="*/ 191576 h 488944"/>
                  <a:gd name="connsiteX6" fmla="*/ 350794 w 477244"/>
                  <a:gd name="connsiteY6" fmla="*/ 191576 h 488944"/>
                  <a:gd name="connsiteX7" fmla="*/ 351322 w 477244"/>
                  <a:gd name="connsiteY7" fmla="*/ 189046 h 488944"/>
                  <a:gd name="connsiteX8" fmla="*/ 230640 w 477244"/>
                  <a:gd name="connsiteY8" fmla="*/ 72173 h 488944"/>
                  <a:gd name="connsiteX9" fmla="*/ 238622 w 477244"/>
                  <a:gd name="connsiteY9" fmla="*/ 0 h 488944"/>
                  <a:gd name="connsiteX10" fmla="*/ 477244 w 477244"/>
                  <a:gd name="connsiteY10" fmla="*/ 244472 h 488944"/>
                  <a:gd name="connsiteX11" fmla="*/ 475101 w 477244"/>
                  <a:gd name="connsiteY11" fmla="*/ 266254 h 488944"/>
                  <a:gd name="connsiteX12" fmla="*/ 121998 w 477244"/>
                  <a:gd name="connsiteY12" fmla="*/ 266254 h 488944"/>
                  <a:gd name="connsiteX13" fmla="*/ 121998 w 477244"/>
                  <a:gd name="connsiteY13" fmla="*/ 314225 h 488944"/>
                  <a:gd name="connsiteX14" fmla="*/ 123932 w 477244"/>
                  <a:gd name="connsiteY14" fmla="*/ 314225 h 488944"/>
                  <a:gd name="connsiteX15" fmla="*/ 121999 w 477244"/>
                  <a:gd name="connsiteY15" fmla="*/ 318997 h 488944"/>
                  <a:gd name="connsiteX16" fmla="*/ 226276 w 477244"/>
                  <a:gd name="connsiteY16" fmla="*/ 370965 h 488944"/>
                  <a:gd name="connsiteX17" fmla="*/ 300011 w 477244"/>
                  <a:gd name="connsiteY17" fmla="*/ 355744 h 488944"/>
                  <a:gd name="connsiteX18" fmla="*/ 318420 w 477244"/>
                  <a:gd name="connsiteY18" fmla="*/ 342137 h 488944"/>
                  <a:gd name="connsiteX19" fmla="*/ 430865 w 477244"/>
                  <a:gd name="connsiteY19" fmla="*/ 386283 h 488944"/>
                  <a:gd name="connsiteX20" fmla="*/ 422754 w 477244"/>
                  <a:gd name="connsiteY20" fmla="*/ 399979 h 488944"/>
                  <a:gd name="connsiteX21" fmla="*/ 238622 w 477244"/>
                  <a:gd name="connsiteY21" fmla="*/ 488944 h 488944"/>
                  <a:gd name="connsiteX22" fmla="*/ 0 w 477244"/>
                  <a:gd name="connsiteY22" fmla="*/ 244472 h 488944"/>
                  <a:gd name="connsiteX23" fmla="*/ 238622 w 477244"/>
                  <a:gd name="connsiteY23" fmla="*/ 0 h 488944"/>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30865 w 477244"/>
                  <a:gd name="connsiteY20" fmla="*/ 386283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18420 w 477244"/>
                  <a:gd name="connsiteY19" fmla="*/ 342137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00011 w 477244"/>
                  <a:gd name="connsiteY18" fmla="*/ 355744 h 489849"/>
                  <a:gd name="connsiteX19" fmla="*/ 377449 w 477244"/>
                  <a:gd name="connsiteY19" fmla="*/ 332005 h 489849"/>
                  <a:gd name="connsiteX20" fmla="*/ 471112 w 477244"/>
                  <a:gd name="connsiteY20" fmla="*/ 371085 h 489849"/>
                  <a:gd name="connsiteX21" fmla="*/ 379824 w 477244"/>
                  <a:gd name="connsiteY21" fmla="*/ 445572 h 489849"/>
                  <a:gd name="connsiteX22" fmla="*/ 238622 w 477244"/>
                  <a:gd name="connsiteY22" fmla="*/ 488944 h 489849"/>
                  <a:gd name="connsiteX23" fmla="*/ 0 w 477244"/>
                  <a:gd name="connsiteY23" fmla="*/ 244472 h 489849"/>
                  <a:gd name="connsiteX24" fmla="*/ 238622 w 477244"/>
                  <a:gd name="connsiteY24"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226276 w 477244"/>
                  <a:gd name="connsiteY17" fmla="*/ 370965 h 489849"/>
                  <a:gd name="connsiteX18" fmla="*/ 377449 w 477244"/>
                  <a:gd name="connsiteY18" fmla="*/ 332005 h 489849"/>
                  <a:gd name="connsiteX19" fmla="*/ 471112 w 477244"/>
                  <a:gd name="connsiteY19" fmla="*/ 371085 h 489849"/>
                  <a:gd name="connsiteX20" fmla="*/ 379824 w 477244"/>
                  <a:gd name="connsiteY20" fmla="*/ 445572 h 489849"/>
                  <a:gd name="connsiteX21" fmla="*/ 238622 w 477244"/>
                  <a:gd name="connsiteY21" fmla="*/ 488944 h 489849"/>
                  <a:gd name="connsiteX22" fmla="*/ 0 w 477244"/>
                  <a:gd name="connsiteY22" fmla="*/ 244472 h 489849"/>
                  <a:gd name="connsiteX23" fmla="*/ 238622 w 477244"/>
                  <a:gd name="connsiteY23"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121999 w 477244"/>
                  <a:gd name="connsiteY16" fmla="*/ 318997 h 489849"/>
                  <a:gd name="connsiteX17" fmla="*/ 377449 w 477244"/>
                  <a:gd name="connsiteY17" fmla="*/ 332005 h 489849"/>
                  <a:gd name="connsiteX18" fmla="*/ 471112 w 477244"/>
                  <a:gd name="connsiteY18" fmla="*/ 371085 h 489849"/>
                  <a:gd name="connsiteX19" fmla="*/ 379824 w 477244"/>
                  <a:gd name="connsiteY19" fmla="*/ 445572 h 489849"/>
                  <a:gd name="connsiteX20" fmla="*/ 238622 w 477244"/>
                  <a:gd name="connsiteY20" fmla="*/ 488944 h 489849"/>
                  <a:gd name="connsiteX21" fmla="*/ 0 w 477244"/>
                  <a:gd name="connsiteY21" fmla="*/ 244472 h 489849"/>
                  <a:gd name="connsiteX22" fmla="*/ 238622 w 477244"/>
                  <a:gd name="connsiteY22"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89849"/>
                  <a:gd name="connsiteX1" fmla="*/ 329182 w 477244"/>
                  <a:gd name="connsiteY1" fmla="*/ 314225 h 489849"/>
                  <a:gd name="connsiteX2" fmla="*/ 328906 w 477244"/>
                  <a:gd name="connsiteY2" fmla="*/ 314930 h 489849"/>
                  <a:gd name="connsiteX3" fmla="*/ 328620 w 477244"/>
                  <a:gd name="connsiteY3" fmla="*/ 314225 h 489849"/>
                  <a:gd name="connsiteX4" fmla="*/ 230640 w 477244"/>
                  <a:gd name="connsiteY4" fmla="*/ 72173 h 489849"/>
                  <a:gd name="connsiteX5" fmla="*/ 109957 w 477244"/>
                  <a:gd name="connsiteY5" fmla="*/ 189046 h 489849"/>
                  <a:gd name="connsiteX6" fmla="*/ 110485 w 477244"/>
                  <a:gd name="connsiteY6" fmla="*/ 191576 h 489849"/>
                  <a:gd name="connsiteX7" fmla="*/ 350794 w 477244"/>
                  <a:gd name="connsiteY7" fmla="*/ 191576 h 489849"/>
                  <a:gd name="connsiteX8" fmla="*/ 351322 w 477244"/>
                  <a:gd name="connsiteY8" fmla="*/ 189046 h 489849"/>
                  <a:gd name="connsiteX9" fmla="*/ 230640 w 477244"/>
                  <a:gd name="connsiteY9" fmla="*/ 72173 h 489849"/>
                  <a:gd name="connsiteX10" fmla="*/ 238622 w 477244"/>
                  <a:gd name="connsiteY10" fmla="*/ 0 h 489849"/>
                  <a:gd name="connsiteX11" fmla="*/ 477244 w 477244"/>
                  <a:gd name="connsiteY11" fmla="*/ 244472 h 489849"/>
                  <a:gd name="connsiteX12" fmla="*/ 475101 w 477244"/>
                  <a:gd name="connsiteY12" fmla="*/ 266254 h 489849"/>
                  <a:gd name="connsiteX13" fmla="*/ 121998 w 477244"/>
                  <a:gd name="connsiteY13" fmla="*/ 266254 h 489849"/>
                  <a:gd name="connsiteX14" fmla="*/ 121998 w 477244"/>
                  <a:gd name="connsiteY14" fmla="*/ 314225 h 489849"/>
                  <a:gd name="connsiteX15" fmla="*/ 123932 w 477244"/>
                  <a:gd name="connsiteY15" fmla="*/ 314225 h 489849"/>
                  <a:gd name="connsiteX16" fmla="*/ 377449 w 477244"/>
                  <a:gd name="connsiteY16" fmla="*/ 332005 h 489849"/>
                  <a:gd name="connsiteX17" fmla="*/ 471112 w 477244"/>
                  <a:gd name="connsiteY17" fmla="*/ 371085 h 489849"/>
                  <a:gd name="connsiteX18" fmla="*/ 379824 w 477244"/>
                  <a:gd name="connsiteY18" fmla="*/ 445572 h 489849"/>
                  <a:gd name="connsiteX19" fmla="*/ 238622 w 477244"/>
                  <a:gd name="connsiteY19" fmla="*/ 488944 h 489849"/>
                  <a:gd name="connsiteX20" fmla="*/ 0 w 477244"/>
                  <a:gd name="connsiteY20" fmla="*/ 244472 h 489849"/>
                  <a:gd name="connsiteX21" fmla="*/ 238622 w 477244"/>
                  <a:gd name="connsiteY21" fmla="*/ 0 h 489849"/>
                  <a:gd name="connsiteX0" fmla="*/ 328620 w 477244"/>
                  <a:gd name="connsiteY0" fmla="*/ 314225 h 491558"/>
                  <a:gd name="connsiteX1" fmla="*/ 329182 w 477244"/>
                  <a:gd name="connsiteY1" fmla="*/ 314225 h 491558"/>
                  <a:gd name="connsiteX2" fmla="*/ 328906 w 477244"/>
                  <a:gd name="connsiteY2" fmla="*/ 314930 h 491558"/>
                  <a:gd name="connsiteX3" fmla="*/ 328620 w 477244"/>
                  <a:gd name="connsiteY3" fmla="*/ 314225 h 491558"/>
                  <a:gd name="connsiteX4" fmla="*/ 230640 w 477244"/>
                  <a:gd name="connsiteY4" fmla="*/ 72173 h 491558"/>
                  <a:gd name="connsiteX5" fmla="*/ 109957 w 477244"/>
                  <a:gd name="connsiteY5" fmla="*/ 189046 h 491558"/>
                  <a:gd name="connsiteX6" fmla="*/ 110485 w 477244"/>
                  <a:gd name="connsiteY6" fmla="*/ 191576 h 491558"/>
                  <a:gd name="connsiteX7" fmla="*/ 350794 w 477244"/>
                  <a:gd name="connsiteY7" fmla="*/ 191576 h 491558"/>
                  <a:gd name="connsiteX8" fmla="*/ 351322 w 477244"/>
                  <a:gd name="connsiteY8" fmla="*/ 189046 h 491558"/>
                  <a:gd name="connsiteX9" fmla="*/ 230640 w 477244"/>
                  <a:gd name="connsiteY9" fmla="*/ 72173 h 491558"/>
                  <a:gd name="connsiteX10" fmla="*/ 238622 w 477244"/>
                  <a:gd name="connsiteY10" fmla="*/ 0 h 491558"/>
                  <a:gd name="connsiteX11" fmla="*/ 477244 w 477244"/>
                  <a:gd name="connsiteY11" fmla="*/ 244472 h 491558"/>
                  <a:gd name="connsiteX12" fmla="*/ 475101 w 477244"/>
                  <a:gd name="connsiteY12" fmla="*/ 266254 h 491558"/>
                  <a:gd name="connsiteX13" fmla="*/ 121998 w 477244"/>
                  <a:gd name="connsiteY13" fmla="*/ 266254 h 491558"/>
                  <a:gd name="connsiteX14" fmla="*/ 121998 w 477244"/>
                  <a:gd name="connsiteY14" fmla="*/ 314225 h 491558"/>
                  <a:gd name="connsiteX15" fmla="*/ 123932 w 477244"/>
                  <a:gd name="connsiteY15" fmla="*/ 314225 h 491558"/>
                  <a:gd name="connsiteX16" fmla="*/ 377449 w 477244"/>
                  <a:gd name="connsiteY16" fmla="*/ 332005 h 491558"/>
                  <a:gd name="connsiteX17" fmla="*/ 471112 w 477244"/>
                  <a:gd name="connsiteY17" fmla="*/ 371085 h 491558"/>
                  <a:gd name="connsiteX18" fmla="*/ 238622 w 477244"/>
                  <a:gd name="connsiteY18" fmla="*/ 488944 h 491558"/>
                  <a:gd name="connsiteX19" fmla="*/ 0 w 477244"/>
                  <a:gd name="connsiteY19" fmla="*/ 244472 h 491558"/>
                  <a:gd name="connsiteX20" fmla="*/ 238622 w 477244"/>
                  <a:gd name="connsiteY20" fmla="*/ 0 h 491558"/>
                  <a:gd name="connsiteX0" fmla="*/ 328620 w 477244"/>
                  <a:gd name="connsiteY0" fmla="*/ 314225 h 488944"/>
                  <a:gd name="connsiteX1" fmla="*/ 329182 w 477244"/>
                  <a:gd name="connsiteY1" fmla="*/ 314225 h 488944"/>
                  <a:gd name="connsiteX2" fmla="*/ 328906 w 477244"/>
                  <a:gd name="connsiteY2" fmla="*/ 314930 h 488944"/>
                  <a:gd name="connsiteX3" fmla="*/ 328620 w 477244"/>
                  <a:gd name="connsiteY3" fmla="*/ 314225 h 488944"/>
                  <a:gd name="connsiteX4" fmla="*/ 230640 w 477244"/>
                  <a:gd name="connsiteY4" fmla="*/ 72173 h 488944"/>
                  <a:gd name="connsiteX5" fmla="*/ 109957 w 477244"/>
                  <a:gd name="connsiteY5" fmla="*/ 189046 h 488944"/>
                  <a:gd name="connsiteX6" fmla="*/ 110485 w 477244"/>
                  <a:gd name="connsiteY6" fmla="*/ 191576 h 488944"/>
                  <a:gd name="connsiteX7" fmla="*/ 350794 w 477244"/>
                  <a:gd name="connsiteY7" fmla="*/ 191576 h 488944"/>
                  <a:gd name="connsiteX8" fmla="*/ 351322 w 477244"/>
                  <a:gd name="connsiteY8" fmla="*/ 189046 h 488944"/>
                  <a:gd name="connsiteX9" fmla="*/ 230640 w 477244"/>
                  <a:gd name="connsiteY9" fmla="*/ 72173 h 488944"/>
                  <a:gd name="connsiteX10" fmla="*/ 238622 w 477244"/>
                  <a:gd name="connsiteY10" fmla="*/ 0 h 488944"/>
                  <a:gd name="connsiteX11" fmla="*/ 477244 w 477244"/>
                  <a:gd name="connsiteY11" fmla="*/ 244472 h 488944"/>
                  <a:gd name="connsiteX12" fmla="*/ 475101 w 477244"/>
                  <a:gd name="connsiteY12" fmla="*/ 266254 h 488944"/>
                  <a:gd name="connsiteX13" fmla="*/ 121998 w 477244"/>
                  <a:gd name="connsiteY13" fmla="*/ 266254 h 488944"/>
                  <a:gd name="connsiteX14" fmla="*/ 121998 w 477244"/>
                  <a:gd name="connsiteY14" fmla="*/ 314225 h 488944"/>
                  <a:gd name="connsiteX15" fmla="*/ 123932 w 477244"/>
                  <a:gd name="connsiteY15" fmla="*/ 314225 h 488944"/>
                  <a:gd name="connsiteX16" fmla="*/ 377449 w 477244"/>
                  <a:gd name="connsiteY16" fmla="*/ 332005 h 488944"/>
                  <a:gd name="connsiteX17" fmla="*/ 471112 w 477244"/>
                  <a:gd name="connsiteY17" fmla="*/ 371085 h 488944"/>
                  <a:gd name="connsiteX18" fmla="*/ 238622 w 477244"/>
                  <a:gd name="connsiteY18" fmla="*/ 488944 h 488944"/>
                  <a:gd name="connsiteX19" fmla="*/ 0 w 477244"/>
                  <a:gd name="connsiteY19" fmla="*/ 244472 h 488944"/>
                  <a:gd name="connsiteX20" fmla="*/ 238622 w 477244"/>
                  <a:gd name="connsiteY20" fmla="*/ 0 h 488944"/>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1080"/>
                  <a:gd name="connsiteX1" fmla="*/ 329182 w 477244"/>
                  <a:gd name="connsiteY1" fmla="*/ 314225 h 491080"/>
                  <a:gd name="connsiteX2" fmla="*/ 328906 w 477244"/>
                  <a:gd name="connsiteY2" fmla="*/ 314930 h 491080"/>
                  <a:gd name="connsiteX3" fmla="*/ 328620 w 477244"/>
                  <a:gd name="connsiteY3" fmla="*/ 314225 h 491080"/>
                  <a:gd name="connsiteX4" fmla="*/ 230640 w 477244"/>
                  <a:gd name="connsiteY4" fmla="*/ 72173 h 491080"/>
                  <a:gd name="connsiteX5" fmla="*/ 109957 w 477244"/>
                  <a:gd name="connsiteY5" fmla="*/ 189046 h 491080"/>
                  <a:gd name="connsiteX6" fmla="*/ 110485 w 477244"/>
                  <a:gd name="connsiteY6" fmla="*/ 191576 h 491080"/>
                  <a:gd name="connsiteX7" fmla="*/ 350794 w 477244"/>
                  <a:gd name="connsiteY7" fmla="*/ 191576 h 491080"/>
                  <a:gd name="connsiteX8" fmla="*/ 351322 w 477244"/>
                  <a:gd name="connsiteY8" fmla="*/ 189046 h 491080"/>
                  <a:gd name="connsiteX9" fmla="*/ 230640 w 477244"/>
                  <a:gd name="connsiteY9" fmla="*/ 72173 h 491080"/>
                  <a:gd name="connsiteX10" fmla="*/ 238622 w 477244"/>
                  <a:gd name="connsiteY10" fmla="*/ 0 h 491080"/>
                  <a:gd name="connsiteX11" fmla="*/ 477244 w 477244"/>
                  <a:gd name="connsiteY11" fmla="*/ 244472 h 491080"/>
                  <a:gd name="connsiteX12" fmla="*/ 475101 w 477244"/>
                  <a:gd name="connsiteY12" fmla="*/ 266254 h 491080"/>
                  <a:gd name="connsiteX13" fmla="*/ 121998 w 477244"/>
                  <a:gd name="connsiteY13" fmla="*/ 266254 h 491080"/>
                  <a:gd name="connsiteX14" fmla="*/ 121998 w 477244"/>
                  <a:gd name="connsiteY14" fmla="*/ 314225 h 491080"/>
                  <a:gd name="connsiteX15" fmla="*/ 123932 w 477244"/>
                  <a:gd name="connsiteY15" fmla="*/ 314225 h 491080"/>
                  <a:gd name="connsiteX16" fmla="*/ 377449 w 477244"/>
                  <a:gd name="connsiteY16" fmla="*/ 332005 h 491080"/>
                  <a:gd name="connsiteX17" fmla="*/ 471112 w 477244"/>
                  <a:gd name="connsiteY17" fmla="*/ 371085 h 491080"/>
                  <a:gd name="connsiteX18" fmla="*/ 238622 w 477244"/>
                  <a:gd name="connsiteY18" fmla="*/ 488944 h 491080"/>
                  <a:gd name="connsiteX19" fmla="*/ 0 w 477244"/>
                  <a:gd name="connsiteY19" fmla="*/ 244472 h 491080"/>
                  <a:gd name="connsiteX20" fmla="*/ 238622 w 477244"/>
                  <a:gd name="connsiteY20" fmla="*/ 0 h 491080"/>
                  <a:gd name="connsiteX0" fmla="*/ 328620 w 477244"/>
                  <a:gd name="connsiteY0" fmla="*/ 314225 h 498760"/>
                  <a:gd name="connsiteX1" fmla="*/ 329182 w 477244"/>
                  <a:gd name="connsiteY1" fmla="*/ 314225 h 498760"/>
                  <a:gd name="connsiteX2" fmla="*/ 328906 w 477244"/>
                  <a:gd name="connsiteY2" fmla="*/ 314930 h 498760"/>
                  <a:gd name="connsiteX3" fmla="*/ 328620 w 477244"/>
                  <a:gd name="connsiteY3" fmla="*/ 314225 h 498760"/>
                  <a:gd name="connsiteX4" fmla="*/ 230640 w 477244"/>
                  <a:gd name="connsiteY4" fmla="*/ 72173 h 498760"/>
                  <a:gd name="connsiteX5" fmla="*/ 109957 w 477244"/>
                  <a:gd name="connsiteY5" fmla="*/ 189046 h 498760"/>
                  <a:gd name="connsiteX6" fmla="*/ 110485 w 477244"/>
                  <a:gd name="connsiteY6" fmla="*/ 191576 h 498760"/>
                  <a:gd name="connsiteX7" fmla="*/ 350794 w 477244"/>
                  <a:gd name="connsiteY7" fmla="*/ 191576 h 498760"/>
                  <a:gd name="connsiteX8" fmla="*/ 351322 w 477244"/>
                  <a:gd name="connsiteY8" fmla="*/ 189046 h 498760"/>
                  <a:gd name="connsiteX9" fmla="*/ 230640 w 477244"/>
                  <a:gd name="connsiteY9" fmla="*/ 72173 h 498760"/>
                  <a:gd name="connsiteX10" fmla="*/ 238622 w 477244"/>
                  <a:gd name="connsiteY10" fmla="*/ 0 h 498760"/>
                  <a:gd name="connsiteX11" fmla="*/ 477244 w 477244"/>
                  <a:gd name="connsiteY11" fmla="*/ 244472 h 498760"/>
                  <a:gd name="connsiteX12" fmla="*/ 475101 w 477244"/>
                  <a:gd name="connsiteY12" fmla="*/ 266254 h 498760"/>
                  <a:gd name="connsiteX13" fmla="*/ 121998 w 477244"/>
                  <a:gd name="connsiteY13" fmla="*/ 266254 h 498760"/>
                  <a:gd name="connsiteX14" fmla="*/ 121998 w 477244"/>
                  <a:gd name="connsiteY14" fmla="*/ 314225 h 498760"/>
                  <a:gd name="connsiteX15" fmla="*/ 123932 w 477244"/>
                  <a:gd name="connsiteY15" fmla="*/ 314225 h 498760"/>
                  <a:gd name="connsiteX16" fmla="*/ 377449 w 477244"/>
                  <a:gd name="connsiteY16" fmla="*/ 332005 h 498760"/>
                  <a:gd name="connsiteX17" fmla="*/ 471112 w 477244"/>
                  <a:gd name="connsiteY17" fmla="*/ 371085 h 498760"/>
                  <a:gd name="connsiteX18" fmla="*/ 238622 w 477244"/>
                  <a:gd name="connsiteY18" fmla="*/ 488944 h 498760"/>
                  <a:gd name="connsiteX19" fmla="*/ 0 w 477244"/>
                  <a:gd name="connsiteY19" fmla="*/ 244472 h 498760"/>
                  <a:gd name="connsiteX20" fmla="*/ 238622 w 477244"/>
                  <a:gd name="connsiteY20" fmla="*/ 0 h 498760"/>
                  <a:gd name="connsiteX0" fmla="*/ 328620 w 477244"/>
                  <a:gd name="connsiteY0" fmla="*/ 314225 h 489037"/>
                  <a:gd name="connsiteX1" fmla="*/ 329182 w 477244"/>
                  <a:gd name="connsiteY1" fmla="*/ 314225 h 489037"/>
                  <a:gd name="connsiteX2" fmla="*/ 328906 w 477244"/>
                  <a:gd name="connsiteY2" fmla="*/ 314930 h 489037"/>
                  <a:gd name="connsiteX3" fmla="*/ 328620 w 477244"/>
                  <a:gd name="connsiteY3" fmla="*/ 314225 h 489037"/>
                  <a:gd name="connsiteX4" fmla="*/ 230640 w 477244"/>
                  <a:gd name="connsiteY4" fmla="*/ 72173 h 489037"/>
                  <a:gd name="connsiteX5" fmla="*/ 109957 w 477244"/>
                  <a:gd name="connsiteY5" fmla="*/ 189046 h 489037"/>
                  <a:gd name="connsiteX6" fmla="*/ 110485 w 477244"/>
                  <a:gd name="connsiteY6" fmla="*/ 191576 h 489037"/>
                  <a:gd name="connsiteX7" fmla="*/ 350794 w 477244"/>
                  <a:gd name="connsiteY7" fmla="*/ 191576 h 489037"/>
                  <a:gd name="connsiteX8" fmla="*/ 351322 w 477244"/>
                  <a:gd name="connsiteY8" fmla="*/ 189046 h 489037"/>
                  <a:gd name="connsiteX9" fmla="*/ 230640 w 477244"/>
                  <a:gd name="connsiteY9" fmla="*/ 72173 h 489037"/>
                  <a:gd name="connsiteX10" fmla="*/ 238622 w 477244"/>
                  <a:gd name="connsiteY10" fmla="*/ 0 h 489037"/>
                  <a:gd name="connsiteX11" fmla="*/ 477244 w 477244"/>
                  <a:gd name="connsiteY11" fmla="*/ 244472 h 489037"/>
                  <a:gd name="connsiteX12" fmla="*/ 475101 w 477244"/>
                  <a:gd name="connsiteY12" fmla="*/ 266254 h 489037"/>
                  <a:gd name="connsiteX13" fmla="*/ 121998 w 477244"/>
                  <a:gd name="connsiteY13" fmla="*/ 266254 h 489037"/>
                  <a:gd name="connsiteX14" fmla="*/ 121998 w 477244"/>
                  <a:gd name="connsiteY14" fmla="*/ 314225 h 489037"/>
                  <a:gd name="connsiteX15" fmla="*/ 123932 w 477244"/>
                  <a:gd name="connsiteY15" fmla="*/ 314225 h 489037"/>
                  <a:gd name="connsiteX16" fmla="*/ 377449 w 477244"/>
                  <a:gd name="connsiteY16" fmla="*/ 332005 h 489037"/>
                  <a:gd name="connsiteX17" fmla="*/ 471112 w 477244"/>
                  <a:gd name="connsiteY17" fmla="*/ 371085 h 489037"/>
                  <a:gd name="connsiteX18" fmla="*/ 238622 w 477244"/>
                  <a:gd name="connsiteY18" fmla="*/ 488944 h 489037"/>
                  <a:gd name="connsiteX19" fmla="*/ 0 w 477244"/>
                  <a:gd name="connsiteY19" fmla="*/ 244472 h 489037"/>
                  <a:gd name="connsiteX20" fmla="*/ 238622 w 477244"/>
                  <a:gd name="connsiteY20" fmla="*/ 0 h 489037"/>
                  <a:gd name="connsiteX0" fmla="*/ 328741 w 477365"/>
                  <a:gd name="connsiteY0" fmla="*/ 314225 h 506118"/>
                  <a:gd name="connsiteX1" fmla="*/ 329303 w 477365"/>
                  <a:gd name="connsiteY1" fmla="*/ 314225 h 506118"/>
                  <a:gd name="connsiteX2" fmla="*/ 329027 w 477365"/>
                  <a:gd name="connsiteY2" fmla="*/ 314930 h 506118"/>
                  <a:gd name="connsiteX3" fmla="*/ 328741 w 477365"/>
                  <a:gd name="connsiteY3" fmla="*/ 314225 h 506118"/>
                  <a:gd name="connsiteX4" fmla="*/ 230761 w 477365"/>
                  <a:gd name="connsiteY4" fmla="*/ 72173 h 506118"/>
                  <a:gd name="connsiteX5" fmla="*/ 110078 w 477365"/>
                  <a:gd name="connsiteY5" fmla="*/ 189046 h 506118"/>
                  <a:gd name="connsiteX6" fmla="*/ 110606 w 477365"/>
                  <a:gd name="connsiteY6" fmla="*/ 191576 h 506118"/>
                  <a:gd name="connsiteX7" fmla="*/ 350915 w 477365"/>
                  <a:gd name="connsiteY7" fmla="*/ 191576 h 506118"/>
                  <a:gd name="connsiteX8" fmla="*/ 351443 w 477365"/>
                  <a:gd name="connsiteY8" fmla="*/ 189046 h 506118"/>
                  <a:gd name="connsiteX9" fmla="*/ 230761 w 477365"/>
                  <a:gd name="connsiteY9" fmla="*/ 72173 h 506118"/>
                  <a:gd name="connsiteX10" fmla="*/ 238743 w 477365"/>
                  <a:gd name="connsiteY10" fmla="*/ 0 h 506118"/>
                  <a:gd name="connsiteX11" fmla="*/ 477365 w 477365"/>
                  <a:gd name="connsiteY11" fmla="*/ 244472 h 506118"/>
                  <a:gd name="connsiteX12" fmla="*/ 475222 w 477365"/>
                  <a:gd name="connsiteY12" fmla="*/ 266254 h 506118"/>
                  <a:gd name="connsiteX13" fmla="*/ 122119 w 477365"/>
                  <a:gd name="connsiteY13" fmla="*/ 266254 h 506118"/>
                  <a:gd name="connsiteX14" fmla="*/ 122119 w 477365"/>
                  <a:gd name="connsiteY14" fmla="*/ 314225 h 506118"/>
                  <a:gd name="connsiteX15" fmla="*/ 124053 w 477365"/>
                  <a:gd name="connsiteY15" fmla="*/ 314225 h 506118"/>
                  <a:gd name="connsiteX16" fmla="*/ 377570 w 477365"/>
                  <a:gd name="connsiteY16" fmla="*/ 332005 h 506118"/>
                  <a:gd name="connsiteX17" fmla="*/ 471233 w 477365"/>
                  <a:gd name="connsiteY17" fmla="*/ 371085 h 506118"/>
                  <a:gd name="connsiteX18" fmla="*/ 264641 w 477365"/>
                  <a:gd name="connsiteY18" fmla="*/ 506059 h 506118"/>
                  <a:gd name="connsiteX19" fmla="*/ 121 w 477365"/>
                  <a:gd name="connsiteY19" fmla="*/ 244472 h 506118"/>
                  <a:gd name="connsiteX20" fmla="*/ 238743 w 477365"/>
                  <a:gd name="connsiteY20" fmla="*/ 0 h 506118"/>
                  <a:gd name="connsiteX0" fmla="*/ 328741 w 477365"/>
                  <a:gd name="connsiteY0" fmla="*/ 314225 h 506354"/>
                  <a:gd name="connsiteX1" fmla="*/ 329303 w 477365"/>
                  <a:gd name="connsiteY1" fmla="*/ 314225 h 506354"/>
                  <a:gd name="connsiteX2" fmla="*/ 329027 w 477365"/>
                  <a:gd name="connsiteY2" fmla="*/ 314930 h 506354"/>
                  <a:gd name="connsiteX3" fmla="*/ 328741 w 477365"/>
                  <a:gd name="connsiteY3" fmla="*/ 314225 h 506354"/>
                  <a:gd name="connsiteX4" fmla="*/ 230761 w 477365"/>
                  <a:gd name="connsiteY4" fmla="*/ 72173 h 506354"/>
                  <a:gd name="connsiteX5" fmla="*/ 110078 w 477365"/>
                  <a:gd name="connsiteY5" fmla="*/ 189046 h 506354"/>
                  <a:gd name="connsiteX6" fmla="*/ 110606 w 477365"/>
                  <a:gd name="connsiteY6" fmla="*/ 191576 h 506354"/>
                  <a:gd name="connsiteX7" fmla="*/ 350915 w 477365"/>
                  <a:gd name="connsiteY7" fmla="*/ 191576 h 506354"/>
                  <a:gd name="connsiteX8" fmla="*/ 351443 w 477365"/>
                  <a:gd name="connsiteY8" fmla="*/ 189046 h 506354"/>
                  <a:gd name="connsiteX9" fmla="*/ 230761 w 477365"/>
                  <a:gd name="connsiteY9" fmla="*/ 72173 h 506354"/>
                  <a:gd name="connsiteX10" fmla="*/ 238743 w 477365"/>
                  <a:gd name="connsiteY10" fmla="*/ 0 h 506354"/>
                  <a:gd name="connsiteX11" fmla="*/ 477365 w 477365"/>
                  <a:gd name="connsiteY11" fmla="*/ 244472 h 506354"/>
                  <a:gd name="connsiteX12" fmla="*/ 475222 w 477365"/>
                  <a:gd name="connsiteY12" fmla="*/ 266254 h 506354"/>
                  <a:gd name="connsiteX13" fmla="*/ 122119 w 477365"/>
                  <a:gd name="connsiteY13" fmla="*/ 266254 h 506354"/>
                  <a:gd name="connsiteX14" fmla="*/ 122119 w 477365"/>
                  <a:gd name="connsiteY14" fmla="*/ 314225 h 506354"/>
                  <a:gd name="connsiteX15" fmla="*/ 124053 w 477365"/>
                  <a:gd name="connsiteY15" fmla="*/ 314225 h 506354"/>
                  <a:gd name="connsiteX16" fmla="*/ 377570 w 477365"/>
                  <a:gd name="connsiteY16" fmla="*/ 332005 h 506354"/>
                  <a:gd name="connsiteX17" fmla="*/ 471233 w 477365"/>
                  <a:gd name="connsiteY17" fmla="*/ 371085 h 506354"/>
                  <a:gd name="connsiteX18" fmla="*/ 264641 w 477365"/>
                  <a:gd name="connsiteY18" fmla="*/ 506059 h 506354"/>
                  <a:gd name="connsiteX19" fmla="*/ 121 w 477365"/>
                  <a:gd name="connsiteY19" fmla="*/ 244472 h 506354"/>
                  <a:gd name="connsiteX20" fmla="*/ 238743 w 477365"/>
                  <a:gd name="connsiteY20" fmla="*/ 0 h 506354"/>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10687 w 477446"/>
                  <a:gd name="connsiteY6" fmla="*/ 191727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180614 w 477446"/>
                  <a:gd name="connsiteY6" fmla="*/ 206396 h 506505"/>
                  <a:gd name="connsiteX7" fmla="*/ 350996 w 477446"/>
                  <a:gd name="connsiteY7" fmla="*/ 191727 h 506505"/>
                  <a:gd name="connsiteX8" fmla="*/ 351524 w 477446"/>
                  <a:gd name="connsiteY8" fmla="*/ 189197 h 506505"/>
                  <a:gd name="connsiteX9" fmla="*/ 230842 w 477446"/>
                  <a:gd name="connsiteY9" fmla="*/ 72324 h 506505"/>
                  <a:gd name="connsiteX10" fmla="*/ 238824 w 477446"/>
                  <a:gd name="connsiteY10" fmla="*/ 151 h 506505"/>
                  <a:gd name="connsiteX11" fmla="*/ 477446 w 477446"/>
                  <a:gd name="connsiteY11" fmla="*/ 244623 h 506505"/>
                  <a:gd name="connsiteX12" fmla="*/ 475303 w 477446"/>
                  <a:gd name="connsiteY12" fmla="*/ 266405 h 506505"/>
                  <a:gd name="connsiteX13" fmla="*/ 122200 w 477446"/>
                  <a:gd name="connsiteY13" fmla="*/ 266405 h 506505"/>
                  <a:gd name="connsiteX14" fmla="*/ 122200 w 477446"/>
                  <a:gd name="connsiteY14" fmla="*/ 314376 h 506505"/>
                  <a:gd name="connsiteX15" fmla="*/ 124134 w 477446"/>
                  <a:gd name="connsiteY15" fmla="*/ 314376 h 506505"/>
                  <a:gd name="connsiteX16" fmla="*/ 377651 w 477446"/>
                  <a:gd name="connsiteY16" fmla="*/ 332156 h 506505"/>
                  <a:gd name="connsiteX17" fmla="*/ 471314 w 477446"/>
                  <a:gd name="connsiteY17" fmla="*/ 371236 h 506505"/>
                  <a:gd name="connsiteX18" fmla="*/ 264722 w 477446"/>
                  <a:gd name="connsiteY18" fmla="*/ 506210 h 506505"/>
                  <a:gd name="connsiteX19" fmla="*/ 202 w 477446"/>
                  <a:gd name="connsiteY19" fmla="*/ 244623 h 506505"/>
                  <a:gd name="connsiteX20" fmla="*/ 238824 w 477446"/>
                  <a:gd name="connsiteY20"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10159 w 477446"/>
                  <a:gd name="connsiteY5" fmla="*/ 18919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30842 w 477446"/>
                  <a:gd name="connsiteY4" fmla="*/ 72324 h 506505"/>
                  <a:gd name="connsiteX5" fmla="*/ 125698 w 477446"/>
                  <a:gd name="connsiteY5" fmla="*/ 194087 h 506505"/>
                  <a:gd name="connsiteX6" fmla="*/ 350996 w 477446"/>
                  <a:gd name="connsiteY6" fmla="*/ 191727 h 506505"/>
                  <a:gd name="connsiteX7" fmla="*/ 351524 w 477446"/>
                  <a:gd name="connsiteY7" fmla="*/ 189197 h 506505"/>
                  <a:gd name="connsiteX8" fmla="*/ 230842 w 477446"/>
                  <a:gd name="connsiteY8" fmla="*/ 72324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8822 w 477446"/>
                  <a:gd name="connsiteY0" fmla="*/ 314376 h 506505"/>
                  <a:gd name="connsiteX1" fmla="*/ 329384 w 477446"/>
                  <a:gd name="connsiteY1" fmla="*/ 314376 h 506505"/>
                  <a:gd name="connsiteX2" fmla="*/ 329108 w 477446"/>
                  <a:gd name="connsiteY2" fmla="*/ 315081 h 506505"/>
                  <a:gd name="connsiteX3" fmla="*/ 328822 w 477446"/>
                  <a:gd name="connsiteY3" fmla="*/ 314376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268283 w 477446"/>
                  <a:gd name="connsiteY0" fmla="*/ 345332 h 506505"/>
                  <a:gd name="connsiteX1" fmla="*/ 329384 w 477446"/>
                  <a:gd name="connsiteY1" fmla="*/ 314376 h 506505"/>
                  <a:gd name="connsiteX2" fmla="*/ 329108 w 477446"/>
                  <a:gd name="connsiteY2" fmla="*/ 315081 h 506505"/>
                  <a:gd name="connsiteX3" fmla="*/ 268283 w 477446"/>
                  <a:gd name="connsiteY3" fmla="*/ 345332 h 506505"/>
                  <a:gd name="connsiteX4" fmla="*/ 248499 w 477446"/>
                  <a:gd name="connsiteY4" fmla="*/ 69943 h 506505"/>
                  <a:gd name="connsiteX5" fmla="*/ 125698 w 477446"/>
                  <a:gd name="connsiteY5" fmla="*/ 194087 h 506505"/>
                  <a:gd name="connsiteX6" fmla="*/ 350996 w 477446"/>
                  <a:gd name="connsiteY6" fmla="*/ 191727 h 506505"/>
                  <a:gd name="connsiteX7" fmla="*/ 351524 w 477446"/>
                  <a:gd name="connsiteY7" fmla="*/ 189197 h 506505"/>
                  <a:gd name="connsiteX8" fmla="*/ 248499 w 477446"/>
                  <a:gd name="connsiteY8" fmla="*/ 69943 h 506505"/>
                  <a:gd name="connsiteX9" fmla="*/ 238824 w 477446"/>
                  <a:gd name="connsiteY9" fmla="*/ 151 h 506505"/>
                  <a:gd name="connsiteX10" fmla="*/ 477446 w 477446"/>
                  <a:gd name="connsiteY10" fmla="*/ 244623 h 506505"/>
                  <a:gd name="connsiteX11" fmla="*/ 475303 w 477446"/>
                  <a:gd name="connsiteY11" fmla="*/ 266405 h 506505"/>
                  <a:gd name="connsiteX12" fmla="*/ 122200 w 477446"/>
                  <a:gd name="connsiteY12" fmla="*/ 266405 h 506505"/>
                  <a:gd name="connsiteX13" fmla="*/ 122200 w 477446"/>
                  <a:gd name="connsiteY13" fmla="*/ 314376 h 506505"/>
                  <a:gd name="connsiteX14" fmla="*/ 124134 w 477446"/>
                  <a:gd name="connsiteY14" fmla="*/ 314376 h 506505"/>
                  <a:gd name="connsiteX15" fmla="*/ 377651 w 477446"/>
                  <a:gd name="connsiteY15" fmla="*/ 332156 h 506505"/>
                  <a:gd name="connsiteX16" fmla="*/ 471314 w 477446"/>
                  <a:gd name="connsiteY16" fmla="*/ 371236 h 506505"/>
                  <a:gd name="connsiteX17" fmla="*/ 264722 w 477446"/>
                  <a:gd name="connsiteY17" fmla="*/ 506210 h 506505"/>
                  <a:gd name="connsiteX18" fmla="*/ 202 w 477446"/>
                  <a:gd name="connsiteY18" fmla="*/ 244623 h 506505"/>
                  <a:gd name="connsiteX19" fmla="*/ 238824 w 477446"/>
                  <a:gd name="connsiteY19" fmla="*/ 151 h 506505"/>
                  <a:gd name="connsiteX0" fmla="*/ 329108 w 477446"/>
                  <a:gd name="connsiteY0" fmla="*/ 315081 h 506505"/>
                  <a:gd name="connsiteX1" fmla="*/ 329384 w 477446"/>
                  <a:gd name="connsiteY1" fmla="*/ 314376 h 506505"/>
                  <a:gd name="connsiteX2" fmla="*/ 329108 w 477446"/>
                  <a:gd name="connsiteY2" fmla="*/ 315081 h 506505"/>
                  <a:gd name="connsiteX3" fmla="*/ 248499 w 477446"/>
                  <a:gd name="connsiteY3" fmla="*/ 69943 h 506505"/>
                  <a:gd name="connsiteX4" fmla="*/ 125698 w 477446"/>
                  <a:gd name="connsiteY4" fmla="*/ 194087 h 506505"/>
                  <a:gd name="connsiteX5" fmla="*/ 350996 w 477446"/>
                  <a:gd name="connsiteY5" fmla="*/ 191727 h 506505"/>
                  <a:gd name="connsiteX6" fmla="*/ 351524 w 477446"/>
                  <a:gd name="connsiteY6" fmla="*/ 189197 h 506505"/>
                  <a:gd name="connsiteX7" fmla="*/ 248499 w 477446"/>
                  <a:gd name="connsiteY7" fmla="*/ 69943 h 506505"/>
                  <a:gd name="connsiteX8" fmla="*/ 238824 w 477446"/>
                  <a:gd name="connsiteY8" fmla="*/ 151 h 506505"/>
                  <a:gd name="connsiteX9" fmla="*/ 477446 w 477446"/>
                  <a:gd name="connsiteY9" fmla="*/ 244623 h 506505"/>
                  <a:gd name="connsiteX10" fmla="*/ 475303 w 477446"/>
                  <a:gd name="connsiteY10" fmla="*/ 266405 h 506505"/>
                  <a:gd name="connsiteX11" fmla="*/ 122200 w 477446"/>
                  <a:gd name="connsiteY11" fmla="*/ 266405 h 506505"/>
                  <a:gd name="connsiteX12" fmla="*/ 122200 w 477446"/>
                  <a:gd name="connsiteY12" fmla="*/ 314376 h 506505"/>
                  <a:gd name="connsiteX13" fmla="*/ 124134 w 477446"/>
                  <a:gd name="connsiteY13" fmla="*/ 314376 h 506505"/>
                  <a:gd name="connsiteX14" fmla="*/ 377651 w 477446"/>
                  <a:gd name="connsiteY14" fmla="*/ 332156 h 506505"/>
                  <a:gd name="connsiteX15" fmla="*/ 471314 w 477446"/>
                  <a:gd name="connsiteY15" fmla="*/ 371236 h 506505"/>
                  <a:gd name="connsiteX16" fmla="*/ 264722 w 477446"/>
                  <a:gd name="connsiteY16" fmla="*/ 506210 h 506505"/>
                  <a:gd name="connsiteX17" fmla="*/ 202 w 477446"/>
                  <a:gd name="connsiteY17" fmla="*/ 244623 h 506505"/>
                  <a:gd name="connsiteX18" fmla="*/ 238824 w 477446"/>
                  <a:gd name="connsiteY18" fmla="*/ 151 h 506505"/>
                  <a:gd name="connsiteX0" fmla="*/ 248499 w 477446"/>
                  <a:gd name="connsiteY0" fmla="*/ 69943 h 506505"/>
                  <a:gd name="connsiteX1" fmla="*/ 125698 w 477446"/>
                  <a:gd name="connsiteY1" fmla="*/ 194087 h 506505"/>
                  <a:gd name="connsiteX2" fmla="*/ 350996 w 477446"/>
                  <a:gd name="connsiteY2" fmla="*/ 191727 h 506505"/>
                  <a:gd name="connsiteX3" fmla="*/ 351524 w 477446"/>
                  <a:gd name="connsiteY3" fmla="*/ 189197 h 506505"/>
                  <a:gd name="connsiteX4" fmla="*/ 248499 w 477446"/>
                  <a:gd name="connsiteY4" fmla="*/ 69943 h 506505"/>
                  <a:gd name="connsiteX5" fmla="*/ 238824 w 477446"/>
                  <a:gd name="connsiteY5" fmla="*/ 151 h 506505"/>
                  <a:gd name="connsiteX6" fmla="*/ 477446 w 477446"/>
                  <a:gd name="connsiteY6" fmla="*/ 244623 h 506505"/>
                  <a:gd name="connsiteX7" fmla="*/ 475303 w 477446"/>
                  <a:gd name="connsiteY7" fmla="*/ 266405 h 506505"/>
                  <a:gd name="connsiteX8" fmla="*/ 122200 w 477446"/>
                  <a:gd name="connsiteY8" fmla="*/ 266405 h 506505"/>
                  <a:gd name="connsiteX9" fmla="*/ 122200 w 477446"/>
                  <a:gd name="connsiteY9" fmla="*/ 314376 h 506505"/>
                  <a:gd name="connsiteX10" fmla="*/ 124134 w 477446"/>
                  <a:gd name="connsiteY10" fmla="*/ 314376 h 506505"/>
                  <a:gd name="connsiteX11" fmla="*/ 377651 w 477446"/>
                  <a:gd name="connsiteY11" fmla="*/ 332156 h 506505"/>
                  <a:gd name="connsiteX12" fmla="*/ 471314 w 477446"/>
                  <a:gd name="connsiteY12" fmla="*/ 371236 h 506505"/>
                  <a:gd name="connsiteX13" fmla="*/ 264722 w 477446"/>
                  <a:gd name="connsiteY13" fmla="*/ 506210 h 506505"/>
                  <a:gd name="connsiteX14" fmla="*/ 202 w 477446"/>
                  <a:gd name="connsiteY14" fmla="*/ 244623 h 506505"/>
                  <a:gd name="connsiteX15" fmla="*/ 238824 w 477446"/>
                  <a:gd name="connsiteY15" fmla="*/ 151 h 50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446" h="506505">
                    <a:moveTo>
                      <a:pt x="248499" y="69943"/>
                    </a:moveTo>
                    <a:cubicBezTo>
                      <a:pt x="173024" y="75521"/>
                      <a:pt x="130742" y="96202"/>
                      <a:pt x="125698" y="194087"/>
                    </a:cubicBezTo>
                    <a:lnTo>
                      <a:pt x="350996" y="191727"/>
                    </a:lnTo>
                    <a:lnTo>
                      <a:pt x="351524" y="189197"/>
                    </a:lnTo>
                    <a:cubicBezTo>
                      <a:pt x="351524" y="124650"/>
                      <a:pt x="323974" y="64365"/>
                      <a:pt x="248499" y="69943"/>
                    </a:cubicBezTo>
                    <a:close/>
                    <a:moveTo>
                      <a:pt x="238824" y="151"/>
                    </a:moveTo>
                    <a:cubicBezTo>
                      <a:pt x="417229" y="-4739"/>
                      <a:pt x="477446" y="109605"/>
                      <a:pt x="477446" y="244623"/>
                    </a:cubicBezTo>
                    <a:lnTo>
                      <a:pt x="475303" y="266405"/>
                    </a:lnTo>
                    <a:lnTo>
                      <a:pt x="122200" y="266405"/>
                    </a:lnTo>
                    <a:lnTo>
                      <a:pt x="122200" y="314376"/>
                    </a:lnTo>
                    <a:lnTo>
                      <a:pt x="124134" y="314376"/>
                    </a:lnTo>
                    <a:cubicBezTo>
                      <a:pt x="200870" y="481667"/>
                      <a:pt x="363072" y="409357"/>
                      <a:pt x="377651" y="332156"/>
                    </a:cubicBezTo>
                    <a:lnTo>
                      <a:pt x="471314" y="371236"/>
                    </a:lnTo>
                    <a:cubicBezTo>
                      <a:pt x="448176" y="397393"/>
                      <a:pt x="380464" y="501868"/>
                      <a:pt x="264722" y="506210"/>
                    </a:cubicBezTo>
                    <a:cubicBezTo>
                      <a:pt x="32751" y="514912"/>
                      <a:pt x="4518" y="328966"/>
                      <a:pt x="202" y="244623"/>
                    </a:cubicBezTo>
                    <a:cubicBezTo>
                      <a:pt x="-4114" y="160280"/>
                      <a:pt x="60419" y="5041"/>
                      <a:pt x="238824" y="15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15"/>
              <p:cNvSpPr/>
              <p:nvPr userDrawn="1"/>
            </p:nvSpPr>
            <p:spPr>
              <a:xfrm>
                <a:off x="9364110" y="-692683"/>
                <a:ext cx="449163"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Freeform 16"/>
              <p:cNvSpPr/>
              <p:nvPr userDrawn="1"/>
            </p:nvSpPr>
            <p:spPr>
              <a:xfrm rot="11700000">
                <a:off x="9910855" y="-684388"/>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p:cNvSpPr/>
              <p:nvPr userDrawn="1"/>
            </p:nvSpPr>
            <p:spPr>
              <a:xfrm rot="11700000">
                <a:off x="10484007" y="-688360"/>
                <a:ext cx="493404" cy="684388"/>
              </a:xfrm>
              <a:custGeom>
                <a:avLst/>
                <a:gdLst>
                  <a:gd name="connsiteX0" fmla="*/ 272669 w 493405"/>
                  <a:gd name="connsiteY0" fmla="*/ 582533 h 684389"/>
                  <a:gd name="connsiteX1" fmla="*/ 341453 w 493405"/>
                  <a:gd name="connsiteY1" fmla="*/ 405828 h 684389"/>
                  <a:gd name="connsiteX2" fmla="*/ 193532 w 493405"/>
                  <a:gd name="connsiteY2" fmla="*/ 287189 h 684389"/>
                  <a:gd name="connsiteX3" fmla="*/ 124748 w 493405"/>
                  <a:gd name="connsiteY3" fmla="*/ 463894 h 684389"/>
                  <a:gd name="connsiteX4" fmla="*/ 272669 w 493405"/>
                  <a:gd name="connsiteY4" fmla="*/ 582533 h 684389"/>
                  <a:gd name="connsiteX5" fmla="*/ 274182 w 493405"/>
                  <a:gd name="connsiteY5" fmla="*/ 676942 h 684389"/>
                  <a:gd name="connsiteX6" fmla="*/ 203843 w 493405"/>
                  <a:gd name="connsiteY6" fmla="*/ 683659 h 684389"/>
                  <a:gd name="connsiteX7" fmla="*/ 7125 w 493405"/>
                  <a:gd name="connsiteY7" fmla="*/ 497615 h 684389"/>
                  <a:gd name="connsiteX8" fmla="*/ 78421 w 493405"/>
                  <a:gd name="connsiteY8" fmla="*/ 243836 h 684389"/>
                  <a:gd name="connsiteX9" fmla="*/ 213349 w 493405"/>
                  <a:gd name="connsiteY9" fmla="*/ 185179 h 684389"/>
                  <a:gd name="connsiteX10" fmla="*/ 274611 w 493405"/>
                  <a:gd name="connsiteY10" fmla="*/ 194332 h 684389"/>
                  <a:gd name="connsiteX11" fmla="*/ 229681 w 493405"/>
                  <a:gd name="connsiteY11" fmla="*/ 26653 h 684389"/>
                  <a:gd name="connsiteX12" fmla="*/ 329153 w 493405"/>
                  <a:gd name="connsiteY12" fmla="*/ 0 h 684389"/>
                  <a:gd name="connsiteX13" fmla="*/ 493405 w 493405"/>
                  <a:gd name="connsiteY13" fmla="*/ 612996 h 684389"/>
                  <a:gd name="connsiteX14" fmla="*/ 393933 w 493405"/>
                  <a:gd name="connsiteY14" fmla="*/ 639649 h 684389"/>
                  <a:gd name="connsiteX15" fmla="*/ 383624 w 493405"/>
                  <a:gd name="connsiteY15" fmla="*/ 601176 h 684389"/>
                  <a:gd name="connsiteX16" fmla="*/ 337614 w 493405"/>
                  <a:gd name="connsiteY16" fmla="*/ 646414 h 684389"/>
                  <a:gd name="connsiteX17" fmla="*/ 274182 w 493405"/>
                  <a:gd name="connsiteY17" fmla="*/ 676942 h 6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3405" h="684389">
                    <a:moveTo>
                      <a:pt x="272669" y="582533"/>
                    </a:moveTo>
                    <a:cubicBezTo>
                      <a:pt x="332511" y="566498"/>
                      <a:pt x="363306" y="487385"/>
                      <a:pt x="341453" y="405828"/>
                    </a:cubicBezTo>
                    <a:cubicBezTo>
                      <a:pt x="319600" y="324271"/>
                      <a:pt x="253374" y="271155"/>
                      <a:pt x="193532" y="287189"/>
                    </a:cubicBezTo>
                    <a:cubicBezTo>
                      <a:pt x="133690" y="303224"/>
                      <a:pt x="102895" y="382337"/>
                      <a:pt x="124748" y="463894"/>
                    </a:cubicBezTo>
                    <a:cubicBezTo>
                      <a:pt x="146601" y="545451"/>
                      <a:pt x="212827" y="598567"/>
                      <a:pt x="272669" y="582533"/>
                    </a:cubicBezTo>
                    <a:close/>
                    <a:moveTo>
                      <a:pt x="274182" y="676942"/>
                    </a:moveTo>
                    <a:cubicBezTo>
                      <a:pt x="251637" y="683326"/>
                      <a:pt x="227940" y="685742"/>
                      <a:pt x="203843" y="683659"/>
                    </a:cubicBezTo>
                    <a:cubicBezTo>
                      <a:pt x="109890" y="675539"/>
                      <a:pt x="30863" y="600800"/>
                      <a:pt x="7125" y="497615"/>
                    </a:cubicBezTo>
                    <a:cubicBezTo>
                      <a:pt x="-14288" y="404544"/>
                      <a:pt x="13444" y="305830"/>
                      <a:pt x="78421" y="243836"/>
                    </a:cubicBezTo>
                    <a:cubicBezTo>
                      <a:pt x="117406" y="206639"/>
                      <a:pt x="165117" y="186985"/>
                      <a:pt x="213349" y="185179"/>
                    </a:cubicBezTo>
                    <a:lnTo>
                      <a:pt x="274611" y="194332"/>
                    </a:lnTo>
                    <a:lnTo>
                      <a:pt x="229681" y="26653"/>
                    </a:lnTo>
                    <a:lnTo>
                      <a:pt x="329153" y="0"/>
                    </a:lnTo>
                    <a:lnTo>
                      <a:pt x="493405" y="612996"/>
                    </a:lnTo>
                    <a:lnTo>
                      <a:pt x="393933" y="639649"/>
                    </a:lnTo>
                    <a:lnTo>
                      <a:pt x="383624" y="601176"/>
                    </a:lnTo>
                    <a:lnTo>
                      <a:pt x="337614" y="646414"/>
                    </a:lnTo>
                    <a:cubicBezTo>
                      <a:pt x="318120" y="660206"/>
                      <a:pt x="296726" y="670558"/>
                      <a:pt x="274182" y="67694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9" name="Freeform 18"/>
              <p:cNvSpPr/>
              <p:nvPr userDrawn="1"/>
            </p:nvSpPr>
            <p:spPr>
              <a:xfrm>
                <a:off x="11687139" y="-680173"/>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Freeform 19"/>
              <p:cNvSpPr/>
              <p:nvPr userDrawn="1"/>
            </p:nvSpPr>
            <p:spPr>
              <a:xfrm>
                <a:off x="4815307" y="-692683"/>
                <a:ext cx="449162" cy="510331"/>
              </a:xfrm>
              <a:custGeom>
                <a:avLst/>
                <a:gdLst>
                  <a:gd name="connsiteX0" fmla="*/ 220763 w 444983"/>
                  <a:gd name="connsiteY0" fmla="*/ 257291 h 511033"/>
                  <a:gd name="connsiteX1" fmla="*/ 114765 w 444983"/>
                  <a:gd name="connsiteY1" fmla="*/ 350885 h 511033"/>
                  <a:gd name="connsiteX2" fmla="*/ 114764 w 444983"/>
                  <a:gd name="connsiteY2" fmla="*/ 350885 h 511033"/>
                  <a:gd name="connsiteX3" fmla="*/ 220762 w 444983"/>
                  <a:gd name="connsiteY3" fmla="*/ 444479 h 511033"/>
                  <a:gd name="connsiteX4" fmla="*/ 326760 w 444983"/>
                  <a:gd name="connsiteY4" fmla="*/ 350885 h 511033"/>
                  <a:gd name="connsiteX5" fmla="*/ 326760 w 444983"/>
                  <a:gd name="connsiteY5" fmla="*/ 257291 h 511033"/>
                  <a:gd name="connsiteX6" fmla="*/ 202840 w 444983"/>
                  <a:gd name="connsiteY6" fmla="*/ 2774 h 511033"/>
                  <a:gd name="connsiteX7" fmla="*/ 444077 w 444983"/>
                  <a:gd name="connsiteY7" fmla="*/ 89555 h 511033"/>
                  <a:gd name="connsiteX8" fmla="*/ 444983 w 444983"/>
                  <a:gd name="connsiteY8" fmla="*/ 503326 h 511033"/>
                  <a:gd name="connsiteX9" fmla="*/ 342002 w 444983"/>
                  <a:gd name="connsiteY9" fmla="*/ 503326 h 511033"/>
                  <a:gd name="connsiteX10" fmla="*/ 342002 w 444983"/>
                  <a:gd name="connsiteY10" fmla="*/ 360043 h 511033"/>
                  <a:gd name="connsiteX11" fmla="*/ 171001 w 444983"/>
                  <a:gd name="connsiteY11" fmla="*/ 511033 h 511033"/>
                  <a:gd name="connsiteX12" fmla="*/ 0 w 444983"/>
                  <a:gd name="connsiteY12" fmla="*/ 360043 h 511033"/>
                  <a:gd name="connsiteX13" fmla="*/ 1 w 444983"/>
                  <a:gd name="connsiteY13" fmla="*/ 360043 h 511033"/>
                  <a:gd name="connsiteX14" fmla="*/ 171002 w 444983"/>
                  <a:gd name="connsiteY14" fmla="*/ 209053 h 511033"/>
                  <a:gd name="connsiteX15" fmla="*/ 342002 w 444983"/>
                  <a:gd name="connsiteY15" fmla="*/ 209053 h 511033"/>
                  <a:gd name="connsiteX16" fmla="*/ 341683 w 444983"/>
                  <a:gd name="connsiteY16" fmla="*/ 134798 h 511033"/>
                  <a:gd name="connsiteX17" fmla="*/ 106258 w 444983"/>
                  <a:gd name="connsiteY17" fmla="*/ 161866 h 511033"/>
                  <a:gd name="connsiteX18" fmla="*/ 18739 w 444983"/>
                  <a:gd name="connsiteY18" fmla="*/ 145198 h 511033"/>
                  <a:gd name="connsiteX19" fmla="*/ 202840 w 444983"/>
                  <a:gd name="connsiteY19" fmla="*/ 2774 h 511033"/>
                  <a:gd name="connsiteX0" fmla="*/ 220763 w 444983"/>
                  <a:gd name="connsiteY0" fmla="*/ 256062 h 509804"/>
                  <a:gd name="connsiteX1" fmla="*/ 114765 w 444983"/>
                  <a:gd name="connsiteY1" fmla="*/ 349656 h 509804"/>
                  <a:gd name="connsiteX2" fmla="*/ 114764 w 444983"/>
                  <a:gd name="connsiteY2" fmla="*/ 349656 h 509804"/>
                  <a:gd name="connsiteX3" fmla="*/ 220762 w 444983"/>
                  <a:gd name="connsiteY3" fmla="*/ 443250 h 509804"/>
                  <a:gd name="connsiteX4" fmla="*/ 326760 w 444983"/>
                  <a:gd name="connsiteY4" fmla="*/ 349656 h 509804"/>
                  <a:gd name="connsiteX5" fmla="*/ 326760 w 444983"/>
                  <a:gd name="connsiteY5" fmla="*/ 256062 h 509804"/>
                  <a:gd name="connsiteX6" fmla="*/ 220763 w 444983"/>
                  <a:gd name="connsiteY6" fmla="*/ 256062 h 509804"/>
                  <a:gd name="connsiteX7" fmla="*/ 202840 w 444983"/>
                  <a:gd name="connsiteY7" fmla="*/ 1545 h 509804"/>
                  <a:gd name="connsiteX8" fmla="*/ 444077 w 444983"/>
                  <a:gd name="connsiteY8" fmla="*/ 88326 h 509804"/>
                  <a:gd name="connsiteX9" fmla="*/ 444983 w 444983"/>
                  <a:gd name="connsiteY9" fmla="*/ 502097 h 509804"/>
                  <a:gd name="connsiteX10" fmla="*/ 342002 w 444983"/>
                  <a:gd name="connsiteY10" fmla="*/ 502097 h 509804"/>
                  <a:gd name="connsiteX11" fmla="*/ 342002 w 444983"/>
                  <a:gd name="connsiteY11" fmla="*/ 358814 h 509804"/>
                  <a:gd name="connsiteX12" fmla="*/ 171001 w 444983"/>
                  <a:gd name="connsiteY12" fmla="*/ 509804 h 509804"/>
                  <a:gd name="connsiteX13" fmla="*/ 0 w 444983"/>
                  <a:gd name="connsiteY13" fmla="*/ 358814 h 509804"/>
                  <a:gd name="connsiteX14" fmla="*/ 1 w 444983"/>
                  <a:gd name="connsiteY14" fmla="*/ 358814 h 509804"/>
                  <a:gd name="connsiteX15" fmla="*/ 171002 w 444983"/>
                  <a:gd name="connsiteY15" fmla="*/ 207824 h 509804"/>
                  <a:gd name="connsiteX16" fmla="*/ 342002 w 444983"/>
                  <a:gd name="connsiteY16" fmla="*/ 207824 h 509804"/>
                  <a:gd name="connsiteX17" fmla="*/ 341683 w 444983"/>
                  <a:gd name="connsiteY17" fmla="*/ 133569 h 509804"/>
                  <a:gd name="connsiteX18" fmla="*/ 106258 w 444983"/>
                  <a:gd name="connsiteY18" fmla="*/ 160637 h 509804"/>
                  <a:gd name="connsiteX19" fmla="*/ 18739 w 444983"/>
                  <a:gd name="connsiteY19" fmla="*/ 143969 h 509804"/>
                  <a:gd name="connsiteX20" fmla="*/ 202840 w 444983"/>
                  <a:gd name="connsiteY20" fmla="*/ 1545 h 509804"/>
                  <a:gd name="connsiteX0" fmla="*/ 220763 w 444983"/>
                  <a:gd name="connsiteY0" fmla="*/ 255414 h 509156"/>
                  <a:gd name="connsiteX1" fmla="*/ 114765 w 444983"/>
                  <a:gd name="connsiteY1" fmla="*/ 349008 h 509156"/>
                  <a:gd name="connsiteX2" fmla="*/ 114764 w 444983"/>
                  <a:gd name="connsiteY2" fmla="*/ 349008 h 509156"/>
                  <a:gd name="connsiteX3" fmla="*/ 220762 w 444983"/>
                  <a:gd name="connsiteY3" fmla="*/ 442602 h 509156"/>
                  <a:gd name="connsiteX4" fmla="*/ 326760 w 444983"/>
                  <a:gd name="connsiteY4" fmla="*/ 349008 h 509156"/>
                  <a:gd name="connsiteX5" fmla="*/ 326760 w 444983"/>
                  <a:gd name="connsiteY5" fmla="*/ 255414 h 509156"/>
                  <a:gd name="connsiteX6" fmla="*/ 220763 w 444983"/>
                  <a:gd name="connsiteY6" fmla="*/ 255414 h 509156"/>
                  <a:gd name="connsiteX7" fmla="*/ 202840 w 444983"/>
                  <a:gd name="connsiteY7" fmla="*/ 897 h 509156"/>
                  <a:gd name="connsiteX8" fmla="*/ 444077 w 444983"/>
                  <a:gd name="connsiteY8" fmla="*/ 128206 h 509156"/>
                  <a:gd name="connsiteX9" fmla="*/ 444983 w 444983"/>
                  <a:gd name="connsiteY9" fmla="*/ 501449 h 509156"/>
                  <a:gd name="connsiteX10" fmla="*/ 342002 w 444983"/>
                  <a:gd name="connsiteY10" fmla="*/ 501449 h 509156"/>
                  <a:gd name="connsiteX11" fmla="*/ 342002 w 444983"/>
                  <a:gd name="connsiteY11" fmla="*/ 358166 h 509156"/>
                  <a:gd name="connsiteX12" fmla="*/ 171001 w 444983"/>
                  <a:gd name="connsiteY12" fmla="*/ 509156 h 509156"/>
                  <a:gd name="connsiteX13" fmla="*/ 0 w 444983"/>
                  <a:gd name="connsiteY13" fmla="*/ 358166 h 509156"/>
                  <a:gd name="connsiteX14" fmla="*/ 1 w 444983"/>
                  <a:gd name="connsiteY14" fmla="*/ 358166 h 509156"/>
                  <a:gd name="connsiteX15" fmla="*/ 171002 w 444983"/>
                  <a:gd name="connsiteY15" fmla="*/ 207176 h 509156"/>
                  <a:gd name="connsiteX16" fmla="*/ 342002 w 444983"/>
                  <a:gd name="connsiteY16" fmla="*/ 207176 h 509156"/>
                  <a:gd name="connsiteX17" fmla="*/ 341683 w 444983"/>
                  <a:gd name="connsiteY17" fmla="*/ 132921 h 509156"/>
                  <a:gd name="connsiteX18" fmla="*/ 106258 w 444983"/>
                  <a:gd name="connsiteY18" fmla="*/ 159989 h 509156"/>
                  <a:gd name="connsiteX19" fmla="*/ 18739 w 444983"/>
                  <a:gd name="connsiteY19" fmla="*/ 143321 h 509156"/>
                  <a:gd name="connsiteX20" fmla="*/ 202840 w 444983"/>
                  <a:gd name="connsiteY20" fmla="*/ 897 h 509156"/>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60977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41683 w 444983"/>
                  <a:gd name="connsiteY17" fmla="*/ 133909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339150 w 444983"/>
                  <a:gd name="connsiteY17" fmla="*/ 146573 h 510144"/>
                  <a:gd name="connsiteX18" fmla="*/ 106258 w 444983"/>
                  <a:gd name="connsiteY18" fmla="*/ 171109 h 510144"/>
                  <a:gd name="connsiteX19" fmla="*/ 18739 w 444983"/>
                  <a:gd name="connsiteY19" fmla="*/ 144309 h 510144"/>
                  <a:gd name="connsiteX20" fmla="*/ 202840 w 444983"/>
                  <a:gd name="connsiteY20"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4983"/>
                  <a:gd name="connsiteY0" fmla="*/ 256402 h 510144"/>
                  <a:gd name="connsiteX1" fmla="*/ 114765 w 444983"/>
                  <a:gd name="connsiteY1" fmla="*/ 349996 h 510144"/>
                  <a:gd name="connsiteX2" fmla="*/ 114764 w 444983"/>
                  <a:gd name="connsiteY2" fmla="*/ 349996 h 510144"/>
                  <a:gd name="connsiteX3" fmla="*/ 220762 w 444983"/>
                  <a:gd name="connsiteY3" fmla="*/ 443590 h 510144"/>
                  <a:gd name="connsiteX4" fmla="*/ 326760 w 444983"/>
                  <a:gd name="connsiteY4" fmla="*/ 349996 h 510144"/>
                  <a:gd name="connsiteX5" fmla="*/ 326760 w 444983"/>
                  <a:gd name="connsiteY5" fmla="*/ 256402 h 510144"/>
                  <a:gd name="connsiteX6" fmla="*/ 220763 w 444983"/>
                  <a:gd name="connsiteY6" fmla="*/ 256402 h 510144"/>
                  <a:gd name="connsiteX7" fmla="*/ 202840 w 444983"/>
                  <a:gd name="connsiteY7" fmla="*/ 1885 h 510144"/>
                  <a:gd name="connsiteX8" fmla="*/ 444077 w 444983"/>
                  <a:gd name="connsiteY8" fmla="*/ 129194 h 510144"/>
                  <a:gd name="connsiteX9" fmla="*/ 444983 w 444983"/>
                  <a:gd name="connsiteY9" fmla="*/ 502437 h 510144"/>
                  <a:gd name="connsiteX10" fmla="*/ 342002 w 444983"/>
                  <a:gd name="connsiteY10" fmla="*/ 502437 h 510144"/>
                  <a:gd name="connsiteX11" fmla="*/ 342002 w 444983"/>
                  <a:gd name="connsiteY11" fmla="*/ 359154 h 510144"/>
                  <a:gd name="connsiteX12" fmla="*/ 171001 w 444983"/>
                  <a:gd name="connsiteY12" fmla="*/ 510144 h 510144"/>
                  <a:gd name="connsiteX13" fmla="*/ 0 w 444983"/>
                  <a:gd name="connsiteY13" fmla="*/ 359154 h 510144"/>
                  <a:gd name="connsiteX14" fmla="*/ 1 w 444983"/>
                  <a:gd name="connsiteY14" fmla="*/ 359154 h 510144"/>
                  <a:gd name="connsiteX15" fmla="*/ 171002 w 444983"/>
                  <a:gd name="connsiteY15" fmla="*/ 208164 h 510144"/>
                  <a:gd name="connsiteX16" fmla="*/ 342002 w 444983"/>
                  <a:gd name="connsiteY16" fmla="*/ 208164 h 510144"/>
                  <a:gd name="connsiteX17" fmla="*/ 106258 w 444983"/>
                  <a:gd name="connsiteY17" fmla="*/ 171109 h 510144"/>
                  <a:gd name="connsiteX18" fmla="*/ 18739 w 444983"/>
                  <a:gd name="connsiteY18" fmla="*/ 144309 h 510144"/>
                  <a:gd name="connsiteX19" fmla="*/ 202840 w 444983"/>
                  <a:gd name="connsiteY19" fmla="*/ 1885 h 510144"/>
                  <a:gd name="connsiteX0" fmla="*/ 220763 w 449162"/>
                  <a:gd name="connsiteY0" fmla="*/ 255361 h 509103"/>
                  <a:gd name="connsiteX1" fmla="*/ 114765 w 449162"/>
                  <a:gd name="connsiteY1" fmla="*/ 348955 h 509103"/>
                  <a:gd name="connsiteX2" fmla="*/ 114764 w 449162"/>
                  <a:gd name="connsiteY2" fmla="*/ 348955 h 509103"/>
                  <a:gd name="connsiteX3" fmla="*/ 220762 w 449162"/>
                  <a:gd name="connsiteY3" fmla="*/ 442549 h 509103"/>
                  <a:gd name="connsiteX4" fmla="*/ 326760 w 449162"/>
                  <a:gd name="connsiteY4" fmla="*/ 348955 h 509103"/>
                  <a:gd name="connsiteX5" fmla="*/ 326760 w 449162"/>
                  <a:gd name="connsiteY5" fmla="*/ 255361 h 509103"/>
                  <a:gd name="connsiteX6" fmla="*/ 220763 w 449162"/>
                  <a:gd name="connsiteY6" fmla="*/ 255361 h 509103"/>
                  <a:gd name="connsiteX7" fmla="*/ 202840 w 449162"/>
                  <a:gd name="connsiteY7" fmla="*/ 844 h 509103"/>
                  <a:gd name="connsiteX8" fmla="*/ 449143 w 449162"/>
                  <a:gd name="connsiteY8" fmla="*/ 186411 h 509103"/>
                  <a:gd name="connsiteX9" fmla="*/ 444983 w 449162"/>
                  <a:gd name="connsiteY9" fmla="*/ 501396 h 509103"/>
                  <a:gd name="connsiteX10" fmla="*/ 342002 w 449162"/>
                  <a:gd name="connsiteY10" fmla="*/ 501396 h 509103"/>
                  <a:gd name="connsiteX11" fmla="*/ 342002 w 449162"/>
                  <a:gd name="connsiteY11" fmla="*/ 358113 h 509103"/>
                  <a:gd name="connsiteX12" fmla="*/ 171001 w 449162"/>
                  <a:gd name="connsiteY12" fmla="*/ 509103 h 509103"/>
                  <a:gd name="connsiteX13" fmla="*/ 0 w 449162"/>
                  <a:gd name="connsiteY13" fmla="*/ 358113 h 509103"/>
                  <a:gd name="connsiteX14" fmla="*/ 1 w 449162"/>
                  <a:gd name="connsiteY14" fmla="*/ 358113 h 509103"/>
                  <a:gd name="connsiteX15" fmla="*/ 171002 w 449162"/>
                  <a:gd name="connsiteY15" fmla="*/ 207123 h 509103"/>
                  <a:gd name="connsiteX16" fmla="*/ 342002 w 449162"/>
                  <a:gd name="connsiteY16" fmla="*/ 207123 h 509103"/>
                  <a:gd name="connsiteX17" fmla="*/ 106258 w 449162"/>
                  <a:gd name="connsiteY17" fmla="*/ 170068 h 509103"/>
                  <a:gd name="connsiteX18" fmla="*/ 18739 w 449162"/>
                  <a:gd name="connsiteY18" fmla="*/ 143268 h 509103"/>
                  <a:gd name="connsiteX19" fmla="*/ 202840 w 449162"/>
                  <a:gd name="connsiteY19" fmla="*/ 844 h 509103"/>
                  <a:gd name="connsiteX0" fmla="*/ 220763 w 449162"/>
                  <a:gd name="connsiteY0" fmla="*/ 255824 h 509566"/>
                  <a:gd name="connsiteX1" fmla="*/ 114765 w 449162"/>
                  <a:gd name="connsiteY1" fmla="*/ 349418 h 509566"/>
                  <a:gd name="connsiteX2" fmla="*/ 114764 w 449162"/>
                  <a:gd name="connsiteY2" fmla="*/ 349418 h 509566"/>
                  <a:gd name="connsiteX3" fmla="*/ 220762 w 449162"/>
                  <a:gd name="connsiteY3" fmla="*/ 443012 h 509566"/>
                  <a:gd name="connsiteX4" fmla="*/ 326760 w 449162"/>
                  <a:gd name="connsiteY4" fmla="*/ 349418 h 509566"/>
                  <a:gd name="connsiteX5" fmla="*/ 326760 w 449162"/>
                  <a:gd name="connsiteY5" fmla="*/ 255824 h 509566"/>
                  <a:gd name="connsiteX6" fmla="*/ 220763 w 449162"/>
                  <a:gd name="connsiteY6" fmla="*/ 255824 h 509566"/>
                  <a:gd name="connsiteX7" fmla="*/ 202840 w 449162"/>
                  <a:gd name="connsiteY7" fmla="*/ 1307 h 509566"/>
                  <a:gd name="connsiteX8" fmla="*/ 449143 w 449162"/>
                  <a:gd name="connsiteY8" fmla="*/ 186874 h 509566"/>
                  <a:gd name="connsiteX9" fmla="*/ 444983 w 449162"/>
                  <a:gd name="connsiteY9" fmla="*/ 501859 h 509566"/>
                  <a:gd name="connsiteX10" fmla="*/ 342002 w 449162"/>
                  <a:gd name="connsiteY10" fmla="*/ 501859 h 509566"/>
                  <a:gd name="connsiteX11" fmla="*/ 342002 w 449162"/>
                  <a:gd name="connsiteY11" fmla="*/ 358576 h 509566"/>
                  <a:gd name="connsiteX12" fmla="*/ 171001 w 449162"/>
                  <a:gd name="connsiteY12" fmla="*/ 509566 h 509566"/>
                  <a:gd name="connsiteX13" fmla="*/ 0 w 449162"/>
                  <a:gd name="connsiteY13" fmla="*/ 358576 h 509566"/>
                  <a:gd name="connsiteX14" fmla="*/ 1 w 449162"/>
                  <a:gd name="connsiteY14" fmla="*/ 358576 h 509566"/>
                  <a:gd name="connsiteX15" fmla="*/ 171002 w 449162"/>
                  <a:gd name="connsiteY15" fmla="*/ 207586 h 509566"/>
                  <a:gd name="connsiteX16" fmla="*/ 342002 w 449162"/>
                  <a:gd name="connsiteY16" fmla="*/ 207586 h 509566"/>
                  <a:gd name="connsiteX17" fmla="*/ 106258 w 449162"/>
                  <a:gd name="connsiteY17" fmla="*/ 170531 h 509566"/>
                  <a:gd name="connsiteX18" fmla="*/ 18739 w 449162"/>
                  <a:gd name="connsiteY18" fmla="*/ 143731 h 509566"/>
                  <a:gd name="connsiteX19" fmla="*/ 202840 w 449162"/>
                  <a:gd name="connsiteY19" fmla="*/ 1307 h 509566"/>
                  <a:gd name="connsiteX0" fmla="*/ 220763 w 449162"/>
                  <a:gd name="connsiteY0" fmla="*/ 256590 h 510332"/>
                  <a:gd name="connsiteX1" fmla="*/ 114765 w 449162"/>
                  <a:gd name="connsiteY1" fmla="*/ 350184 h 510332"/>
                  <a:gd name="connsiteX2" fmla="*/ 114764 w 449162"/>
                  <a:gd name="connsiteY2" fmla="*/ 350184 h 510332"/>
                  <a:gd name="connsiteX3" fmla="*/ 220762 w 449162"/>
                  <a:gd name="connsiteY3" fmla="*/ 443778 h 510332"/>
                  <a:gd name="connsiteX4" fmla="*/ 326760 w 449162"/>
                  <a:gd name="connsiteY4" fmla="*/ 350184 h 510332"/>
                  <a:gd name="connsiteX5" fmla="*/ 326760 w 449162"/>
                  <a:gd name="connsiteY5" fmla="*/ 256590 h 510332"/>
                  <a:gd name="connsiteX6" fmla="*/ 220763 w 449162"/>
                  <a:gd name="connsiteY6" fmla="*/ 256590 h 510332"/>
                  <a:gd name="connsiteX7" fmla="*/ 202840 w 449162"/>
                  <a:gd name="connsiteY7" fmla="*/ 2073 h 510332"/>
                  <a:gd name="connsiteX8" fmla="*/ 449143 w 449162"/>
                  <a:gd name="connsiteY8" fmla="*/ 187640 h 510332"/>
                  <a:gd name="connsiteX9" fmla="*/ 444983 w 449162"/>
                  <a:gd name="connsiteY9" fmla="*/ 502625 h 510332"/>
                  <a:gd name="connsiteX10" fmla="*/ 342002 w 449162"/>
                  <a:gd name="connsiteY10" fmla="*/ 502625 h 510332"/>
                  <a:gd name="connsiteX11" fmla="*/ 342002 w 449162"/>
                  <a:gd name="connsiteY11" fmla="*/ 359342 h 510332"/>
                  <a:gd name="connsiteX12" fmla="*/ 171001 w 449162"/>
                  <a:gd name="connsiteY12" fmla="*/ 510332 h 510332"/>
                  <a:gd name="connsiteX13" fmla="*/ 0 w 449162"/>
                  <a:gd name="connsiteY13" fmla="*/ 359342 h 510332"/>
                  <a:gd name="connsiteX14" fmla="*/ 1 w 449162"/>
                  <a:gd name="connsiteY14" fmla="*/ 359342 h 510332"/>
                  <a:gd name="connsiteX15" fmla="*/ 171002 w 449162"/>
                  <a:gd name="connsiteY15" fmla="*/ 208352 h 510332"/>
                  <a:gd name="connsiteX16" fmla="*/ 342002 w 449162"/>
                  <a:gd name="connsiteY16" fmla="*/ 208352 h 510332"/>
                  <a:gd name="connsiteX17" fmla="*/ 106258 w 449162"/>
                  <a:gd name="connsiteY17" fmla="*/ 171297 h 510332"/>
                  <a:gd name="connsiteX18" fmla="*/ 18739 w 449162"/>
                  <a:gd name="connsiteY18" fmla="*/ 144497 h 510332"/>
                  <a:gd name="connsiteX19" fmla="*/ 202840 w 449162"/>
                  <a:gd name="connsiteY19" fmla="*/ 2073 h 51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162" h="510332">
                    <a:moveTo>
                      <a:pt x="220763" y="256590"/>
                    </a:moveTo>
                    <a:cubicBezTo>
                      <a:pt x="162222" y="256590"/>
                      <a:pt x="114765" y="298493"/>
                      <a:pt x="114765" y="350184"/>
                    </a:cubicBezTo>
                    <a:lnTo>
                      <a:pt x="114764" y="350184"/>
                    </a:lnTo>
                    <a:cubicBezTo>
                      <a:pt x="114764" y="401875"/>
                      <a:pt x="162221" y="443778"/>
                      <a:pt x="220762" y="443778"/>
                    </a:cubicBezTo>
                    <a:cubicBezTo>
                      <a:pt x="279303" y="443778"/>
                      <a:pt x="326760" y="401875"/>
                      <a:pt x="326760" y="350184"/>
                    </a:cubicBezTo>
                    <a:lnTo>
                      <a:pt x="326760" y="256590"/>
                    </a:lnTo>
                    <a:lnTo>
                      <a:pt x="220763" y="256590"/>
                    </a:lnTo>
                    <a:close/>
                    <a:moveTo>
                      <a:pt x="202840" y="2073"/>
                    </a:moveTo>
                    <a:cubicBezTo>
                      <a:pt x="268606" y="-8564"/>
                      <a:pt x="451358" y="17144"/>
                      <a:pt x="449143" y="187640"/>
                    </a:cubicBezTo>
                    <a:cubicBezTo>
                      <a:pt x="446928" y="358136"/>
                      <a:pt x="444681" y="373432"/>
                      <a:pt x="444983" y="502625"/>
                    </a:cubicBezTo>
                    <a:lnTo>
                      <a:pt x="342002" y="502625"/>
                    </a:lnTo>
                    <a:lnTo>
                      <a:pt x="342002" y="359342"/>
                    </a:lnTo>
                    <a:cubicBezTo>
                      <a:pt x="342002" y="442731"/>
                      <a:pt x="265442" y="510332"/>
                      <a:pt x="171001" y="510332"/>
                    </a:cubicBezTo>
                    <a:cubicBezTo>
                      <a:pt x="76560" y="510332"/>
                      <a:pt x="0" y="442731"/>
                      <a:pt x="0" y="359342"/>
                    </a:cubicBezTo>
                    <a:lnTo>
                      <a:pt x="1" y="359342"/>
                    </a:lnTo>
                    <a:cubicBezTo>
                      <a:pt x="1" y="275953"/>
                      <a:pt x="76561" y="208352"/>
                      <a:pt x="171002" y="208352"/>
                    </a:cubicBezTo>
                    <a:lnTo>
                      <a:pt x="342002" y="208352"/>
                    </a:lnTo>
                    <a:cubicBezTo>
                      <a:pt x="333744" y="27401"/>
                      <a:pt x="114541" y="90753"/>
                      <a:pt x="106258" y="171297"/>
                    </a:cubicBezTo>
                    <a:lnTo>
                      <a:pt x="18739" y="144497"/>
                    </a:lnTo>
                    <a:cubicBezTo>
                      <a:pt x="27139" y="117369"/>
                      <a:pt x="93230" y="19800"/>
                      <a:pt x="202840" y="20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1" name="Freeform 20"/>
              <p:cNvSpPr/>
              <p:nvPr userDrawn="1"/>
            </p:nvSpPr>
            <p:spPr>
              <a:xfrm>
                <a:off x="6290230" y="-682574"/>
                <a:ext cx="392898" cy="490113"/>
              </a:xfrm>
              <a:custGeom>
                <a:avLst/>
                <a:gdLst>
                  <a:gd name="connsiteX0" fmla="*/ 247433 w 397878"/>
                  <a:gd name="connsiteY0" fmla="*/ 0 h 489095"/>
                  <a:gd name="connsiteX1" fmla="*/ 305993 w 397878"/>
                  <a:gd name="connsiteY1" fmla="*/ 12632 h 489095"/>
                  <a:gd name="connsiteX2" fmla="*/ 318932 w 397878"/>
                  <a:gd name="connsiteY2" fmla="*/ 21954 h 489095"/>
                  <a:gd name="connsiteX3" fmla="*/ 392859 w 397878"/>
                  <a:gd name="connsiteY3" fmla="*/ 21954 h 489095"/>
                  <a:gd name="connsiteX4" fmla="*/ 392859 w 397878"/>
                  <a:gd name="connsiteY4" fmla="*/ 134188 h 489095"/>
                  <a:gd name="connsiteX5" fmla="*/ 397878 w 397878"/>
                  <a:gd name="connsiteY5" fmla="*/ 160750 h 489095"/>
                  <a:gd name="connsiteX6" fmla="*/ 392859 w 397878"/>
                  <a:gd name="connsiteY6" fmla="*/ 187313 h 489095"/>
                  <a:gd name="connsiteX7" fmla="*/ 392859 w 397878"/>
                  <a:gd name="connsiteY7" fmla="*/ 489095 h 489095"/>
                  <a:gd name="connsiteX8" fmla="*/ 289878 w 397878"/>
                  <a:gd name="connsiteY8" fmla="*/ 489095 h 489095"/>
                  <a:gd name="connsiteX9" fmla="*/ 289878 w 397878"/>
                  <a:gd name="connsiteY9" fmla="*/ 312344 h 489095"/>
                  <a:gd name="connsiteX10" fmla="*/ 247433 w 397878"/>
                  <a:gd name="connsiteY10" fmla="*/ 321500 h 489095"/>
                  <a:gd name="connsiteX11" fmla="*/ 108811 w 397878"/>
                  <a:gd name="connsiteY11" fmla="*/ 223322 h 489095"/>
                  <a:gd name="connsiteX12" fmla="*/ 102981 w 397878"/>
                  <a:gd name="connsiteY12" fmla="*/ 192468 h 489095"/>
                  <a:gd name="connsiteX13" fmla="*/ 102981 w 397878"/>
                  <a:gd name="connsiteY13" fmla="*/ 489095 h 489095"/>
                  <a:gd name="connsiteX14" fmla="*/ 0 w 397878"/>
                  <a:gd name="connsiteY14" fmla="*/ 489095 h 489095"/>
                  <a:gd name="connsiteX15" fmla="*/ 0 w 397878"/>
                  <a:gd name="connsiteY15" fmla="*/ 21954 h 489095"/>
                  <a:gd name="connsiteX16" fmla="*/ 102981 w 397878"/>
                  <a:gd name="connsiteY16" fmla="*/ 21954 h 489095"/>
                  <a:gd name="connsiteX17" fmla="*/ 102981 w 397878"/>
                  <a:gd name="connsiteY17" fmla="*/ 129033 h 489095"/>
                  <a:gd name="connsiteX18" fmla="*/ 108811 w 397878"/>
                  <a:gd name="connsiteY18" fmla="*/ 98179 h 489095"/>
                  <a:gd name="connsiteX19" fmla="*/ 247433 w 397878"/>
                  <a:gd name="connsiteY19" fmla="*/ 0 h 489095"/>
                  <a:gd name="connsiteX0" fmla="*/ 247433 w 397878"/>
                  <a:gd name="connsiteY0" fmla="*/ 0 h 489095"/>
                  <a:gd name="connsiteX1" fmla="*/ 305993 w 397878"/>
                  <a:gd name="connsiteY1" fmla="*/ 12632 h 489095"/>
                  <a:gd name="connsiteX2" fmla="*/ 392859 w 397878"/>
                  <a:gd name="connsiteY2" fmla="*/ 21954 h 489095"/>
                  <a:gd name="connsiteX3" fmla="*/ 392859 w 397878"/>
                  <a:gd name="connsiteY3" fmla="*/ 134188 h 489095"/>
                  <a:gd name="connsiteX4" fmla="*/ 397878 w 397878"/>
                  <a:gd name="connsiteY4" fmla="*/ 160750 h 489095"/>
                  <a:gd name="connsiteX5" fmla="*/ 392859 w 397878"/>
                  <a:gd name="connsiteY5" fmla="*/ 187313 h 489095"/>
                  <a:gd name="connsiteX6" fmla="*/ 392859 w 397878"/>
                  <a:gd name="connsiteY6" fmla="*/ 489095 h 489095"/>
                  <a:gd name="connsiteX7" fmla="*/ 289878 w 397878"/>
                  <a:gd name="connsiteY7" fmla="*/ 489095 h 489095"/>
                  <a:gd name="connsiteX8" fmla="*/ 289878 w 397878"/>
                  <a:gd name="connsiteY8" fmla="*/ 312344 h 489095"/>
                  <a:gd name="connsiteX9" fmla="*/ 247433 w 397878"/>
                  <a:gd name="connsiteY9" fmla="*/ 321500 h 489095"/>
                  <a:gd name="connsiteX10" fmla="*/ 108811 w 397878"/>
                  <a:gd name="connsiteY10" fmla="*/ 223322 h 489095"/>
                  <a:gd name="connsiteX11" fmla="*/ 102981 w 397878"/>
                  <a:gd name="connsiteY11" fmla="*/ 192468 h 489095"/>
                  <a:gd name="connsiteX12" fmla="*/ 102981 w 397878"/>
                  <a:gd name="connsiteY12" fmla="*/ 489095 h 489095"/>
                  <a:gd name="connsiteX13" fmla="*/ 0 w 397878"/>
                  <a:gd name="connsiteY13" fmla="*/ 489095 h 489095"/>
                  <a:gd name="connsiteX14" fmla="*/ 0 w 397878"/>
                  <a:gd name="connsiteY14" fmla="*/ 21954 h 489095"/>
                  <a:gd name="connsiteX15" fmla="*/ 102981 w 397878"/>
                  <a:gd name="connsiteY15" fmla="*/ 21954 h 489095"/>
                  <a:gd name="connsiteX16" fmla="*/ 102981 w 397878"/>
                  <a:gd name="connsiteY16" fmla="*/ 129033 h 489095"/>
                  <a:gd name="connsiteX17" fmla="*/ 108811 w 397878"/>
                  <a:gd name="connsiteY17" fmla="*/ 98179 h 489095"/>
                  <a:gd name="connsiteX18" fmla="*/ 247433 w 397878"/>
                  <a:gd name="connsiteY18" fmla="*/ 0 h 489095"/>
                  <a:gd name="connsiteX0" fmla="*/ 247433 w 397878"/>
                  <a:gd name="connsiteY0" fmla="*/ 5120 h 494215"/>
                  <a:gd name="connsiteX1" fmla="*/ 392859 w 397878"/>
                  <a:gd name="connsiteY1" fmla="*/ 27074 h 494215"/>
                  <a:gd name="connsiteX2" fmla="*/ 392859 w 397878"/>
                  <a:gd name="connsiteY2" fmla="*/ 139308 h 494215"/>
                  <a:gd name="connsiteX3" fmla="*/ 397878 w 397878"/>
                  <a:gd name="connsiteY3" fmla="*/ 165870 h 494215"/>
                  <a:gd name="connsiteX4" fmla="*/ 392859 w 397878"/>
                  <a:gd name="connsiteY4" fmla="*/ 192433 h 494215"/>
                  <a:gd name="connsiteX5" fmla="*/ 392859 w 397878"/>
                  <a:gd name="connsiteY5" fmla="*/ 494215 h 494215"/>
                  <a:gd name="connsiteX6" fmla="*/ 289878 w 397878"/>
                  <a:gd name="connsiteY6" fmla="*/ 494215 h 494215"/>
                  <a:gd name="connsiteX7" fmla="*/ 289878 w 397878"/>
                  <a:gd name="connsiteY7" fmla="*/ 317464 h 494215"/>
                  <a:gd name="connsiteX8" fmla="*/ 247433 w 397878"/>
                  <a:gd name="connsiteY8" fmla="*/ 326620 h 494215"/>
                  <a:gd name="connsiteX9" fmla="*/ 108811 w 397878"/>
                  <a:gd name="connsiteY9" fmla="*/ 228442 h 494215"/>
                  <a:gd name="connsiteX10" fmla="*/ 102981 w 397878"/>
                  <a:gd name="connsiteY10" fmla="*/ 197588 h 494215"/>
                  <a:gd name="connsiteX11" fmla="*/ 102981 w 397878"/>
                  <a:gd name="connsiteY11" fmla="*/ 494215 h 494215"/>
                  <a:gd name="connsiteX12" fmla="*/ 0 w 397878"/>
                  <a:gd name="connsiteY12" fmla="*/ 494215 h 494215"/>
                  <a:gd name="connsiteX13" fmla="*/ 0 w 397878"/>
                  <a:gd name="connsiteY13" fmla="*/ 27074 h 494215"/>
                  <a:gd name="connsiteX14" fmla="*/ 102981 w 397878"/>
                  <a:gd name="connsiteY14" fmla="*/ 27074 h 494215"/>
                  <a:gd name="connsiteX15" fmla="*/ 102981 w 397878"/>
                  <a:gd name="connsiteY15" fmla="*/ 134153 h 494215"/>
                  <a:gd name="connsiteX16" fmla="*/ 108811 w 397878"/>
                  <a:gd name="connsiteY16" fmla="*/ 103299 h 494215"/>
                  <a:gd name="connsiteX17" fmla="*/ 247433 w 397878"/>
                  <a:gd name="connsiteY17" fmla="*/ 5120 h 494215"/>
                  <a:gd name="connsiteX0" fmla="*/ 247433 w 397878"/>
                  <a:gd name="connsiteY0" fmla="*/ 0 h 489095"/>
                  <a:gd name="connsiteX1" fmla="*/ 392859 w 397878"/>
                  <a:gd name="connsiteY1" fmla="*/ 134188 h 489095"/>
                  <a:gd name="connsiteX2" fmla="*/ 397878 w 397878"/>
                  <a:gd name="connsiteY2" fmla="*/ 160750 h 489095"/>
                  <a:gd name="connsiteX3" fmla="*/ 392859 w 397878"/>
                  <a:gd name="connsiteY3" fmla="*/ 187313 h 489095"/>
                  <a:gd name="connsiteX4" fmla="*/ 392859 w 397878"/>
                  <a:gd name="connsiteY4" fmla="*/ 489095 h 489095"/>
                  <a:gd name="connsiteX5" fmla="*/ 289878 w 397878"/>
                  <a:gd name="connsiteY5" fmla="*/ 489095 h 489095"/>
                  <a:gd name="connsiteX6" fmla="*/ 289878 w 397878"/>
                  <a:gd name="connsiteY6" fmla="*/ 312344 h 489095"/>
                  <a:gd name="connsiteX7" fmla="*/ 247433 w 397878"/>
                  <a:gd name="connsiteY7" fmla="*/ 321500 h 489095"/>
                  <a:gd name="connsiteX8" fmla="*/ 108811 w 397878"/>
                  <a:gd name="connsiteY8" fmla="*/ 223322 h 489095"/>
                  <a:gd name="connsiteX9" fmla="*/ 102981 w 397878"/>
                  <a:gd name="connsiteY9" fmla="*/ 192468 h 489095"/>
                  <a:gd name="connsiteX10" fmla="*/ 102981 w 397878"/>
                  <a:gd name="connsiteY10" fmla="*/ 489095 h 489095"/>
                  <a:gd name="connsiteX11" fmla="*/ 0 w 397878"/>
                  <a:gd name="connsiteY11" fmla="*/ 489095 h 489095"/>
                  <a:gd name="connsiteX12" fmla="*/ 0 w 397878"/>
                  <a:gd name="connsiteY12" fmla="*/ 21954 h 489095"/>
                  <a:gd name="connsiteX13" fmla="*/ 102981 w 397878"/>
                  <a:gd name="connsiteY13" fmla="*/ 21954 h 489095"/>
                  <a:gd name="connsiteX14" fmla="*/ 102981 w 397878"/>
                  <a:gd name="connsiteY14" fmla="*/ 129033 h 489095"/>
                  <a:gd name="connsiteX15" fmla="*/ 108811 w 397878"/>
                  <a:gd name="connsiteY15" fmla="*/ 98179 h 489095"/>
                  <a:gd name="connsiteX16" fmla="*/ 247433 w 397878"/>
                  <a:gd name="connsiteY16" fmla="*/ 0 h 489095"/>
                  <a:gd name="connsiteX0" fmla="*/ 247433 w 397878"/>
                  <a:gd name="connsiteY0" fmla="*/ 984 h 490079"/>
                  <a:gd name="connsiteX1" fmla="*/ 392859 w 397878"/>
                  <a:gd name="connsiteY1" fmla="*/ 135172 h 490079"/>
                  <a:gd name="connsiteX2" fmla="*/ 397878 w 397878"/>
                  <a:gd name="connsiteY2" fmla="*/ 161734 h 490079"/>
                  <a:gd name="connsiteX3" fmla="*/ 392859 w 397878"/>
                  <a:gd name="connsiteY3" fmla="*/ 188297 h 490079"/>
                  <a:gd name="connsiteX4" fmla="*/ 392859 w 397878"/>
                  <a:gd name="connsiteY4" fmla="*/ 490079 h 490079"/>
                  <a:gd name="connsiteX5" fmla="*/ 289878 w 397878"/>
                  <a:gd name="connsiteY5" fmla="*/ 490079 h 490079"/>
                  <a:gd name="connsiteX6" fmla="*/ 289878 w 397878"/>
                  <a:gd name="connsiteY6" fmla="*/ 313328 h 490079"/>
                  <a:gd name="connsiteX7" fmla="*/ 247433 w 397878"/>
                  <a:gd name="connsiteY7" fmla="*/ 322484 h 490079"/>
                  <a:gd name="connsiteX8" fmla="*/ 108811 w 397878"/>
                  <a:gd name="connsiteY8" fmla="*/ 224306 h 490079"/>
                  <a:gd name="connsiteX9" fmla="*/ 102981 w 397878"/>
                  <a:gd name="connsiteY9" fmla="*/ 193452 h 490079"/>
                  <a:gd name="connsiteX10" fmla="*/ 102981 w 397878"/>
                  <a:gd name="connsiteY10" fmla="*/ 490079 h 490079"/>
                  <a:gd name="connsiteX11" fmla="*/ 0 w 397878"/>
                  <a:gd name="connsiteY11" fmla="*/ 490079 h 490079"/>
                  <a:gd name="connsiteX12" fmla="*/ 0 w 397878"/>
                  <a:gd name="connsiteY12" fmla="*/ 22938 h 490079"/>
                  <a:gd name="connsiteX13" fmla="*/ 102981 w 397878"/>
                  <a:gd name="connsiteY13" fmla="*/ 22938 h 490079"/>
                  <a:gd name="connsiteX14" fmla="*/ 102981 w 397878"/>
                  <a:gd name="connsiteY14" fmla="*/ 130017 h 490079"/>
                  <a:gd name="connsiteX15" fmla="*/ 108811 w 397878"/>
                  <a:gd name="connsiteY15" fmla="*/ 99163 h 490079"/>
                  <a:gd name="connsiteX16" fmla="*/ 247433 w 397878"/>
                  <a:gd name="connsiteY16" fmla="*/ 984 h 490079"/>
                  <a:gd name="connsiteX0" fmla="*/ 247433 w 397878"/>
                  <a:gd name="connsiteY0" fmla="*/ 0 h 489095"/>
                  <a:gd name="connsiteX1" fmla="*/ 397878 w 397878"/>
                  <a:gd name="connsiteY1" fmla="*/ 160750 h 489095"/>
                  <a:gd name="connsiteX2" fmla="*/ 392859 w 397878"/>
                  <a:gd name="connsiteY2" fmla="*/ 187313 h 489095"/>
                  <a:gd name="connsiteX3" fmla="*/ 392859 w 397878"/>
                  <a:gd name="connsiteY3" fmla="*/ 489095 h 489095"/>
                  <a:gd name="connsiteX4" fmla="*/ 289878 w 397878"/>
                  <a:gd name="connsiteY4" fmla="*/ 489095 h 489095"/>
                  <a:gd name="connsiteX5" fmla="*/ 289878 w 397878"/>
                  <a:gd name="connsiteY5" fmla="*/ 312344 h 489095"/>
                  <a:gd name="connsiteX6" fmla="*/ 247433 w 397878"/>
                  <a:gd name="connsiteY6" fmla="*/ 321500 h 489095"/>
                  <a:gd name="connsiteX7" fmla="*/ 108811 w 397878"/>
                  <a:gd name="connsiteY7" fmla="*/ 223322 h 489095"/>
                  <a:gd name="connsiteX8" fmla="*/ 102981 w 397878"/>
                  <a:gd name="connsiteY8" fmla="*/ 192468 h 489095"/>
                  <a:gd name="connsiteX9" fmla="*/ 102981 w 397878"/>
                  <a:gd name="connsiteY9" fmla="*/ 489095 h 489095"/>
                  <a:gd name="connsiteX10" fmla="*/ 0 w 397878"/>
                  <a:gd name="connsiteY10" fmla="*/ 489095 h 489095"/>
                  <a:gd name="connsiteX11" fmla="*/ 0 w 397878"/>
                  <a:gd name="connsiteY11" fmla="*/ 21954 h 489095"/>
                  <a:gd name="connsiteX12" fmla="*/ 102981 w 397878"/>
                  <a:gd name="connsiteY12" fmla="*/ 21954 h 489095"/>
                  <a:gd name="connsiteX13" fmla="*/ 102981 w 397878"/>
                  <a:gd name="connsiteY13" fmla="*/ 129033 h 489095"/>
                  <a:gd name="connsiteX14" fmla="*/ 108811 w 397878"/>
                  <a:gd name="connsiteY14" fmla="*/ 98179 h 489095"/>
                  <a:gd name="connsiteX15" fmla="*/ 247433 w 397878"/>
                  <a:gd name="connsiteY15"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859 w 392859"/>
                  <a:gd name="connsiteY2" fmla="*/ 489095 h 489095"/>
                  <a:gd name="connsiteX3" fmla="*/ 289878 w 392859"/>
                  <a:gd name="connsiteY3" fmla="*/ 489095 h 489095"/>
                  <a:gd name="connsiteX4" fmla="*/ 289878 w 392859"/>
                  <a:gd name="connsiteY4" fmla="*/ 312344 h 489095"/>
                  <a:gd name="connsiteX5" fmla="*/ 247433 w 392859"/>
                  <a:gd name="connsiteY5" fmla="*/ 321500 h 489095"/>
                  <a:gd name="connsiteX6" fmla="*/ 108811 w 392859"/>
                  <a:gd name="connsiteY6" fmla="*/ 223322 h 489095"/>
                  <a:gd name="connsiteX7" fmla="*/ 102981 w 392859"/>
                  <a:gd name="connsiteY7" fmla="*/ 192468 h 489095"/>
                  <a:gd name="connsiteX8" fmla="*/ 102981 w 392859"/>
                  <a:gd name="connsiteY8" fmla="*/ 489095 h 489095"/>
                  <a:gd name="connsiteX9" fmla="*/ 0 w 392859"/>
                  <a:gd name="connsiteY9" fmla="*/ 489095 h 489095"/>
                  <a:gd name="connsiteX10" fmla="*/ 0 w 392859"/>
                  <a:gd name="connsiteY10" fmla="*/ 21954 h 489095"/>
                  <a:gd name="connsiteX11" fmla="*/ 102981 w 392859"/>
                  <a:gd name="connsiteY11" fmla="*/ 21954 h 489095"/>
                  <a:gd name="connsiteX12" fmla="*/ 102981 w 392859"/>
                  <a:gd name="connsiteY12" fmla="*/ 129033 h 489095"/>
                  <a:gd name="connsiteX13" fmla="*/ 108811 w 392859"/>
                  <a:gd name="connsiteY13" fmla="*/ 98179 h 489095"/>
                  <a:gd name="connsiteX14" fmla="*/ 247433 w 392859"/>
                  <a:gd name="connsiteY14"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3899"/>
                  <a:gd name="connsiteY0" fmla="*/ 0 h 489095"/>
                  <a:gd name="connsiteX1" fmla="*/ 392859 w 393899"/>
                  <a:gd name="connsiteY1" fmla="*/ 187313 h 489095"/>
                  <a:gd name="connsiteX2" fmla="*/ 392763 w 393899"/>
                  <a:gd name="connsiteY2" fmla="*/ 222961 h 489095"/>
                  <a:gd name="connsiteX3" fmla="*/ 392859 w 393899"/>
                  <a:gd name="connsiteY3" fmla="*/ 489095 h 489095"/>
                  <a:gd name="connsiteX4" fmla="*/ 289878 w 393899"/>
                  <a:gd name="connsiteY4" fmla="*/ 489095 h 489095"/>
                  <a:gd name="connsiteX5" fmla="*/ 289878 w 393899"/>
                  <a:gd name="connsiteY5" fmla="*/ 312344 h 489095"/>
                  <a:gd name="connsiteX6" fmla="*/ 247433 w 393899"/>
                  <a:gd name="connsiteY6" fmla="*/ 321500 h 489095"/>
                  <a:gd name="connsiteX7" fmla="*/ 108811 w 393899"/>
                  <a:gd name="connsiteY7" fmla="*/ 223322 h 489095"/>
                  <a:gd name="connsiteX8" fmla="*/ 102981 w 393899"/>
                  <a:gd name="connsiteY8" fmla="*/ 192468 h 489095"/>
                  <a:gd name="connsiteX9" fmla="*/ 102981 w 393899"/>
                  <a:gd name="connsiteY9" fmla="*/ 489095 h 489095"/>
                  <a:gd name="connsiteX10" fmla="*/ 0 w 393899"/>
                  <a:gd name="connsiteY10" fmla="*/ 489095 h 489095"/>
                  <a:gd name="connsiteX11" fmla="*/ 0 w 393899"/>
                  <a:gd name="connsiteY11" fmla="*/ 21954 h 489095"/>
                  <a:gd name="connsiteX12" fmla="*/ 102981 w 393899"/>
                  <a:gd name="connsiteY12" fmla="*/ 21954 h 489095"/>
                  <a:gd name="connsiteX13" fmla="*/ 102981 w 393899"/>
                  <a:gd name="connsiteY13" fmla="*/ 129033 h 489095"/>
                  <a:gd name="connsiteX14" fmla="*/ 108811 w 393899"/>
                  <a:gd name="connsiteY14" fmla="*/ 98179 h 489095"/>
                  <a:gd name="connsiteX15" fmla="*/ 247433 w 393899"/>
                  <a:gd name="connsiteY15" fmla="*/ 0 h 489095"/>
                  <a:gd name="connsiteX0" fmla="*/ 247433 w 392859"/>
                  <a:gd name="connsiteY0" fmla="*/ 0 h 489095"/>
                  <a:gd name="connsiteX1" fmla="*/ 392859 w 392859"/>
                  <a:gd name="connsiteY1" fmla="*/ 187313 h 489095"/>
                  <a:gd name="connsiteX2" fmla="*/ 392763 w 392859"/>
                  <a:gd name="connsiteY2" fmla="*/ 222961 h 489095"/>
                  <a:gd name="connsiteX3" fmla="*/ 392859 w 392859"/>
                  <a:gd name="connsiteY3" fmla="*/ 489095 h 489095"/>
                  <a:gd name="connsiteX4" fmla="*/ 289878 w 392859"/>
                  <a:gd name="connsiteY4" fmla="*/ 489095 h 489095"/>
                  <a:gd name="connsiteX5" fmla="*/ 289878 w 392859"/>
                  <a:gd name="connsiteY5" fmla="*/ 312344 h 489095"/>
                  <a:gd name="connsiteX6" fmla="*/ 247433 w 392859"/>
                  <a:gd name="connsiteY6" fmla="*/ 321500 h 489095"/>
                  <a:gd name="connsiteX7" fmla="*/ 108811 w 392859"/>
                  <a:gd name="connsiteY7" fmla="*/ 223322 h 489095"/>
                  <a:gd name="connsiteX8" fmla="*/ 102981 w 392859"/>
                  <a:gd name="connsiteY8" fmla="*/ 192468 h 489095"/>
                  <a:gd name="connsiteX9" fmla="*/ 102981 w 392859"/>
                  <a:gd name="connsiteY9" fmla="*/ 489095 h 489095"/>
                  <a:gd name="connsiteX10" fmla="*/ 0 w 392859"/>
                  <a:gd name="connsiteY10" fmla="*/ 489095 h 489095"/>
                  <a:gd name="connsiteX11" fmla="*/ 0 w 392859"/>
                  <a:gd name="connsiteY11" fmla="*/ 21954 h 489095"/>
                  <a:gd name="connsiteX12" fmla="*/ 102981 w 392859"/>
                  <a:gd name="connsiteY12" fmla="*/ 21954 h 489095"/>
                  <a:gd name="connsiteX13" fmla="*/ 102981 w 392859"/>
                  <a:gd name="connsiteY13" fmla="*/ 129033 h 489095"/>
                  <a:gd name="connsiteX14" fmla="*/ 108811 w 392859"/>
                  <a:gd name="connsiteY14" fmla="*/ 98179 h 489095"/>
                  <a:gd name="connsiteX15" fmla="*/ 247433 w 392859"/>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47433 w 392900"/>
                  <a:gd name="connsiteY6" fmla="*/ 321500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8811 w 392900"/>
                  <a:gd name="connsiteY7" fmla="*/ 223322 h 489095"/>
                  <a:gd name="connsiteX8" fmla="*/ 102981 w 392900"/>
                  <a:gd name="connsiteY8" fmla="*/ 192468 h 489095"/>
                  <a:gd name="connsiteX9" fmla="*/ 102981 w 392900"/>
                  <a:gd name="connsiteY9" fmla="*/ 489095 h 489095"/>
                  <a:gd name="connsiteX10" fmla="*/ 0 w 392900"/>
                  <a:gd name="connsiteY10" fmla="*/ 489095 h 489095"/>
                  <a:gd name="connsiteX11" fmla="*/ 0 w 392900"/>
                  <a:gd name="connsiteY11" fmla="*/ 21954 h 489095"/>
                  <a:gd name="connsiteX12" fmla="*/ 102981 w 392900"/>
                  <a:gd name="connsiteY12" fmla="*/ 21954 h 489095"/>
                  <a:gd name="connsiteX13" fmla="*/ 102981 w 392900"/>
                  <a:gd name="connsiteY13" fmla="*/ 129033 h 489095"/>
                  <a:gd name="connsiteX14" fmla="*/ 108811 w 392900"/>
                  <a:gd name="connsiteY14" fmla="*/ 98179 h 489095"/>
                  <a:gd name="connsiteX15" fmla="*/ 247433 w 392900"/>
                  <a:gd name="connsiteY15"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108811 w 392900"/>
                  <a:gd name="connsiteY13" fmla="*/ 98179 h 489095"/>
                  <a:gd name="connsiteX14" fmla="*/ 247433 w 392900"/>
                  <a:gd name="connsiteY14"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900"/>
                  <a:gd name="connsiteY0" fmla="*/ 0 h 489095"/>
                  <a:gd name="connsiteX1" fmla="*/ 392859 w 392900"/>
                  <a:gd name="connsiteY1" fmla="*/ 187313 h 489095"/>
                  <a:gd name="connsiteX2" fmla="*/ 392763 w 392900"/>
                  <a:gd name="connsiteY2" fmla="*/ 222961 h 489095"/>
                  <a:gd name="connsiteX3" fmla="*/ 392859 w 392900"/>
                  <a:gd name="connsiteY3" fmla="*/ 489095 h 489095"/>
                  <a:gd name="connsiteX4" fmla="*/ 289878 w 392900"/>
                  <a:gd name="connsiteY4" fmla="*/ 489095 h 489095"/>
                  <a:gd name="connsiteX5" fmla="*/ 289878 w 392900"/>
                  <a:gd name="connsiteY5" fmla="*/ 312344 h 489095"/>
                  <a:gd name="connsiteX6" fmla="*/ 290295 w 392900"/>
                  <a:gd name="connsiteY6" fmla="*/ 116713 h 489095"/>
                  <a:gd name="connsiteX7" fmla="*/ 102981 w 392900"/>
                  <a:gd name="connsiteY7" fmla="*/ 192468 h 489095"/>
                  <a:gd name="connsiteX8" fmla="*/ 102981 w 392900"/>
                  <a:gd name="connsiteY8" fmla="*/ 489095 h 489095"/>
                  <a:gd name="connsiteX9" fmla="*/ 0 w 392900"/>
                  <a:gd name="connsiteY9" fmla="*/ 489095 h 489095"/>
                  <a:gd name="connsiteX10" fmla="*/ 0 w 392900"/>
                  <a:gd name="connsiteY10" fmla="*/ 21954 h 489095"/>
                  <a:gd name="connsiteX11" fmla="*/ 102981 w 392900"/>
                  <a:gd name="connsiteY11" fmla="*/ 21954 h 489095"/>
                  <a:gd name="connsiteX12" fmla="*/ 102981 w 392900"/>
                  <a:gd name="connsiteY12" fmla="*/ 129033 h 489095"/>
                  <a:gd name="connsiteX13" fmla="*/ 247433 w 392900"/>
                  <a:gd name="connsiteY13" fmla="*/ 0 h 489095"/>
                  <a:gd name="connsiteX0" fmla="*/ 247433 w 392899"/>
                  <a:gd name="connsiteY0" fmla="*/ 0 h 489095"/>
                  <a:gd name="connsiteX1" fmla="*/ 392859 w 392899"/>
                  <a:gd name="connsiteY1" fmla="*/ 187313 h 489095"/>
                  <a:gd name="connsiteX2" fmla="*/ 392763 w 392899"/>
                  <a:gd name="connsiteY2" fmla="*/ 222961 h 489095"/>
                  <a:gd name="connsiteX3" fmla="*/ 392859 w 392899"/>
                  <a:gd name="connsiteY3" fmla="*/ 489095 h 489095"/>
                  <a:gd name="connsiteX4" fmla="*/ 289878 w 392899"/>
                  <a:gd name="connsiteY4" fmla="*/ 489095 h 489095"/>
                  <a:gd name="connsiteX5" fmla="*/ 289878 w 392899"/>
                  <a:gd name="connsiteY5" fmla="*/ 312344 h 489095"/>
                  <a:gd name="connsiteX6" fmla="*/ 290295 w 392899"/>
                  <a:gd name="connsiteY6" fmla="*/ 116713 h 489095"/>
                  <a:gd name="connsiteX7" fmla="*/ 102981 w 392899"/>
                  <a:gd name="connsiteY7" fmla="*/ 192468 h 489095"/>
                  <a:gd name="connsiteX8" fmla="*/ 102981 w 392899"/>
                  <a:gd name="connsiteY8" fmla="*/ 489095 h 489095"/>
                  <a:gd name="connsiteX9" fmla="*/ 0 w 392899"/>
                  <a:gd name="connsiteY9" fmla="*/ 489095 h 489095"/>
                  <a:gd name="connsiteX10" fmla="*/ 0 w 392899"/>
                  <a:gd name="connsiteY10" fmla="*/ 21954 h 489095"/>
                  <a:gd name="connsiteX11" fmla="*/ 102981 w 392899"/>
                  <a:gd name="connsiteY11" fmla="*/ 21954 h 489095"/>
                  <a:gd name="connsiteX12" fmla="*/ 102981 w 392899"/>
                  <a:gd name="connsiteY12" fmla="*/ 129033 h 489095"/>
                  <a:gd name="connsiteX13" fmla="*/ 247433 w 392899"/>
                  <a:gd name="connsiteY13" fmla="*/ 0 h 489095"/>
                  <a:gd name="connsiteX0" fmla="*/ 247433 w 392899"/>
                  <a:gd name="connsiteY0" fmla="*/ 158 h 489253"/>
                  <a:gd name="connsiteX1" fmla="*/ 392859 w 392899"/>
                  <a:gd name="connsiteY1" fmla="*/ 187471 h 489253"/>
                  <a:gd name="connsiteX2" fmla="*/ 392763 w 392899"/>
                  <a:gd name="connsiteY2" fmla="*/ 223119 h 489253"/>
                  <a:gd name="connsiteX3" fmla="*/ 392859 w 392899"/>
                  <a:gd name="connsiteY3" fmla="*/ 489253 h 489253"/>
                  <a:gd name="connsiteX4" fmla="*/ 289878 w 392899"/>
                  <a:gd name="connsiteY4" fmla="*/ 489253 h 489253"/>
                  <a:gd name="connsiteX5" fmla="*/ 289878 w 392899"/>
                  <a:gd name="connsiteY5" fmla="*/ 312502 h 489253"/>
                  <a:gd name="connsiteX6" fmla="*/ 290295 w 392899"/>
                  <a:gd name="connsiteY6" fmla="*/ 116871 h 489253"/>
                  <a:gd name="connsiteX7" fmla="*/ 102981 w 392899"/>
                  <a:gd name="connsiteY7" fmla="*/ 192626 h 489253"/>
                  <a:gd name="connsiteX8" fmla="*/ 102981 w 392899"/>
                  <a:gd name="connsiteY8" fmla="*/ 489253 h 489253"/>
                  <a:gd name="connsiteX9" fmla="*/ 0 w 392899"/>
                  <a:gd name="connsiteY9" fmla="*/ 489253 h 489253"/>
                  <a:gd name="connsiteX10" fmla="*/ 0 w 392899"/>
                  <a:gd name="connsiteY10" fmla="*/ 22112 h 489253"/>
                  <a:gd name="connsiteX11" fmla="*/ 102981 w 392899"/>
                  <a:gd name="connsiteY11" fmla="*/ 22112 h 489253"/>
                  <a:gd name="connsiteX12" fmla="*/ 102981 w 392899"/>
                  <a:gd name="connsiteY12" fmla="*/ 129191 h 489253"/>
                  <a:gd name="connsiteX13" fmla="*/ 247433 w 392899"/>
                  <a:gd name="connsiteY13" fmla="*/ 158 h 489253"/>
                  <a:gd name="connsiteX0" fmla="*/ 247433 w 392916"/>
                  <a:gd name="connsiteY0" fmla="*/ 1872 h 490967"/>
                  <a:gd name="connsiteX1" fmla="*/ 392859 w 392916"/>
                  <a:gd name="connsiteY1" fmla="*/ 189185 h 490967"/>
                  <a:gd name="connsiteX2" fmla="*/ 392763 w 392916"/>
                  <a:gd name="connsiteY2" fmla="*/ 224833 h 490967"/>
                  <a:gd name="connsiteX3" fmla="*/ 392859 w 392916"/>
                  <a:gd name="connsiteY3" fmla="*/ 490967 h 490967"/>
                  <a:gd name="connsiteX4" fmla="*/ 289878 w 392916"/>
                  <a:gd name="connsiteY4" fmla="*/ 490967 h 490967"/>
                  <a:gd name="connsiteX5" fmla="*/ 289878 w 392916"/>
                  <a:gd name="connsiteY5" fmla="*/ 314216 h 490967"/>
                  <a:gd name="connsiteX6" fmla="*/ 290295 w 392916"/>
                  <a:gd name="connsiteY6" fmla="*/ 118585 h 490967"/>
                  <a:gd name="connsiteX7" fmla="*/ 102981 w 392916"/>
                  <a:gd name="connsiteY7" fmla="*/ 194340 h 490967"/>
                  <a:gd name="connsiteX8" fmla="*/ 102981 w 392916"/>
                  <a:gd name="connsiteY8" fmla="*/ 490967 h 490967"/>
                  <a:gd name="connsiteX9" fmla="*/ 0 w 392916"/>
                  <a:gd name="connsiteY9" fmla="*/ 490967 h 490967"/>
                  <a:gd name="connsiteX10" fmla="*/ 0 w 392916"/>
                  <a:gd name="connsiteY10" fmla="*/ 23826 h 490967"/>
                  <a:gd name="connsiteX11" fmla="*/ 102981 w 392916"/>
                  <a:gd name="connsiteY11" fmla="*/ 23826 h 490967"/>
                  <a:gd name="connsiteX12" fmla="*/ 102981 w 392916"/>
                  <a:gd name="connsiteY12" fmla="*/ 130905 h 490967"/>
                  <a:gd name="connsiteX13" fmla="*/ 247433 w 392916"/>
                  <a:gd name="connsiteY13" fmla="*/ 1872 h 490967"/>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 name="connsiteX0" fmla="*/ 247433 w 392898"/>
                  <a:gd name="connsiteY0" fmla="*/ 1018 h 490113"/>
                  <a:gd name="connsiteX1" fmla="*/ 392859 w 392898"/>
                  <a:gd name="connsiteY1" fmla="*/ 188331 h 490113"/>
                  <a:gd name="connsiteX2" fmla="*/ 392763 w 392898"/>
                  <a:gd name="connsiteY2" fmla="*/ 223979 h 490113"/>
                  <a:gd name="connsiteX3" fmla="*/ 392859 w 392898"/>
                  <a:gd name="connsiteY3" fmla="*/ 490113 h 490113"/>
                  <a:gd name="connsiteX4" fmla="*/ 289878 w 392898"/>
                  <a:gd name="connsiteY4" fmla="*/ 490113 h 490113"/>
                  <a:gd name="connsiteX5" fmla="*/ 289878 w 392898"/>
                  <a:gd name="connsiteY5" fmla="*/ 313362 h 490113"/>
                  <a:gd name="connsiteX6" fmla="*/ 290295 w 392898"/>
                  <a:gd name="connsiteY6" fmla="*/ 117731 h 490113"/>
                  <a:gd name="connsiteX7" fmla="*/ 102981 w 392898"/>
                  <a:gd name="connsiteY7" fmla="*/ 193486 h 490113"/>
                  <a:gd name="connsiteX8" fmla="*/ 102981 w 392898"/>
                  <a:gd name="connsiteY8" fmla="*/ 490113 h 490113"/>
                  <a:gd name="connsiteX9" fmla="*/ 0 w 392898"/>
                  <a:gd name="connsiteY9" fmla="*/ 490113 h 490113"/>
                  <a:gd name="connsiteX10" fmla="*/ 0 w 392898"/>
                  <a:gd name="connsiteY10" fmla="*/ 22972 h 490113"/>
                  <a:gd name="connsiteX11" fmla="*/ 102981 w 392898"/>
                  <a:gd name="connsiteY11" fmla="*/ 22972 h 490113"/>
                  <a:gd name="connsiteX12" fmla="*/ 102981 w 392898"/>
                  <a:gd name="connsiteY12" fmla="*/ 130051 h 490113"/>
                  <a:gd name="connsiteX13" fmla="*/ 247433 w 392898"/>
                  <a:gd name="connsiteY13" fmla="*/ 1018 h 49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2898" h="490113">
                    <a:moveTo>
                      <a:pt x="247433" y="1018"/>
                    </a:moveTo>
                    <a:cubicBezTo>
                      <a:pt x="290011" y="-795"/>
                      <a:pt x="395241" y="-17060"/>
                      <a:pt x="392859" y="188331"/>
                    </a:cubicBezTo>
                    <a:cubicBezTo>
                      <a:pt x="392631" y="207962"/>
                      <a:pt x="392795" y="212096"/>
                      <a:pt x="392763" y="223979"/>
                    </a:cubicBezTo>
                    <a:cubicBezTo>
                      <a:pt x="392795" y="312690"/>
                      <a:pt x="392827" y="401402"/>
                      <a:pt x="392859" y="490113"/>
                    </a:cubicBezTo>
                    <a:lnTo>
                      <a:pt x="289878" y="490113"/>
                    </a:lnTo>
                    <a:lnTo>
                      <a:pt x="289878" y="313362"/>
                    </a:lnTo>
                    <a:lnTo>
                      <a:pt x="290295" y="117731"/>
                    </a:lnTo>
                    <a:cubicBezTo>
                      <a:pt x="199614" y="47745"/>
                      <a:pt x="134200" y="131422"/>
                      <a:pt x="102981" y="193486"/>
                    </a:cubicBezTo>
                    <a:lnTo>
                      <a:pt x="102981" y="490113"/>
                    </a:lnTo>
                    <a:lnTo>
                      <a:pt x="0" y="490113"/>
                    </a:lnTo>
                    <a:lnTo>
                      <a:pt x="0" y="22972"/>
                    </a:lnTo>
                    <a:lnTo>
                      <a:pt x="102981" y="22972"/>
                    </a:lnTo>
                    <a:lnTo>
                      <a:pt x="102981" y="130051"/>
                    </a:lnTo>
                    <a:cubicBezTo>
                      <a:pt x="127056" y="40667"/>
                      <a:pt x="204855" y="2831"/>
                      <a:pt x="247433" y="1018"/>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Arial"/>
                  <a:ea typeface="+mn-ea"/>
                  <a:cs typeface="+mn-cs"/>
                </a:endParaRPr>
              </a:p>
            </p:txBody>
          </p:sp>
        </p:grpSp>
      </p:grpSp>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5" r:id="rId3"/>
    <p:sldLayoutId id="2147483846"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9.wmf"/><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package" Target="../embeddings/Microsoft_Excel_Worksheet3.xlsx"/><Relationship Id="rId5" Type="http://schemas.openxmlformats.org/officeDocument/2006/relationships/image" Target="../media/image18.wmf"/><Relationship Id="rId4" Type="http://schemas.openxmlformats.org/officeDocument/2006/relationships/package" Target="../embeddings/Microsoft_Excel_Worksheet2.xls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package" Target="../embeddings/Microsoft_Excel_Worksheet1.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059" y="2201833"/>
            <a:ext cx="7974877" cy="1421356"/>
          </a:xfrm>
          <a:prstGeom prst="rect">
            <a:avLst/>
          </a:prstGeom>
        </p:spPr>
        <p:txBody>
          <a:bodyPr/>
          <a:lstStyle/>
          <a:p>
            <a:r>
              <a:rPr lang="en-US" dirty="0"/>
              <a:t>eTRS – </a:t>
            </a:r>
            <a:r>
              <a:rPr lang="en-US" dirty="0" err="1"/>
              <a:t>EventFeed</a:t>
            </a:r>
            <a:r>
              <a:rPr lang="en-US" dirty="0"/>
              <a:t> &amp; DB Replication issues</a:t>
            </a:r>
          </a:p>
        </p:txBody>
      </p:sp>
      <p:sp>
        <p:nvSpPr>
          <p:cNvPr id="3" name="Text Placeholder 2"/>
          <p:cNvSpPr>
            <a:spLocks noGrp="1"/>
          </p:cNvSpPr>
          <p:nvPr>
            <p:ph type="body" sz="quarter" idx="12"/>
          </p:nvPr>
        </p:nvSpPr>
        <p:spPr>
          <a:xfrm>
            <a:off x="4045059" y="3924301"/>
            <a:ext cx="7974878" cy="1391618"/>
          </a:xfrm>
        </p:spPr>
        <p:txBody>
          <a:bodyPr/>
          <a:lstStyle/>
          <a:p>
            <a:r>
              <a:rPr lang="en-US" sz="2800" dirty="0"/>
              <a:t>Meeting Date: 14-May-20</a:t>
            </a:r>
          </a:p>
        </p:txBody>
      </p:sp>
    </p:spTree>
    <p:extLst>
      <p:ext uri="{BB962C8B-B14F-4D97-AF65-F5344CB8AC3E}">
        <p14:creationId xmlns:p14="http://schemas.microsoft.com/office/powerpoint/2010/main" val="375766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b="1" dirty="0"/>
              <a:t>Incident</a:t>
            </a:r>
            <a:r>
              <a:rPr lang="en-US" dirty="0"/>
              <a:t> : Stamp Approved transaction with Voided status, CRC-GTF reported issue on Doc ID’s unable to perform Refund Initiation</a:t>
            </a:r>
          </a:p>
          <a:p>
            <a:pPr>
              <a:spcBef>
                <a:spcPts val="0"/>
              </a:spcBef>
            </a:pPr>
            <a:endParaRPr lang="en-US" sz="1000" b="1" dirty="0"/>
          </a:p>
          <a:p>
            <a:pPr>
              <a:spcBef>
                <a:spcPts val="0"/>
              </a:spcBef>
            </a:pPr>
            <a:r>
              <a:rPr lang="en-US" b="1" dirty="0"/>
              <a:t>Issue Description </a:t>
            </a:r>
            <a:r>
              <a:rPr lang="en-US" dirty="0"/>
              <a:t>:</a:t>
            </a:r>
          </a:p>
          <a:p>
            <a:pPr>
              <a:spcBef>
                <a:spcPts val="0"/>
              </a:spcBef>
            </a:pPr>
            <a:r>
              <a:rPr lang="en-US" dirty="0"/>
              <a:t>Stamp-approved transactions (pending refund initiation) are voided by CCH auto-void job </a:t>
            </a:r>
          </a:p>
          <a:p>
            <a:pPr>
              <a:spcBef>
                <a:spcPts val="0"/>
              </a:spcBef>
            </a:pPr>
            <a:endParaRPr lang="en-US" sz="1000" b="1" dirty="0"/>
          </a:p>
          <a:p>
            <a:pPr>
              <a:spcBef>
                <a:spcPts val="0"/>
              </a:spcBef>
            </a:pPr>
            <a:r>
              <a:rPr lang="en-US" b="1" dirty="0"/>
              <a:t>NCS SMOD Incident :</a:t>
            </a:r>
            <a:r>
              <a:rPr lang="en-US" dirty="0"/>
              <a:t> INC000008473365</a:t>
            </a:r>
          </a:p>
          <a:p>
            <a:pPr>
              <a:spcBef>
                <a:spcPts val="0"/>
              </a:spcBef>
            </a:pPr>
            <a:r>
              <a:rPr lang="en-SG" b="1" dirty="0"/>
              <a:t>Reported Date 	   :  </a:t>
            </a:r>
            <a:r>
              <a:rPr lang="en-SG" dirty="0"/>
              <a:t>06/05/2020</a:t>
            </a:r>
          </a:p>
          <a:p>
            <a:pPr>
              <a:spcBef>
                <a:spcPts val="0"/>
              </a:spcBef>
            </a:pPr>
            <a:r>
              <a:rPr lang="en-SG" dirty="0"/>
              <a:t>Impacted Module 	   : Tourist transactions</a:t>
            </a:r>
          </a:p>
          <a:p>
            <a:pPr>
              <a:spcBef>
                <a:spcPts val="0"/>
              </a:spcBef>
            </a:pPr>
            <a:endParaRPr lang="en-US" sz="1000" dirty="0"/>
          </a:p>
          <a:p>
            <a:pPr>
              <a:spcBef>
                <a:spcPts val="0"/>
              </a:spcBef>
            </a:pPr>
            <a:r>
              <a:rPr lang="en-US" b="1" dirty="0"/>
              <a:t>Findings:</a:t>
            </a: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endParaRPr lang="en-US" sz="1600" dirty="0"/>
          </a:p>
          <a:p>
            <a:pPr lvl="1" indent="0">
              <a:spcBef>
                <a:spcPts val="0"/>
              </a:spcBef>
              <a:buNone/>
            </a:pPr>
            <a:endParaRPr lang="en-US" sz="1600" dirty="0"/>
          </a:p>
          <a:p>
            <a:pPr marL="285750" indent="-285750">
              <a:spcBef>
                <a:spcPts val="0"/>
              </a:spcBef>
              <a:buFont typeface="Arial" panose="020B0604020202020204" pitchFamily="34" charset="0"/>
              <a:buChar char="•"/>
            </a:pPr>
            <a:endParaRPr lang="en-US" dirty="0"/>
          </a:p>
          <a:p>
            <a:pPr marL="1428750" lvl="2" indent="-285750">
              <a:spcBef>
                <a:spcPts val="0"/>
              </a:spcBef>
            </a:pPr>
            <a:endParaRPr lang="en-US" sz="1600" dirty="0"/>
          </a:p>
          <a:p>
            <a:pPr marL="1428750" lvl="2" indent="-285750">
              <a:spcBef>
                <a:spcPts val="0"/>
              </a:spcBef>
            </a:pPr>
            <a:endParaRPr lang="en-US" sz="1600" dirty="0"/>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
        <p:nvSpPr>
          <p:cNvPr id="9" name="Title 2">
            <a:extLst>
              <a:ext uri="{FF2B5EF4-FFF2-40B4-BE49-F238E27FC236}">
                <a16:creationId xmlns:a16="http://schemas.microsoft.com/office/drawing/2014/main" id="{7794DA6D-6E7B-4E46-94B9-31D4DD82741C}"/>
              </a:ext>
            </a:extLst>
          </p:cNvPr>
          <p:cNvSpPr txBox="1">
            <a:spLocks/>
          </p:cNvSpPr>
          <p:nvPr/>
        </p:nvSpPr>
        <p:spPr>
          <a:xfrm>
            <a:off x="-1" y="74032"/>
            <a:ext cx="11781181" cy="536397"/>
          </a:xfrm>
          <a:prstGeom prst="rect">
            <a:avLst/>
          </a:prstGeom>
          <a:solidFill>
            <a:srgbClr val="4F962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ts val="800"/>
              </a:spcBef>
              <a:buNone/>
              <a:defRPr sz="4100" b="1" kern="1200">
                <a:solidFill>
                  <a:schemeClr val="lt1"/>
                </a:solidFill>
                <a:latin typeface="Arial" charset="0"/>
                <a:ea typeface="Arial" charset="0"/>
                <a:cs typeface="Arial"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SG" sz="2400" dirty="0"/>
              <a:t>Incident 3: Auto-void Issue</a:t>
            </a:r>
          </a:p>
        </p:txBody>
      </p:sp>
      <p:graphicFrame>
        <p:nvGraphicFramePr>
          <p:cNvPr id="7" name="Table 6">
            <a:extLst>
              <a:ext uri="{FF2B5EF4-FFF2-40B4-BE49-F238E27FC236}">
                <a16:creationId xmlns:a16="http://schemas.microsoft.com/office/drawing/2014/main" id="{39E46A29-9861-4558-8280-5727CAED8090}"/>
              </a:ext>
            </a:extLst>
          </p:cNvPr>
          <p:cNvGraphicFramePr>
            <a:graphicFrameLocks noGrp="1"/>
          </p:cNvGraphicFramePr>
          <p:nvPr>
            <p:extLst>
              <p:ext uri="{D42A27DB-BD31-4B8C-83A1-F6EECF244321}">
                <p14:modId xmlns:p14="http://schemas.microsoft.com/office/powerpoint/2010/main" val="610348665"/>
              </p:ext>
            </p:extLst>
          </p:nvPr>
        </p:nvGraphicFramePr>
        <p:xfrm>
          <a:off x="438138" y="3644593"/>
          <a:ext cx="10920424" cy="1256020"/>
        </p:xfrm>
        <a:graphic>
          <a:graphicData uri="http://schemas.openxmlformats.org/drawingml/2006/table">
            <a:tbl>
              <a:tblPr firstRow="1" firstCol="1" bandRow="1"/>
              <a:tblGrid>
                <a:gridCol w="1547458">
                  <a:extLst>
                    <a:ext uri="{9D8B030D-6E8A-4147-A177-3AD203B41FA5}">
                      <a16:colId xmlns:a16="http://schemas.microsoft.com/office/drawing/2014/main" val="734305928"/>
                    </a:ext>
                  </a:extLst>
                </a:gridCol>
                <a:gridCol w="1694485">
                  <a:extLst>
                    <a:ext uri="{9D8B030D-6E8A-4147-A177-3AD203B41FA5}">
                      <a16:colId xmlns:a16="http://schemas.microsoft.com/office/drawing/2014/main" val="1011300502"/>
                    </a:ext>
                  </a:extLst>
                </a:gridCol>
                <a:gridCol w="1051242">
                  <a:extLst>
                    <a:ext uri="{9D8B030D-6E8A-4147-A177-3AD203B41FA5}">
                      <a16:colId xmlns:a16="http://schemas.microsoft.com/office/drawing/2014/main" val="3258780632"/>
                    </a:ext>
                  </a:extLst>
                </a:gridCol>
                <a:gridCol w="1598918">
                  <a:extLst>
                    <a:ext uri="{9D8B030D-6E8A-4147-A177-3AD203B41FA5}">
                      <a16:colId xmlns:a16="http://schemas.microsoft.com/office/drawing/2014/main" val="3287554206"/>
                    </a:ext>
                  </a:extLst>
                </a:gridCol>
                <a:gridCol w="1678558">
                  <a:extLst>
                    <a:ext uri="{9D8B030D-6E8A-4147-A177-3AD203B41FA5}">
                      <a16:colId xmlns:a16="http://schemas.microsoft.com/office/drawing/2014/main" val="1683488265"/>
                    </a:ext>
                  </a:extLst>
                </a:gridCol>
                <a:gridCol w="820287">
                  <a:extLst>
                    <a:ext uri="{9D8B030D-6E8A-4147-A177-3AD203B41FA5}">
                      <a16:colId xmlns:a16="http://schemas.microsoft.com/office/drawing/2014/main" val="3689631531"/>
                    </a:ext>
                  </a:extLst>
                </a:gridCol>
                <a:gridCol w="943423">
                  <a:extLst>
                    <a:ext uri="{9D8B030D-6E8A-4147-A177-3AD203B41FA5}">
                      <a16:colId xmlns:a16="http://schemas.microsoft.com/office/drawing/2014/main" val="3447900013"/>
                    </a:ext>
                  </a:extLst>
                </a:gridCol>
                <a:gridCol w="1586053">
                  <a:extLst>
                    <a:ext uri="{9D8B030D-6E8A-4147-A177-3AD203B41FA5}">
                      <a16:colId xmlns:a16="http://schemas.microsoft.com/office/drawing/2014/main" val="312330025"/>
                    </a:ext>
                  </a:extLst>
                </a:gridCol>
              </a:tblGrid>
              <a:tr h="251204">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IssuingDate</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DocIdentifierNumericCode</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VoidReason</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UpdateDate</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CreationDate</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IssuedStatus</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CustomsStatus</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EntityAction</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402651"/>
                  </a:ext>
                </a:extLst>
              </a:tr>
              <a:tr h="251204">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16:37:19.000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20010406388533022871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NULL</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14:23:26.510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14:23:26.000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NULL</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SaveTFSTransaction</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499080"/>
                  </a:ext>
                </a:extLst>
              </a:tr>
              <a:tr h="251204">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16:37:19.000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20010406388533022871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NULL</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2020-04-05 23:08:22.650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2020-04-05 23:08:22.000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NULL</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PersonaliseTFSTransaction</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720572"/>
                  </a:ext>
                </a:extLst>
              </a:tr>
              <a:tr h="251204">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16:37:19.000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20010406388533022871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NULL</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2020-04-05 23:14:36.040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effectLst/>
                          <a:latin typeface="Calibri" panose="020F0502020204030204" pitchFamily="34" charset="0"/>
                          <a:ea typeface="Calibri" panose="020F0502020204030204" pitchFamily="34" charset="0"/>
                        </a:rPr>
                        <a:t>2020-02-15 14:23:26.000</a:t>
                      </a:r>
                      <a:endParaRPr lang="en-US" sz="1000" dirty="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StampTFSTransactionSet</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430156"/>
                  </a:ext>
                </a:extLst>
              </a:tr>
              <a:tr h="251204">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16:37:19.000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20010406388533022871</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FF0000"/>
                          </a:solidFill>
                          <a:effectLst/>
                          <a:latin typeface="Calibri" panose="020F0502020204030204" pitchFamily="34" charset="0"/>
                          <a:ea typeface="Calibri" panose="020F0502020204030204" pitchFamily="34" charset="0"/>
                        </a:rPr>
                        <a:t>System-Voided</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FF0000"/>
                          </a:solidFill>
                          <a:effectLst/>
                          <a:latin typeface="Calibri" panose="020F0502020204030204" pitchFamily="34" charset="0"/>
                          <a:ea typeface="Calibri" panose="020F0502020204030204" pitchFamily="34" charset="0"/>
                        </a:rPr>
                        <a:t>2020-04-18 16:00:23.470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2020-02-15 14:23:26.000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Calibri" panose="020F0502020204030204" pitchFamily="34" charset="0"/>
                        </a:rPr>
                        <a:t>20</a:t>
                      </a:r>
                      <a:endParaRPr lang="en-US" sz="100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err="1">
                          <a:solidFill>
                            <a:srgbClr val="000000"/>
                          </a:solidFill>
                          <a:effectLst/>
                          <a:latin typeface="Calibri" panose="020F0502020204030204" pitchFamily="34" charset="0"/>
                          <a:ea typeface="Calibri" panose="020F0502020204030204" pitchFamily="34" charset="0"/>
                        </a:rPr>
                        <a:t>SaveTFSTransaction</a:t>
                      </a:r>
                      <a:endParaRPr lang="en-US" sz="1000" dirty="0">
                        <a:effectLst/>
                        <a:latin typeface="Calibri" panose="020F0502020204030204" pitchFamily="34" charset="0"/>
                        <a:ea typeface="Calibri" panose="020F0502020204030204" pitchFamily="34" charset="0"/>
                      </a:endParaRPr>
                    </a:p>
                  </a:txBody>
                  <a:tcPr marL="63709" marR="6370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521267"/>
                  </a:ext>
                </a:extLst>
              </a:tr>
            </a:tbl>
          </a:graphicData>
        </a:graphic>
      </p:graphicFrame>
      <p:graphicFrame>
        <p:nvGraphicFramePr>
          <p:cNvPr id="2" name="Object 1">
            <a:extLst>
              <a:ext uri="{FF2B5EF4-FFF2-40B4-BE49-F238E27FC236}">
                <a16:creationId xmlns:a16="http://schemas.microsoft.com/office/drawing/2014/main" id="{A0123558-6884-4D88-B9A3-56DD36B636C4}"/>
              </a:ext>
            </a:extLst>
          </p:cNvPr>
          <p:cNvGraphicFramePr>
            <a:graphicFrameLocks noChangeAspect="1"/>
          </p:cNvGraphicFramePr>
          <p:nvPr>
            <p:extLst>
              <p:ext uri="{D42A27DB-BD31-4B8C-83A1-F6EECF244321}">
                <p14:modId xmlns:p14="http://schemas.microsoft.com/office/powerpoint/2010/main" val="2080243744"/>
              </p:ext>
            </p:extLst>
          </p:nvPr>
        </p:nvGraphicFramePr>
        <p:xfrm>
          <a:off x="458775" y="5467525"/>
          <a:ext cx="914400" cy="771525"/>
        </p:xfrm>
        <a:graphic>
          <a:graphicData uri="http://schemas.openxmlformats.org/presentationml/2006/ole">
            <mc:AlternateContent xmlns:mc="http://schemas.openxmlformats.org/markup-compatibility/2006">
              <mc:Choice xmlns:v="urn:schemas-microsoft-com:vml" Requires="v">
                <p:oleObj spid="_x0000_s6217"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458775" y="5467525"/>
                        <a:ext cx="914400" cy="77152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9C388A5-3556-4624-BE27-5FB7C53B5B1D}"/>
              </a:ext>
            </a:extLst>
          </p:cNvPr>
          <p:cNvGraphicFramePr>
            <a:graphicFrameLocks noChangeAspect="1"/>
          </p:cNvGraphicFramePr>
          <p:nvPr>
            <p:extLst>
              <p:ext uri="{D42A27DB-BD31-4B8C-83A1-F6EECF244321}">
                <p14:modId xmlns:p14="http://schemas.microsoft.com/office/powerpoint/2010/main" val="3729509090"/>
              </p:ext>
            </p:extLst>
          </p:nvPr>
        </p:nvGraphicFramePr>
        <p:xfrm>
          <a:off x="1709737" y="5467524"/>
          <a:ext cx="914400" cy="771525"/>
        </p:xfrm>
        <a:graphic>
          <a:graphicData uri="http://schemas.openxmlformats.org/presentationml/2006/ole">
            <mc:AlternateContent xmlns:mc="http://schemas.openxmlformats.org/markup-compatibility/2006">
              <mc:Choice xmlns:v="urn:schemas-microsoft-com:vml" Requires="v">
                <p:oleObj spid="_x0000_s6218"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1709737" y="546752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503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Root Cause 	: Replication issue for TFS Replication DB</a:t>
            </a:r>
          </a:p>
          <a:p>
            <a:pPr>
              <a:spcBef>
                <a:spcPts val="0"/>
              </a:spcBef>
            </a:pPr>
            <a:r>
              <a:rPr lang="en-US" dirty="0"/>
              <a:t>		  Auto-void job retrieves transaction status from TFS replication to perform auto-voiding. </a:t>
            </a:r>
          </a:p>
          <a:p>
            <a:pPr>
              <a:spcBef>
                <a:spcPts val="0"/>
              </a:spcBef>
            </a:pPr>
            <a:r>
              <a:rPr lang="en-US" dirty="0"/>
              <a:t>		  Auto-void job has voided transactions which were issued in Feb 2020, that do not have any</a:t>
            </a:r>
          </a:p>
          <a:p>
            <a:pPr>
              <a:spcBef>
                <a:spcPts val="0"/>
              </a:spcBef>
            </a:pPr>
            <a:r>
              <a:rPr lang="en-US" dirty="0"/>
              <a:t>		  transactional update in Apr 2020 within TFS replication.</a:t>
            </a:r>
          </a:p>
          <a:p>
            <a:pPr>
              <a:spcBef>
                <a:spcPts val="0"/>
              </a:spcBef>
            </a:pPr>
            <a:r>
              <a:rPr lang="en-US" dirty="0"/>
              <a:t>Issue Period	: 03-Apr to 01-May</a:t>
            </a:r>
          </a:p>
          <a:p>
            <a:pPr>
              <a:spcBef>
                <a:spcPts val="0"/>
              </a:spcBef>
            </a:pPr>
            <a:r>
              <a:rPr lang="en-US" dirty="0"/>
              <a:t>Total transactions 	: Pending data extraction </a:t>
            </a:r>
          </a:p>
          <a:p>
            <a:pPr>
              <a:spcBef>
                <a:spcPts val="0"/>
              </a:spcBef>
            </a:pPr>
            <a:r>
              <a:rPr lang="en-US"/>
              <a:t>Failure Point</a:t>
            </a:r>
            <a:r>
              <a:rPr lang="en-US" dirty="0"/>
              <a:t>	: NCS &amp; GB did not highlight the dependency of TFS Replication for auto-voiding</a:t>
            </a:r>
          </a:p>
          <a:p>
            <a:pPr>
              <a:spcBef>
                <a:spcPts val="0"/>
              </a:spcBef>
            </a:pPr>
            <a:r>
              <a:rPr lang="en-US" dirty="0"/>
              <a:t>Interim Solution 	: NA</a:t>
            </a:r>
          </a:p>
          <a:p>
            <a:pPr>
              <a:spcBef>
                <a:spcPts val="0"/>
              </a:spcBef>
            </a:pPr>
            <a:r>
              <a:rPr lang="en-US" dirty="0"/>
              <a:t>Data Recovery 	: Pending data extraction to put forth data recovery plan</a:t>
            </a:r>
          </a:p>
          <a:p>
            <a:pPr>
              <a:spcBef>
                <a:spcPts val="0"/>
              </a:spcBef>
            </a:pPr>
            <a:r>
              <a:rPr lang="en-US" dirty="0"/>
              <a:t>Permanent Solution	: NA</a:t>
            </a:r>
          </a:p>
          <a:p>
            <a:pPr>
              <a:spcBef>
                <a:spcPts val="0"/>
              </a:spcBef>
            </a:pPr>
            <a:endParaRPr lang="en-US" dirty="0"/>
          </a:p>
          <a:p>
            <a:pPr>
              <a:spcBef>
                <a:spcPts val="0"/>
              </a:spcBef>
            </a:pPr>
            <a:r>
              <a:rPr lang="en-US" dirty="0"/>
              <a:t>Immediate Actions:</a:t>
            </a:r>
          </a:p>
          <a:p>
            <a:pPr marL="342900" indent="-342900">
              <a:spcBef>
                <a:spcPts val="0"/>
              </a:spcBef>
              <a:buAutoNum type="arabicPeriod"/>
            </a:pPr>
            <a:r>
              <a:rPr lang="en-US" dirty="0"/>
              <a:t>Identify the Doc ID’s that are impacted by auto-void job.</a:t>
            </a:r>
          </a:p>
          <a:p>
            <a:pPr marL="342900" indent="-342900">
              <a:spcBef>
                <a:spcPts val="0"/>
              </a:spcBef>
              <a:buAutoNum type="arabicPeriod"/>
            </a:pPr>
            <a:r>
              <a:rPr lang="en-US" dirty="0"/>
              <a:t>Plan the data recovery for impacted Doc ID’s and seek approval.</a:t>
            </a:r>
          </a:p>
          <a:p>
            <a:pPr marL="342900" indent="-342900">
              <a:spcBef>
                <a:spcPts val="0"/>
              </a:spcBef>
              <a:buAutoNum type="arabicPeriod"/>
            </a:pPr>
            <a:r>
              <a:rPr lang="en-US" dirty="0"/>
              <a:t>Implement the data recovery for impacted Doc ID’s</a:t>
            </a:r>
          </a:p>
          <a:p>
            <a:pPr marL="342900" indent="-342900">
              <a:spcBef>
                <a:spcPts val="0"/>
              </a:spcBef>
              <a:buAutoNum type="arabicPeriod"/>
            </a:pPr>
            <a:endParaRPr lang="en-US" sz="1600" dirty="0"/>
          </a:p>
          <a:p>
            <a:pPr>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
        <p:nvSpPr>
          <p:cNvPr id="8" name="Title 2">
            <a:extLst>
              <a:ext uri="{FF2B5EF4-FFF2-40B4-BE49-F238E27FC236}">
                <a16:creationId xmlns:a16="http://schemas.microsoft.com/office/drawing/2014/main" id="{4339F9B0-701A-4AC6-ACA9-4C0468AB5ABD}"/>
              </a:ext>
            </a:extLst>
          </p:cNvPr>
          <p:cNvSpPr txBox="1">
            <a:spLocks/>
          </p:cNvSpPr>
          <p:nvPr/>
        </p:nvSpPr>
        <p:spPr>
          <a:xfrm>
            <a:off x="-1" y="74032"/>
            <a:ext cx="11781181" cy="536397"/>
          </a:xfrm>
          <a:prstGeom prst="rect">
            <a:avLst/>
          </a:prstGeom>
          <a:solidFill>
            <a:srgbClr val="4F962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ts val="800"/>
              </a:spcBef>
              <a:buNone/>
              <a:defRPr sz="4100" b="1" kern="1200">
                <a:solidFill>
                  <a:schemeClr val="lt1"/>
                </a:solidFill>
                <a:latin typeface="Arial" charset="0"/>
                <a:ea typeface="Arial" charset="0"/>
                <a:cs typeface="Arial"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SG" sz="2400" dirty="0"/>
              <a:t>Incident 3: Auto-void Issue</a:t>
            </a:r>
          </a:p>
        </p:txBody>
      </p:sp>
    </p:spTree>
    <p:extLst>
      <p:ext uri="{BB962C8B-B14F-4D97-AF65-F5344CB8AC3E}">
        <p14:creationId xmlns:p14="http://schemas.microsoft.com/office/powerpoint/2010/main" val="389289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
        <p:nvSpPr>
          <p:cNvPr id="8" name="Title 2">
            <a:extLst>
              <a:ext uri="{FF2B5EF4-FFF2-40B4-BE49-F238E27FC236}">
                <a16:creationId xmlns:a16="http://schemas.microsoft.com/office/drawing/2014/main" id="{4339F9B0-701A-4AC6-ACA9-4C0468AB5ABD}"/>
              </a:ext>
            </a:extLst>
          </p:cNvPr>
          <p:cNvSpPr txBox="1">
            <a:spLocks/>
          </p:cNvSpPr>
          <p:nvPr/>
        </p:nvSpPr>
        <p:spPr>
          <a:xfrm>
            <a:off x="-1" y="74032"/>
            <a:ext cx="11781181" cy="536397"/>
          </a:xfrm>
          <a:prstGeom prst="rect">
            <a:avLst/>
          </a:prstGeom>
          <a:solidFill>
            <a:srgbClr val="4F962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ts val="800"/>
              </a:spcBef>
              <a:buNone/>
              <a:defRPr sz="4100" b="1" kern="1200">
                <a:solidFill>
                  <a:schemeClr val="lt1"/>
                </a:solidFill>
                <a:latin typeface="Arial" charset="0"/>
                <a:ea typeface="Arial" charset="0"/>
                <a:cs typeface="Arial"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SG" sz="2400" dirty="0"/>
              <a:t>AOM</a:t>
            </a:r>
          </a:p>
        </p:txBody>
      </p:sp>
    </p:spTree>
    <p:extLst>
      <p:ext uri="{BB962C8B-B14F-4D97-AF65-F5344CB8AC3E}">
        <p14:creationId xmlns:p14="http://schemas.microsoft.com/office/powerpoint/2010/main" val="350310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029416" y="433909"/>
            <a:ext cx="6519395" cy="929798"/>
          </a:xfrm>
        </p:spPr>
        <p:txBody>
          <a:bodyPr/>
          <a:lstStyle/>
          <a:p>
            <a:r>
              <a:rPr lang="en-US" dirty="0"/>
              <a:t>Agenda</a:t>
            </a:r>
          </a:p>
        </p:txBody>
      </p:sp>
      <p:sp>
        <p:nvSpPr>
          <p:cNvPr id="3" name="Text Placeholder 2"/>
          <p:cNvSpPr>
            <a:spLocks noGrp="1"/>
          </p:cNvSpPr>
          <p:nvPr>
            <p:ph type="body" sz="quarter" idx="10"/>
          </p:nvPr>
        </p:nvSpPr>
        <p:spPr>
          <a:xfrm>
            <a:off x="2902227" y="1432757"/>
            <a:ext cx="8675008" cy="4756007"/>
          </a:xfrm>
        </p:spPr>
        <p:txBody>
          <a:bodyPr/>
          <a:lstStyle/>
          <a:p>
            <a:pPr marL="457200"/>
            <a:r>
              <a:rPr lang="en-SG" sz="1800" dirty="0"/>
              <a:t>EventFeed Data Population Issue</a:t>
            </a:r>
          </a:p>
          <a:p>
            <a:pPr marL="457200"/>
            <a:r>
              <a:rPr lang="en-SG" sz="1800" dirty="0"/>
              <a:t>DB Replication Issue</a:t>
            </a:r>
          </a:p>
          <a:p>
            <a:pPr marL="800100" lvl="1"/>
            <a:r>
              <a:rPr lang="en-SG" sz="1800" dirty="0">
                <a:solidFill>
                  <a:schemeClr val="tx1">
                    <a:lumMod val="75000"/>
                    <a:lumOff val="25000"/>
                  </a:schemeClr>
                </a:solidFill>
              </a:rPr>
              <a:t>TFS Replication</a:t>
            </a:r>
          </a:p>
          <a:p>
            <a:pPr marL="800100" lvl="1"/>
            <a:r>
              <a:rPr lang="en-SG" sz="1800" dirty="0">
                <a:solidFill>
                  <a:schemeClr val="tx1">
                    <a:lumMod val="75000"/>
                    <a:lumOff val="25000"/>
                  </a:schemeClr>
                </a:solidFill>
              </a:rPr>
              <a:t>Claims Summary</a:t>
            </a:r>
          </a:p>
          <a:p>
            <a:pPr marL="457200"/>
            <a:r>
              <a:rPr lang="en-SG" sz="1800" dirty="0"/>
              <a:t>Incident Severity</a:t>
            </a:r>
          </a:p>
          <a:p>
            <a:pPr marL="457200"/>
            <a:r>
              <a:rPr lang="en-SG" sz="1800" dirty="0"/>
              <a:t>Auto-void Issue</a:t>
            </a:r>
          </a:p>
          <a:p>
            <a:pPr marL="114300" indent="0">
              <a:buNone/>
            </a:pPr>
            <a:endParaRPr lang="en-SG" sz="1800" dirty="0"/>
          </a:p>
          <a:p>
            <a:pPr marL="800100" lvl="2" indent="-342900">
              <a:spcBef>
                <a:spcPts val="1000"/>
              </a:spcBef>
              <a:buClr>
                <a:srgbClr val="0095A5"/>
              </a:buClr>
              <a:buFont typeface="+mj-lt"/>
              <a:buAutoNum type="arabicPeriod"/>
            </a:pPr>
            <a:endParaRPr lang="en-US" sz="1200" dirty="0">
              <a:solidFill>
                <a:schemeClr val="tx1">
                  <a:lumMod val="75000"/>
                  <a:lumOff val="25000"/>
                </a:schemeClr>
              </a:solidFill>
            </a:endParaRPr>
          </a:p>
          <a:p>
            <a:endParaRPr lang="en-SG" dirty="0"/>
          </a:p>
          <a:p>
            <a:pPr marL="0" indent="0">
              <a:buNone/>
            </a:pPr>
            <a:endParaRPr lang="en-US" dirty="0"/>
          </a:p>
        </p:txBody>
      </p:sp>
      <p:sp>
        <p:nvSpPr>
          <p:cNvPr id="4" name="Slide Number Placeholder 3">
            <a:extLst>
              <a:ext uri="{FF2B5EF4-FFF2-40B4-BE49-F238E27FC236}">
                <a16:creationId xmlns:a16="http://schemas.microsoft.com/office/drawing/2014/main" id="{301991CA-D89A-4D5F-97AC-52A156614052}"/>
              </a:ext>
            </a:extLst>
          </p:cNvPr>
          <p:cNvSpPr>
            <a:spLocks noGrp="1"/>
          </p:cNvSpPr>
          <p:nvPr>
            <p:ph type="sldNum" sz="quarter" idx="4"/>
          </p:nvPr>
        </p:nvSpPr>
        <p:spPr/>
        <p:txBody>
          <a:bodyPr/>
          <a:lstStyle/>
          <a:p>
            <a:pPr>
              <a:defRPr/>
            </a:pPr>
            <a:fld id="{CB5CD8A2-17DD-477B-88E2-9F56A10AB6E6}" type="slidenum">
              <a:rPr lang="en-SG" smtClean="0"/>
              <a:pPr>
                <a:defRPr/>
              </a:pPr>
              <a:t>2</a:t>
            </a:fld>
            <a:endParaRPr lang="en-SG" dirty="0"/>
          </a:p>
        </p:txBody>
      </p:sp>
    </p:spTree>
    <p:extLst>
      <p:ext uri="{BB962C8B-B14F-4D97-AF65-F5344CB8AC3E}">
        <p14:creationId xmlns:p14="http://schemas.microsoft.com/office/powerpoint/2010/main" val="338380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b="1" dirty="0"/>
              <a:t>Incident</a:t>
            </a:r>
            <a:r>
              <a:rPr lang="en-US" dirty="0"/>
              <a:t> : No Stamp updates since yesterday – reported by CRA-GB</a:t>
            </a:r>
          </a:p>
          <a:p>
            <a:pPr>
              <a:spcBef>
                <a:spcPts val="0"/>
              </a:spcBef>
            </a:pPr>
            <a:endParaRPr lang="en-US" sz="1000" b="1" dirty="0"/>
          </a:p>
          <a:p>
            <a:pPr>
              <a:spcBef>
                <a:spcPts val="0"/>
              </a:spcBef>
            </a:pPr>
            <a:r>
              <a:rPr lang="en-US" b="1" dirty="0"/>
              <a:t>Issue Description </a:t>
            </a:r>
            <a:r>
              <a:rPr lang="en-US" dirty="0"/>
              <a:t>:</a:t>
            </a:r>
          </a:p>
          <a:p>
            <a:pPr>
              <a:spcBef>
                <a:spcPts val="0"/>
              </a:spcBef>
            </a:pPr>
            <a:r>
              <a:rPr lang="en-US" dirty="0"/>
              <a:t>CRA-GB reported of no event updates for 22-24 Mar and later obtained the events after 24</a:t>
            </a:r>
            <a:r>
              <a:rPr lang="en-US" baseline="30000" dirty="0"/>
              <a:t>th</a:t>
            </a:r>
            <a:r>
              <a:rPr lang="en-US" dirty="0"/>
              <a:t> March</a:t>
            </a:r>
          </a:p>
          <a:p>
            <a:pPr>
              <a:spcBef>
                <a:spcPts val="0"/>
              </a:spcBef>
            </a:pPr>
            <a:endParaRPr lang="en-US" sz="1000" b="1" dirty="0"/>
          </a:p>
          <a:p>
            <a:pPr>
              <a:spcBef>
                <a:spcPts val="0"/>
              </a:spcBef>
            </a:pPr>
            <a:r>
              <a:rPr lang="en-US" b="1" dirty="0"/>
              <a:t>NCS SMOD Incident :</a:t>
            </a:r>
            <a:r>
              <a:rPr lang="en-US" dirty="0"/>
              <a:t> INC000007252098</a:t>
            </a:r>
          </a:p>
          <a:p>
            <a:pPr>
              <a:spcBef>
                <a:spcPts val="0"/>
              </a:spcBef>
            </a:pPr>
            <a:r>
              <a:rPr lang="en-SG" b="1" dirty="0"/>
              <a:t>Reported Date 	   :  </a:t>
            </a:r>
            <a:r>
              <a:rPr lang="en-SG" dirty="0"/>
              <a:t>24/03/2020</a:t>
            </a:r>
          </a:p>
          <a:p>
            <a:pPr>
              <a:spcBef>
                <a:spcPts val="0"/>
              </a:spcBef>
            </a:pPr>
            <a:r>
              <a:rPr lang="en-SG" dirty="0"/>
              <a:t>Impacted Module 	    : </a:t>
            </a:r>
            <a:r>
              <a:rPr lang="en-SG" dirty="0" err="1"/>
              <a:t>GetBatch</a:t>
            </a:r>
            <a:r>
              <a:rPr lang="en-SG" dirty="0"/>
              <a:t>, </a:t>
            </a:r>
            <a:r>
              <a:rPr lang="en-SG" dirty="0" err="1"/>
              <a:t>GetBatchbyperiod</a:t>
            </a:r>
            <a:r>
              <a:rPr lang="en-SG" dirty="0"/>
              <a:t>, </a:t>
            </a:r>
            <a:r>
              <a:rPr lang="en-SG" dirty="0" err="1"/>
              <a:t>GetTransactionsStatusbyDocID</a:t>
            </a:r>
            <a:r>
              <a:rPr lang="en-SG" dirty="0"/>
              <a:t> API for CRA/IR</a:t>
            </a:r>
          </a:p>
          <a:p>
            <a:pPr>
              <a:spcBef>
                <a:spcPts val="0"/>
              </a:spcBef>
            </a:pPr>
            <a:r>
              <a:rPr lang="en-SG" dirty="0"/>
              <a:t>		       </a:t>
            </a:r>
            <a:r>
              <a:rPr lang="en-SG" dirty="0" err="1"/>
              <a:t>GetTransactionsStatus</a:t>
            </a:r>
            <a:r>
              <a:rPr lang="en-SG" dirty="0"/>
              <a:t> API for CRC</a:t>
            </a:r>
          </a:p>
          <a:p>
            <a:pPr>
              <a:spcBef>
                <a:spcPts val="0"/>
              </a:spcBef>
            </a:pPr>
            <a:endParaRPr lang="en-US" sz="1000" dirty="0"/>
          </a:p>
          <a:p>
            <a:pPr>
              <a:spcBef>
                <a:spcPts val="0"/>
              </a:spcBef>
            </a:pPr>
            <a:r>
              <a:rPr lang="en-US" b="1" dirty="0"/>
              <a:t>Findings:</a:t>
            </a:r>
            <a:endParaRPr lang="en-US" dirty="0"/>
          </a:p>
          <a:p>
            <a:pPr>
              <a:spcBef>
                <a:spcPts val="0"/>
              </a:spcBef>
            </a:pPr>
            <a:endParaRPr lang="en-US" dirty="0"/>
          </a:p>
          <a:p>
            <a:pPr>
              <a:spcBef>
                <a:spcPts val="0"/>
              </a:spcBef>
            </a:pPr>
            <a:endParaRPr lang="en-US" dirty="0"/>
          </a:p>
          <a:p>
            <a:pPr marL="285750" indent="-285750">
              <a:spcBef>
                <a:spcPts val="0"/>
              </a:spcBef>
              <a:buFont typeface="Arial" panose="020B0604020202020204" pitchFamily="34" charset="0"/>
              <a:buChar char="•"/>
            </a:pPr>
            <a:endParaRPr lang="en-US" dirty="0"/>
          </a:p>
          <a:p>
            <a:pPr>
              <a:spcBef>
                <a:spcPts val="0"/>
              </a:spcBef>
            </a:pPr>
            <a:endParaRPr lang="en-US" dirty="0"/>
          </a:p>
          <a:p>
            <a:pPr marL="971550" lvl="1" indent="-285750">
              <a:spcBef>
                <a:spcPts val="0"/>
              </a:spcBef>
            </a:pPr>
            <a:endParaRPr lang="en-US" sz="1600" dirty="0"/>
          </a:p>
          <a:p>
            <a:pPr marL="971550" lvl="1" indent="-285750">
              <a:spcBef>
                <a:spcPts val="0"/>
              </a:spcBef>
            </a:pPr>
            <a:endParaRPr lang="en-US" sz="1600" dirty="0"/>
          </a:p>
          <a:p>
            <a:pPr lvl="1" indent="0">
              <a:spcBef>
                <a:spcPts val="0"/>
              </a:spcBef>
              <a:buNone/>
            </a:pPr>
            <a:endParaRPr lang="en-US" sz="1600" dirty="0"/>
          </a:p>
          <a:p>
            <a:pPr lvl="1" indent="0">
              <a:spcBef>
                <a:spcPts val="0"/>
              </a:spcBef>
              <a:buNone/>
            </a:pPr>
            <a:endParaRPr lang="en-US" sz="1600" dirty="0"/>
          </a:p>
          <a:p>
            <a:pPr marL="285750" indent="-285750">
              <a:spcBef>
                <a:spcPts val="0"/>
              </a:spcBef>
              <a:buFont typeface="Arial" panose="020B0604020202020204" pitchFamily="34" charset="0"/>
              <a:buChar char="•"/>
            </a:pPr>
            <a:endParaRPr lang="en-US" dirty="0"/>
          </a:p>
          <a:p>
            <a:pPr marL="1428750" lvl="2" indent="-285750">
              <a:spcBef>
                <a:spcPts val="0"/>
              </a:spcBef>
            </a:pPr>
            <a:endParaRPr lang="en-US" sz="1600" dirty="0"/>
          </a:p>
          <a:p>
            <a:pPr marL="1428750" lvl="2" indent="-285750">
              <a:spcBef>
                <a:spcPts val="0"/>
              </a:spcBef>
            </a:pPr>
            <a:endParaRPr lang="en-US" sz="1600" dirty="0"/>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
        <p:nvSpPr>
          <p:cNvPr id="9" name="Title 2">
            <a:extLst>
              <a:ext uri="{FF2B5EF4-FFF2-40B4-BE49-F238E27FC236}">
                <a16:creationId xmlns:a16="http://schemas.microsoft.com/office/drawing/2014/main" id="{7794DA6D-6E7B-4E46-94B9-31D4DD82741C}"/>
              </a:ext>
            </a:extLst>
          </p:cNvPr>
          <p:cNvSpPr txBox="1">
            <a:spLocks/>
          </p:cNvSpPr>
          <p:nvPr/>
        </p:nvSpPr>
        <p:spPr>
          <a:xfrm>
            <a:off x="-1" y="74032"/>
            <a:ext cx="11781181" cy="536397"/>
          </a:xfrm>
          <a:prstGeom prst="rect">
            <a:avLst/>
          </a:prstGeom>
          <a:solidFill>
            <a:srgbClr val="4F962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ts val="800"/>
              </a:spcBef>
              <a:buNone/>
              <a:defRPr sz="4100" b="1" kern="1200">
                <a:solidFill>
                  <a:schemeClr val="lt1"/>
                </a:solidFill>
                <a:latin typeface="Arial" charset="0"/>
                <a:ea typeface="Arial" charset="0"/>
                <a:cs typeface="Arial"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SG" sz="2400"/>
              <a:t>Incident 1: EventFeed Data Population Issue</a:t>
            </a:r>
            <a:endParaRPr lang="en-SG" sz="2400" dirty="0"/>
          </a:p>
        </p:txBody>
      </p:sp>
      <p:pic>
        <p:nvPicPr>
          <p:cNvPr id="11" name="Picture 10">
            <a:extLst>
              <a:ext uri="{FF2B5EF4-FFF2-40B4-BE49-F238E27FC236}">
                <a16:creationId xmlns:a16="http://schemas.microsoft.com/office/drawing/2014/main" id="{F0C118ED-06C7-485D-91D8-0D2BD8333F72}"/>
              </a:ext>
            </a:extLst>
          </p:cNvPr>
          <p:cNvPicPr>
            <a:picLocks noChangeAspect="1"/>
          </p:cNvPicPr>
          <p:nvPr/>
        </p:nvPicPr>
        <p:blipFill>
          <a:blip r:embed="rId3"/>
          <a:stretch>
            <a:fillRect/>
          </a:stretch>
        </p:blipFill>
        <p:spPr>
          <a:xfrm>
            <a:off x="449250" y="3531954"/>
            <a:ext cx="8366138" cy="3326046"/>
          </a:xfrm>
          <a:prstGeom prst="rect">
            <a:avLst/>
          </a:prstGeom>
        </p:spPr>
      </p:pic>
    </p:spTree>
    <p:extLst>
      <p:ext uri="{BB962C8B-B14F-4D97-AF65-F5344CB8AC3E}">
        <p14:creationId xmlns:p14="http://schemas.microsoft.com/office/powerpoint/2010/main" val="313832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EFC08-E152-454D-BF73-C2373FD5C85D}"/>
              </a:ext>
            </a:extLst>
          </p:cNvPr>
          <p:cNvSpPr>
            <a:spLocks noGrp="1"/>
          </p:cNvSpPr>
          <p:nvPr>
            <p:ph type="title"/>
          </p:nvPr>
        </p:nvSpPr>
        <p:spPr>
          <a:xfrm>
            <a:off x="-1" y="74032"/>
            <a:ext cx="11781181" cy="536397"/>
          </a:xfrm>
          <a:solidFill>
            <a:srgbClr val="4F9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sz="2400" dirty="0"/>
              <a:t>Incident 1: EventFeed Data Population Issue</a:t>
            </a:r>
          </a:p>
        </p:txBody>
      </p:sp>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Root Cause 	: Pending (NCS &amp; GB investigating to identify the root cause)</a:t>
            </a:r>
          </a:p>
          <a:p>
            <a:pPr>
              <a:spcBef>
                <a:spcPts val="0"/>
              </a:spcBef>
            </a:pPr>
            <a:r>
              <a:rPr lang="en-US" dirty="0"/>
              <a:t>Issue Period	: 15-Mar to 25-Mar</a:t>
            </a:r>
          </a:p>
          <a:p>
            <a:pPr>
              <a:spcBef>
                <a:spcPts val="0"/>
              </a:spcBef>
            </a:pPr>
            <a:r>
              <a:rPr lang="en-US" dirty="0"/>
              <a:t>Total transactions 	: Pending data extraction (Event count is 7284)</a:t>
            </a:r>
          </a:p>
          <a:p>
            <a:pPr>
              <a:spcBef>
                <a:spcPts val="0"/>
              </a:spcBef>
            </a:pPr>
            <a:r>
              <a:rPr lang="en-US" dirty="0"/>
              <a:t>Failure Point 	: $U abend job reported failure for 23-Mar by $U </a:t>
            </a:r>
            <a:r>
              <a:rPr lang="en-US" dirty="0" err="1"/>
              <a:t>BMOps</a:t>
            </a:r>
            <a:r>
              <a:rPr lang="en-US" dirty="0"/>
              <a:t> team, NCS operations team did not follow up </a:t>
            </a:r>
          </a:p>
          <a:p>
            <a:pPr>
              <a:spcBef>
                <a:spcPts val="0"/>
              </a:spcBef>
            </a:pPr>
            <a:r>
              <a:rPr lang="en-US" dirty="0"/>
              <a:t>			on the reported abend failure</a:t>
            </a:r>
          </a:p>
          <a:p>
            <a:pPr>
              <a:spcBef>
                <a:spcPts val="0"/>
              </a:spcBef>
            </a:pPr>
            <a:r>
              <a:rPr lang="en-US" dirty="0"/>
              <a:t>		 (</a:t>
            </a:r>
            <a:r>
              <a:rPr lang="en-US" b="1" dirty="0"/>
              <a:t>No Abend failures were reported for 15</a:t>
            </a:r>
            <a:r>
              <a:rPr lang="en-US" b="1" baseline="30000" dirty="0"/>
              <a:t>th</a:t>
            </a:r>
            <a:r>
              <a:rPr lang="en-US" b="1" dirty="0"/>
              <a:t> or 16</a:t>
            </a:r>
            <a:r>
              <a:rPr lang="en-US" b="1" baseline="30000" dirty="0"/>
              <a:t>th</a:t>
            </a:r>
            <a:r>
              <a:rPr lang="en-US" b="1" dirty="0"/>
              <a:t> March</a:t>
            </a:r>
            <a:r>
              <a:rPr lang="en-US" dirty="0"/>
              <a:t>)</a:t>
            </a:r>
          </a:p>
          <a:p>
            <a:pPr>
              <a:spcBef>
                <a:spcPts val="0"/>
              </a:spcBef>
            </a:pPr>
            <a:r>
              <a:rPr lang="en-US" dirty="0"/>
              <a:t>Interim Solution 	: </a:t>
            </a:r>
            <a:r>
              <a:rPr lang="en-US" dirty="0" err="1"/>
              <a:t>EventFeed</a:t>
            </a:r>
            <a:r>
              <a:rPr lang="en-US" dirty="0"/>
              <a:t> data repopulation (Implemented on 6-May-2020)</a:t>
            </a:r>
          </a:p>
          <a:p>
            <a:pPr>
              <a:spcBef>
                <a:spcPts val="0"/>
              </a:spcBef>
            </a:pPr>
            <a:r>
              <a:rPr lang="en-US" dirty="0"/>
              <a:t>Data Recovery 	: Completed as part of Interim Solution</a:t>
            </a:r>
          </a:p>
          <a:p>
            <a:pPr>
              <a:spcBef>
                <a:spcPts val="0"/>
              </a:spcBef>
            </a:pPr>
            <a:r>
              <a:rPr lang="en-US" dirty="0"/>
              <a:t>Permanent Solution	: Pending RCA</a:t>
            </a:r>
          </a:p>
          <a:p>
            <a:pPr>
              <a:spcBef>
                <a:spcPts val="0"/>
              </a:spcBef>
            </a:pPr>
            <a:endParaRPr lang="en-US" dirty="0"/>
          </a:p>
          <a:p>
            <a:pPr>
              <a:spcBef>
                <a:spcPts val="0"/>
              </a:spcBef>
            </a:pPr>
            <a:r>
              <a:rPr lang="en-US" dirty="0"/>
              <a:t>Immediate Actions:</a:t>
            </a:r>
          </a:p>
          <a:p>
            <a:pPr marL="342900" indent="-342900">
              <a:spcBef>
                <a:spcPts val="0"/>
              </a:spcBef>
              <a:buAutoNum type="arabicPeriod"/>
            </a:pPr>
            <a:r>
              <a:rPr lang="en-US" dirty="0"/>
              <a:t>Identify the Root cause &amp; Permanent fix</a:t>
            </a:r>
          </a:p>
          <a:p>
            <a:pPr marL="342900" indent="-342900">
              <a:spcBef>
                <a:spcPts val="0"/>
              </a:spcBef>
              <a:buAutoNum type="arabicPeriod"/>
            </a:pPr>
            <a:r>
              <a:rPr lang="en-US" dirty="0"/>
              <a:t>NCS to identify the abend follow up with GB for </a:t>
            </a:r>
            <a:r>
              <a:rPr lang="en-US" dirty="0" err="1"/>
              <a:t>EventFeed</a:t>
            </a:r>
            <a:r>
              <a:rPr lang="en-US" dirty="0"/>
              <a:t> pusher job failures</a:t>
            </a:r>
          </a:p>
          <a:p>
            <a:pPr marL="342900" indent="-342900">
              <a:spcBef>
                <a:spcPts val="0"/>
              </a:spcBef>
              <a:buAutoNum type="arabicPeriod"/>
            </a:pPr>
            <a:endParaRPr lang="en-US" dirty="0"/>
          </a:p>
          <a:p>
            <a:pPr>
              <a:spcBef>
                <a:spcPts val="0"/>
              </a:spcBef>
            </a:pPr>
            <a:r>
              <a:rPr lang="en-US" dirty="0"/>
              <a:t>Recommendations:</a:t>
            </a:r>
          </a:p>
          <a:p>
            <a:pPr>
              <a:spcBef>
                <a:spcPts val="0"/>
              </a:spcBef>
            </a:pPr>
            <a:r>
              <a:rPr lang="en-US" sz="1600" dirty="0"/>
              <a:t>1. eTRS Operations team to </a:t>
            </a:r>
            <a:r>
              <a:rPr lang="en-US" dirty="0"/>
              <a:t>have </a:t>
            </a:r>
            <a:r>
              <a:rPr lang="en-US" sz="1600" dirty="0"/>
              <a:t>Count based data verification across Live &amp; </a:t>
            </a:r>
            <a:r>
              <a:rPr lang="en-US" sz="1600" dirty="0" err="1"/>
              <a:t>EventFeed</a:t>
            </a:r>
            <a:r>
              <a:rPr lang="en-US" sz="1600" dirty="0"/>
              <a:t> DB (Daily)</a:t>
            </a:r>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graphicFrame>
        <p:nvGraphicFramePr>
          <p:cNvPr id="7" name="Object 6">
            <a:extLst>
              <a:ext uri="{FF2B5EF4-FFF2-40B4-BE49-F238E27FC236}">
                <a16:creationId xmlns:a16="http://schemas.microsoft.com/office/drawing/2014/main" id="{F43E06BB-83B2-4733-8C1F-5654967694FD}"/>
              </a:ext>
            </a:extLst>
          </p:cNvPr>
          <p:cNvGraphicFramePr>
            <a:graphicFrameLocks noChangeAspect="1"/>
          </p:cNvGraphicFramePr>
          <p:nvPr>
            <p:extLst>
              <p:ext uri="{D42A27DB-BD31-4B8C-83A1-F6EECF244321}">
                <p14:modId xmlns:p14="http://schemas.microsoft.com/office/powerpoint/2010/main" val="860113138"/>
              </p:ext>
            </p:extLst>
          </p:nvPr>
        </p:nvGraphicFramePr>
        <p:xfrm>
          <a:off x="449250" y="5641975"/>
          <a:ext cx="914400" cy="771525"/>
        </p:xfrm>
        <a:graphic>
          <a:graphicData uri="http://schemas.openxmlformats.org/presentationml/2006/ole">
            <mc:AlternateContent xmlns:mc="http://schemas.openxmlformats.org/markup-compatibility/2006">
              <mc:Choice xmlns:v="urn:schemas-microsoft-com:vml" Requires="v">
                <p:oleObj spid="_x0000_s3139"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449250" y="564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6003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b="1" dirty="0"/>
              <a:t>Incident</a:t>
            </a:r>
            <a:r>
              <a:rPr lang="en-US" dirty="0"/>
              <a:t> : DB replication stopped from 8</a:t>
            </a:r>
            <a:r>
              <a:rPr lang="en-US" baseline="30000" dirty="0"/>
              <a:t>th</a:t>
            </a:r>
            <a:r>
              <a:rPr lang="en-US" dirty="0"/>
              <a:t> April – reported by DC3 DBA</a:t>
            </a:r>
          </a:p>
          <a:p>
            <a:pPr>
              <a:spcBef>
                <a:spcPts val="0"/>
              </a:spcBef>
            </a:pPr>
            <a:endParaRPr lang="en-US" sz="1000" b="1" dirty="0"/>
          </a:p>
          <a:p>
            <a:pPr>
              <a:spcBef>
                <a:spcPts val="0"/>
              </a:spcBef>
            </a:pPr>
            <a:r>
              <a:rPr lang="en-US" b="1" dirty="0"/>
              <a:t>Issue Description </a:t>
            </a:r>
            <a:r>
              <a:rPr lang="en-US" dirty="0"/>
              <a:t>:</a:t>
            </a:r>
          </a:p>
          <a:p>
            <a:pPr>
              <a:spcBef>
                <a:spcPts val="0"/>
              </a:spcBef>
            </a:pPr>
            <a:r>
              <a:rPr lang="en-US" dirty="0"/>
              <a:t>DC3 DBA team reported DB replication stopped for TFS Replication &amp; Claims Summary replication from 8</a:t>
            </a:r>
            <a:r>
              <a:rPr lang="en-US" baseline="30000" dirty="0"/>
              <a:t>th</a:t>
            </a:r>
            <a:r>
              <a:rPr lang="en-US" dirty="0"/>
              <a:t> April, due to data update error</a:t>
            </a:r>
          </a:p>
          <a:p>
            <a:pPr>
              <a:spcBef>
                <a:spcPts val="0"/>
              </a:spcBef>
            </a:pPr>
            <a:endParaRPr lang="en-US" sz="1000" b="1" dirty="0"/>
          </a:p>
          <a:p>
            <a:pPr>
              <a:spcBef>
                <a:spcPts val="0"/>
              </a:spcBef>
            </a:pPr>
            <a:r>
              <a:rPr lang="en-US" b="1" dirty="0"/>
              <a:t>NCS SMOD Incident :</a:t>
            </a:r>
            <a:r>
              <a:rPr lang="en-US" dirty="0"/>
              <a:t> INC000007252098</a:t>
            </a:r>
          </a:p>
          <a:p>
            <a:pPr>
              <a:spcBef>
                <a:spcPts val="0"/>
              </a:spcBef>
            </a:pPr>
            <a:r>
              <a:rPr lang="en-SG" b="1" dirty="0"/>
              <a:t>Reported Date 	   :  </a:t>
            </a:r>
            <a:r>
              <a:rPr lang="en-SG" dirty="0"/>
              <a:t>18/04/2020</a:t>
            </a:r>
          </a:p>
          <a:p>
            <a:pPr>
              <a:spcBef>
                <a:spcPts val="0"/>
              </a:spcBef>
            </a:pPr>
            <a:endParaRPr lang="en-US" b="1" dirty="0"/>
          </a:p>
          <a:p>
            <a:pPr>
              <a:spcBef>
                <a:spcPts val="0"/>
              </a:spcBef>
            </a:pPr>
            <a:r>
              <a:rPr lang="en-US" b="1" dirty="0"/>
              <a:t>Part 1: TFS Replication </a:t>
            </a:r>
          </a:p>
          <a:p>
            <a:pPr>
              <a:spcBef>
                <a:spcPts val="0"/>
              </a:spcBef>
            </a:pPr>
            <a:r>
              <a:rPr lang="en-US" dirty="0"/>
              <a:t>Replication failure to update TFSTRANSACTION_REPLICATION Database tables.</a:t>
            </a:r>
          </a:p>
          <a:p>
            <a:pPr>
              <a:spcBef>
                <a:spcPts val="0"/>
              </a:spcBef>
            </a:pPr>
            <a:endParaRPr lang="en-US" dirty="0"/>
          </a:p>
          <a:p>
            <a:pPr>
              <a:spcBef>
                <a:spcPts val="0"/>
              </a:spcBef>
            </a:pPr>
            <a:r>
              <a:rPr lang="en-SG" b="1" dirty="0"/>
              <a:t>Impacted Module </a:t>
            </a:r>
            <a:r>
              <a:rPr lang="en-SG" dirty="0"/>
              <a:t>	    </a:t>
            </a:r>
          </a:p>
          <a:p>
            <a:pPr marL="342900" indent="-342900">
              <a:spcBef>
                <a:spcPts val="0"/>
              </a:spcBef>
              <a:buAutoNum type="arabicPeriod"/>
            </a:pPr>
            <a:r>
              <a:rPr lang="en-SG" dirty="0" err="1"/>
              <a:t>GetBatch</a:t>
            </a:r>
            <a:r>
              <a:rPr lang="en-SG" dirty="0"/>
              <a:t>, </a:t>
            </a:r>
            <a:r>
              <a:rPr lang="en-SG" dirty="0" err="1"/>
              <a:t>GetBatchbyperiod</a:t>
            </a:r>
            <a:r>
              <a:rPr lang="en-SG" dirty="0"/>
              <a:t>, </a:t>
            </a:r>
            <a:r>
              <a:rPr lang="en-SG" dirty="0" err="1"/>
              <a:t>GetTransactionsStatusbyDocID</a:t>
            </a:r>
            <a:r>
              <a:rPr lang="en-SG" dirty="0"/>
              <a:t> API for CRA/IR</a:t>
            </a:r>
          </a:p>
          <a:p>
            <a:pPr marL="342900" indent="-342900">
              <a:spcBef>
                <a:spcPts val="0"/>
              </a:spcBef>
              <a:buAutoNum type="arabicPeriod"/>
            </a:pPr>
            <a:r>
              <a:rPr lang="en-SG" dirty="0" err="1"/>
              <a:t>GetTransactionsStatus</a:t>
            </a:r>
            <a:r>
              <a:rPr lang="en-SG" dirty="0"/>
              <a:t> API for CRC</a:t>
            </a:r>
          </a:p>
          <a:p>
            <a:pPr marL="285750" indent="-285750">
              <a:spcBef>
                <a:spcPts val="0"/>
              </a:spcBef>
              <a:buFont typeface="Arial" panose="020B0604020202020204" pitchFamily="34" charset="0"/>
              <a:buChar char="•"/>
            </a:pPr>
            <a:endParaRPr lang="en-US" dirty="0"/>
          </a:p>
          <a:p>
            <a:pPr>
              <a:spcBef>
                <a:spcPts val="0"/>
              </a:spcBef>
            </a:pPr>
            <a:endParaRPr lang="en-US" dirty="0"/>
          </a:p>
          <a:p>
            <a:pPr>
              <a:spcBef>
                <a:spcPts val="0"/>
              </a:spcBef>
            </a:pPr>
            <a:endParaRPr lang="en-US" dirty="0"/>
          </a:p>
          <a:p>
            <a:pPr marL="285750" indent="-285750">
              <a:spcBef>
                <a:spcPts val="0"/>
              </a:spcBef>
              <a:buFont typeface="Arial" panose="020B0604020202020204" pitchFamily="34" charset="0"/>
              <a:buChar char="•"/>
            </a:pPr>
            <a:endParaRPr lang="en-US" dirty="0"/>
          </a:p>
          <a:p>
            <a:pPr>
              <a:spcBef>
                <a:spcPts val="0"/>
              </a:spcBef>
            </a:pPr>
            <a:endParaRPr lang="en-US" dirty="0"/>
          </a:p>
          <a:p>
            <a:pPr marL="971550" lvl="1" indent="-285750">
              <a:spcBef>
                <a:spcPts val="0"/>
              </a:spcBef>
            </a:pPr>
            <a:endParaRPr lang="en-US" sz="1600" dirty="0"/>
          </a:p>
          <a:p>
            <a:pPr marL="971550" lvl="1" indent="-285750">
              <a:spcBef>
                <a:spcPts val="0"/>
              </a:spcBef>
            </a:pPr>
            <a:endParaRPr lang="en-US" sz="1600" dirty="0"/>
          </a:p>
          <a:p>
            <a:pPr lvl="1" indent="0">
              <a:spcBef>
                <a:spcPts val="0"/>
              </a:spcBef>
              <a:buNone/>
            </a:pPr>
            <a:endParaRPr lang="en-US" sz="1600" dirty="0"/>
          </a:p>
          <a:p>
            <a:pPr lvl="1" indent="0">
              <a:spcBef>
                <a:spcPts val="0"/>
              </a:spcBef>
              <a:buNone/>
            </a:pPr>
            <a:endParaRPr lang="en-US" sz="1600" dirty="0"/>
          </a:p>
          <a:p>
            <a:pPr marL="285750" indent="-285750">
              <a:spcBef>
                <a:spcPts val="0"/>
              </a:spcBef>
              <a:buFont typeface="Arial" panose="020B0604020202020204" pitchFamily="34" charset="0"/>
              <a:buChar char="•"/>
            </a:pPr>
            <a:endParaRPr lang="en-US" dirty="0"/>
          </a:p>
          <a:p>
            <a:pPr marL="1428750" lvl="2" indent="-285750">
              <a:spcBef>
                <a:spcPts val="0"/>
              </a:spcBef>
            </a:pPr>
            <a:endParaRPr lang="en-US" sz="1600" dirty="0"/>
          </a:p>
          <a:p>
            <a:pPr marL="1428750" lvl="2" indent="-285750">
              <a:spcBef>
                <a:spcPts val="0"/>
              </a:spcBef>
            </a:pPr>
            <a:endParaRPr lang="en-US" sz="1600" dirty="0"/>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
        <p:nvSpPr>
          <p:cNvPr id="9" name="Title 2">
            <a:extLst>
              <a:ext uri="{FF2B5EF4-FFF2-40B4-BE49-F238E27FC236}">
                <a16:creationId xmlns:a16="http://schemas.microsoft.com/office/drawing/2014/main" id="{7794DA6D-6E7B-4E46-94B9-31D4DD82741C}"/>
              </a:ext>
            </a:extLst>
          </p:cNvPr>
          <p:cNvSpPr txBox="1">
            <a:spLocks/>
          </p:cNvSpPr>
          <p:nvPr/>
        </p:nvSpPr>
        <p:spPr>
          <a:xfrm>
            <a:off x="-1" y="74032"/>
            <a:ext cx="11781181" cy="536397"/>
          </a:xfrm>
          <a:prstGeom prst="rect">
            <a:avLst/>
          </a:prstGeom>
          <a:solidFill>
            <a:srgbClr val="4F962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defTabSz="914400" rtl="0" eaLnBrk="1" latinLnBrk="0" hangingPunct="1">
              <a:lnSpc>
                <a:spcPct val="90000"/>
              </a:lnSpc>
              <a:spcBef>
                <a:spcPts val="800"/>
              </a:spcBef>
              <a:buNone/>
              <a:defRPr sz="4100" b="1" kern="1200">
                <a:solidFill>
                  <a:schemeClr val="lt1"/>
                </a:solidFill>
                <a:latin typeface="Arial" charset="0"/>
                <a:ea typeface="Arial" charset="0"/>
                <a:cs typeface="Arial"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SG" sz="2400" dirty="0"/>
              <a:t>Incident 2: DB Replication Issue</a:t>
            </a:r>
          </a:p>
        </p:txBody>
      </p:sp>
    </p:spTree>
    <p:extLst>
      <p:ext uri="{BB962C8B-B14F-4D97-AF65-F5344CB8AC3E}">
        <p14:creationId xmlns:p14="http://schemas.microsoft.com/office/powerpoint/2010/main" val="14312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EFC08-E152-454D-BF73-C2373FD5C85D}"/>
              </a:ext>
            </a:extLst>
          </p:cNvPr>
          <p:cNvSpPr>
            <a:spLocks noGrp="1"/>
          </p:cNvSpPr>
          <p:nvPr>
            <p:ph type="title"/>
          </p:nvPr>
        </p:nvSpPr>
        <p:spPr>
          <a:xfrm>
            <a:off x="-1" y="74032"/>
            <a:ext cx="11781181" cy="536397"/>
          </a:xfrm>
          <a:solidFill>
            <a:srgbClr val="4F9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t>Incident 2: DB Replication Issue (</a:t>
            </a:r>
            <a:r>
              <a:rPr lang="en-US" sz="2400" dirty="0"/>
              <a:t>TFS Replication)</a:t>
            </a:r>
            <a:endParaRPr lang="en-SG" sz="2400" dirty="0"/>
          </a:p>
        </p:txBody>
      </p:sp>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r>
              <a:rPr lang="en-US" dirty="0"/>
              <a:t>Root Cause 	: DC3 DBA update - F</a:t>
            </a:r>
            <a:r>
              <a:rPr lang="en-SG" dirty="0"/>
              <a:t>older permission issue for replication service account. Awaiting Microsoft feedback 			to identify if OS patching triggered this folder permission issue</a:t>
            </a:r>
            <a:endParaRPr lang="en-US" dirty="0"/>
          </a:p>
          <a:p>
            <a:pPr>
              <a:spcBef>
                <a:spcPts val="0"/>
              </a:spcBef>
            </a:pPr>
            <a:r>
              <a:rPr lang="en-US" dirty="0"/>
              <a:t>Issue Period	: 03-Apr to 01-May</a:t>
            </a:r>
          </a:p>
          <a:p>
            <a:pPr>
              <a:spcBef>
                <a:spcPts val="0"/>
              </a:spcBef>
            </a:pPr>
            <a:r>
              <a:rPr lang="en-US" dirty="0"/>
              <a:t>Total transactions 	: Pending data extraction (Event count is 200K)</a:t>
            </a:r>
          </a:p>
          <a:p>
            <a:pPr>
              <a:spcBef>
                <a:spcPts val="0"/>
              </a:spcBef>
            </a:pPr>
            <a:r>
              <a:rPr lang="en-US" dirty="0"/>
              <a:t>Failure Point 	: As per DC3 update Monthly OS patching – after which the folder permission issue was prompted</a:t>
            </a:r>
          </a:p>
          <a:p>
            <a:pPr>
              <a:spcBef>
                <a:spcPts val="0"/>
              </a:spcBef>
            </a:pPr>
            <a:r>
              <a:rPr lang="en-US" dirty="0"/>
              <a:t>		  eTRS Operations team being informed on the issue on 18</a:t>
            </a:r>
            <a:r>
              <a:rPr lang="en-US" baseline="30000" dirty="0"/>
              <a:t>th</a:t>
            </a:r>
            <a:r>
              <a:rPr lang="en-US" dirty="0"/>
              <a:t> April</a:t>
            </a:r>
          </a:p>
          <a:p>
            <a:pPr>
              <a:spcBef>
                <a:spcPts val="0"/>
              </a:spcBef>
            </a:pPr>
            <a:r>
              <a:rPr lang="en-US" dirty="0"/>
              <a:t>Interim Solution 	: Reinitialization of DB replication (Implemented on 1-May-2020)</a:t>
            </a:r>
          </a:p>
          <a:p>
            <a:pPr>
              <a:spcBef>
                <a:spcPts val="0"/>
              </a:spcBef>
            </a:pPr>
            <a:r>
              <a:rPr lang="en-US" dirty="0"/>
              <a:t>		: </a:t>
            </a:r>
            <a:r>
              <a:rPr lang="en-SG" dirty="0"/>
              <a:t>Grant permission to the service account directly to the folder</a:t>
            </a:r>
            <a:r>
              <a:rPr lang="en-US" dirty="0"/>
              <a:t>(Implemented on 1-May-2020)</a:t>
            </a:r>
          </a:p>
          <a:p>
            <a:pPr>
              <a:spcBef>
                <a:spcPts val="0"/>
              </a:spcBef>
            </a:pPr>
            <a:r>
              <a:rPr lang="en-US" dirty="0"/>
              <a:t>Data Recovery 	: Completed as part of Interim Solution</a:t>
            </a:r>
          </a:p>
          <a:p>
            <a:pPr>
              <a:spcBef>
                <a:spcPts val="0"/>
              </a:spcBef>
            </a:pPr>
            <a:r>
              <a:rPr lang="en-US" dirty="0"/>
              <a:t>Permanent Solution	: For Folder access issue – access grant was already provided on 1-May-2020.</a:t>
            </a:r>
          </a:p>
          <a:p>
            <a:pPr>
              <a:spcBef>
                <a:spcPts val="0"/>
              </a:spcBef>
            </a:pPr>
            <a:r>
              <a:rPr lang="en-US" dirty="0"/>
              <a:t>		  Pending Microsoft confirmation on OS patching.</a:t>
            </a:r>
          </a:p>
          <a:p>
            <a:pPr>
              <a:spcBef>
                <a:spcPts val="0"/>
              </a:spcBef>
            </a:pPr>
            <a:r>
              <a:rPr lang="en-US" dirty="0"/>
              <a:t>		</a:t>
            </a:r>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pic>
        <p:nvPicPr>
          <p:cNvPr id="4" name="Picture 3">
            <a:extLst>
              <a:ext uri="{FF2B5EF4-FFF2-40B4-BE49-F238E27FC236}">
                <a16:creationId xmlns:a16="http://schemas.microsoft.com/office/drawing/2014/main" id="{C9834C5D-0EE6-4114-A58E-88F2F8DE1884}"/>
              </a:ext>
            </a:extLst>
          </p:cNvPr>
          <p:cNvPicPr>
            <a:picLocks noChangeAspect="1"/>
          </p:cNvPicPr>
          <p:nvPr/>
        </p:nvPicPr>
        <p:blipFill>
          <a:blip r:embed="rId3"/>
          <a:stretch>
            <a:fillRect/>
          </a:stretch>
        </p:blipFill>
        <p:spPr>
          <a:xfrm>
            <a:off x="357810" y="610429"/>
            <a:ext cx="8437575" cy="3035512"/>
          </a:xfrm>
          <a:prstGeom prst="rect">
            <a:avLst/>
          </a:prstGeom>
        </p:spPr>
      </p:pic>
    </p:spTree>
    <p:extLst>
      <p:ext uri="{BB962C8B-B14F-4D97-AF65-F5344CB8AC3E}">
        <p14:creationId xmlns:p14="http://schemas.microsoft.com/office/powerpoint/2010/main" val="414008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EFC08-E152-454D-BF73-C2373FD5C85D}"/>
              </a:ext>
            </a:extLst>
          </p:cNvPr>
          <p:cNvSpPr>
            <a:spLocks noGrp="1"/>
          </p:cNvSpPr>
          <p:nvPr>
            <p:ph type="title"/>
          </p:nvPr>
        </p:nvSpPr>
        <p:spPr>
          <a:xfrm>
            <a:off x="-1" y="74032"/>
            <a:ext cx="11781181" cy="536397"/>
          </a:xfrm>
          <a:solidFill>
            <a:srgbClr val="4F9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t>Incident 2: DB Replication Issue(TFS Replication)</a:t>
            </a:r>
          </a:p>
        </p:txBody>
      </p:sp>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Immediate Actions:</a:t>
            </a:r>
          </a:p>
          <a:p>
            <a:pPr marL="342900" indent="-342900">
              <a:spcBef>
                <a:spcPts val="0"/>
              </a:spcBef>
              <a:buFont typeface="+mj-lt"/>
              <a:buAutoNum type="arabicPeriod"/>
            </a:pPr>
            <a:r>
              <a:rPr lang="en-US" dirty="0"/>
              <a:t>Follow up with Microsoft if the root cause is OS patch applied on Mar-30</a:t>
            </a:r>
            <a:r>
              <a:rPr lang="en-US" baseline="30000" dirty="0"/>
              <a:t>th</a:t>
            </a:r>
            <a:r>
              <a:rPr lang="en-US" dirty="0"/>
              <a:t>. </a:t>
            </a:r>
          </a:p>
          <a:p>
            <a:pPr marL="342900" indent="-342900">
              <a:spcBef>
                <a:spcPts val="0"/>
              </a:spcBef>
              <a:buFont typeface="+mj-lt"/>
              <a:buAutoNum type="arabicPeriod"/>
            </a:pPr>
            <a:r>
              <a:rPr lang="en-US" dirty="0"/>
              <a:t>Apply Microsoft recommendation on making the target database as read only by removing write access to application service accounts.</a:t>
            </a:r>
          </a:p>
          <a:p>
            <a:pPr marL="342900" indent="-342900">
              <a:spcBef>
                <a:spcPts val="0"/>
              </a:spcBef>
              <a:buAutoNum type="arabicPeriod"/>
            </a:pPr>
            <a:endParaRPr lang="en-US" dirty="0"/>
          </a:p>
          <a:p>
            <a:pPr>
              <a:spcBef>
                <a:spcPts val="0"/>
              </a:spcBef>
            </a:pPr>
            <a:r>
              <a:rPr lang="en-US" dirty="0"/>
              <a:t>Recommendations:</a:t>
            </a:r>
          </a:p>
          <a:p>
            <a:pPr marL="342900" indent="-342900">
              <a:spcBef>
                <a:spcPts val="0"/>
              </a:spcBef>
              <a:buAutoNum type="arabicPeriod"/>
            </a:pPr>
            <a:r>
              <a:rPr lang="en-US" sz="1600" dirty="0"/>
              <a:t>eTRS Operations team to </a:t>
            </a:r>
            <a:r>
              <a:rPr lang="en-US" dirty="0"/>
              <a:t>have </a:t>
            </a:r>
            <a:r>
              <a:rPr lang="en-US" sz="1600" dirty="0"/>
              <a:t>Count based data verification across Live &amp; Replication DB (Daily)</a:t>
            </a:r>
          </a:p>
          <a:p>
            <a:pPr marL="342900" indent="-342900">
              <a:spcBef>
                <a:spcPts val="0"/>
              </a:spcBef>
              <a:buAutoNum type="arabicPeriod"/>
            </a:pPr>
            <a:r>
              <a:rPr lang="en-US" dirty="0"/>
              <a:t>DBA team to amend the Monitoring based on error codes observed from this incident. </a:t>
            </a:r>
          </a:p>
          <a:p>
            <a:pPr marL="342900" indent="-342900">
              <a:spcBef>
                <a:spcPts val="0"/>
              </a:spcBef>
              <a:buAutoNum type="arabicPeriod"/>
            </a:pPr>
            <a:r>
              <a:rPr lang="en-US" sz="1400" dirty="0"/>
              <a:t>DBA team to implement the learning points to other replication monitoring procedure in DC3 like ISDS. </a:t>
            </a:r>
          </a:p>
          <a:p>
            <a:pPr marL="342900" indent="-342900">
              <a:spcBef>
                <a:spcPts val="0"/>
              </a:spcBef>
              <a:buAutoNum type="arabicPeriod"/>
            </a:pPr>
            <a:r>
              <a:rPr lang="en-US" dirty="0"/>
              <a:t>Have a SOP for recovering from Replication failure for all the 15 replication queues in ETRS.</a:t>
            </a:r>
            <a:endParaRPr lang="en-US" sz="1400" dirty="0"/>
          </a:p>
          <a:p>
            <a:pPr marL="342900" indent="-342900">
              <a:spcBef>
                <a:spcPts val="0"/>
              </a:spcBef>
              <a:buAutoNum type="arabicPeriod"/>
            </a:pPr>
            <a:endParaRPr lang="en-US" sz="1600" dirty="0"/>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graphicFrame>
        <p:nvGraphicFramePr>
          <p:cNvPr id="6" name="Object 5">
            <a:extLst>
              <a:ext uri="{FF2B5EF4-FFF2-40B4-BE49-F238E27FC236}">
                <a16:creationId xmlns:a16="http://schemas.microsoft.com/office/drawing/2014/main" id="{588E33CB-0390-427C-9142-3B9A42F9EB5A}"/>
              </a:ext>
            </a:extLst>
          </p:cNvPr>
          <p:cNvGraphicFramePr>
            <a:graphicFrameLocks noChangeAspect="1"/>
          </p:cNvGraphicFramePr>
          <p:nvPr>
            <p:extLst>
              <p:ext uri="{D42A27DB-BD31-4B8C-83A1-F6EECF244321}">
                <p14:modId xmlns:p14="http://schemas.microsoft.com/office/powerpoint/2010/main" val="2678384223"/>
              </p:ext>
            </p:extLst>
          </p:nvPr>
        </p:nvGraphicFramePr>
        <p:xfrm>
          <a:off x="449250" y="5641975"/>
          <a:ext cx="914400" cy="771525"/>
        </p:xfrm>
        <a:graphic>
          <a:graphicData uri="http://schemas.openxmlformats.org/presentationml/2006/ole">
            <mc:AlternateContent xmlns:mc="http://schemas.openxmlformats.org/markup-compatibility/2006">
              <mc:Choice xmlns:v="urn:schemas-microsoft-com:vml" Requires="v">
                <p:oleObj spid="_x0000_s4163" name="Worksheet" showAsIcon="1" r:id="rId4" imgW="914400" imgH="771480" progId="Excel.Sheet.12">
                  <p:embed/>
                </p:oleObj>
              </mc:Choice>
              <mc:Fallback>
                <p:oleObj name="Worksheet" showAsIcon="1" r:id="rId4" imgW="914400" imgH="771480" progId="Excel.Sheet.12">
                  <p:embed/>
                  <p:pic>
                    <p:nvPicPr>
                      <p:cNvPr id="7" name="Object 6">
                        <a:extLst>
                          <a:ext uri="{FF2B5EF4-FFF2-40B4-BE49-F238E27FC236}">
                            <a16:creationId xmlns:a16="http://schemas.microsoft.com/office/drawing/2014/main" id="{F43E06BB-83B2-4733-8C1F-5654967694FD}"/>
                          </a:ext>
                        </a:extLst>
                      </p:cNvPr>
                      <p:cNvPicPr/>
                      <p:nvPr/>
                    </p:nvPicPr>
                    <p:blipFill>
                      <a:blip r:embed="rId5"/>
                      <a:stretch>
                        <a:fillRect/>
                      </a:stretch>
                    </p:blipFill>
                    <p:spPr>
                      <a:xfrm>
                        <a:off x="449250" y="564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887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EFC08-E152-454D-BF73-C2373FD5C85D}"/>
              </a:ext>
            </a:extLst>
          </p:cNvPr>
          <p:cNvSpPr>
            <a:spLocks noGrp="1"/>
          </p:cNvSpPr>
          <p:nvPr>
            <p:ph type="title"/>
          </p:nvPr>
        </p:nvSpPr>
        <p:spPr>
          <a:xfrm>
            <a:off x="-1" y="74032"/>
            <a:ext cx="11781181" cy="536397"/>
          </a:xfrm>
          <a:solidFill>
            <a:srgbClr val="4F9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t>Incident 2: DB Replication Issue</a:t>
            </a:r>
          </a:p>
        </p:txBody>
      </p:sp>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6239050"/>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b="1" dirty="0"/>
              <a:t>Part 2: Claims Summary Replication </a:t>
            </a:r>
          </a:p>
          <a:p>
            <a:pPr>
              <a:spcBef>
                <a:spcPts val="0"/>
              </a:spcBef>
            </a:pPr>
            <a:r>
              <a:rPr lang="en-US" dirty="0"/>
              <a:t>Replication errors leading to data out of sync in </a:t>
            </a:r>
            <a:r>
              <a:rPr lang="en-US" dirty="0" err="1"/>
              <a:t>R_GB_ClaimsSummaryDB</a:t>
            </a:r>
            <a:r>
              <a:rPr lang="en-US" dirty="0"/>
              <a:t> Database tables.</a:t>
            </a:r>
          </a:p>
          <a:p>
            <a:pPr>
              <a:spcBef>
                <a:spcPts val="0"/>
              </a:spcBef>
            </a:pPr>
            <a:endParaRPr lang="en-US" dirty="0"/>
          </a:p>
          <a:p>
            <a:pPr>
              <a:spcBef>
                <a:spcPts val="0"/>
              </a:spcBef>
            </a:pPr>
            <a:r>
              <a:rPr lang="en-SG" b="1" dirty="0"/>
              <a:t>Impacted Module </a:t>
            </a:r>
            <a:r>
              <a:rPr lang="en-SG" dirty="0"/>
              <a:t>	    </a:t>
            </a:r>
          </a:p>
          <a:p>
            <a:pPr>
              <a:spcBef>
                <a:spcPts val="0"/>
              </a:spcBef>
            </a:pPr>
            <a:r>
              <a:rPr lang="en-SG" dirty="0"/>
              <a:t>I</a:t>
            </a:r>
            <a:r>
              <a:rPr lang="en-US" dirty="0" err="1"/>
              <a:t>ntranet</a:t>
            </a:r>
            <a:r>
              <a:rPr lang="en-US" dirty="0"/>
              <a:t> Portal report : Claims Summary</a:t>
            </a:r>
            <a:endParaRPr lang="en-US" b="1" dirty="0">
              <a:highlight>
                <a:srgbClr val="FF0000"/>
              </a:highlight>
            </a:endParaRPr>
          </a:p>
          <a:p>
            <a:pPr>
              <a:spcBef>
                <a:spcPts val="0"/>
              </a:spcBef>
            </a:pPr>
            <a:endParaRPr lang="en-US" dirty="0"/>
          </a:p>
          <a:p>
            <a:pPr>
              <a:spcBef>
                <a:spcPts val="0"/>
              </a:spcBef>
            </a:pPr>
            <a:r>
              <a:rPr lang="en-US" dirty="0"/>
              <a:t>Root Cause 	: DC3 DBA update - F</a:t>
            </a:r>
            <a:r>
              <a:rPr lang="en-SG" dirty="0"/>
              <a:t>older permission issue for replication service account. Awaiting Microsoft feedback 			to identify if OS patching triggered this folder permission issue</a:t>
            </a:r>
            <a:endParaRPr lang="en-US" dirty="0"/>
          </a:p>
          <a:p>
            <a:pPr>
              <a:spcBef>
                <a:spcPts val="0"/>
              </a:spcBef>
            </a:pPr>
            <a:r>
              <a:rPr lang="en-US" dirty="0"/>
              <a:t>Issue Period	: 30-Mar to 01-May</a:t>
            </a:r>
          </a:p>
          <a:p>
            <a:pPr>
              <a:spcBef>
                <a:spcPts val="0"/>
              </a:spcBef>
            </a:pPr>
            <a:r>
              <a:rPr lang="en-US" dirty="0"/>
              <a:t>Total transactions 	: Pending data extraction </a:t>
            </a:r>
          </a:p>
          <a:p>
            <a:pPr>
              <a:spcBef>
                <a:spcPts val="0"/>
              </a:spcBef>
            </a:pPr>
            <a:r>
              <a:rPr lang="en-US" dirty="0"/>
              <a:t>Failure Point	: As per DC3 update Monthly OS patching – after which the folder permission issue was prompted</a:t>
            </a:r>
          </a:p>
          <a:p>
            <a:pPr>
              <a:spcBef>
                <a:spcPts val="0"/>
              </a:spcBef>
            </a:pPr>
            <a:r>
              <a:rPr lang="en-US" dirty="0"/>
              <a:t>		  eTRS Operations team being informed on the issue on 18</a:t>
            </a:r>
            <a:r>
              <a:rPr lang="en-US" baseline="30000" dirty="0"/>
              <a:t>th</a:t>
            </a:r>
            <a:r>
              <a:rPr lang="en-US" dirty="0"/>
              <a:t> April</a:t>
            </a:r>
          </a:p>
          <a:p>
            <a:pPr>
              <a:spcBef>
                <a:spcPts val="0"/>
              </a:spcBef>
            </a:pPr>
            <a:r>
              <a:rPr lang="en-US" dirty="0"/>
              <a:t>Interim Solution 	: Reinitialization of DB replication (Implemented on 1-May-2020)</a:t>
            </a:r>
          </a:p>
          <a:p>
            <a:pPr>
              <a:spcBef>
                <a:spcPts val="0"/>
              </a:spcBef>
            </a:pPr>
            <a:r>
              <a:rPr lang="en-US" dirty="0"/>
              <a:t>		: </a:t>
            </a:r>
            <a:r>
              <a:rPr lang="en-SG" dirty="0"/>
              <a:t>Grant permission to the service account directly to the folder</a:t>
            </a:r>
            <a:r>
              <a:rPr lang="en-US" dirty="0"/>
              <a:t>(Implemented on 1-May-2020)</a:t>
            </a:r>
          </a:p>
          <a:p>
            <a:pPr>
              <a:spcBef>
                <a:spcPts val="0"/>
              </a:spcBef>
            </a:pPr>
            <a:r>
              <a:rPr lang="en-US" dirty="0"/>
              <a:t>Data Recovery 	: Completed as part of Interim Solution</a:t>
            </a:r>
          </a:p>
          <a:p>
            <a:pPr>
              <a:spcBef>
                <a:spcPts val="0"/>
              </a:spcBef>
            </a:pPr>
            <a:r>
              <a:rPr lang="en-US" dirty="0"/>
              <a:t>Permanent Solution	: For Folder access issue – access grant was already provided on 1-May-2020.</a:t>
            </a:r>
          </a:p>
          <a:p>
            <a:pPr>
              <a:spcBef>
                <a:spcPts val="0"/>
              </a:spcBef>
            </a:pPr>
            <a:r>
              <a:rPr lang="en-US" dirty="0"/>
              <a:t>		  Pending Microsoft confirmation on OS patching.</a:t>
            </a:r>
          </a:p>
          <a:p>
            <a:pPr>
              <a:spcBef>
                <a:spcPts val="0"/>
              </a:spcBef>
            </a:pPr>
            <a:r>
              <a:rPr lang="en-US" dirty="0"/>
              <a:t>Immediate Actions:</a:t>
            </a:r>
          </a:p>
          <a:p>
            <a:pPr marL="342900" indent="-342900">
              <a:spcBef>
                <a:spcPts val="0"/>
              </a:spcBef>
              <a:buFont typeface="+mj-lt"/>
              <a:buAutoNum type="arabicPeriod"/>
            </a:pPr>
            <a:r>
              <a:rPr lang="en-US" dirty="0"/>
              <a:t>Based on Microsoft feedback – revisit the permanent fix</a:t>
            </a:r>
          </a:p>
          <a:p>
            <a:pPr>
              <a:spcBef>
                <a:spcPts val="0"/>
              </a:spcBef>
            </a:pPr>
            <a:r>
              <a:rPr lang="en-US" dirty="0"/>
              <a:t>Recommendations:</a:t>
            </a:r>
          </a:p>
          <a:p>
            <a:pPr>
              <a:spcBef>
                <a:spcPts val="0"/>
              </a:spcBef>
            </a:pPr>
            <a:r>
              <a:rPr lang="en-US" sz="1600" dirty="0"/>
              <a:t>1. eTRS Operations team to </a:t>
            </a:r>
            <a:r>
              <a:rPr lang="en-US" dirty="0"/>
              <a:t>have </a:t>
            </a:r>
            <a:r>
              <a:rPr lang="en-US" sz="1600" dirty="0"/>
              <a:t>Count based data verification across Live &amp; Replication DB (Daily)</a:t>
            </a:r>
          </a:p>
          <a:p>
            <a:pPr marL="1428750" lvl="2" indent="-285750">
              <a:spcBef>
                <a:spcPts val="0"/>
              </a:spcBef>
            </a:pPr>
            <a:endParaRPr lang="en-US" sz="1600" dirty="0"/>
          </a:p>
          <a:p>
            <a:pPr marL="285750" indent="-285750">
              <a:spcBef>
                <a:spcPts val="0"/>
              </a:spcBef>
              <a:buFont typeface="Arial" panose="020B0604020202020204" pitchFamily="34" charset="0"/>
              <a:buChar char="•"/>
            </a:pPr>
            <a:endParaRPr lang="en-US" b="1" i="1" dirty="0"/>
          </a:p>
          <a:p>
            <a:pPr>
              <a:spcBef>
                <a:spcPts val="0"/>
              </a:spcBef>
            </a:pPr>
            <a:endParaRPr lang="en-US" b="1" i="1" dirty="0"/>
          </a:p>
          <a:p>
            <a:pPr>
              <a:spcBef>
                <a:spcPts val="0"/>
              </a:spcBef>
            </a:pPr>
            <a:r>
              <a:rPr lang="en-US" dirty="0"/>
              <a:t>	</a:t>
            </a:r>
            <a:endParaRPr lang="en-SG" dirty="0"/>
          </a:p>
        </p:txBody>
      </p:sp>
    </p:spTree>
    <p:extLst>
      <p:ext uri="{BB962C8B-B14F-4D97-AF65-F5344CB8AC3E}">
        <p14:creationId xmlns:p14="http://schemas.microsoft.com/office/powerpoint/2010/main" val="111368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EFC08-E152-454D-BF73-C2373FD5C85D}"/>
              </a:ext>
            </a:extLst>
          </p:cNvPr>
          <p:cNvSpPr>
            <a:spLocks noGrp="1"/>
          </p:cNvSpPr>
          <p:nvPr>
            <p:ph type="title"/>
          </p:nvPr>
        </p:nvSpPr>
        <p:spPr>
          <a:xfrm>
            <a:off x="-1" y="74032"/>
            <a:ext cx="11781181" cy="536397"/>
          </a:xfrm>
          <a:solidFill>
            <a:srgbClr val="4F9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t>Incident 1 &amp; Incident 2 (Severity)</a:t>
            </a:r>
          </a:p>
        </p:txBody>
      </p:sp>
      <p:sp>
        <p:nvSpPr>
          <p:cNvPr id="5" name="Content Placeholder 2">
            <a:extLst>
              <a:ext uri="{FF2B5EF4-FFF2-40B4-BE49-F238E27FC236}">
                <a16:creationId xmlns:a16="http://schemas.microsoft.com/office/drawing/2014/main" id="{AE7587FC-4A8D-4672-9286-B1511BE1AB98}"/>
              </a:ext>
            </a:extLst>
          </p:cNvPr>
          <p:cNvSpPr>
            <a:spLocks noGrp="1"/>
          </p:cNvSpPr>
          <p:nvPr/>
        </p:nvSpPr>
        <p:spPr>
          <a:xfrm>
            <a:off x="357810" y="618950"/>
            <a:ext cx="11384940" cy="5867575"/>
          </a:xfrm>
          <a:prstGeom prst="rect">
            <a:avLst/>
          </a:prstGeom>
        </p:spPr>
        <p:txBody>
          <a:bodyPr/>
          <a:lstStyle>
            <a:lvl1pPr marL="0" indent="0" algn="l" defTabSz="914400" rtl="0" eaLnBrk="1" latinLnBrk="0" hangingPunct="1">
              <a:lnSpc>
                <a:spcPct val="120000"/>
              </a:lnSpc>
              <a:spcBef>
                <a:spcPts val="1200"/>
              </a:spcBef>
              <a:buFontTx/>
              <a:buNone/>
              <a:defRPr sz="16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b="1" dirty="0"/>
              <a:t>IRAS refers these incidents to be Sev1 – based on the tender specs clause 11.1.d.iv </a:t>
            </a:r>
          </a:p>
          <a:p>
            <a:pPr>
              <a:spcBef>
                <a:spcPts val="0"/>
              </a:spcBef>
            </a:pPr>
            <a:endParaRPr lang="en-US" dirty="0"/>
          </a:p>
          <a:p>
            <a:pPr>
              <a:spcBef>
                <a:spcPts val="0"/>
              </a:spcBef>
            </a:pPr>
            <a:r>
              <a:rPr lang="en-SG" b="1" dirty="0"/>
              <a:t>NCS Assessment:</a:t>
            </a:r>
          </a:p>
          <a:p>
            <a:pPr>
              <a:spcBef>
                <a:spcPts val="0"/>
              </a:spcBef>
            </a:pPr>
            <a:r>
              <a:rPr lang="en-SG" b="1" dirty="0"/>
              <a:t>Incident 1:</a:t>
            </a:r>
          </a:p>
          <a:p>
            <a:pPr marL="285750" indent="-285750">
              <a:spcBef>
                <a:spcPts val="0"/>
              </a:spcBef>
              <a:buFont typeface="Arial" panose="020B0604020202020204" pitchFamily="34" charset="0"/>
              <a:buChar char="•"/>
            </a:pPr>
            <a:r>
              <a:rPr lang="en-SG" dirty="0"/>
              <a:t>Incident 1 was reported as delayed status update by CRA-GB on 24-Mar</a:t>
            </a:r>
          </a:p>
          <a:p>
            <a:pPr marL="285750" indent="-285750">
              <a:spcBef>
                <a:spcPts val="0"/>
              </a:spcBef>
              <a:buFont typeface="Arial" panose="020B0604020202020204" pitchFamily="34" charset="0"/>
              <a:buChar char="•"/>
            </a:pPr>
            <a:r>
              <a:rPr lang="en-SG" dirty="0"/>
              <a:t>There were no interface failure reported as part of this incident on 24-Mar-2020.</a:t>
            </a:r>
          </a:p>
          <a:p>
            <a:pPr marL="285750" indent="-285750">
              <a:spcBef>
                <a:spcPts val="0"/>
              </a:spcBef>
              <a:buFont typeface="Arial" panose="020B0604020202020204" pitchFamily="34" charset="0"/>
              <a:buChar char="•"/>
            </a:pPr>
            <a:r>
              <a:rPr lang="en-SG" dirty="0"/>
              <a:t>On investigation it was identified as missing status update on 21-Apr. </a:t>
            </a:r>
          </a:p>
          <a:p>
            <a:pPr marL="285750" indent="-285750">
              <a:spcBef>
                <a:spcPts val="0"/>
              </a:spcBef>
              <a:buFont typeface="Arial" panose="020B0604020202020204" pitchFamily="34" charset="0"/>
              <a:buChar char="•"/>
            </a:pPr>
            <a:r>
              <a:rPr lang="en-SG" dirty="0"/>
              <a:t>Hence NCS does not consider this as </a:t>
            </a:r>
            <a:r>
              <a:rPr lang="en-SG" dirty="0" err="1"/>
              <a:t>Sev</a:t>
            </a:r>
            <a:r>
              <a:rPr lang="en-SG" dirty="0"/>
              <a:t> 1 incident</a:t>
            </a:r>
          </a:p>
          <a:p>
            <a:pPr>
              <a:spcBef>
                <a:spcPts val="0"/>
              </a:spcBef>
            </a:pPr>
            <a:r>
              <a:rPr lang="en-SG" b="1" dirty="0"/>
              <a:t>Incident 2:</a:t>
            </a:r>
          </a:p>
          <a:p>
            <a:pPr marL="285750" indent="-285750">
              <a:spcBef>
                <a:spcPts val="0"/>
              </a:spcBef>
              <a:buFont typeface="Arial" panose="020B0604020202020204" pitchFamily="34" charset="0"/>
              <a:buChar char="•"/>
            </a:pPr>
            <a:r>
              <a:rPr lang="en-US" sz="1600" dirty="0"/>
              <a:t>Incident 2 reported on 18-Apr showed data inaccuracy for events within the period 3</a:t>
            </a:r>
            <a:r>
              <a:rPr lang="en-US" sz="1600" baseline="30000" dirty="0"/>
              <a:t>rd</a:t>
            </a:r>
            <a:r>
              <a:rPr lang="en-US" sz="1600" dirty="0"/>
              <a:t> Apr to 6</a:t>
            </a:r>
            <a:r>
              <a:rPr lang="en-US" sz="1600" baseline="30000" dirty="0"/>
              <a:t>th</a:t>
            </a:r>
            <a:r>
              <a:rPr lang="en-US" sz="1600" dirty="0"/>
              <a:t> May.</a:t>
            </a:r>
          </a:p>
          <a:p>
            <a:pPr marL="285750" indent="-285750">
              <a:spcBef>
                <a:spcPts val="0"/>
              </a:spcBef>
              <a:buFont typeface="Arial" panose="020B0604020202020204" pitchFamily="34" charset="0"/>
              <a:buChar char="•"/>
            </a:pPr>
            <a:r>
              <a:rPr lang="en-US" dirty="0"/>
              <a:t>The API calls – </a:t>
            </a:r>
            <a:r>
              <a:rPr lang="en-US" dirty="0" err="1"/>
              <a:t>GetBatch</a:t>
            </a:r>
            <a:r>
              <a:rPr lang="en-US" dirty="0"/>
              <a:t>, </a:t>
            </a:r>
            <a:r>
              <a:rPr lang="en-US" dirty="0" err="1"/>
              <a:t>GetBatchByPeriod</a:t>
            </a:r>
            <a:r>
              <a:rPr lang="en-US" dirty="0"/>
              <a:t>, </a:t>
            </a:r>
            <a:r>
              <a:rPr lang="en-US" dirty="0" err="1"/>
              <a:t>GetTransactionsStatusByDocID</a:t>
            </a:r>
            <a:r>
              <a:rPr lang="en-US" dirty="0"/>
              <a:t> &amp; </a:t>
            </a:r>
            <a:r>
              <a:rPr lang="en-US" dirty="0" err="1"/>
              <a:t>GetTransactionsStatus</a:t>
            </a:r>
            <a:r>
              <a:rPr lang="en-US" dirty="0"/>
              <a:t> did not have any programming issue causing interface failure. </a:t>
            </a:r>
          </a:p>
          <a:p>
            <a:pPr marL="285750" indent="-285750">
              <a:spcBef>
                <a:spcPts val="0"/>
              </a:spcBef>
              <a:buFont typeface="Arial" panose="020B0604020202020204" pitchFamily="34" charset="0"/>
              <a:buChar char="•"/>
            </a:pPr>
            <a:r>
              <a:rPr lang="en-US" dirty="0"/>
              <a:t>The API’s were functionally providing accurate data for transactional updates before 3-Apr-2020. </a:t>
            </a:r>
          </a:p>
          <a:p>
            <a:pPr marL="285750" indent="-285750">
              <a:spcBef>
                <a:spcPts val="0"/>
              </a:spcBef>
              <a:buFont typeface="Arial" panose="020B0604020202020204" pitchFamily="34" charset="0"/>
              <a:buChar char="•"/>
            </a:pPr>
            <a:r>
              <a:rPr lang="en-US" dirty="0"/>
              <a:t>This clearly shows that for CRA/IR interfacing this was Data issue.</a:t>
            </a:r>
          </a:p>
          <a:p>
            <a:pPr marL="285750" indent="-285750">
              <a:spcBef>
                <a:spcPts val="0"/>
              </a:spcBef>
              <a:buFont typeface="Arial" panose="020B0604020202020204" pitchFamily="34" charset="0"/>
              <a:buChar char="•"/>
            </a:pPr>
            <a:r>
              <a:rPr lang="en-US" dirty="0"/>
              <a:t>The data issue </a:t>
            </a:r>
            <a:r>
              <a:rPr lang="en-US" sz="1600" dirty="0"/>
              <a:t>was caused by replication </a:t>
            </a:r>
            <a:r>
              <a:rPr lang="en-US" dirty="0"/>
              <a:t>on the database layer.</a:t>
            </a:r>
          </a:p>
          <a:p>
            <a:pPr marL="285750" indent="-285750">
              <a:spcBef>
                <a:spcPts val="0"/>
              </a:spcBef>
              <a:buFont typeface="Arial" panose="020B0604020202020204" pitchFamily="34" charset="0"/>
              <a:buChar char="•"/>
            </a:pPr>
            <a:r>
              <a:rPr lang="en-US" dirty="0"/>
              <a:t>Hence NCS does not consider this as </a:t>
            </a:r>
            <a:r>
              <a:rPr lang="en-US" dirty="0" err="1"/>
              <a:t>Sev</a:t>
            </a:r>
            <a:r>
              <a:rPr lang="en-US" dirty="0"/>
              <a:t> 1 for eTRS operation.</a:t>
            </a:r>
            <a:endParaRPr lang="en-US" b="1" i="1" dirty="0"/>
          </a:p>
          <a:p>
            <a:pPr>
              <a:spcBef>
                <a:spcPts val="0"/>
              </a:spcBef>
            </a:pPr>
            <a:endParaRPr lang="en-US" b="1" i="1" dirty="0"/>
          </a:p>
          <a:p>
            <a:pPr>
              <a:spcBef>
                <a:spcPts val="0"/>
              </a:spcBef>
            </a:pPr>
            <a:r>
              <a:rPr lang="en-US" dirty="0"/>
              <a:t>	</a:t>
            </a:r>
            <a:endParaRPr lang="en-SG" dirty="0"/>
          </a:p>
        </p:txBody>
      </p:sp>
    </p:spTree>
    <p:extLst>
      <p:ext uri="{BB962C8B-B14F-4D97-AF65-F5344CB8AC3E}">
        <p14:creationId xmlns:p14="http://schemas.microsoft.com/office/powerpoint/2010/main" val="2999159662"/>
      </p:ext>
    </p:extLst>
  </p:cSld>
  <p:clrMapOvr>
    <a:masterClrMapping/>
  </p:clrMapOvr>
</p:sld>
</file>

<file path=ppt/theme/theme1.xml><?xml version="1.0" encoding="utf-8"?>
<a:theme xmlns:a="http://schemas.openxmlformats.org/drawingml/2006/main" name="Office Theme">
  <a:themeElements>
    <a:clrScheme name="NCS Colour Set Purple - Light">
      <a:dk1>
        <a:srgbClr val="000000"/>
      </a:dk1>
      <a:lt1>
        <a:srgbClr val="FFFFFF"/>
      </a:lt1>
      <a:dk2>
        <a:srgbClr val="303030"/>
      </a:dk2>
      <a:lt2>
        <a:srgbClr val="FFFFFF"/>
      </a:lt2>
      <a:accent1>
        <a:srgbClr val="006772"/>
      </a:accent1>
      <a:accent2>
        <a:srgbClr val="0095A5"/>
      </a:accent2>
      <a:accent3>
        <a:srgbClr val="754896"/>
      </a:accent3>
      <a:accent4>
        <a:srgbClr val="5768AD"/>
      </a:accent4>
      <a:accent5>
        <a:srgbClr val="3BBEEF"/>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NCS Colour Set Purple - Dark">
      <a:dk1>
        <a:srgbClr val="000000"/>
      </a:dk1>
      <a:lt1>
        <a:srgbClr val="FFFFFF"/>
      </a:lt1>
      <a:dk2>
        <a:srgbClr val="303030"/>
      </a:dk2>
      <a:lt2>
        <a:srgbClr val="FFFFFF"/>
      </a:lt2>
      <a:accent1>
        <a:srgbClr val="006772"/>
      </a:accent1>
      <a:accent2>
        <a:srgbClr val="0095A5"/>
      </a:accent2>
      <a:accent3>
        <a:srgbClr val="754896"/>
      </a:accent3>
      <a:accent4>
        <a:srgbClr val="5768AD"/>
      </a:accent4>
      <a:accent5>
        <a:srgbClr val="3BBEEF"/>
      </a:accent5>
      <a:accent6>
        <a:srgbClr val="868686"/>
      </a:accent6>
      <a:hlink>
        <a:srgbClr val="FFFFFF"/>
      </a:hlink>
      <a:folHlink>
        <a:srgbClr val="FFFFFF"/>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udience xmlns="081dd882-9aee-4208-9025-07f150264876" xsi:nil="true"/>
    <AlternateThumbnailUrl xmlns="http://schemas.microsoft.com/sharepoint/v3">
      <Url xsi:nil="true"/>
      <Description xsi:nil="true"/>
    </AlternateThumbnailUrl>
    <ContentSummary xmlns="081dd882-9aee-4208-9025-07f150264876" xsi:nil="true"/>
    <ContentKeyword xmlns="081dd882-9aee-4208-9025-07f150264876" xsi:nil="true"/>
    <ImageCreateDate xmlns="http://schemas.microsoft.com/sharepoint/v3" xsi:nil="true"/>
    <Description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icture" ma:contentTypeID="0x010102000B2A847B07FFC14AA2B1D431F4DBE583" ma:contentTypeVersion="3" ma:contentTypeDescription="Upload an image or a photograph." ma:contentTypeScope="" ma:versionID="1f579bf0ba4ee86390bbc93fb3d0e04f">
  <xsd:schema xmlns:xsd="http://www.w3.org/2001/XMLSchema" xmlns:xs="http://www.w3.org/2001/XMLSchema" xmlns:p="http://schemas.microsoft.com/office/2006/metadata/properties" xmlns:ns1="http://schemas.microsoft.com/sharepoint/v3" xmlns:ns2="081dd882-9aee-4208-9025-07f150264876" targetNamespace="http://schemas.microsoft.com/office/2006/metadata/properties" ma:root="true" ma:fieldsID="7c52b062d1838a847a2b81287deeffef" ns1:_="" ns2:_="">
    <xsd:import namespace="http://schemas.microsoft.com/sharepoint/v3"/>
    <xsd:import namespace="081dd882-9aee-4208-9025-07f150264876"/>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ContentKeyword" minOccurs="0"/>
                <xsd:element ref="ns2:ContentSummary" minOccurs="0"/>
                <xsd:element ref="ns2: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1dd882-9aee-4208-9025-07f150264876" elementFormDefault="qualified">
    <xsd:import namespace="http://schemas.microsoft.com/office/2006/documentManagement/types"/>
    <xsd:import namespace="http://schemas.microsoft.com/office/infopath/2007/PartnerControls"/>
    <xsd:element name="ContentKeyword" ma:index="26" nillable="true" ma:displayName="ContentKeyword" ma:internalName="ContentKeyword">
      <xsd:simpleType>
        <xsd:restriction base="dms:Note">
          <xsd:maxLength value="255"/>
        </xsd:restriction>
      </xsd:simpleType>
    </xsd:element>
    <xsd:element name="ContentSummary" ma:index="27" nillable="true" ma:displayName="ContentSummary" ma:internalName="ContentSummary">
      <xsd:simpleType>
        <xsd:restriction base="dms:Note">
          <xsd:maxLength value="255"/>
        </xsd:restriction>
      </xsd:simpleType>
    </xsd:element>
    <xsd:element name="Audience" ma:index="28" nillable="true" ma:displayName="Audience" ma:internalName="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8654C0-FBA0-4D65-A4CF-A0C25E607DFF}">
  <ds:schemaRefs>
    <ds:schemaRef ds:uri="http://schemas.openxmlformats.org/package/2006/metadata/core-properties"/>
    <ds:schemaRef ds:uri="http://purl.org/dc/elements/1.1/"/>
    <ds:schemaRef ds:uri="http://schemas.microsoft.com/sharepoint/v3"/>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 ds:uri="081dd882-9aee-4208-9025-07f150264876"/>
    <ds:schemaRef ds:uri="http://schemas.microsoft.com/office/2006/metadata/properties"/>
  </ds:schemaRefs>
</ds:datastoreItem>
</file>

<file path=customXml/itemProps2.xml><?xml version="1.0" encoding="utf-8"?>
<ds:datastoreItem xmlns:ds="http://schemas.openxmlformats.org/officeDocument/2006/customXml" ds:itemID="{2BBBC13A-66E4-4F7C-8335-35293DBE8A76}">
  <ds:schemaRefs>
    <ds:schemaRef ds:uri="http://schemas.microsoft.com/sharepoint/v3/contenttype/forms"/>
  </ds:schemaRefs>
</ds:datastoreItem>
</file>

<file path=customXml/itemProps3.xml><?xml version="1.0" encoding="utf-8"?>
<ds:datastoreItem xmlns:ds="http://schemas.openxmlformats.org/officeDocument/2006/customXml" ds:itemID="{C3FFD1F9-9754-4745-9218-FFE20EA6C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81dd882-9aee-4208-9025-07f1502648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158817</TotalTime>
  <Words>587</Words>
  <Application>Microsoft Office PowerPoint</Application>
  <PresentationFormat>Widescreen</PresentationFormat>
  <Paragraphs>275</Paragraphs>
  <Slides>12</Slides>
  <Notes>10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12</vt:i4>
      </vt:variant>
    </vt:vector>
  </HeadingPairs>
  <TitlesOfParts>
    <vt:vector size="21" baseType="lpstr">
      <vt:lpstr>Arial</vt:lpstr>
      <vt:lpstr>Calibri</vt:lpstr>
      <vt:lpstr>Century Gothic</vt:lpstr>
      <vt:lpstr>Courier New</vt:lpstr>
      <vt:lpstr>Office Theme</vt:lpstr>
      <vt:lpstr>1_Office Theme</vt:lpstr>
      <vt:lpstr>1_150119 PowerPoint Template</vt:lpstr>
      <vt:lpstr>Worksheet</vt:lpstr>
      <vt:lpstr>Microsoft Excel Worksheet</vt:lpstr>
      <vt:lpstr>eTRS – EventFeed &amp; DB Replication issues</vt:lpstr>
      <vt:lpstr>PowerPoint Presentation</vt:lpstr>
      <vt:lpstr>PowerPoint Presentation</vt:lpstr>
      <vt:lpstr>Incident 1: EventFeed Data Population Issue</vt:lpstr>
      <vt:lpstr>PowerPoint Presentation</vt:lpstr>
      <vt:lpstr>Incident 2: DB Replication Issue (TFS Replication)</vt:lpstr>
      <vt:lpstr>Incident 2: DB Replication Issue(TFS Replication)</vt:lpstr>
      <vt:lpstr>Incident 2: DB Replication Issue</vt:lpstr>
      <vt:lpstr>Incident 1 &amp; Incident 2 (Severity)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Ashok Durairajan (NCS)</cp:lastModifiedBy>
  <cp:revision>1782</cp:revision>
  <cp:lastPrinted>2017-10-04T03:29:40Z</cp:lastPrinted>
  <dcterms:created xsi:type="dcterms:W3CDTF">2017-09-22T04:04:52Z</dcterms:created>
  <dcterms:modified xsi:type="dcterms:W3CDTF">2020-05-14T12:19:26Z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0x010102000B2A847B07FFC14AA2B1D431F4DBE583</vt:lpwstr>
  </property>
</Properties>
</file>