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303" autoAdjust="0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2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4403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7EAC-8A9D-4488-8129-B855E8410037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85E0B-E350-43D4-B7CA-0E4A85047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45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01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DDA9B58-E5D1-0740-9C04-43555A576C43}"/>
              </a:ext>
            </a:extLst>
          </p:cNvPr>
          <p:cNvSpPr txBox="1">
            <a:spLocks/>
          </p:cNvSpPr>
          <p:nvPr userDrawn="1"/>
        </p:nvSpPr>
        <p:spPr>
          <a:xfrm>
            <a:off x="0" y="290845"/>
            <a:ext cx="12192000" cy="883784"/>
          </a:xfrm>
          <a:prstGeom prst="rect">
            <a:avLst/>
          </a:prstGeom>
          <a:solidFill>
            <a:srgbClr val="C60000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8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6" name="内容占位符 8" descr="图片包含 照片, 男人, 桌子, 盘子&#10;&#10;描述已自动生成">
            <a:extLst>
              <a:ext uri="{FF2B5EF4-FFF2-40B4-BE49-F238E27FC236}">
                <a16:creationId xmlns:a16="http://schemas.microsoft.com/office/drawing/2014/main" id="{51BA0132-24A1-2F4F-BE59-40024C720C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052" y="0"/>
            <a:ext cx="1602133" cy="1476665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F1B603-A0FB-5046-940A-C32AA9B7C608}"/>
              </a:ext>
            </a:extLst>
          </p:cNvPr>
          <p:cNvCxnSpPr>
            <a:cxnSpLocks/>
          </p:cNvCxnSpPr>
          <p:nvPr userDrawn="1"/>
        </p:nvCxnSpPr>
        <p:spPr>
          <a:xfrm>
            <a:off x="2471738" y="1854239"/>
            <a:ext cx="0" cy="10795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3E81527D-37CA-9448-A4F8-94DD73FB94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1096" y="1561633"/>
            <a:ext cx="1128704" cy="164240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4C1E14-CEDE-EB4A-8492-1F21E42D6527}"/>
              </a:ext>
            </a:extLst>
          </p:cNvPr>
          <p:cNvSpPr/>
          <p:nvPr userDrawn="1"/>
        </p:nvSpPr>
        <p:spPr>
          <a:xfrm>
            <a:off x="838200" y="378794"/>
            <a:ext cx="2236510" cy="707886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kumimoji="1" lang="zh-CN" altLang="en-US" sz="40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十大高手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B7D77C3-E15E-FC4A-B5D8-5610C0B82B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6195" y="1854239"/>
            <a:ext cx="6028295" cy="454063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2733676" y="3411782"/>
            <a:ext cx="8828209" cy="2953849"/>
          </a:xfrm>
        </p:spPr>
        <p:txBody>
          <a:bodyPr>
            <a:noAutofit/>
          </a:bodyPr>
          <a:lstStyle>
            <a:lvl1pPr marL="342900" indent="-342900">
              <a:buFont typeface="Wingdings" panose="05000000000000000000" pitchFamily="2" charset="2"/>
              <a:buChar char="Ø"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214446" y="2398930"/>
            <a:ext cx="4235990" cy="47478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US" altLang="zh-CN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733676" y="2350291"/>
            <a:ext cx="5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No.</a:t>
            </a:r>
            <a:endParaRPr lang="zh-CN" alt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979148" y="4782893"/>
            <a:ext cx="1582737" cy="158273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B99F7-447B-F047-8BE9-41EC0BD2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3E066-A34A-F542-972F-A32015B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528D6-E58D-0B40-888A-9DC47650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3937-7027-0849-9BBC-F6196C8D5461}" type="datetimeFigureOut">
              <a:rPr kumimoji="1" lang="zh-CN" altLang="en-US" smtClean="0"/>
              <a:t>2019/12/1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03E36-F735-CD41-A1B1-8CE13D4F9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7BBE8-E0B9-2A4C-A367-39CFEAB26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B3A2-C167-424A-A4C9-0A13061E6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8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" b="29"/>
          <a:stretch>
            <a:fillRect/>
          </a:stretch>
        </p:blipFill>
        <p:spPr/>
      </p:pic>
      <p:sp>
        <p:nvSpPr>
          <p:cNvPr id="44" name="Text Placeholder 4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菩提老祖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中文名：菩提祖师</a:t>
            </a:r>
            <a:endParaRPr lang="en-US" altLang="zh-CN" dirty="0"/>
          </a:p>
          <a:p>
            <a:r>
              <a:rPr lang="zh-CN" altLang="en-US" dirty="0"/>
              <a:t>年 龄：天地同寿</a:t>
            </a:r>
            <a:endParaRPr lang="en-US" altLang="zh-CN" dirty="0"/>
          </a:p>
          <a:p>
            <a:r>
              <a:rPr lang="zh-CN" altLang="en-US" dirty="0"/>
              <a:t>道 场：灵台方寸山；斜月三星洞</a:t>
            </a:r>
            <a:endParaRPr lang="en-US" altLang="zh-CN" dirty="0"/>
          </a:p>
          <a:p>
            <a:r>
              <a:rPr lang="zh-CN" altLang="en-US" dirty="0"/>
              <a:t>精 通：三教诸子百家，法力无边</a:t>
            </a:r>
            <a:endParaRPr lang="en-US" altLang="zh-CN" dirty="0"/>
          </a:p>
          <a:p>
            <a:r>
              <a:rPr lang="zh-CN" altLang="en-US" dirty="0"/>
              <a:t>弟 子：孙悟空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pic>
        <p:nvPicPr>
          <p:cNvPr id="37" name="Picture Placeholder 36"/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032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19" r="156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孙悟空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636195" y="2722515"/>
            <a:ext cx="8828209" cy="3133685"/>
          </a:xfrm>
        </p:spPr>
        <p:txBody>
          <a:bodyPr/>
          <a:lstStyle/>
          <a:p>
            <a:r>
              <a:rPr lang="zh-CN" altLang="en-US" dirty="0"/>
              <a:t>中文名：孙悟空、孙行者</a:t>
            </a:r>
            <a:endParaRPr lang="en-US" altLang="zh-CN" dirty="0"/>
          </a:p>
          <a:p>
            <a:r>
              <a:rPr lang="zh-CN" altLang="en-US" dirty="0"/>
              <a:t>出生地：东胜神州傲来国花果山</a:t>
            </a:r>
            <a:endParaRPr lang="en-US" altLang="zh-CN" dirty="0"/>
          </a:p>
          <a:p>
            <a:r>
              <a:rPr lang="zh-CN" altLang="en-US" dirty="0"/>
              <a:t>主要成就：带领群猴进入水帘洞，尊为美猴王；</a:t>
            </a:r>
            <a:br>
              <a:rPr lang="en-US" altLang="zh-CN" dirty="0"/>
            </a:br>
            <a:r>
              <a:rPr lang="zh-CN" altLang="en-US" dirty="0"/>
              <a:t>拜菩提祖师学艺，修成太乙金仙；</a:t>
            </a:r>
            <a:br>
              <a:rPr lang="en-US" altLang="zh-CN" dirty="0"/>
            </a:br>
            <a:r>
              <a:rPr lang="zh-CN" altLang="en-US" dirty="0"/>
              <a:t>大闹天宫，玉帝封为齐天大圣；</a:t>
            </a:r>
            <a:br>
              <a:rPr lang="en-US" altLang="zh-CN" dirty="0"/>
            </a:br>
            <a:r>
              <a:rPr lang="zh-CN" altLang="en-US" dirty="0"/>
              <a:t>保唐僧取回真经，如来封为斗战胜佛。</a:t>
            </a:r>
            <a:endParaRPr lang="en-US" altLang="zh-CN" dirty="0"/>
          </a:p>
          <a:p>
            <a:r>
              <a:rPr lang="zh-CN" altLang="en-US" dirty="0"/>
              <a:t>师    父：须菩提祖师、唐僧</a:t>
            </a:r>
            <a:endParaRPr lang="en-US" altLang="zh-CN" dirty="0"/>
          </a:p>
          <a:p>
            <a:r>
              <a:rPr lang="zh-CN" altLang="en-US" dirty="0"/>
              <a:t>兵    器：如意金箍棒</a:t>
            </a:r>
            <a:endParaRPr lang="en-US" altLang="zh-CN" dirty="0"/>
          </a:p>
          <a:p>
            <a:r>
              <a:rPr lang="zh-CN" altLang="en-US" dirty="0"/>
              <a:t>主要技能：七十二变、大品天仙决、筋斗云等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214446" y="2406077"/>
            <a:ext cx="4235990" cy="474785"/>
          </a:xfrm>
        </p:spPr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19" r="156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如来佛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中文名：如来佛</a:t>
            </a:r>
            <a:endParaRPr lang="en-US" altLang="zh-CN"/>
          </a:p>
          <a:p>
            <a:r>
              <a:rPr lang="zh-CN" altLang="en-US"/>
              <a:t>佛的三身：毗卢遮那佛</a:t>
            </a:r>
            <a:r>
              <a:rPr lang="en-US" altLang="zh-CN"/>
              <a:t>,</a:t>
            </a:r>
            <a:r>
              <a:rPr lang="zh-CN" altLang="en-US"/>
              <a:t>卢舍那佛</a:t>
            </a:r>
            <a:r>
              <a:rPr lang="en-US" altLang="zh-CN"/>
              <a:t>,</a:t>
            </a:r>
            <a:r>
              <a:rPr lang="zh-CN" altLang="en-US"/>
              <a:t>释迦牟尼佛</a:t>
            </a:r>
            <a:endParaRPr lang="en-US" altLang="zh-CN"/>
          </a:p>
          <a:p>
            <a:r>
              <a:rPr lang="zh-CN" altLang="en-US"/>
              <a:t>法身佛：毗卢遮那佛（大日如来）</a:t>
            </a:r>
            <a:endParaRPr lang="en-US" altLang="zh-CN"/>
          </a:p>
          <a:p>
            <a:r>
              <a:rPr lang="zh-CN" altLang="en-US"/>
              <a:t>报身佛：卢舍那佛</a:t>
            </a:r>
            <a:endParaRPr lang="en-US" altLang="zh-CN"/>
          </a:p>
          <a:p>
            <a:r>
              <a:rPr lang="zh-CN" altLang="en-US"/>
              <a:t>送    匾：我佛慈悲</a:t>
            </a:r>
            <a:endParaRPr lang="en-US" altLang="zh-CN"/>
          </a:p>
          <a:p>
            <a:r>
              <a:rPr lang="zh-CN" altLang="en-US"/>
              <a:t>外    名：因陀罗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28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079" r="270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太上老君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中文名：太上老君</a:t>
            </a:r>
            <a:endParaRPr lang="en-US" altLang="zh-CN" dirty="0"/>
          </a:p>
          <a:p>
            <a:r>
              <a:rPr lang="zh-CN" altLang="en-US" dirty="0"/>
              <a:t>外文名：</a:t>
            </a:r>
            <a:r>
              <a:rPr lang="en-US" altLang="zh-CN" dirty="0"/>
              <a:t>Senior moral</a:t>
            </a:r>
          </a:p>
          <a:p>
            <a:r>
              <a:rPr lang="zh-CN" altLang="en-US" dirty="0"/>
              <a:t>别    名：太上无极大道、元阳上帝、道祖等</a:t>
            </a:r>
            <a:endParaRPr lang="en-US" altLang="zh-CN" dirty="0"/>
          </a:p>
          <a:p>
            <a:r>
              <a:rPr lang="zh-CN" altLang="en-US" dirty="0"/>
              <a:t>出生日期：无始无终</a:t>
            </a:r>
            <a:endParaRPr lang="en-US" altLang="zh-CN" dirty="0"/>
          </a:p>
          <a:p>
            <a:r>
              <a:rPr lang="zh-CN" altLang="en-US" dirty="0"/>
              <a:t>逝世日期：永生不灭</a:t>
            </a:r>
            <a:endParaRPr lang="en-US" altLang="zh-CN" dirty="0"/>
          </a:p>
          <a:p>
            <a:r>
              <a:rPr lang="zh-CN" altLang="en-US" dirty="0"/>
              <a:t>主要成就：道教创始者、道祖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78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79" r="43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镇元大仙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中文名：镇元子</a:t>
            </a:r>
            <a:endParaRPr lang="en-US" altLang="zh-CN" dirty="0"/>
          </a:p>
          <a:p>
            <a:r>
              <a:rPr lang="zh-CN" altLang="en-US" dirty="0"/>
              <a:t>其他名称：镇元大仙、与世同君</a:t>
            </a:r>
            <a:endParaRPr lang="en-US" altLang="zh-CN" dirty="0"/>
          </a:p>
          <a:p>
            <a:r>
              <a:rPr lang="zh-CN" altLang="en-US" dirty="0"/>
              <a:t>身份：地仙之祖</a:t>
            </a:r>
            <a:endParaRPr lang="en-US" altLang="zh-CN" dirty="0"/>
          </a:p>
          <a:p>
            <a:r>
              <a:rPr lang="zh-CN" altLang="en-US" dirty="0"/>
              <a:t>弟子：清风等</a:t>
            </a:r>
            <a:r>
              <a:rPr lang="en-US" altLang="zh-CN" dirty="0"/>
              <a:t>48</a:t>
            </a:r>
            <a:r>
              <a:rPr lang="zh-CN" altLang="en-US" dirty="0"/>
              <a:t>弟子，其他出师散仙</a:t>
            </a:r>
            <a:endParaRPr lang="en-US" altLang="zh-CN" dirty="0"/>
          </a:p>
          <a:p>
            <a:r>
              <a:rPr lang="zh-CN" altLang="en-US" dirty="0"/>
              <a:t>绝技：袖里乾坤</a:t>
            </a:r>
            <a:endParaRPr lang="en-US" altLang="zh-CN" dirty="0"/>
          </a:p>
          <a:p>
            <a:r>
              <a:rPr lang="zh-CN" altLang="en-US" dirty="0"/>
              <a:t>居所：万寿山五庄观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 dirty="0"/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158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79" r="137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太乙救苦天尊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733676" y="3142759"/>
            <a:ext cx="8828209" cy="2953849"/>
          </a:xfrm>
        </p:spPr>
        <p:txBody>
          <a:bodyPr/>
          <a:lstStyle/>
          <a:p>
            <a:r>
              <a:rPr lang="zh-CN" altLang="en-US" dirty="0"/>
              <a:t>中文名：东极青华大帝太乙救苦天尊</a:t>
            </a:r>
            <a:endParaRPr lang="en-US" altLang="zh-CN" dirty="0"/>
          </a:p>
          <a:p>
            <a:r>
              <a:rPr lang="zh-CN" altLang="en-US" dirty="0"/>
              <a:t>其他名称：大慈仁者、救苦天尊、寻声救苦天尊</a:t>
            </a:r>
            <a:endParaRPr lang="en-US" altLang="zh-CN" dirty="0"/>
          </a:p>
          <a:p>
            <a:r>
              <a:rPr lang="zh-CN" altLang="en-US" dirty="0"/>
              <a:t>所    属：道教</a:t>
            </a:r>
            <a:endParaRPr lang="en-US" altLang="zh-CN" dirty="0"/>
          </a:p>
          <a:p>
            <a:r>
              <a:rPr lang="zh-CN" altLang="en-US" dirty="0"/>
              <a:t>居    所：青华长乐界东极妙严宫</a:t>
            </a:r>
            <a:endParaRPr lang="en-US" altLang="zh-CN" dirty="0"/>
          </a:p>
          <a:p>
            <a:r>
              <a:rPr lang="zh-CN" altLang="en-US" dirty="0"/>
              <a:t>司    掌：救度群生，救拔幽苦；教化众生</a:t>
            </a:r>
            <a:endParaRPr lang="en-US" altLang="zh-CN" dirty="0"/>
          </a:p>
          <a:p>
            <a:r>
              <a:rPr lang="zh-CN" altLang="en-US" dirty="0"/>
              <a:t>象    征：七宝芳骞林、九色莲花座</a:t>
            </a:r>
            <a:endParaRPr lang="en-US" altLang="zh-CN" dirty="0"/>
          </a:p>
          <a:p>
            <a:r>
              <a:rPr lang="zh-CN" altLang="en-US" dirty="0"/>
              <a:t>坐    骑：九头狮子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29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637" r="2563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弥勒佛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733676" y="3072774"/>
            <a:ext cx="8828209" cy="2953849"/>
          </a:xfrm>
        </p:spPr>
        <p:txBody>
          <a:bodyPr/>
          <a:lstStyle/>
          <a:p>
            <a:r>
              <a:rPr lang="zh-CN" altLang="en-US" dirty="0"/>
              <a:t>中文名：弥勒佛，大肚弥勒，天冠弥勒菩萨</a:t>
            </a:r>
            <a:endParaRPr lang="en-US" altLang="zh-CN" dirty="0"/>
          </a:p>
          <a:p>
            <a:r>
              <a:rPr lang="zh-CN" altLang="en-US" dirty="0"/>
              <a:t>别    名：阿逸多菩萨摩诃萨</a:t>
            </a:r>
            <a:endParaRPr lang="en-US" altLang="zh-CN" dirty="0"/>
          </a:p>
          <a:p>
            <a:r>
              <a:rPr lang="zh-CN" altLang="en-US" dirty="0"/>
              <a:t>民    族：婆罗门</a:t>
            </a:r>
            <a:endParaRPr lang="en-US" altLang="zh-CN" dirty="0"/>
          </a:p>
          <a:p>
            <a:r>
              <a:rPr lang="zh-CN" altLang="en-US" dirty="0"/>
              <a:t>出生地：古印度</a:t>
            </a:r>
            <a:endParaRPr lang="en-US" altLang="zh-CN" dirty="0"/>
          </a:p>
          <a:p>
            <a:r>
              <a:rPr lang="zh-CN" altLang="en-US" dirty="0"/>
              <a:t>主要成就：中国大乘佛教八大菩萨之一 </a:t>
            </a:r>
            <a:endParaRPr lang="en-US" altLang="zh-CN" dirty="0"/>
          </a:p>
          <a:p>
            <a:r>
              <a:rPr lang="zh-CN" altLang="en-US" dirty="0"/>
              <a:t>师    承：释迦牟尼</a:t>
            </a:r>
            <a:endParaRPr lang="en-US" altLang="zh-CN" dirty="0"/>
          </a:p>
          <a:p>
            <a:r>
              <a:rPr lang="zh-CN" altLang="en-US" dirty="0"/>
              <a:t>应化身：布袋和尚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27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29" b="32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观音菩萨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2636195" y="3202098"/>
            <a:ext cx="8828209" cy="3161589"/>
          </a:xfrm>
        </p:spPr>
        <p:txBody>
          <a:bodyPr/>
          <a:lstStyle/>
          <a:p>
            <a:r>
              <a:rPr lang="zh-CN" altLang="en-US" dirty="0"/>
              <a:t>时期出典：▪ 大乘经藏▪ 民间杜撰</a:t>
            </a:r>
          </a:p>
          <a:p>
            <a:r>
              <a:rPr lang="zh-CN" altLang="en-US" dirty="0"/>
              <a:t>尊号义释：▪ 观世音▪ 观自在</a:t>
            </a:r>
          </a:p>
          <a:p>
            <a:r>
              <a:rPr lang="zh-CN" altLang="en-US" dirty="0"/>
              <a:t>观音道场：▪西方极乐世界▪南印度普陀山</a:t>
            </a:r>
            <a:endParaRPr lang="en-US" altLang="zh-CN" dirty="0"/>
          </a:p>
          <a:p>
            <a:r>
              <a:rPr lang="zh-CN" altLang="en-US" dirty="0"/>
              <a:t>观音身相：▪ 幻化之相▪ 男女之相▪ 无相之相</a:t>
            </a:r>
          </a:p>
          <a:p>
            <a:r>
              <a:rPr lang="zh-CN" altLang="en-US" dirty="0"/>
              <a:t>观音法门：▪ 般若观慧门▪ 经忏方便门</a:t>
            </a:r>
            <a:endParaRPr lang="en-US" altLang="zh-CN" dirty="0"/>
          </a:p>
          <a:p>
            <a:r>
              <a:rPr lang="zh-CN" altLang="en-US" dirty="0"/>
              <a:t>行慈运悲：▪ 劝念观音▪ 劝行大悲▪ 佛法根本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 dirty="0"/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>
          <a:xfrm>
            <a:off x="10471517" y="4780949"/>
            <a:ext cx="1582737" cy="1582738"/>
          </a:xfrm>
        </p:spPr>
      </p:pic>
    </p:spTree>
    <p:extLst>
      <p:ext uri="{BB962C8B-B14F-4D97-AF65-F5344CB8AC3E}">
        <p14:creationId xmlns:p14="http://schemas.microsoft.com/office/powerpoint/2010/main" val="24216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93" r="269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二郎神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中文名：二郎神，杨戬</a:t>
            </a:r>
            <a:endParaRPr lang="en-US" altLang="zh-CN" dirty="0"/>
          </a:p>
          <a:p>
            <a:r>
              <a:rPr lang="zh-CN" altLang="en-US" dirty="0"/>
              <a:t>主要成就：二郎擒孽龙，斩蛟治水，担山赶日，</a:t>
            </a:r>
            <a:endParaRPr lang="en-US" altLang="zh-CN" dirty="0"/>
          </a:p>
          <a:p>
            <a:r>
              <a:rPr lang="zh-CN" altLang="en-US" dirty="0"/>
              <a:t>力    量：法力无边、斩妖除魔</a:t>
            </a:r>
            <a:endParaRPr lang="en-US" altLang="zh-CN" dirty="0"/>
          </a:p>
          <a:p>
            <a:r>
              <a:rPr lang="zh-CN" altLang="en-US" dirty="0"/>
              <a:t>本    领：八九玄功、法天象地、天眼</a:t>
            </a:r>
            <a:endParaRPr lang="en-US" altLang="zh-CN" dirty="0"/>
          </a:p>
          <a:p>
            <a:r>
              <a:rPr lang="zh-CN" altLang="en-US" dirty="0"/>
              <a:t>出生地：灌江口</a:t>
            </a:r>
            <a:endParaRPr lang="en-US" altLang="zh-CN" dirty="0"/>
          </a:p>
          <a:p>
            <a:r>
              <a:rPr lang="zh-CN" altLang="en-US" dirty="0"/>
              <a:t>神职司掌：川蜀大地保护神，水神，战神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90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119" r="51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六耳猕猴</a:t>
            </a:r>
            <a:endParaRPr lang="zh-CN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733676" y="3142760"/>
            <a:ext cx="8828209" cy="3222872"/>
          </a:xfrm>
        </p:spPr>
        <p:txBody>
          <a:bodyPr/>
          <a:lstStyle/>
          <a:p>
            <a:r>
              <a:rPr lang="zh-CN" altLang="en-US" dirty="0"/>
              <a:t>中文名：六耳猕猴</a:t>
            </a:r>
            <a:endParaRPr lang="en-US" altLang="zh-CN" dirty="0"/>
          </a:p>
          <a:p>
            <a:r>
              <a:rPr lang="zh-CN" altLang="en-US" dirty="0"/>
              <a:t>别    名：久炼千灵缩地精</a:t>
            </a:r>
            <a:endParaRPr lang="en-US" altLang="zh-CN" dirty="0"/>
          </a:p>
          <a:p>
            <a:r>
              <a:rPr lang="zh-CN" altLang="en-US" dirty="0"/>
              <a:t>主要成就：大战孙悟空不分胜负，</a:t>
            </a:r>
            <a:br>
              <a:rPr lang="en-US" altLang="zh-CN" dirty="0"/>
            </a:br>
            <a:r>
              <a:rPr lang="zh-CN" altLang="en-US" dirty="0"/>
              <a:t>变成孙悟空的模样，众神明分辨不出。</a:t>
            </a:r>
            <a:endParaRPr lang="en-US" altLang="zh-CN" dirty="0"/>
          </a:p>
          <a:p>
            <a:r>
              <a:rPr lang="zh-CN" altLang="en-US" dirty="0"/>
              <a:t>事    件：打昏唐僧，抢走行李。</a:t>
            </a:r>
            <a:endParaRPr lang="en-US" altLang="zh-CN" dirty="0"/>
          </a:p>
          <a:p>
            <a:r>
              <a:rPr lang="zh-CN" altLang="en-US" dirty="0"/>
              <a:t>兵    器：随心铁杆兵</a:t>
            </a:r>
            <a:endParaRPr lang="en-US" altLang="zh-CN" dirty="0"/>
          </a:p>
          <a:p>
            <a:r>
              <a:rPr lang="zh-CN" altLang="en-US" dirty="0"/>
              <a:t>技    能：与孙悟空一般无二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 dirty="0"/>
          </a:p>
        </p:txBody>
      </p:sp>
      <p:pic>
        <p:nvPicPr>
          <p:cNvPr id="36" name="Picture Placeholder 35"/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254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639</Words>
  <Application>Microsoft Macintosh PowerPoint</Application>
  <PresentationFormat>宽屏</PresentationFormat>
  <Paragraphs>81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Trebuchet MS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Kehua Wei</dc:creator>
  <cp:lastModifiedBy>Kehua Wei</cp:lastModifiedBy>
  <cp:revision>41</cp:revision>
  <cp:lastPrinted>2019-12-01T09:17:08Z</cp:lastPrinted>
  <dcterms:created xsi:type="dcterms:W3CDTF">2019-11-30T04:29:20Z</dcterms:created>
  <dcterms:modified xsi:type="dcterms:W3CDTF">2019-12-01T09:27:05Z</dcterms:modified>
</cp:coreProperties>
</file>