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2" r:id="rId3"/>
    <p:sldId id="271" r:id="rId4"/>
    <p:sldId id="270" r:id="rId5"/>
    <p:sldId id="264" r:id="rId6"/>
    <p:sldId id="265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F8B4A-984B-8144-A6E5-B92E8504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5F39E-A9BB-CA49-907C-AE78E1A1D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89018-79EE-5F48-B2B9-E9B8AD0B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40CE1-4E62-BE47-BDB1-7A97E45A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FDD18-1EC6-B94C-89FB-8382512A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41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61830-DE96-A445-98A5-455AC671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D9C4-F380-FF41-85C0-C9174E90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75705-B5FB-954A-98AC-FA757F81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361EF-0DA0-5340-AB7D-F9695AE9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EA9A7-0B4B-4D4B-9448-5A3476ED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43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0EF81-0F5E-3140-ABA0-648E5DE23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AD244-7FD8-9241-9D18-046F116C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3D9AE-E51C-0E4A-8A2B-C202F4ED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41A6F-DA5A-C540-ABB8-6BE5D8A0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34DFE-3E4C-384C-BE14-0A6156E7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2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84C3-98C9-0A44-9D69-93E8C695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93ACE-C4C0-1846-A613-940D5A24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B0B6A-C297-F44A-92AD-003987CC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9E315-21F6-784A-B3E1-76C0D3FD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41D4-D6A5-524A-A3CD-991E59E6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73D6B-4E80-9C48-AB20-870DE8C5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314CF-1ECF-584D-8401-9CF66063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27890-A3EF-4C48-8533-EAAD656F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8C72F-D81D-1C4A-936C-FFDDC71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5C81A-51BF-0E42-8502-5D9D03DF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E2FA1-E391-784C-954B-B8708CC5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95E75-E614-6D43-AA02-755D242F8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4CC29-AE4E-CC4A-AD4F-1124D2F64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D8BC3-0B94-C540-8711-C64AC27F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4D682-5929-DD4C-ADE8-9F2BC6D6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3915B-70A4-314E-B940-BEBECA4F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13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39A93-3976-4A48-9FF1-7275DB21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A143C-4330-4A4C-9375-0E9D1994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134E1-6867-6746-840B-5D4BF960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A980CF-7C46-A040-8DFF-F54B25EE7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3B8D4-4D10-2F41-AFEA-398A01711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C9B49B-9314-2F46-9B5E-8469FF26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62B170-0110-DB43-A63C-822FA67E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B060D-A7B3-1148-957B-DC70AD68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1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05F71-DDC0-CE4C-8C06-392520F3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B55582-009B-7842-AD0F-E7F7D16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6E0DA7-825F-A04C-AD89-0F7E8414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ECA8AD-AF57-7C4D-A53F-37A2958E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87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4F36E-912B-A249-B730-DE64B51E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1457DB-CA8D-B845-B232-E3C5B228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7273C0-5E84-D840-9102-FF9CA248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91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97D58-322E-F14C-8315-8E4855B0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D7C96-A098-0F48-BFB6-642FA79C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6ECCB-A073-524B-BDEC-BA75F3073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FD369-8F6D-2B47-9333-9A6A3C8B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37386-411E-7145-9706-416C232D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DB9DA-1D4D-C04D-A18B-AEDD6516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03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B111-1523-8543-8BB9-E906983E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D42752-E124-B643-A98B-46DAD14D2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FB6F60-3618-AE4D-B3D6-8D88E330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2A349-EDD1-4B46-9C49-22CFA261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DFD8E-645C-464D-8553-E163D1F9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D2E38-66C5-A54A-B959-53ACF9A4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55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2AE13A-75F2-8C43-B236-2AA37983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C60FF-594D-8A4D-957B-AAD03D46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60F58-4D0E-CF43-9284-D25A40C08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0E739-63E7-8F47-A64C-0206A90D3D66}" type="datetimeFigureOut">
              <a:rPr kumimoji="1" lang="zh-CN" altLang="en-US" smtClean="0"/>
              <a:t>2019/11/30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195CD-789F-B544-B68E-A936461CF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731E5-E353-5D4B-BF8F-3D1D9241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A412-9F04-DE4E-BDF7-5D6A739F8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8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845"/>
            <a:ext cx="12192000" cy="883784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000" b="1" dirty="0">
                <a:ln/>
                <a:solidFill>
                  <a:schemeClr val="accent4"/>
                </a:solidFill>
              </a:rPr>
              <a:t>     </a:t>
            </a:r>
            <a:r>
              <a:rPr kumimoji="1" lang="zh-CN" altLang="en-US" sz="28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290845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内容占位符 8" descr="图片包含 照片, 男人, 桌子, 盘子&#10;&#10;描述已自动生成">
            <a:extLst>
              <a:ext uri="{FF2B5EF4-FFF2-40B4-BE49-F238E27FC236}">
                <a16:creationId xmlns:a16="http://schemas.microsoft.com/office/drawing/2014/main" id="{B51D1390-409C-044E-B80B-F40FF8FF8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052" y="0"/>
            <a:ext cx="1602133" cy="1476665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C503B4-332A-0040-9D51-AABCB63A339D}"/>
              </a:ext>
            </a:extLst>
          </p:cNvPr>
          <p:cNvSpPr txBox="1"/>
          <p:nvPr/>
        </p:nvSpPr>
        <p:spPr>
          <a:xfrm>
            <a:off x="2871788" y="19716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菩提祖师</a:t>
            </a:r>
          </a:p>
        </p:txBody>
      </p:sp>
      <p:pic>
        <p:nvPicPr>
          <p:cNvPr id="14" name="图片 13" descr="卡通画&#10;&#10;描述已自动生成">
            <a:extLst>
              <a:ext uri="{FF2B5EF4-FFF2-40B4-BE49-F238E27FC236}">
                <a16:creationId xmlns:a16="http://schemas.microsoft.com/office/drawing/2014/main" id="{48A47819-D139-6D40-A41D-5800E6203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98" y="1637772"/>
            <a:ext cx="1128704" cy="16424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9632129-69BA-644D-AB6F-B8C7F9A5B111}"/>
              </a:ext>
            </a:extLst>
          </p:cNvPr>
          <p:cNvSpPr txBox="1"/>
          <p:nvPr/>
        </p:nvSpPr>
        <p:spPr>
          <a:xfrm>
            <a:off x="2871787" y="2548534"/>
            <a:ext cx="771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No.1</a:t>
            </a:r>
            <a:endParaRPr kumimoji="1"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48506B-6F14-7041-BE2F-22871F79C3E9}"/>
              </a:ext>
            </a:extLst>
          </p:cNvPr>
          <p:cNvSpPr/>
          <p:nvPr/>
        </p:nvSpPr>
        <p:spPr>
          <a:xfrm>
            <a:off x="2171701" y="3684134"/>
            <a:ext cx="8129579" cy="212757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中文名</a:t>
            </a:r>
            <a:r>
              <a:rPr lang="en-US" altLang="zh-CN" dirty="0"/>
              <a:t>:</a:t>
            </a:r>
            <a:r>
              <a:rPr lang="zh-CN" altLang="en-US" dirty="0"/>
              <a:t>菩提祖师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登场作品</a:t>
            </a:r>
            <a:r>
              <a:rPr lang="en-US" altLang="zh-CN" dirty="0"/>
              <a:t>:《</a:t>
            </a:r>
            <a:r>
              <a:rPr lang="zh-CN" altLang="en-US" dirty="0"/>
              <a:t>西游记</a:t>
            </a:r>
            <a:r>
              <a:rPr lang="en-US" altLang="zh-CN" dirty="0"/>
              <a:t>》</a:t>
            </a:r>
            <a:r>
              <a:rPr lang="zh-CN" altLang="en-US" dirty="0"/>
              <a:t>年龄</a:t>
            </a:r>
            <a:r>
              <a:rPr lang="en-US" altLang="zh-CN" dirty="0"/>
              <a:t>:</a:t>
            </a:r>
            <a:r>
              <a:rPr lang="zh-CN" altLang="en-US" dirty="0"/>
              <a:t>天地同寿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性别</a:t>
            </a:r>
            <a:r>
              <a:rPr lang="en-US" altLang="zh-CN" dirty="0"/>
              <a:t>:</a:t>
            </a:r>
            <a:r>
              <a:rPr lang="zh-CN" altLang="en-US" dirty="0"/>
              <a:t>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道场</a:t>
            </a:r>
            <a:r>
              <a:rPr lang="en-US" altLang="zh-CN" dirty="0"/>
              <a:t>:</a:t>
            </a:r>
            <a:r>
              <a:rPr lang="zh-CN" altLang="en-US" dirty="0"/>
              <a:t>灵台方寸山；斜月三星洞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弟子</a:t>
            </a:r>
            <a:r>
              <a:rPr lang="en-US" altLang="zh-CN" dirty="0"/>
              <a:t>:</a:t>
            </a:r>
            <a:r>
              <a:rPr lang="zh-CN" altLang="en-US" dirty="0"/>
              <a:t>孙悟空</a:t>
            </a:r>
          </a:p>
        </p:txBody>
      </p:sp>
    </p:spTree>
    <p:extLst>
      <p:ext uri="{BB962C8B-B14F-4D97-AF65-F5344CB8AC3E}">
        <p14:creationId xmlns:p14="http://schemas.microsoft.com/office/powerpoint/2010/main" val="314930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845"/>
            <a:ext cx="12192000" cy="883784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000" b="1" dirty="0">
                <a:ln/>
                <a:solidFill>
                  <a:schemeClr val="accent4"/>
                </a:solidFill>
              </a:rPr>
              <a:t>     </a:t>
            </a:r>
            <a:r>
              <a:rPr kumimoji="1" lang="zh-CN" altLang="en-US" sz="28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290845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内容占位符 8" descr="图片包含 照片, 男人, 桌子, 盘子&#10;&#10;描述已自动生成">
            <a:extLst>
              <a:ext uri="{FF2B5EF4-FFF2-40B4-BE49-F238E27FC236}">
                <a16:creationId xmlns:a16="http://schemas.microsoft.com/office/drawing/2014/main" id="{B51D1390-409C-044E-B80B-F40FF8FF8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052" y="0"/>
            <a:ext cx="1602133" cy="1476665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C503B4-332A-0040-9D51-AABCB63A339D}"/>
              </a:ext>
            </a:extLst>
          </p:cNvPr>
          <p:cNvSpPr txBox="1"/>
          <p:nvPr/>
        </p:nvSpPr>
        <p:spPr>
          <a:xfrm>
            <a:off x="2871788" y="19716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364A2-3D8D-3445-B1B0-2A4A4E30922C}"/>
              </a:ext>
            </a:extLst>
          </p:cNvPr>
          <p:cNvSpPr txBox="1"/>
          <p:nvPr/>
        </p:nvSpPr>
        <p:spPr>
          <a:xfrm>
            <a:off x="2871788" y="25177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2E80B7-B5BD-554B-AFF8-808CF8169C45}"/>
              </a:ext>
            </a:extLst>
          </p:cNvPr>
          <p:cNvSpPr txBox="1"/>
          <p:nvPr/>
        </p:nvSpPr>
        <p:spPr>
          <a:xfrm>
            <a:off x="1042998" y="3743324"/>
            <a:ext cx="1021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Aaaaa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51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629"/>
            <a:ext cx="12192000" cy="605641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4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130629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内容占位符 3" descr="卡通人物&#10;&#10;描述已自动生成">
            <a:extLst>
              <a:ext uri="{FF2B5EF4-FFF2-40B4-BE49-F238E27FC236}">
                <a16:creationId xmlns:a16="http://schemas.microsoft.com/office/drawing/2014/main" id="{B4E4BAE0-2525-EC42-9AD9-CB769368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22" y="1362884"/>
            <a:ext cx="2066116" cy="2066116"/>
          </a:xfrm>
        </p:spPr>
      </p:pic>
    </p:spTree>
    <p:extLst>
      <p:ext uri="{BB962C8B-B14F-4D97-AF65-F5344CB8AC3E}">
        <p14:creationId xmlns:p14="http://schemas.microsoft.com/office/powerpoint/2010/main" val="281282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629"/>
            <a:ext cx="12192000" cy="605641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4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130629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E2BCA9D2-C7CC-7342-887C-398903D5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9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629"/>
            <a:ext cx="12192000" cy="605641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4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130629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E2BCA9D2-C7CC-7342-887C-398903D5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845"/>
            <a:ext cx="12192000" cy="883784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000" b="1" dirty="0">
                <a:ln/>
                <a:solidFill>
                  <a:schemeClr val="accent4"/>
                </a:solidFill>
              </a:rPr>
              <a:t>     </a:t>
            </a:r>
            <a:r>
              <a:rPr kumimoji="1" lang="zh-CN" altLang="en-US" sz="28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290845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内容占位符 8" descr="图片包含 照片, 男人, 桌子, 盘子&#10;&#10;描述已自动生成">
            <a:extLst>
              <a:ext uri="{FF2B5EF4-FFF2-40B4-BE49-F238E27FC236}">
                <a16:creationId xmlns:a16="http://schemas.microsoft.com/office/drawing/2014/main" id="{B51D1390-409C-044E-B80B-F40FF8FF8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052" y="0"/>
            <a:ext cx="1602133" cy="1476665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C503B4-332A-0040-9D51-AABCB63A339D}"/>
              </a:ext>
            </a:extLst>
          </p:cNvPr>
          <p:cNvSpPr txBox="1"/>
          <p:nvPr/>
        </p:nvSpPr>
        <p:spPr>
          <a:xfrm>
            <a:off x="2871788" y="19716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364A2-3D8D-3445-B1B0-2A4A4E30922C}"/>
              </a:ext>
            </a:extLst>
          </p:cNvPr>
          <p:cNvSpPr txBox="1"/>
          <p:nvPr/>
        </p:nvSpPr>
        <p:spPr>
          <a:xfrm>
            <a:off x="2871788" y="25177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2E80B7-B5BD-554B-AFF8-808CF8169C45}"/>
              </a:ext>
            </a:extLst>
          </p:cNvPr>
          <p:cNvSpPr txBox="1"/>
          <p:nvPr/>
        </p:nvSpPr>
        <p:spPr>
          <a:xfrm>
            <a:off x="1042998" y="3743324"/>
            <a:ext cx="1021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Aaaaa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2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845"/>
            <a:ext cx="12192000" cy="883784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000" b="1" dirty="0">
                <a:ln/>
                <a:solidFill>
                  <a:schemeClr val="accent4"/>
                </a:solidFill>
              </a:rPr>
              <a:t>     </a:t>
            </a:r>
            <a:r>
              <a:rPr kumimoji="1" lang="zh-CN" altLang="en-US" sz="28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290845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内容占位符 8" descr="图片包含 照片, 男人, 桌子, 盘子&#10;&#10;描述已自动生成">
            <a:extLst>
              <a:ext uri="{FF2B5EF4-FFF2-40B4-BE49-F238E27FC236}">
                <a16:creationId xmlns:a16="http://schemas.microsoft.com/office/drawing/2014/main" id="{B51D1390-409C-044E-B80B-F40FF8FF8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052" y="0"/>
            <a:ext cx="1602133" cy="1476665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C503B4-332A-0040-9D51-AABCB63A339D}"/>
              </a:ext>
            </a:extLst>
          </p:cNvPr>
          <p:cNvSpPr txBox="1"/>
          <p:nvPr/>
        </p:nvSpPr>
        <p:spPr>
          <a:xfrm>
            <a:off x="2871788" y="19716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364A2-3D8D-3445-B1B0-2A4A4E30922C}"/>
              </a:ext>
            </a:extLst>
          </p:cNvPr>
          <p:cNvSpPr txBox="1"/>
          <p:nvPr/>
        </p:nvSpPr>
        <p:spPr>
          <a:xfrm>
            <a:off x="2871788" y="25177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2E80B7-B5BD-554B-AFF8-808CF8169C45}"/>
              </a:ext>
            </a:extLst>
          </p:cNvPr>
          <p:cNvSpPr txBox="1"/>
          <p:nvPr/>
        </p:nvSpPr>
        <p:spPr>
          <a:xfrm>
            <a:off x="1042998" y="3743324"/>
            <a:ext cx="1021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Aaaaa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04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845"/>
            <a:ext cx="12192000" cy="883784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000" b="1" dirty="0">
                <a:ln/>
                <a:solidFill>
                  <a:schemeClr val="accent4"/>
                </a:solidFill>
              </a:rPr>
              <a:t>     </a:t>
            </a:r>
            <a:r>
              <a:rPr kumimoji="1" lang="zh-CN" altLang="en-US" sz="28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290845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内容占位符 8" descr="图片包含 照片, 男人, 桌子, 盘子&#10;&#10;描述已自动生成">
            <a:extLst>
              <a:ext uri="{FF2B5EF4-FFF2-40B4-BE49-F238E27FC236}">
                <a16:creationId xmlns:a16="http://schemas.microsoft.com/office/drawing/2014/main" id="{B51D1390-409C-044E-B80B-F40FF8FF8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052" y="0"/>
            <a:ext cx="1602133" cy="1476665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C503B4-332A-0040-9D51-AABCB63A339D}"/>
              </a:ext>
            </a:extLst>
          </p:cNvPr>
          <p:cNvSpPr txBox="1"/>
          <p:nvPr/>
        </p:nvSpPr>
        <p:spPr>
          <a:xfrm>
            <a:off x="2871788" y="19716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364A2-3D8D-3445-B1B0-2A4A4E30922C}"/>
              </a:ext>
            </a:extLst>
          </p:cNvPr>
          <p:cNvSpPr txBox="1"/>
          <p:nvPr/>
        </p:nvSpPr>
        <p:spPr>
          <a:xfrm>
            <a:off x="2871788" y="25177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2E80B7-B5BD-554B-AFF8-808CF8169C45}"/>
              </a:ext>
            </a:extLst>
          </p:cNvPr>
          <p:cNvSpPr txBox="1"/>
          <p:nvPr/>
        </p:nvSpPr>
        <p:spPr>
          <a:xfrm>
            <a:off x="1042998" y="3743324"/>
            <a:ext cx="1021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Aaaaa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17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845"/>
            <a:ext cx="12192000" cy="883784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000" b="1" dirty="0">
                <a:ln/>
                <a:solidFill>
                  <a:schemeClr val="accent4"/>
                </a:solidFill>
              </a:rPr>
              <a:t>     </a:t>
            </a:r>
            <a:r>
              <a:rPr kumimoji="1" lang="zh-CN" altLang="en-US" sz="28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290845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内容占位符 8" descr="图片包含 照片, 男人, 桌子, 盘子&#10;&#10;描述已自动生成">
            <a:extLst>
              <a:ext uri="{FF2B5EF4-FFF2-40B4-BE49-F238E27FC236}">
                <a16:creationId xmlns:a16="http://schemas.microsoft.com/office/drawing/2014/main" id="{B51D1390-409C-044E-B80B-F40FF8FF8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052" y="0"/>
            <a:ext cx="1602133" cy="1476665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C503B4-332A-0040-9D51-AABCB63A339D}"/>
              </a:ext>
            </a:extLst>
          </p:cNvPr>
          <p:cNvSpPr txBox="1"/>
          <p:nvPr/>
        </p:nvSpPr>
        <p:spPr>
          <a:xfrm>
            <a:off x="2871788" y="19716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364A2-3D8D-3445-B1B0-2A4A4E30922C}"/>
              </a:ext>
            </a:extLst>
          </p:cNvPr>
          <p:cNvSpPr txBox="1"/>
          <p:nvPr/>
        </p:nvSpPr>
        <p:spPr>
          <a:xfrm>
            <a:off x="2871788" y="25177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2E80B7-B5BD-554B-AFF8-808CF8169C45}"/>
              </a:ext>
            </a:extLst>
          </p:cNvPr>
          <p:cNvSpPr txBox="1"/>
          <p:nvPr/>
        </p:nvSpPr>
        <p:spPr>
          <a:xfrm>
            <a:off x="1042998" y="3743324"/>
            <a:ext cx="1021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Aaaaa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79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1846-6530-4C4B-8CF3-E3E48B30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845"/>
            <a:ext cx="12192000" cy="883784"/>
          </a:xfrm>
          <a:solidFill>
            <a:srgbClr val="C60000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en-US" altLang="zh-CN" sz="2000" b="1" dirty="0">
                <a:ln/>
                <a:solidFill>
                  <a:schemeClr val="accent4"/>
                </a:solidFill>
              </a:rPr>
              <a:t>	</a:t>
            </a:r>
            <a:r>
              <a:rPr kumimoji="1" lang="zh-CN" altLang="en-US" sz="2000" b="1" dirty="0">
                <a:ln/>
                <a:solidFill>
                  <a:schemeClr val="accent4"/>
                </a:solidFill>
              </a:rPr>
              <a:t>     </a:t>
            </a:r>
            <a:r>
              <a:rPr kumimoji="1" lang="zh-CN" altLang="en-US" sz="2800" b="1" dirty="0">
                <a:ln/>
                <a:solidFill>
                  <a:schemeClr val="accent4"/>
                </a:solidFill>
              </a:rPr>
              <a:t>十大高手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FDA7638-9A8E-7043-A8C0-DD5AC5AE3BD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290845"/>
            <a:ext cx="0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07A935F-82F2-D04A-8BA7-D2FE25AA1549}"/>
              </a:ext>
            </a:extLst>
          </p:cNvPr>
          <p:cNvCxnSpPr>
            <a:cxnSpLocks/>
          </p:cNvCxnSpPr>
          <p:nvPr/>
        </p:nvCxnSpPr>
        <p:spPr>
          <a:xfrm>
            <a:off x="2471738" y="1843088"/>
            <a:ext cx="0" cy="104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内容占位符 8" descr="图片包含 照片, 男人, 桌子, 盘子&#10;&#10;描述已自动生成">
            <a:extLst>
              <a:ext uri="{FF2B5EF4-FFF2-40B4-BE49-F238E27FC236}">
                <a16:creationId xmlns:a16="http://schemas.microsoft.com/office/drawing/2014/main" id="{B51D1390-409C-044E-B80B-F40FF8FF8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052" y="0"/>
            <a:ext cx="1602133" cy="1476665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C503B4-332A-0040-9D51-AABCB63A339D}"/>
              </a:ext>
            </a:extLst>
          </p:cNvPr>
          <p:cNvSpPr txBox="1"/>
          <p:nvPr/>
        </p:nvSpPr>
        <p:spPr>
          <a:xfrm>
            <a:off x="2871788" y="19716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364A2-3D8D-3445-B1B0-2A4A4E30922C}"/>
              </a:ext>
            </a:extLst>
          </p:cNvPr>
          <p:cNvSpPr txBox="1"/>
          <p:nvPr/>
        </p:nvSpPr>
        <p:spPr>
          <a:xfrm>
            <a:off x="2871788" y="25177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2E80B7-B5BD-554B-AFF8-808CF8169C45}"/>
              </a:ext>
            </a:extLst>
          </p:cNvPr>
          <p:cNvSpPr txBox="1"/>
          <p:nvPr/>
        </p:nvSpPr>
        <p:spPr>
          <a:xfrm>
            <a:off x="1042998" y="3743324"/>
            <a:ext cx="1021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Aaaaa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16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109</Words>
  <Application>Microsoft Macintosh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      十大高手</vt:lpstr>
      <vt:lpstr> 十大高手</vt:lpstr>
      <vt:lpstr> 十大高手</vt:lpstr>
      <vt:lpstr> 十大高手</vt:lpstr>
      <vt:lpstr>      十大高手</vt:lpstr>
      <vt:lpstr>      十大高手</vt:lpstr>
      <vt:lpstr>      十大高手</vt:lpstr>
      <vt:lpstr>      十大高手</vt:lpstr>
      <vt:lpstr>      十大高手</vt:lpstr>
      <vt:lpstr>      十大高手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Kehua Wei</dc:creator>
  <cp:lastModifiedBy>Kehua Wei</cp:lastModifiedBy>
  <cp:revision>6</cp:revision>
  <dcterms:created xsi:type="dcterms:W3CDTF">2019-11-30T03:23:08Z</dcterms:created>
  <dcterms:modified xsi:type="dcterms:W3CDTF">2019-11-30T04:29:16Z</dcterms:modified>
</cp:coreProperties>
</file>