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32918400" cx="38404800"/>
  <p:notesSz cx="9144000" cy="68580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9AA0A6"/>
          </p15:clr>
        </p15:guide>
        <p15:guide id="2" pos="13249">
          <p15:clr>
            <a:srgbClr val="9AA0A6"/>
          </p15:clr>
        </p15:guide>
      </p15:sldGuideLst>
    </p:ext>
    <p:ext uri="http://customooxmlschemas.google.com/">
      <go:slidesCustomData xmlns:go="http://customooxmlschemas.google.com/" r:id="rId11" roundtripDataSignature="AMtx7miqIAGNqlmHIroCavkZE7dIpPAo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24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 Id="rId11" Type="http://customschemas.google.com/relationships/presentationmetadata" Target="metadata"/><Relationship Id="rId10"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299" cy="257174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099"/>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14400" y="3257550"/>
            <a:ext cx="7315200" cy="30860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
        <p:nvSpPr>
          <p:cNvPr id="82" name="Google Shape;82;p1:notes"/>
          <p:cNvSpPr/>
          <p:nvPr>
            <p:ph idx="2" type="sldImg"/>
          </p:nvPr>
        </p:nvSpPr>
        <p:spPr>
          <a:xfrm>
            <a:off x="3071813" y="514350"/>
            <a:ext cx="3000375"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3"/>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3"/>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2"/>
          <p:cNvSpPr txBox="1"/>
          <p:nvPr>
            <p:ph type="title"/>
          </p:nvPr>
        </p:nvSpPr>
        <p:spPr>
          <a:xfrm>
            <a:off x="3033713" y="21153438"/>
            <a:ext cx="32643763" cy="65373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SzPts val="1400"/>
              <a:buNone/>
              <a:defRPr sz="1800"/>
            </a:lvl2pPr>
            <a:lvl3pPr lvl="2" marR="0" algn="ctr">
              <a:lnSpc>
                <a:spcPct val="100000"/>
              </a:lnSpc>
              <a:spcBef>
                <a:spcPts val="0"/>
              </a:spcBef>
              <a:spcAft>
                <a:spcPts val="0"/>
              </a:spcAft>
              <a:buSzPts val="1400"/>
              <a:buNone/>
              <a:defRPr sz="1800"/>
            </a:lvl3pPr>
            <a:lvl4pPr lvl="3" marR="0" algn="ctr">
              <a:lnSpc>
                <a:spcPct val="100000"/>
              </a:lnSpc>
              <a:spcBef>
                <a:spcPts val="0"/>
              </a:spcBef>
              <a:spcAft>
                <a:spcPts val="0"/>
              </a:spcAft>
              <a:buSzPts val="1400"/>
              <a:buNone/>
              <a:defRPr sz="1800"/>
            </a:lvl4pPr>
            <a:lvl5pPr lvl="4" marR="0" algn="ctr">
              <a:lnSpc>
                <a:spcPct val="100000"/>
              </a:lnSpc>
              <a:spcBef>
                <a:spcPts val="0"/>
              </a:spcBef>
              <a:spcAft>
                <a:spcPts val="0"/>
              </a:spcAft>
              <a:buSzPts val="1400"/>
              <a:buNone/>
              <a:defRPr sz="1800"/>
            </a:lvl5pPr>
            <a:lvl6pPr lvl="5" marR="0" algn="ctr">
              <a:lnSpc>
                <a:spcPct val="100000"/>
              </a:lnSpc>
              <a:spcBef>
                <a:spcPts val="0"/>
              </a:spcBef>
              <a:spcAft>
                <a:spcPts val="0"/>
              </a:spcAft>
              <a:buSzPts val="1400"/>
              <a:buNone/>
              <a:defRPr sz="1800"/>
            </a:lvl6pPr>
            <a:lvl7pPr lvl="6" marR="0" algn="ctr">
              <a:lnSpc>
                <a:spcPct val="100000"/>
              </a:lnSpc>
              <a:spcBef>
                <a:spcPts val="0"/>
              </a:spcBef>
              <a:spcAft>
                <a:spcPts val="0"/>
              </a:spcAft>
              <a:buSzPts val="1400"/>
              <a:buNone/>
              <a:defRPr sz="1800"/>
            </a:lvl7pPr>
            <a:lvl8pPr lvl="7" marR="0" algn="ctr">
              <a:lnSpc>
                <a:spcPct val="100000"/>
              </a:lnSpc>
              <a:spcBef>
                <a:spcPts val="0"/>
              </a:spcBef>
              <a:spcAft>
                <a:spcPts val="0"/>
              </a:spcAft>
              <a:buSzPts val="1400"/>
              <a:buNone/>
              <a:defRPr sz="1800"/>
            </a:lvl8pPr>
            <a:lvl9pPr lvl="8" marR="0" algn="ctr">
              <a:lnSpc>
                <a:spcPct val="100000"/>
              </a:lnSpc>
              <a:spcBef>
                <a:spcPts val="0"/>
              </a:spcBef>
              <a:spcAft>
                <a:spcPts val="0"/>
              </a:spcAft>
              <a:buSzPts val="1400"/>
              <a:buNone/>
              <a:defRPr sz="1800"/>
            </a:lvl9pPr>
          </a:lstStyle>
          <a:p/>
        </p:txBody>
      </p:sp>
      <p:sp>
        <p:nvSpPr>
          <p:cNvPr id="70" name="Google Shape;70;p12"/>
          <p:cNvSpPr txBox="1"/>
          <p:nvPr>
            <p:ph idx="1" type="body"/>
          </p:nvPr>
        </p:nvSpPr>
        <p:spPr>
          <a:xfrm>
            <a:off x="3033713" y="13952538"/>
            <a:ext cx="32643763" cy="72009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9pPr>
          </a:lstStyle>
          <a:p/>
        </p:txBody>
      </p:sp>
      <p:sp>
        <p:nvSpPr>
          <p:cNvPr id="71" name="Google Shape;71;p12"/>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12"/>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p12"/>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4" name="Shape 74"/>
        <p:cNvGrpSpPr/>
        <p:nvPr/>
      </p:nvGrpSpPr>
      <p:grpSpPr>
        <a:xfrm>
          <a:off x="0" y="0"/>
          <a:ext cx="0" cy="0"/>
          <a:chOff x="0" y="0"/>
          <a:chExt cx="0" cy="0"/>
        </a:xfrm>
      </p:grpSpPr>
      <p:sp>
        <p:nvSpPr>
          <p:cNvPr id="75" name="Google Shape;75;p13"/>
          <p:cNvSpPr txBox="1"/>
          <p:nvPr>
            <p:ph type="ctrTitle"/>
          </p:nvPr>
        </p:nvSpPr>
        <p:spPr>
          <a:xfrm>
            <a:off x="2879725" y="10226675"/>
            <a:ext cx="32645350" cy="7054849"/>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SzPts val="1400"/>
              <a:buNone/>
              <a:defRPr sz="1800"/>
            </a:lvl2pPr>
            <a:lvl3pPr lvl="2" marR="0" algn="ctr">
              <a:lnSpc>
                <a:spcPct val="100000"/>
              </a:lnSpc>
              <a:spcBef>
                <a:spcPts val="0"/>
              </a:spcBef>
              <a:spcAft>
                <a:spcPts val="0"/>
              </a:spcAft>
              <a:buSzPts val="1400"/>
              <a:buNone/>
              <a:defRPr sz="1800"/>
            </a:lvl3pPr>
            <a:lvl4pPr lvl="3" marR="0" algn="ctr">
              <a:lnSpc>
                <a:spcPct val="100000"/>
              </a:lnSpc>
              <a:spcBef>
                <a:spcPts val="0"/>
              </a:spcBef>
              <a:spcAft>
                <a:spcPts val="0"/>
              </a:spcAft>
              <a:buSzPts val="1400"/>
              <a:buNone/>
              <a:defRPr sz="1800"/>
            </a:lvl4pPr>
            <a:lvl5pPr lvl="4" marR="0" algn="ctr">
              <a:lnSpc>
                <a:spcPct val="100000"/>
              </a:lnSpc>
              <a:spcBef>
                <a:spcPts val="0"/>
              </a:spcBef>
              <a:spcAft>
                <a:spcPts val="0"/>
              </a:spcAft>
              <a:buSzPts val="1400"/>
              <a:buNone/>
              <a:defRPr sz="1800"/>
            </a:lvl5pPr>
            <a:lvl6pPr lvl="5" marR="0" algn="ctr">
              <a:lnSpc>
                <a:spcPct val="100000"/>
              </a:lnSpc>
              <a:spcBef>
                <a:spcPts val="0"/>
              </a:spcBef>
              <a:spcAft>
                <a:spcPts val="0"/>
              </a:spcAft>
              <a:buSzPts val="1400"/>
              <a:buNone/>
              <a:defRPr sz="1800"/>
            </a:lvl6pPr>
            <a:lvl7pPr lvl="6" marR="0" algn="ctr">
              <a:lnSpc>
                <a:spcPct val="100000"/>
              </a:lnSpc>
              <a:spcBef>
                <a:spcPts val="0"/>
              </a:spcBef>
              <a:spcAft>
                <a:spcPts val="0"/>
              </a:spcAft>
              <a:buSzPts val="1400"/>
              <a:buNone/>
              <a:defRPr sz="1800"/>
            </a:lvl7pPr>
            <a:lvl8pPr lvl="7" marR="0" algn="ctr">
              <a:lnSpc>
                <a:spcPct val="100000"/>
              </a:lnSpc>
              <a:spcBef>
                <a:spcPts val="0"/>
              </a:spcBef>
              <a:spcAft>
                <a:spcPts val="0"/>
              </a:spcAft>
              <a:buSzPts val="1400"/>
              <a:buNone/>
              <a:defRPr sz="1800"/>
            </a:lvl8pPr>
            <a:lvl9pPr lvl="8" marR="0" algn="ctr">
              <a:lnSpc>
                <a:spcPct val="100000"/>
              </a:lnSpc>
              <a:spcBef>
                <a:spcPts val="0"/>
              </a:spcBef>
              <a:spcAft>
                <a:spcPts val="0"/>
              </a:spcAft>
              <a:buSzPts val="1400"/>
              <a:buNone/>
              <a:defRPr sz="1800"/>
            </a:lvl9pPr>
          </a:lstStyle>
          <a:p/>
        </p:txBody>
      </p:sp>
      <p:sp>
        <p:nvSpPr>
          <p:cNvPr id="76" name="Google Shape;76;p13"/>
          <p:cNvSpPr txBox="1"/>
          <p:nvPr>
            <p:ph idx="1" type="subTitle"/>
          </p:nvPr>
        </p:nvSpPr>
        <p:spPr>
          <a:xfrm>
            <a:off x="5761037" y="18653125"/>
            <a:ext cx="26882724" cy="8413749"/>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286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1pPr>
            <a:lvl2pPr lvl="1" marR="0" algn="ctr">
              <a:lnSpc>
                <a:spcPct val="100000"/>
              </a:lnSpc>
              <a:spcBef>
                <a:spcPts val="250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2pPr>
            <a:lvl3pPr lvl="2" marR="0" algn="ctr">
              <a:lnSpc>
                <a:spcPct val="100000"/>
              </a:lnSpc>
              <a:spcBef>
                <a:spcPts val="214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3pPr>
            <a:lvl4pPr lvl="3" marR="0" algn="ctr">
              <a:lnSpc>
                <a:spcPct val="100000"/>
              </a:lnSpc>
              <a:spcBef>
                <a:spcPts val="178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4pPr>
            <a:lvl5pPr lvl="4" marR="0" algn="ctr">
              <a:lnSpc>
                <a:spcPct val="100000"/>
              </a:lnSpc>
              <a:spcBef>
                <a:spcPts val="178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5pPr>
            <a:lvl6pPr lvl="5" marR="0" algn="ctr">
              <a:lnSpc>
                <a:spcPct val="100000"/>
              </a:lnSpc>
              <a:spcBef>
                <a:spcPts val="178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6pPr>
            <a:lvl7pPr lvl="6" marR="0" algn="ctr">
              <a:lnSpc>
                <a:spcPct val="100000"/>
              </a:lnSpc>
              <a:spcBef>
                <a:spcPts val="178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7pPr>
            <a:lvl8pPr lvl="7" marR="0" algn="ctr">
              <a:lnSpc>
                <a:spcPct val="100000"/>
              </a:lnSpc>
              <a:spcBef>
                <a:spcPts val="178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8pPr>
            <a:lvl9pPr lvl="8" marR="0" algn="ctr">
              <a:lnSpc>
                <a:spcPct val="100000"/>
              </a:lnSpc>
              <a:spcBef>
                <a:spcPts val="178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9pPr>
          </a:lstStyle>
          <a:p/>
        </p:txBody>
      </p:sp>
      <p:sp>
        <p:nvSpPr>
          <p:cNvPr id="77" name="Google Shape;77;p13"/>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8" name="Google Shape;78;p13"/>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13"/>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2879725" y="2925761"/>
            <a:ext cx="32645350" cy="5486399"/>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SzPts val="1400"/>
              <a:buNone/>
              <a:defRPr sz="1800"/>
            </a:lvl2pPr>
            <a:lvl3pPr lvl="2" marR="0" algn="ctr">
              <a:lnSpc>
                <a:spcPct val="100000"/>
              </a:lnSpc>
              <a:spcBef>
                <a:spcPts val="0"/>
              </a:spcBef>
              <a:spcAft>
                <a:spcPts val="0"/>
              </a:spcAft>
              <a:buSzPts val="1400"/>
              <a:buNone/>
              <a:defRPr sz="1800"/>
            </a:lvl3pPr>
            <a:lvl4pPr lvl="3" marR="0" algn="ctr">
              <a:lnSpc>
                <a:spcPct val="100000"/>
              </a:lnSpc>
              <a:spcBef>
                <a:spcPts val="0"/>
              </a:spcBef>
              <a:spcAft>
                <a:spcPts val="0"/>
              </a:spcAft>
              <a:buSzPts val="1400"/>
              <a:buNone/>
              <a:defRPr sz="1800"/>
            </a:lvl4pPr>
            <a:lvl5pPr lvl="4" marR="0" algn="ctr">
              <a:lnSpc>
                <a:spcPct val="100000"/>
              </a:lnSpc>
              <a:spcBef>
                <a:spcPts val="0"/>
              </a:spcBef>
              <a:spcAft>
                <a:spcPts val="0"/>
              </a:spcAft>
              <a:buSzPts val="1400"/>
              <a:buNone/>
              <a:defRPr sz="1800"/>
            </a:lvl5pPr>
            <a:lvl6pPr lvl="5" marR="0" algn="ctr">
              <a:lnSpc>
                <a:spcPct val="100000"/>
              </a:lnSpc>
              <a:spcBef>
                <a:spcPts val="0"/>
              </a:spcBef>
              <a:spcAft>
                <a:spcPts val="0"/>
              </a:spcAft>
              <a:buSzPts val="1400"/>
              <a:buNone/>
              <a:defRPr sz="1800"/>
            </a:lvl6pPr>
            <a:lvl7pPr lvl="6" marR="0" algn="ctr">
              <a:lnSpc>
                <a:spcPct val="100000"/>
              </a:lnSpc>
              <a:spcBef>
                <a:spcPts val="0"/>
              </a:spcBef>
              <a:spcAft>
                <a:spcPts val="0"/>
              </a:spcAft>
              <a:buSzPts val="1400"/>
              <a:buNone/>
              <a:defRPr sz="1800"/>
            </a:lvl7pPr>
            <a:lvl8pPr lvl="7" marR="0" algn="ctr">
              <a:lnSpc>
                <a:spcPct val="100000"/>
              </a:lnSpc>
              <a:spcBef>
                <a:spcPts val="0"/>
              </a:spcBef>
              <a:spcAft>
                <a:spcPts val="0"/>
              </a:spcAft>
              <a:buSzPts val="1400"/>
              <a:buNone/>
              <a:defRPr sz="1800"/>
            </a:lvl8pPr>
            <a:lvl9pPr lvl="8" marR="0" algn="ctr">
              <a:lnSpc>
                <a:spcPct val="100000"/>
              </a:lnSpc>
              <a:spcBef>
                <a:spcPts val="0"/>
              </a:spcBef>
              <a:spcAft>
                <a:spcPts val="0"/>
              </a:spcAft>
              <a:buSzPts val="1400"/>
              <a:buNone/>
              <a:defRPr sz="1800"/>
            </a:lvl9pPr>
          </a:lstStyle>
          <a:p/>
        </p:txBody>
      </p:sp>
      <p:sp>
        <p:nvSpPr>
          <p:cNvPr id="17" name="Google Shape;17;p4"/>
          <p:cNvSpPr txBox="1"/>
          <p:nvPr>
            <p:ph idx="1" type="body"/>
          </p:nvPr>
        </p:nvSpPr>
        <p:spPr>
          <a:xfrm>
            <a:off x="2879725" y="9509125"/>
            <a:ext cx="32645350" cy="19751676"/>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286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250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214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18" name="Google Shape;18;p4"/>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4"/>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4"/>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5"/>
          <p:cNvSpPr txBox="1"/>
          <p:nvPr>
            <p:ph type="title"/>
          </p:nvPr>
        </p:nvSpPr>
        <p:spPr>
          <a:xfrm rot="5400000">
            <a:off x="18276888" y="12012613"/>
            <a:ext cx="26335038" cy="8161336"/>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SzPts val="1400"/>
              <a:buNone/>
              <a:defRPr sz="1800"/>
            </a:lvl2pPr>
            <a:lvl3pPr lvl="2" marR="0" algn="ctr">
              <a:lnSpc>
                <a:spcPct val="100000"/>
              </a:lnSpc>
              <a:spcBef>
                <a:spcPts val="0"/>
              </a:spcBef>
              <a:spcAft>
                <a:spcPts val="0"/>
              </a:spcAft>
              <a:buSzPts val="1400"/>
              <a:buNone/>
              <a:defRPr sz="1800"/>
            </a:lvl3pPr>
            <a:lvl4pPr lvl="3" marR="0" algn="ctr">
              <a:lnSpc>
                <a:spcPct val="100000"/>
              </a:lnSpc>
              <a:spcBef>
                <a:spcPts val="0"/>
              </a:spcBef>
              <a:spcAft>
                <a:spcPts val="0"/>
              </a:spcAft>
              <a:buSzPts val="1400"/>
              <a:buNone/>
              <a:defRPr sz="1800"/>
            </a:lvl4pPr>
            <a:lvl5pPr lvl="4" marR="0" algn="ctr">
              <a:lnSpc>
                <a:spcPct val="100000"/>
              </a:lnSpc>
              <a:spcBef>
                <a:spcPts val="0"/>
              </a:spcBef>
              <a:spcAft>
                <a:spcPts val="0"/>
              </a:spcAft>
              <a:buSzPts val="1400"/>
              <a:buNone/>
              <a:defRPr sz="1800"/>
            </a:lvl5pPr>
            <a:lvl6pPr lvl="5" marR="0" algn="ctr">
              <a:lnSpc>
                <a:spcPct val="100000"/>
              </a:lnSpc>
              <a:spcBef>
                <a:spcPts val="0"/>
              </a:spcBef>
              <a:spcAft>
                <a:spcPts val="0"/>
              </a:spcAft>
              <a:buSzPts val="1400"/>
              <a:buNone/>
              <a:defRPr sz="1800"/>
            </a:lvl6pPr>
            <a:lvl7pPr lvl="6" marR="0" algn="ctr">
              <a:lnSpc>
                <a:spcPct val="100000"/>
              </a:lnSpc>
              <a:spcBef>
                <a:spcPts val="0"/>
              </a:spcBef>
              <a:spcAft>
                <a:spcPts val="0"/>
              </a:spcAft>
              <a:buSzPts val="1400"/>
              <a:buNone/>
              <a:defRPr sz="1800"/>
            </a:lvl7pPr>
            <a:lvl8pPr lvl="7" marR="0" algn="ctr">
              <a:lnSpc>
                <a:spcPct val="100000"/>
              </a:lnSpc>
              <a:spcBef>
                <a:spcPts val="0"/>
              </a:spcBef>
              <a:spcAft>
                <a:spcPts val="0"/>
              </a:spcAft>
              <a:buSzPts val="1400"/>
              <a:buNone/>
              <a:defRPr sz="1800"/>
            </a:lvl8pPr>
            <a:lvl9pPr lvl="8" marR="0" algn="ctr">
              <a:lnSpc>
                <a:spcPct val="100000"/>
              </a:lnSpc>
              <a:spcBef>
                <a:spcPts val="0"/>
              </a:spcBef>
              <a:spcAft>
                <a:spcPts val="0"/>
              </a:spcAft>
              <a:buSzPts val="1400"/>
              <a:buNone/>
              <a:defRPr sz="1800"/>
            </a:lvl9pPr>
          </a:lstStyle>
          <a:p/>
        </p:txBody>
      </p:sp>
      <p:sp>
        <p:nvSpPr>
          <p:cNvPr id="23" name="Google Shape;23;p5"/>
          <p:cNvSpPr txBox="1"/>
          <p:nvPr>
            <p:ph idx="1" type="body"/>
          </p:nvPr>
        </p:nvSpPr>
        <p:spPr>
          <a:xfrm rot="5400000">
            <a:off x="1878012" y="3927475"/>
            <a:ext cx="26335038" cy="24331613"/>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286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250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214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24" name="Google Shape;24;p5"/>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Google Shape;25;p5"/>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5"/>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7" name="Shape 27"/>
        <p:cNvGrpSpPr/>
        <p:nvPr/>
      </p:nvGrpSpPr>
      <p:grpSpPr>
        <a:xfrm>
          <a:off x="0" y="0"/>
          <a:ext cx="0" cy="0"/>
          <a:chOff x="0" y="0"/>
          <a:chExt cx="0" cy="0"/>
        </a:xfrm>
      </p:grpSpPr>
      <p:sp>
        <p:nvSpPr>
          <p:cNvPr id="28" name="Google Shape;28;p6"/>
          <p:cNvSpPr txBox="1"/>
          <p:nvPr>
            <p:ph type="title"/>
          </p:nvPr>
        </p:nvSpPr>
        <p:spPr>
          <a:xfrm>
            <a:off x="2879725" y="2925761"/>
            <a:ext cx="32645350" cy="5486399"/>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SzPts val="1400"/>
              <a:buNone/>
              <a:defRPr sz="1800"/>
            </a:lvl2pPr>
            <a:lvl3pPr lvl="2" marR="0" algn="ctr">
              <a:lnSpc>
                <a:spcPct val="100000"/>
              </a:lnSpc>
              <a:spcBef>
                <a:spcPts val="0"/>
              </a:spcBef>
              <a:spcAft>
                <a:spcPts val="0"/>
              </a:spcAft>
              <a:buSzPts val="1400"/>
              <a:buNone/>
              <a:defRPr sz="1800"/>
            </a:lvl3pPr>
            <a:lvl4pPr lvl="3" marR="0" algn="ctr">
              <a:lnSpc>
                <a:spcPct val="100000"/>
              </a:lnSpc>
              <a:spcBef>
                <a:spcPts val="0"/>
              </a:spcBef>
              <a:spcAft>
                <a:spcPts val="0"/>
              </a:spcAft>
              <a:buSzPts val="1400"/>
              <a:buNone/>
              <a:defRPr sz="1800"/>
            </a:lvl4pPr>
            <a:lvl5pPr lvl="4" marR="0" algn="ctr">
              <a:lnSpc>
                <a:spcPct val="100000"/>
              </a:lnSpc>
              <a:spcBef>
                <a:spcPts val="0"/>
              </a:spcBef>
              <a:spcAft>
                <a:spcPts val="0"/>
              </a:spcAft>
              <a:buSzPts val="1400"/>
              <a:buNone/>
              <a:defRPr sz="1800"/>
            </a:lvl5pPr>
            <a:lvl6pPr lvl="5" marR="0" algn="ctr">
              <a:lnSpc>
                <a:spcPct val="100000"/>
              </a:lnSpc>
              <a:spcBef>
                <a:spcPts val="0"/>
              </a:spcBef>
              <a:spcAft>
                <a:spcPts val="0"/>
              </a:spcAft>
              <a:buSzPts val="1400"/>
              <a:buNone/>
              <a:defRPr sz="1800"/>
            </a:lvl6pPr>
            <a:lvl7pPr lvl="6" marR="0" algn="ctr">
              <a:lnSpc>
                <a:spcPct val="100000"/>
              </a:lnSpc>
              <a:spcBef>
                <a:spcPts val="0"/>
              </a:spcBef>
              <a:spcAft>
                <a:spcPts val="0"/>
              </a:spcAft>
              <a:buSzPts val="1400"/>
              <a:buNone/>
              <a:defRPr sz="1800"/>
            </a:lvl7pPr>
            <a:lvl8pPr lvl="7" marR="0" algn="ctr">
              <a:lnSpc>
                <a:spcPct val="100000"/>
              </a:lnSpc>
              <a:spcBef>
                <a:spcPts val="0"/>
              </a:spcBef>
              <a:spcAft>
                <a:spcPts val="0"/>
              </a:spcAft>
              <a:buSzPts val="1400"/>
              <a:buNone/>
              <a:defRPr sz="1800"/>
            </a:lvl8pPr>
            <a:lvl9pPr lvl="8" marR="0" algn="ctr">
              <a:lnSpc>
                <a:spcPct val="100000"/>
              </a:lnSpc>
              <a:spcBef>
                <a:spcPts val="0"/>
              </a:spcBef>
              <a:spcAft>
                <a:spcPts val="0"/>
              </a:spcAft>
              <a:buSzPts val="1400"/>
              <a:buNone/>
              <a:defRPr sz="1800"/>
            </a:lvl9pPr>
          </a:lstStyle>
          <a:p/>
        </p:txBody>
      </p:sp>
      <p:sp>
        <p:nvSpPr>
          <p:cNvPr id="29" name="Google Shape;29;p6"/>
          <p:cNvSpPr txBox="1"/>
          <p:nvPr>
            <p:ph idx="1" type="body"/>
          </p:nvPr>
        </p:nvSpPr>
        <p:spPr>
          <a:xfrm rot="5400000">
            <a:off x="9326562" y="3062287"/>
            <a:ext cx="19751676" cy="32645350"/>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286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250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214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30" name="Google Shape;30;p6"/>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6"/>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6"/>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3" name="Shape 33"/>
        <p:cNvGrpSpPr/>
        <p:nvPr/>
      </p:nvGrpSpPr>
      <p:grpSpPr>
        <a:xfrm>
          <a:off x="0" y="0"/>
          <a:ext cx="0" cy="0"/>
          <a:chOff x="0" y="0"/>
          <a:chExt cx="0" cy="0"/>
        </a:xfrm>
      </p:grpSpPr>
      <p:sp>
        <p:nvSpPr>
          <p:cNvPr id="34" name="Google Shape;34;p7"/>
          <p:cNvSpPr txBox="1"/>
          <p:nvPr>
            <p:ph type="title"/>
          </p:nvPr>
        </p:nvSpPr>
        <p:spPr>
          <a:xfrm>
            <a:off x="7527925" y="23042563"/>
            <a:ext cx="23042562" cy="2720974"/>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SzPts val="1400"/>
              <a:buNone/>
              <a:defRPr sz="1800"/>
            </a:lvl2pPr>
            <a:lvl3pPr lvl="2" marR="0" algn="ctr">
              <a:lnSpc>
                <a:spcPct val="100000"/>
              </a:lnSpc>
              <a:spcBef>
                <a:spcPts val="0"/>
              </a:spcBef>
              <a:spcAft>
                <a:spcPts val="0"/>
              </a:spcAft>
              <a:buSzPts val="1400"/>
              <a:buNone/>
              <a:defRPr sz="1800"/>
            </a:lvl3pPr>
            <a:lvl4pPr lvl="3" marR="0" algn="ctr">
              <a:lnSpc>
                <a:spcPct val="100000"/>
              </a:lnSpc>
              <a:spcBef>
                <a:spcPts val="0"/>
              </a:spcBef>
              <a:spcAft>
                <a:spcPts val="0"/>
              </a:spcAft>
              <a:buSzPts val="1400"/>
              <a:buNone/>
              <a:defRPr sz="1800"/>
            </a:lvl4pPr>
            <a:lvl5pPr lvl="4" marR="0" algn="ctr">
              <a:lnSpc>
                <a:spcPct val="100000"/>
              </a:lnSpc>
              <a:spcBef>
                <a:spcPts val="0"/>
              </a:spcBef>
              <a:spcAft>
                <a:spcPts val="0"/>
              </a:spcAft>
              <a:buSzPts val="1400"/>
              <a:buNone/>
              <a:defRPr sz="1800"/>
            </a:lvl5pPr>
            <a:lvl6pPr lvl="5" marR="0" algn="ctr">
              <a:lnSpc>
                <a:spcPct val="100000"/>
              </a:lnSpc>
              <a:spcBef>
                <a:spcPts val="0"/>
              </a:spcBef>
              <a:spcAft>
                <a:spcPts val="0"/>
              </a:spcAft>
              <a:buSzPts val="1400"/>
              <a:buNone/>
              <a:defRPr sz="1800"/>
            </a:lvl6pPr>
            <a:lvl7pPr lvl="6" marR="0" algn="ctr">
              <a:lnSpc>
                <a:spcPct val="100000"/>
              </a:lnSpc>
              <a:spcBef>
                <a:spcPts val="0"/>
              </a:spcBef>
              <a:spcAft>
                <a:spcPts val="0"/>
              </a:spcAft>
              <a:buSzPts val="1400"/>
              <a:buNone/>
              <a:defRPr sz="1800"/>
            </a:lvl7pPr>
            <a:lvl8pPr lvl="7" marR="0" algn="ctr">
              <a:lnSpc>
                <a:spcPct val="100000"/>
              </a:lnSpc>
              <a:spcBef>
                <a:spcPts val="0"/>
              </a:spcBef>
              <a:spcAft>
                <a:spcPts val="0"/>
              </a:spcAft>
              <a:buSzPts val="1400"/>
              <a:buNone/>
              <a:defRPr sz="1800"/>
            </a:lvl8pPr>
            <a:lvl9pPr lvl="8" marR="0" algn="ctr">
              <a:lnSpc>
                <a:spcPct val="100000"/>
              </a:lnSpc>
              <a:spcBef>
                <a:spcPts val="0"/>
              </a:spcBef>
              <a:spcAft>
                <a:spcPts val="0"/>
              </a:spcAft>
              <a:buSzPts val="1400"/>
              <a:buNone/>
              <a:defRPr sz="1800"/>
            </a:lvl9pPr>
          </a:lstStyle>
          <a:p/>
        </p:txBody>
      </p:sp>
      <p:sp>
        <p:nvSpPr>
          <p:cNvPr id="35" name="Google Shape;35;p7"/>
          <p:cNvSpPr/>
          <p:nvPr>
            <p:ph idx="2" type="pic"/>
          </p:nvPr>
        </p:nvSpPr>
        <p:spPr>
          <a:xfrm>
            <a:off x="7527925" y="2941638"/>
            <a:ext cx="23042562" cy="19750086"/>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1pPr>
            <a:lvl2pPr lvl="1" marR="0" rtl="0" algn="l">
              <a:lnSpc>
                <a:spcPct val="100000"/>
              </a:lnSpc>
              <a:spcBef>
                <a:spcPts val="250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214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36" name="Google Shape;36;p7"/>
          <p:cNvSpPr txBox="1"/>
          <p:nvPr>
            <p:ph idx="1" type="body"/>
          </p:nvPr>
        </p:nvSpPr>
        <p:spPr>
          <a:xfrm>
            <a:off x="7527925" y="25763538"/>
            <a:ext cx="23042562" cy="3862387"/>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9pPr>
          </a:lstStyle>
          <a:p/>
        </p:txBody>
      </p:sp>
      <p:sp>
        <p:nvSpPr>
          <p:cNvPr id="37" name="Google Shape;37;p7"/>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7"/>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9" name="Google Shape;39;p7"/>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0" name="Shape 40"/>
        <p:cNvGrpSpPr/>
        <p:nvPr/>
      </p:nvGrpSpPr>
      <p:grpSpPr>
        <a:xfrm>
          <a:off x="0" y="0"/>
          <a:ext cx="0" cy="0"/>
          <a:chOff x="0" y="0"/>
          <a:chExt cx="0" cy="0"/>
        </a:xfrm>
      </p:grpSpPr>
      <p:sp>
        <p:nvSpPr>
          <p:cNvPr id="41" name="Google Shape;41;p8"/>
          <p:cNvSpPr txBox="1"/>
          <p:nvPr>
            <p:ph type="title"/>
          </p:nvPr>
        </p:nvSpPr>
        <p:spPr>
          <a:xfrm>
            <a:off x="1920875" y="1311275"/>
            <a:ext cx="12634912" cy="5576887"/>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SzPts val="1400"/>
              <a:buNone/>
              <a:defRPr sz="1800"/>
            </a:lvl2pPr>
            <a:lvl3pPr lvl="2" marR="0" algn="ctr">
              <a:lnSpc>
                <a:spcPct val="100000"/>
              </a:lnSpc>
              <a:spcBef>
                <a:spcPts val="0"/>
              </a:spcBef>
              <a:spcAft>
                <a:spcPts val="0"/>
              </a:spcAft>
              <a:buSzPts val="1400"/>
              <a:buNone/>
              <a:defRPr sz="1800"/>
            </a:lvl3pPr>
            <a:lvl4pPr lvl="3" marR="0" algn="ctr">
              <a:lnSpc>
                <a:spcPct val="100000"/>
              </a:lnSpc>
              <a:spcBef>
                <a:spcPts val="0"/>
              </a:spcBef>
              <a:spcAft>
                <a:spcPts val="0"/>
              </a:spcAft>
              <a:buSzPts val="1400"/>
              <a:buNone/>
              <a:defRPr sz="1800"/>
            </a:lvl4pPr>
            <a:lvl5pPr lvl="4" marR="0" algn="ctr">
              <a:lnSpc>
                <a:spcPct val="100000"/>
              </a:lnSpc>
              <a:spcBef>
                <a:spcPts val="0"/>
              </a:spcBef>
              <a:spcAft>
                <a:spcPts val="0"/>
              </a:spcAft>
              <a:buSzPts val="1400"/>
              <a:buNone/>
              <a:defRPr sz="1800"/>
            </a:lvl5pPr>
            <a:lvl6pPr lvl="5" marR="0" algn="ctr">
              <a:lnSpc>
                <a:spcPct val="100000"/>
              </a:lnSpc>
              <a:spcBef>
                <a:spcPts val="0"/>
              </a:spcBef>
              <a:spcAft>
                <a:spcPts val="0"/>
              </a:spcAft>
              <a:buSzPts val="1400"/>
              <a:buNone/>
              <a:defRPr sz="1800"/>
            </a:lvl6pPr>
            <a:lvl7pPr lvl="6" marR="0" algn="ctr">
              <a:lnSpc>
                <a:spcPct val="100000"/>
              </a:lnSpc>
              <a:spcBef>
                <a:spcPts val="0"/>
              </a:spcBef>
              <a:spcAft>
                <a:spcPts val="0"/>
              </a:spcAft>
              <a:buSzPts val="1400"/>
              <a:buNone/>
              <a:defRPr sz="1800"/>
            </a:lvl7pPr>
            <a:lvl8pPr lvl="7" marR="0" algn="ctr">
              <a:lnSpc>
                <a:spcPct val="100000"/>
              </a:lnSpc>
              <a:spcBef>
                <a:spcPts val="0"/>
              </a:spcBef>
              <a:spcAft>
                <a:spcPts val="0"/>
              </a:spcAft>
              <a:buSzPts val="1400"/>
              <a:buNone/>
              <a:defRPr sz="1800"/>
            </a:lvl8pPr>
            <a:lvl9pPr lvl="8" marR="0" algn="ctr">
              <a:lnSpc>
                <a:spcPct val="100000"/>
              </a:lnSpc>
              <a:spcBef>
                <a:spcPts val="0"/>
              </a:spcBef>
              <a:spcAft>
                <a:spcPts val="0"/>
              </a:spcAft>
              <a:buSzPts val="1400"/>
              <a:buNone/>
              <a:defRPr sz="1800"/>
            </a:lvl9pPr>
          </a:lstStyle>
          <a:p/>
        </p:txBody>
      </p:sp>
      <p:sp>
        <p:nvSpPr>
          <p:cNvPr id="42" name="Google Shape;42;p8"/>
          <p:cNvSpPr txBox="1"/>
          <p:nvPr>
            <p:ph idx="1" type="body"/>
          </p:nvPr>
        </p:nvSpPr>
        <p:spPr>
          <a:xfrm>
            <a:off x="15014575" y="1311275"/>
            <a:ext cx="21469349" cy="28093989"/>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43" name="Google Shape;43;p8"/>
          <p:cNvSpPr txBox="1"/>
          <p:nvPr>
            <p:ph idx="2" type="body"/>
          </p:nvPr>
        </p:nvSpPr>
        <p:spPr>
          <a:xfrm>
            <a:off x="1920875" y="6888163"/>
            <a:ext cx="12634912" cy="225171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9pPr>
          </a:lstStyle>
          <a:p/>
        </p:txBody>
      </p:sp>
      <p:sp>
        <p:nvSpPr>
          <p:cNvPr id="44" name="Google Shape;44;p8"/>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5" name="Google Shape;45;p8"/>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6" name="Google Shape;46;p8"/>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9"/>
          <p:cNvSpPr txBox="1"/>
          <p:nvPr>
            <p:ph type="title"/>
          </p:nvPr>
        </p:nvSpPr>
        <p:spPr>
          <a:xfrm>
            <a:off x="2879725" y="2925761"/>
            <a:ext cx="32645350" cy="5486399"/>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SzPts val="1400"/>
              <a:buNone/>
              <a:defRPr sz="1800"/>
            </a:lvl2pPr>
            <a:lvl3pPr lvl="2" marR="0" algn="ctr">
              <a:lnSpc>
                <a:spcPct val="100000"/>
              </a:lnSpc>
              <a:spcBef>
                <a:spcPts val="0"/>
              </a:spcBef>
              <a:spcAft>
                <a:spcPts val="0"/>
              </a:spcAft>
              <a:buSzPts val="1400"/>
              <a:buNone/>
              <a:defRPr sz="1800"/>
            </a:lvl3pPr>
            <a:lvl4pPr lvl="3" marR="0" algn="ctr">
              <a:lnSpc>
                <a:spcPct val="100000"/>
              </a:lnSpc>
              <a:spcBef>
                <a:spcPts val="0"/>
              </a:spcBef>
              <a:spcAft>
                <a:spcPts val="0"/>
              </a:spcAft>
              <a:buSzPts val="1400"/>
              <a:buNone/>
              <a:defRPr sz="1800"/>
            </a:lvl4pPr>
            <a:lvl5pPr lvl="4" marR="0" algn="ctr">
              <a:lnSpc>
                <a:spcPct val="100000"/>
              </a:lnSpc>
              <a:spcBef>
                <a:spcPts val="0"/>
              </a:spcBef>
              <a:spcAft>
                <a:spcPts val="0"/>
              </a:spcAft>
              <a:buSzPts val="1400"/>
              <a:buNone/>
              <a:defRPr sz="1800"/>
            </a:lvl5pPr>
            <a:lvl6pPr lvl="5" marR="0" algn="ctr">
              <a:lnSpc>
                <a:spcPct val="100000"/>
              </a:lnSpc>
              <a:spcBef>
                <a:spcPts val="0"/>
              </a:spcBef>
              <a:spcAft>
                <a:spcPts val="0"/>
              </a:spcAft>
              <a:buSzPts val="1400"/>
              <a:buNone/>
              <a:defRPr sz="1800"/>
            </a:lvl6pPr>
            <a:lvl7pPr lvl="6" marR="0" algn="ctr">
              <a:lnSpc>
                <a:spcPct val="100000"/>
              </a:lnSpc>
              <a:spcBef>
                <a:spcPts val="0"/>
              </a:spcBef>
              <a:spcAft>
                <a:spcPts val="0"/>
              </a:spcAft>
              <a:buSzPts val="1400"/>
              <a:buNone/>
              <a:defRPr sz="1800"/>
            </a:lvl7pPr>
            <a:lvl8pPr lvl="7" marR="0" algn="ctr">
              <a:lnSpc>
                <a:spcPct val="100000"/>
              </a:lnSpc>
              <a:spcBef>
                <a:spcPts val="0"/>
              </a:spcBef>
              <a:spcAft>
                <a:spcPts val="0"/>
              </a:spcAft>
              <a:buSzPts val="1400"/>
              <a:buNone/>
              <a:defRPr sz="1800"/>
            </a:lvl8pPr>
            <a:lvl9pPr lvl="8" marR="0" algn="ctr">
              <a:lnSpc>
                <a:spcPct val="100000"/>
              </a:lnSpc>
              <a:spcBef>
                <a:spcPts val="0"/>
              </a:spcBef>
              <a:spcAft>
                <a:spcPts val="0"/>
              </a:spcAft>
              <a:buSzPts val="1400"/>
              <a:buNone/>
              <a:defRPr sz="1800"/>
            </a:lvl9pPr>
          </a:lstStyle>
          <a:p/>
        </p:txBody>
      </p:sp>
      <p:sp>
        <p:nvSpPr>
          <p:cNvPr id="49" name="Google Shape;49;p9"/>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9"/>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1" name="Google Shape;51;p9"/>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10"/>
          <p:cNvSpPr txBox="1"/>
          <p:nvPr>
            <p:ph type="title"/>
          </p:nvPr>
        </p:nvSpPr>
        <p:spPr>
          <a:xfrm>
            <a:off x="1920875" y="1317625"/>
            <a:ext cx="34563051" cy="5486399"/>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SzPts val="1400"/>
              <a:buNone/>
              <a:defRPr sz="1800"/>
            </a:lvl2pPr>
            <a:lvl3pPr lvl="2" marR="0" algn="ctr">
              <a:lnSpc>
                <a:spcPct val="100000"/>
              </a:lnSpc>
              <a:spcBef>
                <a:spcPts val="0"/>
              </a:spcBef>
              <a:spcAft>
                <a:spcPts val="0"/>
              </a:spcAft>
              <a:buSzPts val="1400"/>
              <a:buNone/>
              <a:defRPr sz="1800"/>
            </a:lvl3pPr>
            <a:lvl4pPr lvl="3" marR="0" algn="ctr">
              <a:lnSpc>
                <a:spcPct val="100000"/>
              </a:lnSpc>
              <a:spcBef>
                <a:spcPts val="0"/>
              </a:spcBef>
              <a:spcAft>
                <a:spcPts val="0"/>
              </a:spcAft>
              <a:buSzPts val="1400"/>
              <a:buNone/>
              <a:defRPr sz="1800"/>
            </a:lvl4pPr>
            <a:lvl5pPr lvl="4" marR="0" algn="ctr">
              <a:lnSpc>
                <a:spcPct val="100000"/>
              </a:lnSpc>
              <a:spcBef>
                <a:spcPts val="0"/>
              </a:spcBef>
              <a:spcAft>
                <a:spcPts val="0"/>
              </a:spcAft>
              <a:buSzPts val="1400"/>
              <a:buNone/>
              <a:defRPr sz="1800"/>
            </a:lvl5pPr>
            <a:lvl6pPr lvl="5" marR="0" algn="ctr">
              <a:lnSpc>
                <a:spcPct val="100000"/>
              </a:lnSpc>
              <a:spcBef>
                <a:spcPts val="0"/>
              </a:spcBef>
              <a:spcAft>
                <a:spcPts val="0"/>
              </a:spcAft>
              <a:buSzPts val="1400"/>
              <a:buNone/>
              <a:defRPr sz="1800"/>
            </a:lvl6pPr>
            <a:lvl7pPr lvl="6" marR="0" algn="ctr">
              <a:lnSpc>
                <a:spcPct val="100000"/>
              </a:lnSpc>
              <a:spcBef>
                <a:spcPts val="0"/>
              </a:spcBef>
              <a:spcAft>
                <a:spcPts val="0"/>
              </a:spcAft>
              <a:buSzPts val="1400"/>
              <a:buNone/>
              <a:defRPr sz="1800"/>
            </a:lvl7pPr>
            <a:lvl8pPr lvl="7" marR="0" algn="ctr">
              <a:lnSpc>
                <a:spcPct val="100000"/>
              </a:lnSpc>
              <a:spcBef>
                <a:spcPts val="0"/>
              </a:spcBef>
              <a:spcAft>
                <a:spcPts val="0"/>
              </a:spcAft>
              <a:buSzPts val="1400"/>
              <a:buNone/>
              <a:defRPr sz="1800"/>
            </a:lvl8pPr>
            <a:lvl9pPr lvl="8" marR="0" algn="ctr">
              <a:lnSpc>
                <a:spcPct val="100000"/>
              </a:lnSpc>
              <a:spcBef>
                <a:spcPts val="0"/>
              </a:spcBef>
              <a:spcAft>
                <a:spcPts val="0"/>
              </a:spcAft>
              <a:buSzPts val="1400"/>
              <a:buNone/>
              <a:defRPr sz="1800"/>
            </a:lvl9pPr>
          </a:lstStyle>
          <a:p/>
        </p:txBody>
      </p:sp>
      <p:sp>
        <p:nvSpPr>
          <p:cNvPr id="54" name="Google Shape;54;p10"/>
          <p:cNvSpPr txBox="1"/>
          <p:nvPr>
            <p:ph idx="1" type="body"/>
          </p:nvPr>
        </p:nvSpPr>
        <p:spPr>
          <a:xfrm>
            <a:off x="1920875" y="7369175"/>
            <a:ext cx="16968789" cy="3070224"/>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9pPr>
          </a:lstStyle>
          <a:p/>
        </p:txBody>
      </p:sp>
      <p:sp>
        <p:nvSpPr>
          <p:cNvPr id="55" name="Google Shape;55;p10"/>
          <p:cNvSpPr txBox="1"/>
          <p:nvPr>
            <p:ph idx="2" type="body"/>
          </p:nvPr>
        </p:nvSpPr>
        <p:spPr>
          <a:xfrm>
            <a:off x="1920875" y="10439400"/>
            <a:ext cx="16968789" cy="18965861"/>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56" name="Google Shape;56;p10"/>
          <p:cNvSpPr txBox="1"/>
          <p:nvPr>
            <p:ph idx="3" type="body"/>
          </p:nvPr>
        </p:nvSpPr>
        <p:spPr>
          <a:xfrm>
            <a:off x="19508788" y="7369175"/>
            <a:ext cx="16975137" cy="3070224"/>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9pPr>
          </a:lstStyle>
          <a:p/>
        </p:txBody>
      </p:sp>
      <p:sp>
        <p:nvSpPr>
          <p:cNvPr id="57" name="Google Shape;57;p10"/>
          <p:cNvSpPr txBox="1"/>
          <p:nvPr>
            <p:ph idx="4" type="body"/>
          </p:nvPr>
        </p:nvSpPr>
        <p:spPr>
          <a:xfrm>
            <a:off x="19508788" y="10439400"/>
            <a:ext cx="16975137" cy="18965861"/>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58" name="Google Shape;58;p10"/>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9" name="Google Shape;59;p10"/>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0" name="Google Shape;60;p10"/>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Google Shape;62;p11"/>
          <p:cNvSpPr txBox="1"/>
          <p:nvPr>
            <p:ph type="title"/>
          </p:nvPr>
        </p:nvSpPr>
        <p:spPr>
          <a:xfrm>
            <a:off x="2879725" y="2925761"/>
            <a:ext cx="32645350" cy="5486399"/>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SzPts val="1400"/>
              <a:buNone/>
              <a:defRPr sz="1800"/>
            </a:lvl2pPr>
            <a:lvl3pPr lvl="2" marR="0" algn="ctr">
              <a:lnSpc>
                <a:spcPct val="100000"/>
              </a:lnSpc>
              <a:spcBef>
                <a:spcPts val="0"/>
              </a:spcBef>
              <a:spcAft>
                <a:spcPts val="0"/>
              </a:spcAft>
              <a:buSzPts val="1400"/>
              <a:buNone/>
              <a:defRPr sz="1800"/>
            </a:lvl3pPr>
            <a:lvl4pPr lvl="3" marR="0" algn="ctr">
              <a:lnSpc>
                <a:spcPct val="100000"/>
              </a:lnSpc>
              <a:spcBef>
                <a:spcPts val="0"/>
              </a:spcBef>
              <a:spcAft>
                <a:spcPts val="0"/>
              </a:spcAft>
              <a:buSzPts val="1400"/>
              <a:buNone/>
              <a:defRPr sz="1800"/>
            </a:lvl4pPr>
            <a:lvl5pPr lvl="4" marR="0" algn="ctr">
              <a:lnSpc>
                <a:spcPct val="100000"/>
              </a:lnSpc>
              <a:spcBef>
                <a:spcPts val="0"/>
              </a:spcBef>
              <a:spcAft>
                <a:spcPts val="0"/>
              </a:spcAft>
              <a:buSzPts val="1400"/>
              <a:buNone/>
              <a:defRPr sz="1800"/>
            </a:lvl5pPr>
            <a:lvl6pPr lvl="5" marR="0" algn="ctr">
              <a:lnSpc>
                <a:spcPct val="100000"/>
              </a:lnSpc>
              <a:spcBef>
                <a:spcPts val="0"/>
              </a:spcBef>
              <a:spcAft>
                <a:spcPts val="0"/>
              </a:spcAft>
              <a:buSzPts val="1400"/>
              <a:buNone/>
              <a:defRPr sz="1800"/>
            </a:lvl6pPr>
            <a:lvl7pPr lvl="6" marR="0" algn="ctr">
              <a:lnSpc>
                <a:spcPct val="100000"/>
              </a:lnSpc>
              <a:spcBef>
                <a:spcPts val="0"/>
              </a:spcBef>
              <a:spcAft>
                <a:spcPts val="0"/>
              </a:spcAft>
              <a:buSzPts val="1400"/>
              <a:buNone/>
              <a:defRPr sz="1800"/>
            </a:lvl7pPr>
            <a:lvl8pPr lvl="7" marR="0" algn="ctr">
              <a:lnSpc>
                <a:spcPct val="100000"/>
              </a:lnSpc>
              <a:spcBef>
                <a:spcPts val="0"/>
              </a:spcBef>
              <a:spcAft>
                <a:spcPts val="0"/>
              </a:spcAft>
              <a:buSzPts val="1400"/>
              <a:buNone/>
              <a:defRPr sz="1800"/>
            </a:lvl8pPr>
            <a:lvl9pPr lvl="8" marR="0" algn="ctr">
              <a:lnSpc>
                <a:spcPct val="100000"/>
              </a:lnSpc>
              <a:spcBef>
                <a:spcPts val="0"/>
              </a:spcBef>
              <a:spcAft>
                <a:spcPts val="0"/>
              </a:spcAft>
              <a:buSzPts val="1400"/>
              <a:buNone/>
              <a:defRPr sz="1800"/>
            </a:lvl9pPr>
          </a:lstStyle>
          <a:p/>
        </p:txBody>
      </p:sp>
      <p:sp>
        <p:nvSpPr>
          <p:cNvPr id="63" name="Google Shape;63;p11"/>
          <p:cNvSpPr txBox="1"/>
          <p:nvPr>
            <p:ph idx="1" type="body"/>
          </p:nvPr>
        </p:nvSpPr>
        <p:spPr>
          <a:xfrm>
            <a:off x="2879725" y="9509125"/>
            <a:ext cx="16246473" cy="19751676"/>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64" name="Google Shape;64;p11"/>
          <p:cNvSpPr txBox="1"/>
          <p:nvPr>
            <p:ph idx="2" type="body"/>
          </p:nvPr>
        </p:nvSpPr>
        <p:spPr>
          <a:xfrm>
            <a:off x="19278600" y="9509125"/>
            <a:ext cx="16246473" cy="19751676"/>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65" name="Google Shape;65;p11"/>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6" name="Google Shape;66;p11"/>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p11"/>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879725" y="2925761"/>
            <a:ext cx="32645350" cy="5486399"/>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879725" y="9509125"/>
            <a:ext cx="32645350" cy="19751676"/>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286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250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214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7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8" name="Google Shape;8;p2"/>
          <p:cNvSpPr txBox="1"/>
          <p:nvPr>
            <p:ph idx="10" type="dt"/>
          </p:nvPr>
        </p:nvSpPr>
        <p:spPr>
          <a:xfrm>
            <a:off x="2879725" y="29992638"/>
            <a:ext cx="8001000" cy="219392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2"/>
          <p:cNvSpPr txBox="1"/>
          <p:nvPr>
            <p:ph idx="11" type="ftr"/>
          </p:nvPr>
        </p:nvSpPr>
        <p:spPr>
          <a:xfrm>
            <a:off x="13122275" y="29992638"/>
            <a:ext cx="12160250" cy="219392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2"/>
          <p:cNvSpPr txBox="1"/>
          <p:nvPr>
            <p:ph idx="12" type="sldNum"/>
          </p:nvPr>
        </p:nvSpPr>
        <p:spPr>
          <a:xfrm>
            <a:off x="27524075" y="29992638"/>
            <a:ext cx="8001000" cy="2193925"/>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1" marL="457200" rtl="0" algn="l">
              <a:spcBef>
                <a:spcPts val="0"/>
              </a:spcBef>
              <a:spcAft>
                <a:spcPts val="0"/>
              </a:spcAft>
              <a:buNone/>
            </a:pPr>
            <a:r>
              <a:t/>
            </a:r>
            <a:endParaRPr/>
          </a:p>
          <a:p>
            <a:pPr indent="0" lvl="2" marL="914400" rtl="0" algn="l">
              <a:spcBef>
                <a:spcPts val="0"/>
              </a:spcBef>
              <a:spcAft>
                <a:spcPts val="0"/>
              </a:spcAft>
              <a:buNone/>
            </a:pPr>
            <a:r>
              <a:t/>
            </a:r>
            <a:endParaRPr/>
          </a:p>
          <a:p>
            <a:pPr indent="0" lvl="3" marL="1371600" rtl="0" algn="l">
              <a:spcBef>
                <a:spcPts val="0"/>
              </a:spcBef>
              <a:spcAft>
                <a:spcPts val="0"/>
              </a:spcAft>
              <a:buNone/>
            </a:pPr>
            <a:r>
              <a:t/>
            </a:r>
            <a:endParaRPr/>
          </a:p>
          <a:p>
            <a:pPr indent="0" lvl="4" marL="1828800" rtl="0" algn="l">
              <a:spcBef>
                <a:spcPts val="0"/>
              </a:spcBef>
              <a:spcAft>
                <a:spcPts val="0"/>
              </a:spcAft>
              <a:buNone/>
            </a:pPr>
            <a:r>
              <a:t/>
            </a:r>
            <a:endParaRPr/>
          </a:p>
          <a:p>
            <a:pPr indent="0" lvl="5" marL="2286000" rtl="0" algn="l">
              <a:spcBef>
                <a:spcPts val="0"/>
              </a:spcBef>
              <a:spcAft>
                <a:spcPts val="0"/>
              </a:spcAft>
              <a:buNone/>
            </a:pPr>
            <a:r>
              <a:t/>
            </a:r>
            <a:endParaRPr/>
          </a:p>
          <a:p>
            <a:pPr indent="0" lvl="6" marL="2743200" rtl="0" algn="l">
              <a:spcBef>
                <a:spcPts val="0"/>
              </a:spcBef>
              <a:spcAft>
                <a:spcPts val="0"/>
              </a:spcAft>
              <a:buNone/>
            </a:pPr>
            <a:r>
              <a:t/>
            </a:r>
            <a:endParaRPr/>
          </a:p>
          <a:p>
            <a:pPr indent="0" lvl="7" marL="3200400" rtl="0" algn="l">
              <a:spcBef>
                <a:spcPts val="0"/>
              </a:spcBef>
              <a:spcAft>
                <a:spcPts val="0"/>
              </a:spcAft>
              <a:buNone/>
            </a:pPr>
            <a:r>
              <a:t/>
            </a:r>
            <a:endParaRPr/>
          </a:p>
          <a:p>
            <a:pPr indent="0" lvl="8" marL="365760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6.png"/><Relationship Id="rId22" Type="http://schemas.openxmlformats.org/officeDocument/2006/relationships/image" Target="../media/image10.png"/><Relationship Id="rId21" Type="http://schemas.openxmlformats.org/officeDocument/2006/relationships/image" Target="../media/image12.png"/><Relationship Id="rId24" Type="http://schemas.openxmlformats.org/officeDocument/2006/relationships/image" Target="../media/image18.png"/><Relationship Id="rId23"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www.kaggle.com/mohansacharya/graduate-admissions" TargetMode="External"/><Relationship Id="rId9" Type="http://schemas.openxmlformats.org/officeDocument/2006/relationships/image" Target="../media/image4.png"/><Relationship Id="rId25"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5.png"/><Relationship Id="rId11" Type="http://schemas.openxmlformats.org/officeDocument/2006/relationships/image" Target="../media/image20.png"/><Relationship Id="rId10" Type="http://schemas.openxmlformats.org/officeDocument/2006/relationships/image" Target="../media/image6.png"/><Relationship Id="rId13" Type="http://schemas.openxmlformats.org/officeDocument/2006/relationships/image" Target="../media/image21.png"/><Relationship Id="rId12" Type="http://schemas.openxmlformats.org/officeDocument/2006/relationships/image" Target="../media/image7.png"/><Relationship Id="rId15" Type="http://schemas.openxmlformats.org/officeDocument/2006/relationships/image" Target="../media/image9.png"/><Relationship Id="rId14" Type="http://schemas.openxmlformats.org/officeDocument/2006/relationships/image" Target="../media/image17.png"/><Relationship Id="rId17" Type="http://schemas.openxmlformats.org/officeDocument/2006/relationships/image" Target="../media/image8.png"/><Relationship Id="rId16" Type="http://schemas.openxmlformats.org/officeDocument/2006/relationships/image" Target="../media/image14.png"/><Relationship Id="rId19" Type="http://schemas.openxmlformats.org/officeDocument/2006/relationships/image" Target="../media/image11.png"/><Relationship Id="rId18"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nvSpPr>
        <p:spPr>
          <a:xfrm>
            <a:off x="1076550" y="12285012"/>
            <a:ext cx="10644000" cy="26761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Below are the initial correlation plots of all variables in the dataset. Plots are colored by smoker status (smoker in red, non-smoker in black)  to highlight the positive correlation between smoking status and medical charges. Other notable plots include age and medical charges (bottom left) appearing to have a positive correlation, as well as age and BMI.</a:t>
            </a:r>
            <a:endParaRPr b="0" i="0" sz="2800" u="none" cap="none" strike="noStrike">
              <a:solidFill>
                <a:schemeClr val="dk1"/>
              </a:solidFill>
              <a:latin typeface="Arial"/>
              <a:ea typeface="Arial"/>
              <a:cs typeface="Arial"/>
              <a:sym typeface="Arial"/>
            </a:endParaRPr>
          </a:p>
        </p:txBody>
      </p:sp>
      <p:sp>
        <p:nvSpPr>
          <p:cNvPr id="85" name="Google Shape;85;p1"/>
          <p:cNvSpPr txBox="1"/>
          <p:nvPr/>
        </p:nvSpPr>
        <p:spPr>
          <a:xfrm>
            <a:off x="10762413" y="683100"/>
            <a:ext cx="16779300" cy="1451700"/>
          </a:xfrm>
          <a:prstGeom prst="rect">
            <a:avLst/>
          </a:prstGeom>
          <a:solidFill>
            <a:srgbClr val="0B539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8000" u="none" cap="none" strike="noStrike">
                <a:solidFill>
                  <a:srgbClr val="FFFFFF"/>
                </a:solidFill>
                <a:latin typeface="Arial"/>
                <a:ea typeface="Arial"/>
                <a:cs typeface="Arial"/>
                <a:sym typeface="Arial"/>
              </a:rPr>
              <a:t>Exploring Medical Cost Influences</a:t>
            </a:r>
            <a:endParaRPr b="1" i="0" sz="8000" u="none" cap="none" strike="noStrike">
              <a:solidFill>
                <a:srgbClr val="FFFFFF"/>
              </a:solidFill>
              <a:latin typeface="Arial"/>
              <a:ea typeface="Arial"/>
              <a:cs typeface="Arial"/>
              <a:sym typeface="Arial"/>
            </a:endParaRPr>
          </a:p>
        </p:txBody>
      </p:sp>
      <p:sp>
        <p:nvSpPr>
          <p:cNvPr id="86" name="Google Shape;86;p1"/>
          <p:cNvSpPr txBox="1"/>
          <p:nvPr/>
        </p:nvSpPr>
        <p:spPr>
          <a:xfrm>
            <a:off x="13478100" y="2618775"/>
            <a:ext cx="11448600" cy="1179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Arial"/>
              <a:buNone/>
            </a:pPr>
            <a:r>
              <a:rPr b="0" i="0" lang="en-US" sz="3600" u="none" cap="none" strike="noStrike">
                <a:solidFill>
                  <a:schemeClr val="dk1"/>
                </a:solidFill>
                <a:latin typeface="Helvetica Neue"/>
                <a:ea typeface="Helvetica Neue"/>
                <a:cs typeface="Helvetica Neue"/>
                <a:sym typeface="Helvetica Neue"/>
              </a:rPr>
              <a:t>David Oniani, Madeline Pope, Zachary Sturgeon</a:t>
            </a:r>
            <a:endParaRPr b="0" i="0" sz="14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900"/>
              <a:buFont typeface="Arial"/>
              <a:buNone/>
            </a:pPr>
            <a:r>
              <a:rPr b="0" i="0" lang="en-US" sz="3600" u="none" cap="none" strike="noStrike">
                <a:solidFill>
                  <a:schemeClr val="dk1"/>
                </a:solidFill>
                <a:latin typeface="Helvetica Neue"/>
                <a:ea typeface="Helvetica Neue"/>
                <a:cs typeface="Helvetica Neue"/>
                <a:sym typeface="Helvetica Neue"/>
              </a:rPr>
              <a:t>Advisor: Dr. Phillip Ivers</a:t>
            </a:r>
            <a:r>
              <a:rPr lang="en-US" sz="3600">
                <a:solidFill>
                  <a:schemeClr val="dk1"/>
                </a:solidFill>
                <a:latin typeface="Helvetica Neue"/>
                <a:ea typeface="Helvetica Neue"/>
                <a:cs typeface="Helvetica Neue"/>
                <a:sym typeface="Helvetica Neue"/>
              </a:rPr>
              <a:t>e</a:t>
            </a:r>
            <a:r>
              <a:rPr b="0" i="0" lang="en-US" sz="3600" u="none" cap="none" strike="noStrike">
                <a:solidFill>
                  <a:schemeClr val="dk1"/>
                </a:solidFill>
                <a:latin typeface="Helvetica Neue"/>
                <a:ea typeface="Helvetica Neue"/>
                <a:cs typeface="Helvetica Neue"/>
                <a:sym typeface="Helvetica Neue"/>
              </a:rPr>
              <a:t>n</a:t>
            </a:r>
            <a:endParaRPr b="0" i="0" sz="1400" u="none" cap="none" strike="noStrike">
              <a:solidFill>
                <a:srgbClr val="000000"/>
              </a:solidFill>
              <a:latin typeface="Helvetica Neue"/>
              <a:ea typeface="Helvetica Neue"/>
              <a:cs typeface="Helvetica Neue"/>
              <a:sym typeface="Helvetica Neue"/>
            </a:endParaRPr>
          </a:p>
        </p:txBody>
      </p:sp>
      <p:cxnSp>
        <p:nvCxnSpPr>
          <p:cNvPr id="87" name="Google Shape;87;p1"/>
          <p:cNvCxnSpPr/>
          <p:nvPr/>
        </p:nvCxnSpPr>
        <p:spPr>
          <a:xfrm>
            <a:off x="12893875" y="4621650"/>
            <a:ext cx="0" cy="26756401"/>
          </a:xfrm>
          <a:prstGeom prst="straightConnector1">
            <a:avLst/>
          </a:prstGeom>
          <a:noFill/>
          <a:ln cap="flat" cmpd="sng" w="9525">
            <a:solidFill>
              <a:srgbClr val="000000"/>
            </a:solidFill>
            <a:prstDash val="solid"/>
            <a:round/>
            <a:headEnd len="sm" w="sm" type="none"/>
            <a:tailEnd len="sm" w="sm" type="none"/>
          </a:ln>
        </p:spPr>
      </p:cxnSp>
      <p:cxnSp>
        <p:nvCxnSpPr>
          <p:cNvPr id="88" name="Google Shape;88;p1"/>
          <p:cNvCxnSpPr/>
          <p:nvPr/>
        </p:nvCxnSpPr>
        <p:spPr>
          <a:xfrm>
            <a:off x="25410275" y="4529612"/>
            <a:ext cx="0" cy="26756401"/>
          </a:xfrm>
          <a:prstGeom prst="straightConnector1">
            <a:avLst/>
          </a:prstGeom>
          <a:noFill/>
          <a:ln cap="flat" cmpd="sng" w="9525">
            <a:solidFill>
              <a:srgbClr val="000000"/>
            </a:solidFill>
            <a:prstDash val="solid"/>
            <a:round/>
            <a:headEnd len="sm" w="sm" type="none"/>
            <a:tailEnd len="sm" w="sm" type="none"/>
          </a:ln>
        </p:spPr>
      </p:cxnSp>
      <p:cxnSp>
        <p:nvCxnSpPr>
          <p:cNvPr id="89" name="Google Shape;89;p1"/>
          <p:cNvCxnSpPr/>
          <p:nvPr/>
        </p:nvCxnSpPr>
        <p:spPr>
          <a:xfrm>
            <a:off x="8096635" y="17806352"/>
            <a:ext cx="9000" cy="299"/>
          </a:xfrm>
          <a:prstGeom prst="straightConnector1">
            <a:avLst/>
          </a:prstGeom>
          <a:noFill/>
          <a:ln cap="flat" cmpd="sng" w="38100">
            <a:solidFill>
              <a:schemeClr val="dk2"/>
            </a:solidFill>
            <a:prstDash val="solid"/>
            <a:round/>
            <a:headEnd len="sm" w="sm" type="none"/>
            <a:tailEnd len="sm" w="sm" type="none"/>
          </a:ln>
        </p:spPr>
      </p:cxnSp>
      <p:cxnSp>
        <p:nvCxnSpPr>
          <p:cNvPr id="90" name="Google Shape;90;p1"/>
          <p:cNvCxnSpPr/>
          <p:nvPr/>
        </p:nvCxnSpPr>
        <p:spPr>
          <a:xfrm>
            <a:off x="22051400" y="15468600"/>
            <a:ext cx="0" cy="0"/>
          </a:xfrm>
          <a:prstGeom prst="straightConnector1">
            <a:avLst/>
          </a:prstGeom>
          <a:noFill/>
          <a:ln cap="flat" cmpd="sng" w="9525">
            <a:solidFill>
              <a:schemeClr val="dk2"/>
            </a:solidFill>
            <a:prstDash val="solid"/>
            <a:round/>
            <a:headEnd len="sm" w="sm" type="none"/>
            <a:tailEnd len="sm" w="sm" type="none"/>
          </a:ln>
        </p:spPr>
      </p:cxnSp>
      <p:sp>
        <p:nvSpPr>
          <p:cNvPr id="91" name="Google Shape;91;p1"/>
          <p:cNvSpPr txBox="1"/>
          <p:nvPr/>
        </p:nvSpPr>
        <p:spPr>
          <a:xfrm>
            <a:off x="890356" y="26489050"/>
            <a:ext cx="10779300" cy="553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1" sz="3000" u="none" cap="none" strike="noStrike">
              <a:solidFill>
                <a:srgbClr val="000000"/>
              </a:solidFill>
              <a:latin typeface="Arial"/>
              <a:ea typeface="Arial"/>
              <a:cs typeface="Arial"/>
              <a:sym typeface="Arial"/>
            </a:endParaRPr>
          </a:p>
        </p:txBody>
      </p:sp>
      <p:sp>
        <p:nvSpPr>
          <p:cNvPr id="92" name="Google Shape;92;p1"/>
          <p:cNvSpPr txBox="1"/>
          <p:nvPr/>
        </p:nvSpPr>
        <p:spPr>
          <a:xfrm>
            <a:off x="911375" y="5333602"/>
            <a:ext cx="11448600" cy="526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We analyze the dataset describing personal medical costs for 1,339 individuals (posted on Kaggle by Miri Choi). It consists of 6 predictor variables and one response variable. The dataset is diverse featuring both numerical and categorical variables. We will conduct a general analysis of the dataset utilizing a number of statistical approaches. That said, we are particularly interested in exploring the relationships between medical costs and the rest of the numerical variables. Throughout the report, we use a number of statistical methods including linear regression, stepwise regression, and cross validation. </a:t>
            </a:r>
            <a:endParaRPr b="0" i="0" sz="3200" u="none" cap="none" strike="noStrike">
              <a:solidFill>
                <a:srgbClr val="000000"/>
              </a:solidFill>
              <a:latin typeface="Arial"/>
              <a:ea typeface="Arial"/>
              <a:cs typeface="Arial"/>
              <a:sym typeface="Arial"/>
            </a:endParaRPr>
          </a:p>
        </p:txBody>
      </p:sp>
      <p:pic>
        <p:nvPicPr>
          <p:cNvPr id="93" name="Google Shape;93;p1"/>
          <p:cNvPicPr preferRelativeResize="0"/>
          <p:nvPr/>
        </p:nvPicPr>
        <p:blipFill rotWithShape="1">
          <a:blip r:embed="rId3">
            <a:alphaModFix/>
          </a:blip>
          <a:srcRect b="0" l="0" r="0" t="0"/>
          <a:stretch/>
        </p:blipFill>
        <p:spPr>
          <a:xfrm>
            <a:off x="30093622" y="1047101"/>
            <a:ext cx="7349503" cy="1371900"/>
          </a:xfrm>
          <a:prstGeom prst="rect">
            <a:avLst/>
          </a:prstGeom>
          <a:noFill/>
          <a:ln>
            <a:noFill/>
          </a:ln>
        </p:spPr>
      </p:pic>
      <p:sp>
        <p:nvSpPr>
          <p:cNvPr id="94" name="Google Shape;94;p1"/>
          <p:cNvSpPr txBox="1"/>
          <p:nvPr/>
        </p:nvSpPr>
        <p:spPr>
          <a:xfrm>
            <a:off x="911375" y="4162089"/>
            <a:ext cx="11448600" cy="11790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Helvetica Neue"/>
                <a:ea typeface="Helvetica Neue"/>
                <a:cs typeface="Helvetica Neue"/>
                <a:sym typeface="Helvetica Neue"/>
              </a:rPr>
              <a:t>Abstract</a:t>
            </a:r>
            <a:endParaRPr b="1" i="0" sz="3600" u="none" cap="none" strike="noStrike">
              <a:solidFill>
                <a:srgbClr val="FFFFFF"/>
              </a:solidFill>
              <a:latin typeface="Helvetica Neue"/>
              <a:ea typeface="Helvetica Neue"/>
              <a:cs typeface="Helvetica Neue"/>
              <a:sym typeface="Helvetica Neue"/>
            </a:endParaRPr>
          </a:p>
        </p:txBody>
      </p:sp>
      <p:sp>
        <p:nvSpPr>
          <p:cNvPr id="95" name="Google Shape;95;p1"/>
          <p:cNvSpPr txBox="1"/>
          <p:nvPr/>
        </p:nvSpPr>
        <p:spPr>
          <a:xfrm>
            <a:off x="911375" y="10849925"/>
            <a:ext cx="11448600" cy="11790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00"/>
              <a:buFont typeface="Arimo"/>
              <a:buNone/>
            </a:pPr>
            <a:r>
              <a:rPr b="1" i="0" lang="en-US" sz="3600" u="none" cap="none" strike="noStrike">
                <a:solidFill>
                  <a:srgbClr val="FFFFFF"/>
                </a:solidFill>
                <a:latin typeface="Helvetica Neue"/>
                <a:ea typeface="Helvetica Neue"/>
                <a:cs typeface="Helvetica Neue"/>
                <a:sym typeface="Helvetica Neue"/>
              </a:rPr>
              <a:t>Data Exploration</a:t>
            </a:r>
            <a:endParaRPr b="1" i="0" sz="3600" u="none" cap="none" strike="noStrike">
              <a:solidFill>
                <a:srgbClr val="FFFFFF"/>
              </a:solidFill>
              <a:latin typeface="Helvetica Neue"/>
              <a:ea typeface="Helvetica Neue"/>
              <a:cs typeface="Helvetica Neue"/>
              <a:sym typeface="Helvetica Neue"/>
            </a:endParaRPr>
          </a:p>
        </p:txBody>
      </p:sp>
      <p:sp>
        <p:nvSpPr>
          <p:cNvPr id="96" name="Google Shape;96;p1"/>
          <p:cNvSpPr txBox="1"/>
          <p:nvPr/>
        </p:nvSpPr>
        <p:spPr>
          <a:xfrm>
            <a:off x="13427773" y="4281750"/>
            <a:ext cx="11448600" cy="33551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Helvetica Neue"/>
                <a:ea typeface="Helvetica Neue"/>
                <a:cs typeface="Helvetica Neue"/>
                <a:sym typeface="Helvetica Neue"/>
              </a:rPr>
              <a:t>After examination of distributions of all response variables, it appears that the distribution of age would benefit from transformation, as the distribution is far from normal. We attempt both log and square root transformations and find that the square root transformation, while still not ideal, achieves the distribution closest to normal. Seen below is the original distribution of age as well as the square root transformed distribution.</a:t>
            </a:r>
            <a:endParaRPr b="0" i="0" sz="3000" u="none" cap="none" strike="noStrike">
              <a:solidFill>
                <a:srgbClr val="000000"/>
              </a:solidFill>
              <a:latin typeface="Helvetica Neue"/>
              <a:ea typeface="Helvetica Neue"/>
              <a:cs typeface="Helvetica Neue"/>
              <a:sym typeface="Helvetica Neue"/>
            </a:endParaRPr>
          </a:p>
        </p:txBody>
      </p:sp>
      <p:sp>
        <p:nvSpPr>
          <p:cNvPr id="97" name="Google Shape;97;p1"/>
          <p:cNvSpPr txBox="1"/>
          <p:nvPr/>
        </p:nvSpPr>
        <p:spPr>
          <a:xfrm>
            <a:off x="13427773" y="11722241"/>
            <a:ext cx="11448600" cy="11790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Helvetica Neue"/>
                <a:ea typeface="Helvetica Neue"/>
                <a:cs typeface="Helvetica Neue"/>
                <a:sym typeface="Helvetica Neue"/>
              </a:rPr>
              <a:t>First Order Model</a:t>
            </a:r>
            <a:endParaRPr b="1" i="0" sz="3600" u="none" cap="none" strike="noStrike">
              <a:solidFill>
                <a:srgbClr val="FFFFFF"/>
              </a:solidFill>
              <a:latin typeface="Helvetica Neue"/>
              <a:ea typeface="Helvetica Neue"/>
              <a:cs typeface="Helvetica Neue"/>
              <a:sym typeface="Helvetica Neue"/>
            </a:endParaRPr>
          </a:p>
        </p:txBody>
      </p:sp>
      <p:sp>
        <p:nvSpPr>
          <p:cNvPr id="98" name="Google Shape;98;p1"/>
          <p:cNvSpPr txBox="1"/>
          <p:nvPr/>
        </p:nvSpPr>
        <p:spPr>
          <a:xfrm>
            <a:off x="13478102" y="13117752"/>
            <a:ext cx="11448600" cy="294417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3000" u="none" cap="none" strike="noStrike">
                <a:solidFill>
                  <a:srgbClr val="000000"/>
                </a:solidFill>
                <a:latin typeface="Helvetica Neue"/>
                <a:ea typeface="Helvetica Neue"/>
                <a:cs typeface="Helvetica Neue"/>
                <a:sym typeface="Helvetica Neue"/>
              </a:rPr>
              <a:t>Our first order model included all variables, with square root of age being our only modification. Our response variable, medical charges, is not transformed In this model. 74.56% of the variation in medical charges in this model can be explained by the relationship of included variables. On average, predictions of this model are $6,098 away from the actual charges.</a:t>
            </a:r>
            <a:endParaRPr b="0" i="0" sz="3000" u="none" cap="none" strike="noStrike">
              <a:solidFill>
                <a:srgbClr val="000000"/>
              </a:solidFill>
              <a:latin typeface="Helvetica Neue"/>
              <a:ea typeface="Helvetica Neue"/>
              <a:cs typeface="Helvetica Neue"/>
              <a:sym typeface="Helvetica Neue"/>
            </a:endParaRPr>
          </a:p>
        </p:txBody>
      </p:sp>
      <p:sp>
        <p:nvSpPr>
          <p:cNvPr id="99" name="Google Shape;99;p1"/>
          <p:cNvSpPr txBox="1"/>
          <p:nvPr/>
        </p:nvSpPr>
        <p:spPr>
          <a:xfrm>
            <a:off x="26037638" y="5683675"/>
            <a:ext cx="11448600" cy="206872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Helvetica Neue"/>
                <a:ea typeface="Helvetica Neue"/>
                <a:cs typeface="Helvetica Neue"/>
                <a:sym typeface="Helvetica Neue"/>
              </a:rPr>
              <a:t>This model removes the least significant predictors which are region and sex. With the removal of these predictors, model accuracy improvement was marginal, with 76.85% of the variation in medical charges explained. An analysis of residuals also shows evidence of curvature, suggesting little improvement over the first order model.</a:t>
            </a:r>
            <a:endParaRPr b="0" i="0" sz="3000" u="none" cap="none" strike="noStrike">
              <a:solidFill>
                <a:srgbClr val="000000"/>
              </a:solidFill>
              <a:latin typeface="Helvetica Neue"/>
              <a:ea typeface="Helvetica Neue"/>
              <a:cs typeface="Helvetica Neue"/>
              <a:sym typeface="Helvetica Neue"/>
            </a:endParaRPr>
          </a:p>
        </p:txBody>
      </p:sp>
      <p:sp>
        <p:nvSpPr>
          <p:cNvPr id="100" name="Google Shape;100;p1"/>
          <p:cNvSpPr txBox="1"/>
          <p:nvPr/>
        </p:nvSpPr>
        <p:spPr>
          <a:xfrm>
            <a:off x="26037638" y="4281750"/>
            <a:ext cx="11448600" cy="11790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Helvetica Neue"/>
                <a:ea typeface="Helvetica Neue"/>
                <a:cs typeface="Helvetica Neue"/>
                <a:sym typeface="Helvetica Neue"/>
              </a:rPr>
              <a:t>Intermittent Model</a:t>
            </a:r>
            <a:endParaRPr b="1" i="0" sz="3600" u="none" cap="none" strike="noStrike">
              <a:solidFill>
                <a:srgbClr val="FFFFFF"/>
              </a:solidFill>
              <a:latin typeface="Helvetica Neue"/>
              <a:ea typeface="Helvetica Neue"/>
              <a:cs typeface="Helvetica Neue"/>
              <a:sym typeface="Helvetica Neue"/>
            </a:endParaRPr>
          </a:p>
        </p:txBody>
      </p:sp>
      <p:sp>
        <p:nvSpPr>
          <p:cNvPr id="101" name="Google Shape;101;p1"/>
          <p:cNvSpPr txBox="1"/>
          <p:nvPr/>
        </p:nvSpPr>
        <p:spPr>
          <a:xfrm>
            <a:off x="26250350" y="13308105"/>
            <a:ext cx="11448600" cy="395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Helvetica Neue"/>
                <a:ea typeface="Helvetica Neue"/>
                <a:cs typeface="Helvetica Neue"/>
                <a:sym typeface="Helvetica Neue"/>
              </a:rPr>
              <a:t>With interaction effects incorporated in the stepwise regression, 83.41% of variation in medical charges are explained. Additionally, residual vs fitted values show much less curvature than previous models. </a:t>
            </a:r>
            <a:endParaRPr b="0" i="1" sz="3000" u="none" cap="none" strike="noStrike">
              <a:solidFill>
                <a:srgbClr val="000000"/>
              </a:solidFill>
              <a:latin typeface="Helvetica Neue"/>
              <a:ea typeface="Helvetica Neue"/>
              <a:cs typeface="Helvetica Neue"/>
              <a:sym typeface="Helvetica Neue"/>
            </a:endParaRPr>
          </a:p>
        </p:txBody>
      </p:sp>
      <p:sp>
        <p:nvSpPr>
          <p:cNvPr id="102" name="Google Shape;102;p1"/>
          <p:cNvSpPr txBox="1"/>
          <p:nvPr/>
        </p:nvSpPr>
        <p:spPr>
          <a:xfrm>
            <a:off x="25994523" y="30333506"/>
            <a:ext cx="11448600" cy="733719"/>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Helvetica Neue"/>
                <a:ea typeface="Helvetica Neue"/>
                <a:cs typeface="Helvetica Neue"/>
                <a:sym typeface="Helvetica Neue"/>
              </a:rPr>
              <a:t>References</a:t>
            </a:r>
            <a:endParaRPr b="1" i="0" sz="3600" u="none" cap="none" strike="noStrike">
              <a:solidFill>
                <a:srgbClr val="FFFFFF"/>
              </a:solidFill>
              <a:latin typeface="Helvetica Neue"/>
              <a:ea typeface="Helvetica Neue"/>
              <a:cs typeface="Helvetica Neue"/>
              <a:sym typeface="Helvetica Neue"/>
            </a:endParaRPr>
          </a:p>
        </p:txBody>
      </p:sp>
      <p:sp>
        <p:nvSpPr>
          <p:cNvPr id="103" name="Google Shape;103;p1"/>
          <p:cNvSpPr txBox="1"/>
          <p:nvPr/>
        </p:nvSpPr>
        <p:spPr>
          <a:xfrm>
            <a:off x="25944175" y="31286013"/>
            <a:ext cx="11448600" cy="735638"/>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000000"/>
              </a:buClr>
              <a:buSzPts val="3000"/>
              <a:buFont typeface="Helvetica Neue"/>
              <a:buAutoNum type="arabicPeriod"/>
            </a:pPr>
            <a:r>
              <a:rPr b="0" i="0" lang="en-US" sz="3000" u="sng" cap="none" strike="noStrike">
                <a:solidFill>
                  <a:srgbClr val="000000"/>
                </a:solidFill>
                <a:latin typeface="Helvetica Neue"/>
                <a:ea typeface="Helvetica Neue"/>
                <a:cs typeface="Helvetica Neue"/>
                <a:sym typeface="Helvetica Neue"/>
                <a:hlinkClick r:id="rId4"/>
              </a:rPr>
              <a:t>https://www.kaggle.com/mohansacharya/graduate-admissions</a:t>
            </a:r>
            <a:endParaRPr b="0" i="0" sz="3000" u="none" cap="none" strike="noStrike">
              <a:solidFill>
                <a:srgbClr val="000000"/>
              </a:solidFill>
              <a:latin typeface="Helvetica Neue"/>
              <a:ea typeface="Helvetica Neue"/>
              <a:cs typeface="Helvetica Neue"/>
              <a:sym typeface="Helvetica Neue"/>
            </a:endParaRPr>
          </a:p>
        </p:txBody>
      </p:sp>
      <p:sp>
        <p:nvSpPr>
          <p:cNvPr id="104" name="Google Shape;104;p1"/>
          <p:cNvSpPr txBox="1"/>
          <p:nvPr/>
        </p:nvSpPr>
        <p:spPr>
          <a:xfrm>
            <a:off x="462425" y="1007200"/>
            <a:ext cx="7748100" cy="1451700"/>
          </a:xfrm>
          <a:prstGeom prst="rect">
            <a:avLst/>
          </a:prstGeom>
          <a:noFill/>
          <a:ln>
            <a:noFill/>
          </a:ln>
        </p:spPr>
        <p:txBody>
          <a:bodyPr anchorCtr="0" anchor="t" bIns="91425" lIns="91425" spcFirstLastPara="1" rIns="91425" wrap="square" tIns="91425">
            <a:noAutofit/>
          </a:bodyPr>
          <a:lstStyle/>
          <a:p>
            <a:pPr indent="0" lvl="0" marL="0" marR="0" rtl="0" algn="ctr">
              <a:lnSpc>
                <a:spcPct val="140000"/>
              </a:lnSpc>
              <a:spcBef>
                <a:spcPts val="0"/>
              </a:spcBef>
              <a:spcAft>
                <a:spcPts val="200"/>
              </a:spcAft>
              <a:buClr>
                <a:srgbClr val="000000"/>
              </a:buClr>
              <a:buSzPts val="8800"/>
              <a:buFont typeface="Arial"/>
              <a:buNone/>
            </a:pPr>
            <a:r>
              <a:rPr lang="en-US" sz="8800">
                <a:solidFill>
                  <a:srgbClr val="0B5394"/>
                </a:solidFill>
                <a:latin typeface="Helvetica Neue"/>
                <a:ea typeface="Helvetica Neue"/>
                <a:cs typeface="Helvetica Neue"/>
                <a:sym typeface="Helvetica Neue"/>
              </a:rPr>
              <a:t>MATH-</a:t>
            </a:r>
            <a:r>
              <a:rPr b="0" i="0" lang="en-US" sz="8800" u="none" cap="none" strike="noStrike">
                <a:solidFill>
                  <a:srgbClr val="0B5394"/>
                </a:solidFill>
                <a:latin typeface="Helvetica Neue"/>
                <a:ea typeface="Helvetica Neue"/>
                <a:cs typeface="Helvetica Neue"/>
                <a:sym typeface="Helvetica Neue"/>
              </a:rPr>
              <a:t>327</a:t>
            </a:r>
            <a:endParaRPr b="0" i="0" sz="8800" u="none" cap="none" strike="noStrike">
              <a:solidFill>
                <a:srgbClr val="0B5394"/>
              </a:solidFill>
              <a:latin typeface="Helvetica Neue"/>
              <a:ea typeface="Helvetica Neue"/>
              <a:cs typeface="Helvetica Neue"/>
              <a:sym typeface="Helvetica Neue"/>
            </a:endParaRPr>
          </a:p>
        </p:txBody>
      </p:sp>
      <p:pic>
        <p:nvPicPr>
          <p:cNvPr descr="https://lh6.googleusercontent.com/jqX01S5LAI5jFwYsDudH9bp3nzCBI8GsnFDTIJEUgQaeN7Jjz7WAetrXgaaz28XM4hjsrBuP1kRaU5Ywpi_WSV14o5FxlDRm82O-jp5Vgz0JWvz5-QtCPtNYbREo7FajtA2OZ3dids8" id="105" name="Google Shape;105;p1"/>
          <p:cNvPicPr preferRelativeResize="0"/>
          <p:nvPr/>
        </p:nvPicPr>
        <p:blipFill rotWithShape="1">
          <a:blip r:embed="rId5">
            <a:alphaModFix/>
          </a:blip>
          <a:srcRect b="0" l="0" r="0" t="0"/>
          <a:stretch/>
        </p:blipFill>
        <p:spPr>
          <a:xfrm>
            <a:off x="911375" y="14961184"/>
            <a:ext cx="10914724" cy="7064957"/>
          </a:xfrm>
          <a:prstGeom prst="rect">
            <a:avLst/>
          </a:prstGeom>
          <a:noFill/>
          <a:ln>
            <a:noFill/>
          </a:ln>
        </p:spPr>
      </p:pic>
      <p:pic>
        <p:nvPicPr>
          <p:cNvPr descr="https://lh4.googleusercontent.com/dp4-Y0jYMtb4sd_zgtu0apHMLLSZZg4eKpfB9v8holYtUsped8QwArp9mKWP2x-40Xoz-baBiRKWHwMwrEjKJYXyW0NiWdSH4kuuOVYULuuCk6D3gk0pZwegWWl5V-x1MBDhAhJVrMQ" id="106" name="Google Shape;106;p1"/>
          <p:cNvPicPr preferRelativeResize="0"/>
          <p:nvPr/>
        </p:nvPicPr>
        <p:blipFill rotWithShape="1">
          <a:blip r:embed="rId6">
            <a:alphaModFix/>
          </a:blip>
          <a:srcRect b="0" l="0" r="0" t="0"/>
          <a:stretch/>
        </p:blipFill>
        <p:spPr>
          <a:xfrm>
            <a:off x="652964" y="28014922"/>
            <a:ext cx="4929924" cy="3419141"/>
          </a:xfrm>
          <a:prstGeom prst="rect">
            <a:avLst/>
          </a:prstGeom>
          <a:noFill/>
          <a:ln>
            <a:noFill/>
          </a:ln>
        </p:spPr>
      </p:pic>
      <p:pic>
        <p:nvPicPr>
          <p:cNvPr descr="https://lh5.googleusercontent.com/-HqSJwyv9QLqobxSyi4jDykTmEwmgHvz95VJeCTYUXgtyTh2qt6H65n2VHXBlmJO9vUn8unSDprVHvdUc2QLD4Gd6zEc5CDY06WjP83pyoQ6JMORmx3lsZfnLTq2HcHB08_CcHD6anc" id="107" name="Google Shape;107;p1"/>
          <p:cNvPicPr preferRelativeResize="0"/>
          <p:nvPr/>
        </p:nvPicPr>
        <p:blipFill rotWithShape="1">
          <a:blip r:embed="rId7">
            <a:alphaModFix/>
          </a:blip>
          <a:srcRect b="0" l="0" r="0" t="0"/>
          <a:stretch/>
        </p:blipFill>
        <p:spPr>
          <a:xfrm>
            <a:off x="5412913" y="26962497"/>
            <a:ext cx="2966498" cy="4571152"/>
          </a:xfrm>
          <a:prstGeom prst="rect">
            <a:avLst/>
          </a:prstGeom>
          <a:noFill/>
          <a:ln>
            <a:noFill/>
          </a:ln>
        </p:spPr>
      </p:pic>
      <p:pic>
        <p:nvPicPr>
          <p:cNvPr descr="https://lh6.googleusercontent.com/yjhXLsmYLqYFPO-nvZQhsGOa1yCv_5auxX0TbqBxVUe9jADYoury97fXyh-lCIdwYCw-viacuciJBJfO7raeKTZMgTNqq1TpTIhCVMyenwy1EtGr8QRnQIzW038VMelk5yyAwisOXnQ" id="108" name="Google Shape;108;p1"/>
          <p:cNvPicPr preferRelativeResize="0"/>
          <p:nvPr/>
        </p:nvPicPr>
        <p:blipFill rotWithShape="1">
          <a:blip r:embed="rId8">
            <a:alphaModFix/>
          </a:blip>
          <a:srcRect b="0" l="0" r="0" t="0"/>
          <a:stretch/>
        </p:blipFill>
        <p:spPr>
          <a:xfrm>
            <a:off x="9071664" y="26962500"/>
            <a:ext cx="2754412" cy="4571152"/>
          </a:xfrm>
          <a:prstGeom prst="rect">
            <a:avLst/>
          </a:prstGeom>
          <a:noFill/>
          <a:ln>
            <a:noFill/>
          </a:ln>
        </p:spPr>
      </p:pic>
      <p:sp>
        <p:nvSpPr>
          <p:cNvPr id="109" name="Google Shape;109;p1"/>
          <p:cNvSpPr txBox="1"/>
          <p:nvPr/>
        </p:nvSpPr>
        <p:spPr>
          <a:xfrm>
            <a:off x="911375" y="22103759"/>
            <a:ext cx="11448600" cy="11790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00"/>
              <a:buFont typeface="Arimo"/>
              <a:buNone/>
            </a:pPr>
            <a:r>
              <a:rPr b="1" i="0" lang="en-US" sz="3600" u="none" cap="none" strike="noStrike">
                <a:solidFill>
                  <a:srgbClr val="FFFFFF"/>
                </a:solidFill>
                <a:latin typeface="Helvetica Neue"/>
                <a:ea typeface="Helvetica Neue"/>
                <a:cs typeface="Helvetica Neue"/>
                <a:sym typeface="Helvetica Neue"/>
              </a:rPr>
              <a:t>Variable Transformations</a:t>
            </a:r>
            <a:endParaRPr b="1" i="0" sz="3600" u="none" cap="none" strike="noStrike">
              <a:solidFill>
                <a:srgbClr val="FFFFFF"/>
              </a:solidFill>
              <a:latin typeface="Helvetica Neue"/>
              <a:ea typeface="Helvetica Neue"/>
              <a:cs typeface="Helvetica Neue"/>
              <a:sym typeface="Helvetica Neue"/>
            </a:endParaRPr>
          </a:p>
        </p:txBody>
      </p:sp>
      <p:sp>
        <p:nvSpPr>
          <p:cNvPr id="110" name="Google Shape;110;p1"/>
          <p:cNvSpPr/>
          <p:nvPr/>
        </p:nvSpPr>
        <p:spPr>
          <a:xfrm>
            <a:off x="8096635" y="29210322"/>
            <a:ext cx="824053" cy="160916"/>
          </a:xfrm>
          <a:prstGeom prst="rightArrow">
            <a:avLst>
              <a:gd fmla="val 50000" name="adj1"/>
              <a:gd fmla="val 50000" name="adj2"/>
            </a:avLst>
          </a:prstGeom>
          <a:solidFill>
            <a:schemeClr val="accent2"/>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1"/>
          <p:cNvSpPr txBox="1"/>
          <p:nvPr/>
        </p:nvSpPr>
        <p:spPr>
          <a:xfrm>
            <a:off x="1118800" y="23806277"/>
            <a:ext cx="11064575"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The original histogram of the response variable charges as seen below shows a right-skewed distribution. We believe that this variable would benefit from a log transformation in order to achieve a more normal distribution. A box-cox analysis confirms that this variable would benefit from a log transformation. Pictured below are the original histogram of charges as well as the log transformed histogram with a distribution much closer to normal.</a:t>
            </a:r>
            <a:endParaRPr b="0" i="0" sz="2800" u="none" cap="none" strike="noStrike">
              <a:solidFill>
                <a:srgbClr val="000000"/>
              </a:solidFill>
              <a:latin typeface="Arial"/>
              <a:ea typeface="Arial"/>
              <a:cs typeface="Arial"/>
              <a:sym typeface="Arial"/>
            </a:endParaRPr>
          </a:p>
        </p:txBody>
      </p:sp>
      <p:pic>
        <p:nvPicPr>
          <p:cNvPr descr="https://lh3.googleusercontent.com/gofnExJwVxmQhzdjq3edhW7uvfPi80nFHEQh5YL4hPiVpaznwbjZemxbbqreRnuTqV_GUJoFfqvXZ3LbNE89Mk-zG3bty1fLamMqsIvL55xzBllKYHb-xGDvNov6COb51l4tlSYI7qo" id="112" name="Google Shape;112;p1"/>
          <p:cNvPicPr preferRelativeResize="0"/>
          <p:nvPr/>
        </p:nvPicPr>
        <p:blipFill rotWithShape="1">
          <a:blip r:embed="rId9">
            <a:alphaModFix/>
          </a:blip>
          <a:srcRect b="0" l="0" r="0" t="0"/>
          <a:stretch/>
        </p:blipFill>
        <p:spPr>
          <a:xfrm>
            <a:off x="15212877" y="7752397"/>
            <a:ext cx="2360295" cy="3731082"/>
          </a:xfrm>
          <a:prstGeom prst="rect">
            <a:avLst/>
          </a:prstGeom>
          <a:noFill/>
          <a:ln>
            <a:noFill/>
          </a:ln>
        </p:spPr>
      </p:pic>
      <p:pic>
        <p:nvPicPr>
          <p:cNvPr descr="https://lh3.googleusercontent.com/npzqkSpzG050jVSdnSG90Ix7iFwB1OP1RksmW3zsbnhT8AQkq5D-2QJQHyOOW7GEvmbrsZGnVDI9jKZXib3i1wgeGEnHT4INxDwlOWdObcCWq9EckSxkh__I4W0SgycXEt5tTkn5bbc" id="113" name="Google Shape;113;p1"/>
          <p:cNvPicPr preferRelativeResize="0"/>
          <p:nvPr/>
        </p:nvPicPr>
        <p:blipFill rotWithShape="1">
          <a:blip r:embed="rId10">
            <a:alphaModFix/>
          </a:blip>
          <a:srcRect b="0" l="0" r="0" t="0"/>
          <a:stretch/>
        </p:blipFill>
        <p:spPr>
          <a:xfrm>
            <a:off x="19805956" y="8068025"/>
            <a:ext cx="2215690" cy="3376711"/>
          </a:xfrm>
          <a:prstGeom prst="rect">
            <a:avLst/>
          </a:prstGeom>
          <a:noFill/>
          <a:ln>
            <a:noFill/>
          </a:ln>
        </p:spPr>
      </p:pic>
      <p:sp>
        <p:nvSpPr>
          <p:cNvPr id="114" name="Google Shape;114;p1"/>
          <p:cNvSpPr/>
          <p:nvPr/>
        </p:nvSpPr>
        <p:spPr>
          <a:xfrm>
            <a:off x="18328022" y="9515214"/>
            <a:ext cx="824053" cy="160916"/>
          </a:xfrm>
          <a:prstGeom prst="rightArrow">
            <a:avLst>
              <a:gd fmla="val 50000" name="adj1"/>
              <a:gd fmla="val 50000" name="adj2"/>
            </a:avLst>
          </a:prstGeom>
          <a:solidFill>
            <a:schemeClr val="accent2"/>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https://lh5.googleusercontent.com/lPaLFyXhO2cy29ctW-HxMknPLLZTW8qlRAekXLlp2RcINGylZkvOY7sqc_1jUGMgRuknb38AORY7M0ZtbIgMa4xyIYLXKBjycKrYd0SSaCLsVy63rhoepj3_XyRTBBsZBCn6L8F8fq8" id="115" name="Google Shape;115;p1"/>
          <p:cNvPicPr preferRelativeResize="0"/>
          <p:nvPr/>
        </p:nvPicPr>
        <p:blipFill rotWithShape="1">
          <a:blip r:embed="rId11">
            <a:alphaModFix/>
          </a:blip>
          <a:srcRect b="0" l="0" r="0" t="0"/>
          <a:stretch/>
        </p:blipFill>
        <p:spPr>
          <a:xfrm>
            <a:off x="14642331" y="16061923"/>
            <a:ext cx="8219391" cy="4227849"/>
          </a:xfrm>
          <a:prstGeom prst="rect">
            <a:avLst/>
          </a:prstGeom>
          <a:noFill/>
          <a:ln>
            <a:noFill/>
          </a:ln>
        </p:spPr>
      </p:pic>
      <p:pic>
        <p:nvPicPr>
          <p:cNvPr descr="https://lh5.googleusercontent.com/MmcJkTk8NRO1HnScYu3sQbPY8X074A3h1X4Ch5qz4XmgFYbEWUmV_ViMPG6IzFbq3_U_zwzgDg_m54EkiY6z5euNdh7notBvpsqZq2NH-OK8u9v__gM49S8wRE4bdF7FCnohwYWIRFc" id="116" name="Google Shape;116;p1"/>
          <p:cNvPicPr preferRelativeResize="0"/>
          <p:nvPr/>
        </p:nvPicPr>
        <p:blipFill rotWithShape="1">
          <a:blip r:embed="rId12">
            <a:alphaModFix/>
          </a:blip>
          <a:srcRect b="0" l="0" r="0" t="0"/>
          <a:stretch/>
        </p:blipFill>
        <p:spPr>
          <a:xfrm>
            <a:off x="14642331" y="20289772"/>
            <a:ext cx="6669862" cy="2314240"/>
          </a:xfrm>
          <a:prstGeom prst="rect">
            <a:avLst/>
          </a:prstGeom>
          <a:noFill/>
          <a:ln>
            <a:noFill/>
          </a:ln>
        </p:spPr>
      </p:pic>
      <p:sp>
        <p:nvSpPr>
          <p:cNvPr id="117" name="Google Shape;117;p1"/>
          <p:cNvSpPr txBox="1"/>
          <p:nvPr/>
        </p:nvSpPr>
        <p:spPr>
          <a:xfrm>
            <a:off x="13521213" y="22604013"/>
            <a:ext cx="11261701"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Our residuals vs fitted plot shows possible evidence of curvature. In the normal Q-Q plot, there is weak evidence of both sets of residuals coming from normal distributions. Square Root of Standardized Residuals VS Fitted values shows a line which looks curved. This suggests that the residuals are not spread equally along the ranges of predictors and that the variance is not constant. The Box-Cox reinforces our previous notion that log transforming charges is acceptable.</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800" u="none" cap="none" strike="noStrike">
                <a:solidFill>
                  <a:srgbClr val="000000"/>
                </a:solidFill>
                <a:latin typeface="Arial"/>
                <a:ea typeface="Arial"/>
                <a:cs typeface="Arial"/>
                <a:sym typeface="Arial"/>
              </a:rPr>
            </a:br>
            <a:br>
              <a:rPr b="0" i="0" lang="en-US" sz="2800" u="none" cap="none" strike="noStrike">
                <a:solidFill>
                  <a:srgbClr val="000000"/>
                </a:solidFill>
                <a:latin typeface="Arial"/>
                <a:ea typeface="Arial"/>
                <a:cs typeface="Arial"/>
                <a:sym typeface="Arial"/>
              </a:rPr>
            </a:b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pic>
        <p:nvPicPr>
          <p:cNvPr id="118" name="Google Shape;118;p1"/>
          <p:cNvPicPr preferRelativeResize="0"/>
          <p:nvPr/>
        </p:nvPicPr>
        <p:blipFill rotWithShape="1">
          <a:blip r:embed="rId13">
            <a:alphaModFix/>
          </a:blip>
          <a:srcRect b="0" l="0" r="0" t="0"/>
          <a:stretch/>
        </p:blipFill>
        <p:spPr>
          <a:xfrm>
            <a:off x="15212877" y="26038748"/>
            <a:ext cx="7636866" cy="5599331"/>
          </a:xfrm>
          <a:prstGeom prst="rect">
            <a:avLst/>
          </a:prstGeom>
          <a:noFill/>
          <a:ln>
            <a:noFill/>
          </a:ln>
        </p:spPr>
      </p:pic>
      <p:pic>
        <p:nvPicPr>
          <p:cNvPr descr="https://lh6.googleusercontent.com/mWWgl2_pfjNWqatvsTTZPzc4y4R-f_ix2xdtARRLmoOgkJOjbzit80Q60ipRMxgGMDGr4gXEf08afAcEK9TIFJFyFzYi-Eash_NS1GaRACjZaRTHquIEy6P1kNDmGz8euhwZCHWHmOY" id="119" name="Google Shape;119;p1"/>
          <p:cNvPicPr preferRelativeResize="0"/>
          <p:nvPr/>
        </p:nvPicPr>
        <p:blipFill rotWithShape="1">
          <a:blip r:embed="rId14">
            <a:alphaModFix/>
          </a:blip>
          <a:srcRect b="0" l="0" r="0" t="0"/>
          <a:stretch/>
        </p:blipFill>
        <p:spPr>
          <a:xfrm>
            <a:off x="26265688" y="8646131"/>
            <a:ext cx="6047946" cy="2755595"/>
          </a:xfrm>
          <a:prstGeom prst="rect">
            <a:avLst/>
          </a:prstGeom>
          <a:noFill/>
          <a:ln>
            <a:noFill/>
          </a:ln>
        </p:spPr>
      </p:pic>
      <p:pic>
        <p:nvPicPr>
          <p:cNvPr descr="https://lh6.googleusercontent.com/k6nhHEs9CNyz7-rLvLV3Z7EUEQ6ITaqOpWVHRxtGo8lVpJ71KJ6yr-4QrJakH84qVUR0l4yK9A9MSWiNgOC8Vj_U99LQ4rIj3KC72XIiLnog2a5GB2Ki9MdaiMxAQQIKHc7VlFtlWkk" id="120" name="Google Shape;120;p1"/>
          <p:cNvPicPr preferRelativeResize="0"/>
          <p:nvPr/>
        </p:nvPicPr>
        <p:blipFill rotWithShape="1">
          <a:blip r:embed="rId15">
            <a:alphaModFix/>
          </a:blip>
          <a:srcRect b="0" l="0" r="0" t="0"/>
          <a:stretch/>
        </p:blipFill>
        <p:spPr>
          <a:xfrm>
            <a:off x="31982681" y="8907557"/>
            <a:ext cx="5503556" cy="2286220"/>
          </a:xfrm>
          <a:prstGeom prst="rect">
            <a:avLst/>
          </a:prstGeom>
          <a:noFill/>
          <a:ln>
            <a:noFill/>
          </a:ln>
        </p:spPr>
      </p:pic>
      <p:sp>
        <p:nvSpPr>
          <p:cNvPr id="121" name="Google Shape;121;p1"/>
          <p:cNvSpPr txBox="1"/>
          <p:nvPr/>
        </p:nvSpPr>
        <p:spPr>
          <a:xfrm>
            <a:off x="26126498" y="11911869"/>
            <a:ext cx="11448600" cy="11790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Helvetica Neue"/>
                <a:ea typeface="Helvetica Neue"/>
                <a:cs typeface="Helvetica Neue"/>
                <a:sym typeface="Helvetica Neue"/>
              </a:rPr>
              <a:t>Interaction Effects and Final Analysis</a:t>
            </a:r>
            <a:endParaRPr b="1" i="0" sz="3600" u="none" cap="none" strike="noStrike">
              <a:solidFill>
                <a:srgbClr val="FFFFFF"/>
              </a:solidFill>
              <a:latin typeface="Helvetica Neue"/>
              <a:ea typeface="Helvetica Neue"/>
              <a:cs typeface="Helvetica Neue"/>
              <a:sym typeface="Helvetica Neue"/>
            </a:endParaRPr>
          </a:p>
        </p:txBody>
      </p:sp>
      <p:pic>
        <p:nvPicPr>
          <p:cNvPr descr="https://lh4.googleusercontent.com/qAruUmNaaoUaUW84Aurw9yG8PrF3Xvmxv9yXUBoBT91ZURHtpfkCm2RJwUkEcI-fBMQlawlbSEuzHS5tngsRxqRd4y_3m0zxN6uUCG6V8TFfWklWPxvu18GIs5hK-8l4QMVV5taFuHk" id="122" name="Google Shape;122;p1"/>
          <p:cNvPicPr preferRelativeResize="0"/>
          <p:nvPr/>
        </p:nvPicPr>
        <p:blipFill rotWithShape="1">
          <a:blip r:embed="rId16">
            <a:alphaModFix/>
          </a:blip>
          <a:srcRect b="0" l="0" r="0" t="0"/>
          <a:stretch/>
        </p:blipFill>
        <p:spPr>
          <a:xfrm>
            <a:off x="26133306" y="15561198"/>
            <a:ext cx="6074956" cy="2228750"/>
          </a:xfrm>
          <a:prstGeom prst="rect">
            <a:avLst/>
          </a:prstGeom>
          <a:noFill/>
          <a:ln>
            <a:noFill/>
          </a:ln>
        </p:spPr>
      </p:pic>
      <p:pic>
        <p:nvPicPr>
          <p:cNvPr descr="https://lh5.googleusercontent.com/JsfgEA8E5BuqliR1fVqL58b8qZnABXHjVGQgkwZMK43YhqplApajz-Ht4FY5F_E626-E6U0FsQu2oUWlesu2M6GJrsuZycdzZD6d_VCp9e0N_xip4g3PN-Iqg2o1HKQ6x1U59V41HSY" id="123" name="Google Shape;123;p1"/>
          <p:cNvPicPr preferRelativeResize="0"/>
          <p:nvPr/>
        </p:nvPicPr>
        <p:blipFill rotWithShape="1">
          <a:blip r:embed="rId17">
            <a:alphaModFix/>
          </a:blip>
          <a:srcRect b="0" l="0" r="0" t="0"/>
          <a:stretch/>
        </p:blipFill>
        <p:spPr>
          <a:xfrm>
            <a:off x="26126498" y="17806352"/>
            <a:ext cx="4572327" cy="643293"/>
          </a:xfrm>
          <a:prstGeom prst="rect">
            <a:avLst/>
          </a:prstGeom>
          <a:noFill/>
          <a:ln>
            <a:noFill/>
          </a:ln>
        </p:spPr>
      </p:pic>
      <p:pic>
        <p:nvPicPr>
          <p:cNvPr descr="https://lh5.googleusercontent.com/F9VcTRJGamRRVRVo5gKN_sF1cSLANX5mzj9nrNRNe351w4KdtybQChKPT5EWn-3tEFxmManQI0CzDX17lrXKgH8_RYiBl5ALsy9VvaS4x7zJz7-M2SktNUk7M7ks0TtJA4JS1YFWRZI" id="124" name="Google Shape;124;p1"/>
          <p:cNvPicPr preferRelativeResize="0"/>
          <p:nvPr/>
        </p:nvPicPr>
        <p:blipFill rotWithShape="1">
          <a:blip r:embed="rId18">
            <a:alphaModFix/>
          </a:blip>
          <a:srcRect b="0" l="0" r="0" t="0"/>
          <a:stretch/>
        </p:blipFill>
        <p:spPr>
          <a:xfrm>
            <a:off x="31134631" y="16025836"/>
            <a:ext cx="6177864" cy="2745717"/>
          </a:xfrm>
          <a:prstGeom prst="rect">
            <a:avLst/>
          </a:prstGeom>
          <a:noFill/>
          <a:ln>
            <a:noFill/>
          </a:ln>
        </p:spPr>
      </p:pic>
      <p:pic>
        <p:nvPicPr>
          <p:cNvPr descr="https://lh6.googleusercontent.com/TJG8wxFO7-IYAy4KL27nJesX-CS9tptzlnDlJTkRWxx-K2p44IbWPqKxIt1ae5we7hawEjSwYt6DM0bNBzpUwWDkEbMiIvq3QILw0enn2L9G6BZPvQCcj-N4JTmoknxSF-IyzvQqMKA" id="125" name="Google Shape;125;p1"/>
          <p:cNvPicPr preferRelativeResize="0"/>
          <p:nvPr/>
        </p:nvPicPr>
        <p:blipFill rotWithShape="1">
          <a:blip r:embed="rId19">
            <a:alphaModFix/>
          </a:blip>
          <a:srcRect b="0" l="0" r="0" t="0"/>
          <a:stretch/>
        </p:blipFill>
        <p:spPr>
          <a:xfrm>
            <a:off x="26167223" y="20777867"/>
            <a:ext cx="5389426" cy="2202928"/>
          </a:xfrm>
          <a:prstGeom prst="rect">
            <a:avLst/>
          </a:prstGeom>
          <a:noFill/>
          <a:ln>
            <a:noFill/>
          </a:ln>
        </p:spPr>
      </p:pic>
      <p:pic>
        <p:nvPicPr>
          <p:cNvPr descr="https://lh4.googleusercontent.com/KBLVQOtcLUDX7FzI2nVQYK5TIIegA3z2e0p7Ae_mF7R7nZgM9hpxdxkAEHsWVZr79IfdRASXyOjTRLhST7NjU-7pB3UQl6m33RJsqvcrQLue90U6IciOAfwAV_zHHW97SEwF4yKtpy4" id="126" name="Google Shape;126;p1"/>
          <p:cNvPicPr preferRelativeResize="0"/>
          <p:nvPr/>
        </p:nvPicPr>
        <p:blipFill rotWithShape="1">
          <a:blip r:embed="rId20">
            <a:alphaModFix/>
          </a:blip>
          <a:srcRect b="0" l="0" r="0" t="0"/>
          <a:stretch/>
        </p:blipFill>
        <p:spPr>
          <a:xfrm>
            <a:off x="32045388" y="20679716"/>
            <a:ext cx="5653564" cy="2399231"/>
          </a:xfrm>
          <a:prstGeom prst="rect">
            <a:avLst/>
          </a:prstGeom>
          <a:noFill/>
          <a:ln>
            <a:noFill/>
          </a:ln>
        </p:spPr>
      </p:pic>
      <p:sp>
        <p:nvSpPr>
          <p:cNvPr id="127" name="Google Shape;127;p1"/>
          <p:cNvSpPr txBox="1"/>
          <p:nvPr/>
        </p:nvSpPr>
        <p:spPr>
          <a:xfrm>
            <a:off x="26265688" y="18771553"/>
            <a:ext cx="1104681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As the threshold for Hat Matrix Diagonals (left) is    , the few points points that are over the threshold are not far enough from the threshold to be of concern. In the DFFITS plot (right), the threshold for coloring is       , showing possible leverage points.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https://lh3.googleusercontent.com/WGb5Ta8om9sTyF-fid4WNVtyQqukUCDDkvGxJuZg7JTRIyQ6LuMasDfWzgzdjqJWNZlJU-Zi3pQrtKYOohOg7Pp0bqNqcluCapsMIUcVq_LnylOXhrHL9YXQvUM-BUx4rZg9N-TzNEM" id="128" name="Google Shape;128;p1"/>
          <p:cNvPicPr preferRelativeResize="0"/>
          <p:nvPr/>
        </p:nvPicPr>
        <p:blipFill rotWithShape="1">
          <a:blip r:embed="rId21">
            <a:alphaModFix/>
          </a:blip>
          <a:srcRect b="0" l="0" r="0" t="0"/>
          <a:stretch/>
        </p:blipFill>
        <p:spPr>
          <a:xfrm>
            <a:off x="34055531" y="18700484"/>
            <a:ext cx="336064" cy="579711"/>
          </a:xfrm>
          <a:prstGeom prst="rect">
            <a:avLst/>
          </a:prstGeom>
          <a:noFill/>
          <a:ln>
            <a:noFill/>
          </a:ln>
        </p:spPr>
      </p:pic>
      <p:pic>
        <p:nvPicPr>
          <p:cNvPr descr="https://lh6.googleusercontent.com/3iEWigbXhKTbsll3LJRq4uF-jH3KzSR1ysh38tUZS1BiQBEbjw8Yphm0yAhE7RKKeMm5vWVj9bPv8gIn88srWdbs20euVA3MLdNjesL55l6cXq4hFo8VMqgI9hMTb5ViYdEH3sxs0tU" id="129" name="Google Shape;129;p1"/>
          <p:cNvPicPr preferRelativeResize="0"/>
          <p:nvPr/>
        </p:nvPicPr>
        <p:blipFill rotWithShape="1">
          <a:blip r:embed="rId22">
            <a:alphaModFix/>
          </a:blip>
          <a:srcRect b="0" l="0" r="0" t="0"/>
          <a:stretch/>
        </p:blipFill>
        <p:spPr>
          <a:xfrm>
            <a:off x="28539453" y="20032314"/>
            <a:ext cx="518904" cy="526766"/>
          </a:xfrm>
          <a:prstGeom prst="rect">
            <a:avLst/>
          </a:prstGeom>
          <a:noFill/>
          <a:ln>
            <a:noFill/>
          </a:ln>
        </p:spPr>
      </p:pic>
      <p:pic>
        <p:nvPicPr>
          <p:cNvPr descr="https://lh3.googleusercontent.com/_ePNRB3mptBbOB7z6A42e6xYbUO0yEaRoaYB6fdaLii401HEYcRyoywNn5A7w7G_Y7pUsGTwBmj7YAmggo3gETbhowmudxd9zSC3FAG21xMp0S_6h0t46CjufOReEqJsynbka_mEKPw" id="130" name="Google Shape;130;p1"/>
          <p:cNvPicPr preferRelativeResize="0"/>
          <p:nvPr/>
        </p:nvPicPr>
        <p:blipFill rotWithShape="1">
          <a:blip r:embed="rId23">
            <a:alphaModFix/>
          </a:blip>
          <a:srcRect b="0" l="0" r="0" t="0"/>
          <a:stretch/>
        </p:blipFill>
        <p:spPr>
          <a:xfrm>
            <a:off x="26280553" y="26702456"/>
            <a:ext cx="5764529" cy="2222366"/>
          </a:xfrm>
          <a:prstGeom prst="rect">
            <a:avLst/>
          </a:prstGeom>
          <a:noFill/>
          <a:ln>
            <a:noFill/>
          </a:ln>
        </p:spPr>
      </p:pic>
      <p:pic>
        <p:nvPicPr>
          <p:cNvPr descr="https://lh6.googleusercontent.com/cjLl4lfExmuSi6QDAungkribpf0O9GMzinwg24Sl62decl7oytdlzlSUh0fuziFEzLmi58j-5HJ9uXwHINj860nIG4vAz5w8hu6SWzNy0GyXUmpgdKCpHjEL8Gx9R7U-cbOYJ28ZckQ" id="131" name="Google Shape;131;p1"/>
          <p:cNvPicPr preferRelativeResize="0"/>
          <p:nvPr/>
        </p:nvPicPr>
        <p:blipFill rotWithShape="1">
          <a:blip r:embed="rId24">
            <a:alphaModFix/>
          </a:blip>
          <a:srcRect b="0" l="0" r="0" t="0"/>
          <a:stretch/>
        </p:blipFill>
        <p:spPr>
          <a:xfrm>
            <a:off x="32593175" y="26187625"/>
            <a:ext cx="4960891" cy="1312583"/>
          </a:xfrm>
          <a:prstGeom prst="rect">
            <a:avLst/>
          </a:prstGeom>
          <a:noFill/>
          <a:ln>
            <a:noFill/>
          </a:ln>
        </p:spPr>
      </p:pic>
      <p:pic>
        <p:nvPicPr>
          <p:cNvPr descr="https://lh3.googleusercontent.com/1FDFj-sdQFLHsUrmHfTA-xfGWZyQGLU_fx3JFFvsMpTkd3PKqp9ukXtsCX244Skd31E9L7cBueH9EGVchkPbI1UUdAKwY_rSiSeZSqmr7s7Dhmbsq1YEJ9JLLAw3ntGvAqfUKMVo-2s" id="132" name="Google Shape;132;p1"/>
          <p:cNvPicPr preferRelativeResize="0"/>
          <p:nvPr/>
        </p:nvPicPr>
        <p:blipFill rotWithShape="1">
          <a:blip r:embed="rId25">
            <a:alphaModFix/>
          </a:blip>
          <a:srcRect b="0" l="0" r="0" t="0"/>
          <a:stretch/>
        </p:blipFill>
        <p:spPr>
          <a:xfrm>
            <a:off x="32593175" y="27757753"/>
            <a:ext cx="4386303" cy="2541314"/>
          </a:xfrm>
          <a:prstGeom prst="rect">
            <a:avLst/>
          </a:prstGeom>
          <a:noFill/>
          <a:ln>
            <a:noFill/>
          </a:ln>
        </p:spPr>
      </p:pic>
      <p:sp>
        <p:nvSpPr>
          <p:cNvPr id="133" name="Google Shape;133;p1"/>
          <p:cNvSpPr txBox="1"/>
          <p:nvPr/>
        </p:nvSpPr>
        <p:spPr>
          <a:xfrm>
            <a:off x="26521678" y="23336491"/>
            <a:ext cx="11046810"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Variance Inflation Factors (left) displays all values less than 5, with no indication of problematic collinearity. 10-fold cross validation (right) shows 83.11% of the variation in charges explained by the model. Additionally, actual VS Predicted plot is approximately</a:t>
            </a:r>
            <a:br>
              <a:rPr b="0" i="0" lang="en-US" sz="2800" u="none" cap="none" strike="noStrike">
                <a:solidFill>
                  <a:srgbClr val="000000"/>
                </a:solidFill>
                <a:latin typeface="Arial"/>
                <a:ea typeface="Arial"/>
                <a:cs typeface="Arial"/>
                <a:sym typeface="Arial"/>
              </a:rPr>
            </a:br>
            <a:r>
              <a:rPr b="0" i="0" lang="en-US" sz="2800" u="none" cap="none" strike="noStrike">
                <a:solidFill>
                  <a:srgbClr val="000000"/>
                </a:solidFill>
                <a:latin typeface="Arial"/>
                <a:ea typeface="Arial"/>
                <a:cs typeface="Arial"/>
                <a:sym typeface="Arial"/>
              </a:rPr>
              <a:t>y = x.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