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6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0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946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0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70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1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5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7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51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79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14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0C49-8A07-4F50-9A37-07285AED90A7}" type="datetimeFigureOut">
              <a:rPr lang="sv-SE" smtClean="0"/>
              <a:t>2017-11-21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2D15-A4BC-4CB3-AD3E-20C25D89D0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5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C:\Users\jonas.petersson\Dropbox\Swerea\Slagg\047_U01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Mg/Ca – 0.73xCr/Ca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8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Al/Ca – 0.49XFe/Ca</a:t>
            </a:r>
            <a:endParaRPr lang="sv-SE" dirty="0"/>
          </a:p>
        </p:txBody>
      </p:sp>
      <p:sp>
        <p:nvSpPr>
          <p:cNvPr id="2" name="textruta 1"/>
          <p:cNvSpPr txBox="1"/>
          <p:nvPr/>
        </p:nvSpPr>
        <p:spPr>
          <a:xfrm>
            <a:off x="107504" y="184482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Beror mer troligt på baslinje än faktisk interferens…?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prstClr val="black"/>
                </a:solidFill>
              </a:rPr>
              <a:t>Al/Ca </a:t>
            </a:r>
            <a:r>
              <a:rPr lang="sv-SE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sv-SE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394.4/318</a:t>
            </a:r>
            <a:r>
              <a:rPr lang="sv-SE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35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V/Ca</a:t>
            </a:r>
            <a:endParaRPr lang="sv-S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60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Ti/Ca – 0.07xFe/Ca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8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Mn</a:t>
            </a:r>
            <a:r>
              <a:rPr lang="sv-SE" dirty="0" smtClean="0"/>
              <a:t>/Ca – 0.18xMg/Ca</a:t>
            </a:r>
            <a:endParaRPr lang="sv-S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9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Cr</a:t>
            </a:r>
            <a:r>
              <a:rPr lang="sv-SE" dirty="0" smtClean="0"/>
              <a:t>/Ca – 0.44xFe/Ca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20967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3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 descr="C:\Users\jonas.petersson\Dropbox\Swerea\Slagg\047_U01_ful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9" y="1916832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73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jonas.petersson\Dropbox\Swerea\Slagg\047_U01_full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 descr="C:\Users\jonas.petersson\Dropbox\Swerea\Slagg\047_U01_ful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146" name="Picture 2" descr="C:\Users\jonas.petersson\Dropbox\Swerea\Slagg\047_U01_full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4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C:\Users\jonas.petersson\Dropbox\Swerea\Slagg\047_U01_full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194" name="Picture 2" descr="C:\Users\jonas.petersson\Dropbox\Swerea\Slagg\047_U01_full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7327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6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Si/Ca – 0.22xFe/Ca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3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Fe/Ca </a:t>
            </a:r>
            <a:r>
              <a:rPr lang="sv-S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(361.9nm/318nm)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5-udd 1"/>
          <p:cNvSpPr/>
          <p:nvPr/>
        </p:nvSpPr>
        <p:spPr>
          <a:xfrm>
            <a:off x="467544" y="1412581"/>
            <a:ext cx="792088" cy="7920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26949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re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C99"/>
      </a:accent1>
      <a:accent2>
        <a:srgbClr val="004990"/>
      </a:accent2>
      <a:accent3>
        <a:srgbClr val="387C2B"/>
      </a:accent3>
      <a:accent4>
        <a:srgbClr val="69331F"/>
      </a:accent4>
      <a:accent5>
        <a:srgbClr val="80BD26"/>
      </a:accent5>
      <a:accent6>
        <a:srgbClr val="9FCBED"/>
      </a:accent6>
      <a:hlink>
        <a:srgbClr val="0000FF"/>
      </a:hlink>
      <a:folHlink>
        <a:srgbClr val="800080"/>
      </a:folHlink>
    </a:clrScheme>
    <a:fontScheme name="Swer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</TotalTime>
  <Words>36</Words>
  <Application>Microsoft Office PowerPoint</Application>
  <PresentationFormat>Bildspel på skärmen (4:3)</PresentationFormat>
  <Paragraphs>10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Blank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Si/Ca – 0.22xFe/Ca</vt:lpstr>
      <vt:lpstr>Fe/Ca (361.9nm/318nm)</vt:lpstr>
      <vt:lpstr>Mg/Ca – 0.73xCr/Ca</vt:lpstr>
      <vt:lpstr>Al/Ca – 0.49XFe/Ca</vt:lpstr>
      <vt:lpstr>Al/Ca (394.4/318)</vt:lpstr>
      <vt:lpstr>V/Ca</vt:lpstr>
      <vt:lpstr>Ti/Ca – 0.07xFe/Ca</vt:lpstr>
      <vt:lpstr>Mn/Ca – 0.18xMg/Ca</vt:lpstr>
      <vt:lpstr>Cr/Ca – 0.44xFe/Ca</vt:lpstr>
    </vt:vector>
  </TitlesOfParts>
  <Company>Swerea KIMAB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Petersson</dc:creator>
  <cp:lastModifiedBy>Jonas Petersson</cp:lastModifiedBy>
  <cp:revision>2</cp:revision>
  <dcterms:created xsi:type="dcterms:W3CDTF">2017-11-21T22:02:58Z</dcterms:created>
  <dcterms:modified xsi:type="dcterms:W3CDTF">2017-11-21T23:16:38Z</dcterms:modified>
</cp:coreProperties>
</file>