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57" r:id="rId29"/>
    <p:sldId id="311" r:id="rId30"/>
    <p:sldId id="259" r:id="rId31"/>
    <p:sldId id="260" r:id="rId32"/>
    <p:sldId id="261" r:id="rId33"/>
    <p:sldId id="262" r:id="rId34"/>
    <p:sldId id="263" r:id="rId35"/>
    <p:sldId id="308" r:id="rId36"/>
    <p:sldId id="309" r:id="rId37"/>
    <p:sldId id="310" r:id="rId38"/>
    <p:sldId id="26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tmp</a:t>
            </a:r>
            <a:r>
              <a:rPr lang="en-US" dirty="0"/>
              <a:t>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make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up Secrets for your Repository if easy!</a:t>
            </a:r>
          </a:p>
          <a:p>
            <a:pPr lvl="1"/>
            <a:r>
              <a:rPr lang="en-US" dirty="0"/>
              <a:t>Select Settings from the top ribbon on your repository homepage</a:t>
            </a:r>
          </a:p>
          <a:p>
            <a:pPr lvl="1"/>
            <a:r>
              <a:rPr lang="en-US" dirty="0"/>
              <a:t>Select Secrets from the left navigation panel</a:t>
            </a:r>
          </a:p>
          <a:p>
            <a:pPr lvl="1"/>
            <a:r>
              <a:rPr lang="en-US" dirty="0"/>
              <a:t>Click “Add a new secret” to start adding your secret</a:t>
            </a:r>
          </a:p>
          <a:p>
            <a:pPr lvl="2"/>
            <a:r>
              <a:rPr lang="en-US" dirty="0"/>
              <a:t>Our secret Name is “LAB_SECRET” – This is the variable name used</a:t>
            </a:r>
          </a:p>
          <a:p>
            <a:pPr lvl="2"/>
            <a:r>
              <a:rPr lang="en-US" dirty="0"/>
              <a:t>Our secret Value is “This will be our secret!” (Alternatively, you can input whatever you’d like here, up to 64KB in size)</a:t>
            </a:r>
          </a:p>
          <a:p>
            <a:pPr lvl="2"/>
            <a:r>
              <a:rPr lang="en-US" dirty="0"/>
              <a:t>Click Add secret to finalize adding the secret</a:t>
            </a:r>
          </a:p>
          <a:p>
            <a:pPr lvl="2"/>
            <a:r>
              <a:rPr lang="en-US" dirty="0"/>
              <a:t>Note: Any repo can have a maximum of 100 Secrets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Our workflow and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secret, let’s make a workflow to use it</a:t>
            </a:r>
          </a:p>
          <a:p>
            <a:r>
              <a:rPr lang="en-US" dirty="0"/>
              <a:t>Select Actions from the ribbon at the top of your repository homepage</a:t>
            </a:r>
          </a:p>
          <a:p>
            <a:r>
              <a:rPr lang="en-US" dirty="0"/>
              <a:t>Here you’ll see a number of workflows that are pre-built, but we’re going to make our own</a:t>
            </a:r>
          </a:p>
          <a:p>
            <a:pPr lvl="1"/>
            <a:r>
              <a:rPr lang="en-US" dirty="0"/>
              <a:t>Select “Skip this: Set up a workflow yourself” in the top right of the page</a:t>
            </a:r>
          </a:p>
          <a:p>
            <a:pPr lvl="1"/>
            <a:r>
              <a:rPr lang="en-US" dirty="0"/>
              <a:t>Let’s pause to discuss YML files</a:t>
            </a:r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the file name to lab2.yml</a:t>
            </a:r>
          </a:p>
          <a:p>
            <a:r>
              <a:rPr lang="en-US" dirty="0"/>
              <a:t>Change the name of the workflow to Lab 2 Workflow</a:t>
            </a:r>
          </a:p>
          <a:p>
            <a:r>
              <a:rPr lang="en-US" dirty="0"/>
              <a:t>Remove all lines after line 13</a:t>
            </a:r>
          </a:p>
          <a:p>
            <a:r>
              <a:rPr lang="en-US" dirty="0"/>
              <a:t>Update line 13 to reflect the following:</a:t>
            </a:r>
          </a:p>
          <a:p>
            <a:pPr lvl="1"/>
            <a:r>
              <a:rPr lang="en-US" dirty="0"/>
              <a:t>run: echo Our secret is ${{ </a:t>
            </a:r>
            <a:r>
              <a:rPr lang="en-US" dirty="0" err="1"/>
              <a:t>secrets.LAB_SECRET</a:t>
            </a:r>
            <a:r>
              <a:rPr lang="en-US" dirty="0"/>
              <a:t> }}</a:t>
            </a:r>
          </a:p>
          <a:p>
            <a:r>
              <a:rPr lang="en-US" dirty="0"/>
              <a:t>Alternatively, copy the contents of my example file from the link provided on the website for Lab 2</a:t>
            </a:r>
          </a:p>
          <a:p>
            <a:r>
              <a:rPr lang="en-US" dirty="0"/>
              <a:t>Commit the file to your repo using the commit button at the top right</a:t>
            </a:r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3F-B8C2-4C79-B981-217056E8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0D32-8CFA-4160-B4EA-9C4BF3CC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Forking Workflow is most often seen in public open source projects.</a:t>
            </a:r>
          </a:p>
          <a:p>
            <a:r>
              <a:rPr lang="en-US" dirty="0"/>
              <a:t>The main advantage is that contributions can be integrated without the need for everybody to push to a single central repository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2C6D5-4353-47B9-BA99-2A86B69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37" y="4451034"/>
            <a:ext cx="6000748" cy="13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6D1-66C8-44C6-98FB-76A530D9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642-BC9F-4B01-A237-1732BC79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should still be using branches to isolate individual features, the only difference is how those branches get  shared.</a:t>
            </a:r>
          </a:p>
          <a:p>
            <a:r>
              <a:rPr lang="en-US" dirty="0"/>
              <a:t>In the Forking Workflow, they are pulled into another developer’s local repository, while in the Feature Branch and </a:t>
            </a:r>
            <a:r>
              <a:rPr lang="en-US" dirty="0" err="1"/>
              <a:t>Gitflow</a:t>
            </a:r>
            <a:r>
              <a:rPr lang="en-US" dirty="0"/>
              <a:t> Workflows they are pushed to the official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39144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new developers to a Forking Workflow project need to fork the official repository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will clone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E41-5CBE-4823-A2D4-75C0D662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F064-E54D-486C-8916-AD49218D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own public forked repo</a:t>
            </a:r>
          </a:p>
          <a:p>
            <a:r>
              <a:rPr lang="en-US" dirty="0"/>
              <a:t>This can be done with the familiar git clone command</a:t>
            </a:r>
          </a:p>
          <a:p>
            <a:r>
              <a:rPr lang="en-US" dirty="0"/>
              <a:t>Git clone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125648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028-67C3-4959-BA86-7D4751AD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AAAB-04D8-4324-81AB-4604FABB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Forking Workflow requires two remotes</a:t>
            </a:r>
          </a:p>
          <a:p>
            <a:pPr lvl="1"/>
            <a:r>
              <a:rPr lang="en-US" dirty="0"/>
              <a:t>one for the official repository</a:t>
            </a:r>
          </a:p>
          <a:p>
            <a:pPr lvl="1"/>
            <a:r>
              <a:rPr lang="en-US" dirty="0"/>
              <a:t>one for the developer’s personal server-side repository</a:t>
            </a:r>
          </a:p>
          <a:p>
            <a:r>
              <a:rPr lang="en-US" dirty="0"/>
              <a:t>A common naming convention is to </a:t>
            </a:r>
          </a:p>
          <a:p>
            <a:pPr lvl="1"/>
            <a:r>
              <a:rPr lang="en-US" dirty="0"/>
              <a:t>use origin as the remote for your forked repository </a:t>
            </a:r>
          </a:p>
          <a:p>
            <a:pPr lvl="2"/>
            <a:r>
              <a:rPr lang="en-US" dirty="0"/>
              <a:t>This will be created automatically when you run git clone</a:t>
            </a:r>
          </a:p>
          <a:p>
            <a:pPr lvl="1"/>
            <a:r>
              <a:rPr lang="en-US" dirty="0"/>
              <a:t>upstream for the official repository</a:t>
            </a:r>
          </a:p>
          <a:p>
            <a:r>
              <a:rPr lang="en-US" dirty="0"/>
              <a:t>git remote add upstream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40475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8D4-3DB2-4A9E-B755-952620E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BBD-548C-40CB-9AB7-6CF44800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local copy of the forked repository, you can edit code, commit changes, and create branches just like in other Git workflows</a:t>
            </a:r>
          </a:p>
          <a:p>
            <a:r>
              <a:rPr lang="en-US" dirty="0"/>
              <a:t>If the official repo has moved forward, you can get the latest change with “git pull upstream master”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1A7-7492-4B3B-94F1-38DF609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code to the official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82-2FE6-44C1-9909-79DAEF6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you’re ready to make your new feature available!</a:t>
            </a:r>
          </a:p>
          <a:p>
            <a:r>
              <a:rPr lang="en-US" dirty="0"/>
              <a:t>First, you have to make your contribution accessible to other developers by pushing it to your public repository</a:t>
            </a:r>
          </a:p>
          <a:p>
            <a:pPr lvl="1"/>
            <a:r>
              <a:rPr lang="en-US" dirty="0"/>
              <a:t>git push origin feature-branch</a:t>
            </a:r>
          </a:p>
          <a:p>
            <a:r>
              <a:rPr lang="en-US" dirty="0"/>
              <a:t>Second, you need to notify the project maintainer that they want to merge their feature into the official codebase</a:t>
            </a:r>
          </a:p>
          <a:p>
            <a:r>
              <a:rPr lang="en-US" dirty="0" err="1"/>
              <a:t>Github</a:t>
            </a:r>
            <a:r>
              <a:rPr lang="en-US" dirty="0"/>
              <a:t> provides a “new pull request” button that leads to a form asking you to specify which branch you want to merge into the official repository.</a:t>
            </a:r>
          </a:p>
          <a:p>
            <a:r>
              <a:rPr lang="en-US" dirty="0"/>
              <a:t>Typically, you’ll want to integrate your feature branch into the upstream remote’s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994643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1850</Words>
  <Application>Microsoft Office PowerPoint</Application>
  <PresentationFormat>Widescreen</PresentationFormat>
  <Paragraphs>202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Tags</vt:lpstr>
      <vt:lpstr>Advanced Github Features</vt:lpstr>
      <vt:lpstr>Secrets and Workflows</vt:lpstr>
      <vt:lpstr>Lab 2 – Let’s make a secret</vt:lpstr>
      <vt:lpstr>LAB 2 – Our workflow and secret</vt:lpstr>
      <vt:lpstr>Lab 2 – The intermission</vt:lpstr>
      <vt:lpstr>Lab 2 – Workflow completion</vt:lpstr>
      <vt:lpstr>Lab 2 – Workflow completion</vt:lpstr>
      <vt:lpstr>Forking workflow</vt:lpstr>
      <vt:lpstr>Branching differences</vt:lpstr>
      <vt:lpstr>Getting started</vt:lpstr>
      <vt:lpstr>Clone your fork</vt:lpstr>
      <vt:lpstr>Adding a remote</vt:lpstr>
      <vt:lpstr>Making changes</vt:lpstr>
      <vt:lpstr>Submitting code to the official repo</vt:lpstr>
      <vt:lpstr>Pull Requests</vt:lpstr>
      <vt:lpstr>Issue tracking and projects</vt:lpstr>
      <vt:lpstr>Issue tracking and projects (Cont.)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2020-02-22T16:23:32Z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