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57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pascal.gadient@inf.unibe.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01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01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/>
          </a:p>
          <a:p>
            <a:r>
              <a:rPr lang="en-US" sz="4000" b="1" i="1"/>
              <a:t>Preview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6BC90D23-EDE3-42AE-A081-E8B120C8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2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/>
              <a:t>Read rules for assignments.</a:t>
            </a:r>
          </a:p>
          <a:p>
            <a:pPr marL="0" indent="0">
              <a:buNone/>
              <a:tabLst>
                <a:tab pos="398463" algn="l"/>
              </a:tabLst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3F91CEE-0875-452C-852A-BACA0193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3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187628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/>
              <a:t>Download e-book.</a:t>
            </a:r>
          </a:p>
          <a:p>
            <a:pPr marL="0" indent="0">
              <a:buNone/>
              <a:tabLst>
                <a:tab pos="398463" algn="l"/>
              </a:tabLst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A1924E0-CB5E-4C3E-B980-538A9B1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4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14053346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03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/>
              <a:t>Download and set </a:t>
            </a:r>
            <a:r>
              <a:rPr lang="en-US" sz="3600" b="1" dirty="0"/>
              <a:t>up </a:t>
            </a:r>
            <a:r>
              <a:rPr lang="en-US" sz="3600" b="1" dirty="0" err="1"/>
              <a:t>Pharo</a:t>
            </a:r>
            <a:r>
              <a:rPr lang="en-US" sz="3600" b="1" dirty="0"/>
              <a:t>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i="1" dirty="0"/>
              <a:t>The Smalltalk programming experience.</a:t>
            </a:r>
          </a:p>
          <a:p>
            <a:pPr marL="0" indent="0">
              <a:buNone/>
              <a:tabLst>
                <a:tab pos="398463" algn="l"/>
              </a:tabLst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CD007-CBA7-4E03-AE0B-53481B1F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24" y="4001294"/>
            <a:ext cx="5980952" cy="196825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ADE96-885C-4818-B672-822CC223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5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4924409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04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2952943-20B9-4736-B17D-94F156A4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/>
              <a:t>Join Piazza.</a:t>
            </a:r>
          </a:p>
          <a:p>
            <a:pPr marL="0" indent="0">
              <a:buNone/>
              <a:tabLst>
                <a:tab pos="398463" algn="l"/>
              </a:tabLst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D6C986E1-533B-4AA0-8390-0D7BF535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6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32505306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Exercise 05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29" y="1815784"/>
            <a:ext cx="11286942" cy="4351338"/>
          </a:xfrm>
        </p:spPr>
        <p:txBody>
          <a:bodyPr>
            <a:noAutofit/>
          </a:bodyPr>
          <a:lstStyle/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/>
              <a:t>Send email to </a:t>
            </a:r>
            <a:r>
              <a:rPr lang="en-US" sz="3600" b="1" dirty="0">
                <a:hlinkClick r:id="rId2"/>
              </a:rPr>
              <a:t>pascal.gadient@inf.unibe.ch</a:t>
            </a:r>
            <a:r>
              <a:rPr lang="en-US" sz="3600" b="1" dirty="0"/>
              <a:t> containing: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i="1" dirty="0"/>
              <a:t>your given name, family name, matriculation number,</a:t>
            </a:r>
            <a:br>
              <a:rPr lang="en-US" sz="3600" i="1" dirty="0"/>
            </a:br>
            <a:r>
              <a:rPr lang="en-US" sz="3600" i="1" dirty="0"/>
              <a:t>email address, and home university</a:t>
            </a:r>
          </a:p>
          <a:p>
            <a:pPr marL="0" indent="0" algn="ctr">
              <a:buNone/>
              <a:tabLst>
                <a:tab pos="685800" algn="l"/>
              </a:tabLst>
            </a:pPr>
            <a:endParaRPr lang="en-US" sz="3600" b="1" dirty="0"/>
          </a:p>
          <a:p>
            <a:pPr marL="0" indent="0" algn="ctr">
              <a:buNone/>
              <a:tabLst>
                <a:tab pos="685800" algn="l"/>
              </a:tabLst>
            </a:pPr>
            <a:r>
              <a:rPr lang="en-US" sz="3600" b="1" dirty="0">
                <a:solidFill>
                  <a:srgbClr val="FF0000"/>
                </a:solidFill>
              </a:rPr>
              <a:t>Do not forget to register for the course in Academia!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BFBD3BD-4D84-439B-AD87-F0939091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4A8585-0991-4F45-87F5-497435F40816}" type="slidenum">
              <a:rPr lang="en-US" smtClean="0"/>
              <a:t>7</a:t>
            </a:fld>
            <a:r>
              <a:rPr lang="en-US" dirty="0"/>
              <a:t> / 7</a:t>
            </a:r>
          </a:p>
        </p:txBody>
      </p:sp>
    </p:spTree>
    <p:extLst>
      <p:ext uri="{BB962C8B-B14F-4D97-AF65-F5344CB8AC3E}">
        <p14:creationId xmlns:p14="http://schemas.microsoft.com/office/powerpoint/2010/main" val="3340767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SMA:  Software Modeling and Analysis</vt:lpstr>
      <vt:lpstr>Assignment 01 </vt:lpstr>
      <vt:lpstr>Exercise 01</vt:lpstr>
      <vt:lpstr>Exercise 02</vt:lpstr>
      <vt:lpstr>Exercise 03</vt:lpstr>
      <vt:lpstr>Exercise 04</vt:lpstr>
      <vt:lpstr>Exercise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30</cp:revision>
  <cp:lastPrinted>2020-09-14T13:01:13Z</cp:lastPrinted>
  <dcterms:created xsi:type="dcterms:W3CDTF">2017-10-10T19:19:02Z</dcterms:created>
  <dcterms:modified xsi:type="dcterms:W3CDTF">2020-09-14T13:02:04Z</dcterms:modified>
</cp:coreProperties>
</file>