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93" r:id="rId5"/>
    <p:sldId id="278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/>
              <a:t>Week 02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02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9632083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Nature of Smalltalk and GT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a)	Which threat arises when you develop in a live system?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b)	What is a message in Smalltalk?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c)	What is a block in Smalltalk?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d)	How do Smalltalk, </a:t>
            </a:r>
            <a:r>
              <a:rPr lang="en-US" sz="2400" dirty="0" err="1"/>
              <a:t>Pharo</a:t>
            </a:r>
            <a:r>
              <a:rPr lang="en-US" sz="2400" dirty="0"/>
              <a:t> and GT relate to each other?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e)	What are counterparts of GT tools in your favorite development 	environment?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dirty="0"/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628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Object inspection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a)	What is the difference between a String and a Symbol in Smalltalk?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Why is it important?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de-CH" sz="2400" dirty="0"/>
              <a:t>b)	Implement </a:t>
            </a:r>
            <a:r>
              <a:rPr lang="de-CH" sz="2400" dirty="0" err="1"/>
              <a:t>provided</a:t>
            </a:r>
            <a:r>
              <a:rPr lang="de-CH" sz="2400" dirty="0"/>
              <a:t> pseudo code in Smalltalk.</a:t>
            </a:r>
          </a:p>
          <a:p>
            <a:pPr marL="0" indent="0">
              <a:buNone/>
              <a:tabLst>
                <a:tab pos="685800" algn="l"/>
              </a:tabLst>
            </a:pPr>
            <a:endParaRPr lang="de-CH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142CB-E0E7-4877-A721-BC3AD8D9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0" y="4254405"/>
            <a:ext cx="7651315" cy="17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36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de-CH" sz="2400" dirty="0"/>
              <a:t>c)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includes: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How many classes in GT implement the message above?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	How many messages in GT use that particular message?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d)	Which message in GT can be sent to a class to find all its subclasses?</a:t>
            </a:r>
            <a:endParaRPr lang="de-CH" sz="2400" dirty="0"/>
          </a:p>
          <a:p>
            <a:pPr marL="0" indent="0">
              <a:buNone/>
              <a:tabLst>
                <a:tab pos="685800" algn="l"/>
              </a:tabLs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48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A02 - Exercise 03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 err="1"/>
              <a:t>CallGraph</a:t>
            </a:r>
            <a:endParaRPr lang="en-US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b="0" i="0" u="none" strike="noStrike" baseline="0" dirty="0">
                <a:latin typeface="NimbusRomNo9L-Regu"/>
              </a:rPr>
              <a:t>Find the top ten most frequently invoked methods in the provided </a:t>
            </a:r>
            <a:r>
              <a:rPr lang="en-US" sz="2400" b="0" i="0" u="none" strike="noStrike" baseline="0" dirty="0" err="1">
                <a:latin typeface="NimbusRomNo9L-Regu"/>
              </a:rPr>
              <a:t>CallGraph</a:t>
            </a:r>
            <a:r>
              <a:rPr lang="en-US" sz="2400" b="0" i="0" u="none" strike="noStrike" baseline="0" dirty="0">
                <a:latin typeface="NimbusRomNo9L-Regu"/>
              </a:rPr>
              <a:t> representation.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i="1" dirty="0">
              <a:latin typeface="NimbusRomNo9L-Regu"/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i="1" dirty="0">
                <a:latin typeface="NimbusRomNo9L-Regu"/>
              </a:rPr>
              <a:t>1) You have to download the Git repo containing the </a:t>
            </a:r>
            <a:r>
              <a:rPr lang="en-US" sz="2400" i="1" dirty="0" err="1">
                <a:latin typeface="NimbusRomNo9L-Regu"/>
              </a:rPr>
              <a:t>CallGraph</a:t>
            </a:r>
            <a:r>
              <a:rPr lang="en-US" sz="2400" i="1" dirty="0">
                <a:latin typeface="NimbusRomNo9L-Regu"/>
              </a:rPr>
              <a:t> implementation:</a:t>
            </a:r>
          </a:p>
          <a:p>
            <a:pPr marL="0" indent="0" algn="l">
              <a:buNone/>
            </a:pP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Metacello new 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baseline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SMAForGt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 algn="l">
              <a:buNone/>
            </a:pP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onierstrasz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sma-examples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de-CH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de-CH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CH" sz="1800" b="1" i="0" u="none" strike="noStrike" baseline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de-CH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i="1" dirty="0">
                <a:latin typeface="NimbusRomNo9L-Regu"/>
              </a:rPr>
              <a:t>2) Download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Calls.txt </a:t>
            </a:r>
            <a:r>
              <a:rPr lang="en-US" sz="2400" i="1" dirty="0">
                <a:latin typeface="NimbusRomNo9L-Regu"/>
              </a:rPr>
              <a:t>and move it into your GT image folder.</a:t>
            </a:r>
          </a:p>
          <a:p>
            <a:pPr marL="0" indent="0" algn="l">
              <a:buNone/>
            </a:pPr>
            <a:endParaRPr lang="en-US" sz="2400" i="1" dirty="0">
              <a:latin typeface="NimbusRomNo9L-Regu"/>
            </a:endParaRPr>
          </a:p>
          <a:p>
            <a:pPr marL="0" indent="0" algn="l">
              <a:buNone/>
            </a:pPr>
            <a:r>
              <a:rPr lang="en-US" sz="2400" i="1" dirty="0">
                <a:latin typeface="NimbusRomNo9L-Regu"/>
              </a:rPr>
              <a:t>3) You’ll find examples in the “</a:t>
            </a:r>
            <a:r>
              <a:rPr lang="en-US" sz="2400" i="1" dirty="0" err="1">
                <a:latin typeface="NimbusRomNo9L-Regu"/>
              </a:rPr>
              <a:t>CallGraph</a:t>
            </a:r>
            <a:r>
              <a:rPr lang="en-US" sz="2400" i="1" dirty="0">
                <a:latin typeface="NimbusRomNo9L-Regu"/>
              </a:rPr>
              <a:t> Demo” slides.</a:t>
            </a:r>
            <a:endParaRPr lang="de-CH" sz="2400" i="1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5401008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913</TotalTime>
  <Words>261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NimbusRomNo9L-Regu</vt:lpstr>
      <vt:lpstr>Office</vt:lpstr>
      <vt:lpstr>SMA:  Software Modeling and Analysis</vt:lpstr>
      <vt:lpstr>Assignment 02 </vt:lpstr>
      <vt:lpstr>A02 - Exercise 01</vt:lpstr>
      <vt:lpstr>A02 - Exercise 02</vt:lpstr>
      <vt:lpstr>A02 - Exercise 02</vt:lpstr>
      <vt:lpstr>A02 - Exercise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70</cp:revision>
  <cp:lastPrinted>2020-09-23T08:34:18Z</cp:lastPrinted>
  <dcterms:created xsi:type="dcterms:W3CDTF">2017-10-10T19:19:02Z</dcterms:created>
  <dcterms:modified xsi:type="dcterms:W3CDTF">2020-09-29T12:43:41Z</dcterms:modified>
</cp:coreProperties>
</file>