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92"/>
  </p:notesMasterIdLst>
  <p:handoutMasterIdLst>
    <p:handoutMasterId r:id="rId93"/>
  </p:handoutMasterIdLst>
  <p:sldIdLst>
    <p:sldId id="257" r:id="rId2"/>
    <p:sldId id="448" r:id="rId3"/>
    <p:sldId id="309" r:id="rId4"/>
    <p:sldId id="310" r:id="rId5"/>
    <p:sldId id="311" r:id="rId6"/>
    <p:sldId id="377" r:id="rId7"/>
    <p:sldId id="461" r:id="rId8"/>
    <p:sldId id="462" r:id="rId9"/>
    <p:sldId id="463" r:id="rId10"/>
    <p:sldId id="464" r:id="rId11"/>
    <p:sldId id="312" r:id="rId12"/>
    <p:sldId id="375" r:id="rId13"/>
    <p:sldId id="457" r:id="rId14"/>
    <p:sldId id="458" r:id="rId15"/>
    <p:sldId id="376" r:id="rId16"/>
    <p:sldId id="459" r:id="rId17"/>
    <p:sldId id="313" r:id="rId18"/>
    <p:sldId id="315" r:id="rId19"/>
    <p:sldId id="320" r:id="rId20"/>
    <p:sldId id="321" r:id="rId21"/>
    <p:sldId id="466" r:id="rId22"/>
    <p:sldId id="322" r:id="rId23"/>
    <p:sldId id="324" r:id="rId24"/>
    <p:sldId id="325" r:id="rId25"/>
    <p:sldId id="326" r:id="rId26"/>
    <p:sldId id="327" r:id="rId27"/>
    <p:sldId id="328" r:id="rId28"/>
    <p:sldId id="381" r:id="rId29"/>
    <p:sldId id="329" r:id="rId30"/>
    <p:sldId id="330" r:id="rId31"/>
    <p:sldId id="380" r:id="rId32"/>
    <p:sldId id="467" r:id="rId33"/>
    <p:sldId id="468" r:id="rId34"/>
    <p:sldId id="351" r:id="rId35"/>
    <p:sldId id="469" r:id="rId36"/>
    <p:sldId id="352" r:id="rId37"/>
    <p:sldId id="470" r:id="rId38"/>
    <p:sldId id="354" r:id="rId39"/>
    <p:sldId id="355" r:id="rId40"/>
    <p:sldId id="356" r:id="rId41"/>
    <p:sldId id="406" r:id="rId42"/>
    <p:sldId id="407" r:id="rId43"/>
    <p:sldId id="357" r:id="rId44"/>
    <p:sldId id="408" r:id="rId45"/>
    <p:sldId id="409" r:id="rId46"/>
    <p:sldId id="359" r:id="rId47"/>
    <p:sldId id="410" r:id="rId48"/>
    <p:sldId id="411" r:id="rId49"/>
    <p:sldId id="360" r:id="rId50"/>
    <p:sldId id="361" r:id="rId51"/>
    <p:sldId id="413" r:id="rId52"/>
    <p:sldId id="362" r:id="rId53"/>
    <p:sldId id="420" r:id="rId54"/>
    <p:sldId id="421" r:id="rId55"/>
    <p:sldId id="471" r:id="rId56"/>
    <p:sldId id="363" r:id="rId57"/>
    <p:sldId id="422" r:id="rId58"/>
    <p:sldId id="423" r:id="rId59"/>
    <p:sldId id="419" r:id="rId60"/>
    <p:sldId id="424" r:id="rId61"/>
    <p:sldId id="425" r:id="rId62"/>
    <p:sldId id="364" r:id="rId63"/>
    <p:sldId id="426" r:id="rId64"/>
    <p:sldId id="412" r:id="rId65"/>
    <p:sldId id="414" r:id="rId66"/>
    <p:sldId id="366" r:id="rId67"/>
    <p:sldId id="428" r:id="rId68"/>
    <p:sldId id="429" r:id="rId69"/>
    <p:sldId id="369" r:id="rId70"/>
    <p:sldId id="430" r:id="rId71"/>
    <p:sldId id="431" r:id="rId72"/>
    <p:sldId id="472" r:id="rId73"/>
    <p:sldId id="473" r:id="rId74"/>
    <p:sldId id="488" r:id="rId75"/>
    <p:sldId id="489" r:id="rId76"/>
    <p:sldId id="490" r:id="rId77"/>
    <p:sldId id="474" r:id="rId78"/>
    <p:sldId id="475" r:id="rId79"/>
    <p:sldId id="476" r:id="rId80"/>
    <p:sldId id="477" r:id="rId81"/>
    <p:sldId id="478" r:id="rId82"/>
    <p:sldId id="479" r:id="rId83"/>
    <p:sldId id="480" r:id="rId84"/>
    <p:sldId id="481" r:id="rId85"/>
    <p:sldId id="482" r:id="rId86"/>
    <p:sldId id="483" r:id="rId87"/>
    <p:sldId id="484" r:id="rId88"/>
    <p:sldId id="485" r:id="rId89"/>
    <p:sldId id="486" r:id="rId90"/>
    <p:sldId id="487" r:id="rId91"/>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3690" autoAdjust="0"/>
  </p:normalViewPr>
  <p:slideViewPr>
    <p:cSldViewPr>
      <p:cViewPr>
        <p:scale>
          <a:sx n="61" d="100"/>
          <a:sy n="61" d="100"/>
        </p:scale>
        <p:origin x="1268" y="60"/>
      </p:cViewPr>
      <p:guideLst>
        <p:guide orient="horz" pos="2160"/>
        <p:guide pos="2880"/>
      </p:guideLst>
    </p:cSldViewPr>
  </p:slideViewPr>
  <p:outlineViewPr>
    <p:cViewPr>
      <p:scale>
        <a:sx n="33" d="100"/>
        <a:sy n="33" d="100"/>
      </p:scale>
      <p:origin x="0" y="-5572"/>
    </p:cViewPr>
  </p:outlin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8441EEA7-EC19-485A-8A25-149A338E0194}"/>
              </a:ext>
            </a:extLst>
          </p:cNvPr>
          <p:cNvSpPr>
            <a:spLocks noGrp="1" noChangeArrowheads="1"/>
          </p:cNvSpPr>
          <p:nvPr>
            <p:ph type="hdr" sz="quarter"/>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36195" name="Rectangle 3">
            <a:extLst>
              <a:ext uri="{FF2B5EF4-FFF2-40B4-BE49-F238E27FC236}">
                <a16:creationId xmlns:a16="http://schemas.microsoft.com/office/drawing/2014/main" id="{3B5B3B38-6C08-43A5-A0C8-668D6F94C329}"/>
              </a:ext>
            </a:extLst>
          </p:cNvPr>
          <p:cNvSpPr>
            <a:spLocks noGrp="1" noChangeArrowheads="1"/>
          </p:cNvSpPr>
          <p:nvPr>
            <p:ph type="dt" sz="quarter" idx="1"/>
          </p:nvPr>
        </p:nvSpPr>
        <p:spPr bwMode="auto">
          <a:xfrm>
            <a:off x="1588"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36196" name="Rectangle 4">
            <a:extLst>
              <a:ext uri="{FF2B5EF4-FFF2-40B4-BE49-F238E27FC236}">
                <a16:creationId xmlns:a16="http://schemas.microsoft.com/office/drawing/2014/main" id="{048D04A9-B15D-4933-B20D-E6A8030B3AA9}"/>
              </a:ext>
            </a:extLst>
          </p:cNvPr>
          <p:cNvSpPr>
            <a:spLocks noGrp="1" noChangeArrowheads="1"/>
          </p:cNvSpPr>
          <p:nvPr>
            <p:ph type="ftr" sz="quarter" idx="2"/>
          </p:nvPr>
        </p:nvSpPr>
        <p:spPr bwMode="auto">
          <a:xfrm>
            <a:off x="518160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endParaRPr lang="en-US" altLang="en-US"/>
          </a:p>
        </p:txBody>
      </p:sp>
      <p:sp>
        <p:nvSpPr>
          <p:cNvPr id="136197" name="Rectangle 5">
            <a:extLst>
              <a:ext uri="{FF2B5EF4-FFF2-40B4-BE49-F238E27FC236}">
                <a16:creationId xmlns:a16="http://schemas.microsoft.com/office/drawing/2014/main" id="{70C2AABB-B99A-4641-BFB4-060510D13143}"/>
              </a:ext>
            </a:extLst>
          </p:cNvPr>
          <p:cNvSpPr>
            <a:spLocks noGrp="1" noChangeArrowheads="1"/>
          </p:cNvSpPr>
          <p:nvPr>
            <p:ph type="sldNum" sz="quarter" idx="3"/>
          </p:nvPr>
        </p:nvSpPr>
        <p:spPr bwMode="auto">
          <a:xfrm>
            <a:off x="1588"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fld id="{395A855E-8406-C748-A93A-411765BC22D0}" type="slidenum">
              <a:rPr lang="ar-SA"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56A686D-FDB5-41F4-BFC6-CFDDEF7C85F9}"/>
              </a:ext>
            </a:extLst>
          </p:cNvPr>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6147" name="Rectangle 3">
            <a:extLst>
              <a:ext uri="{FF2B5EF4-FFF2-40B4-BE49-F238E27FC236}">
                <a16:creationId xmlns:a16="http://schemas.microsoft.com/office/drawing/2014/main" id="{67014A09-DBE7-49AD-A789-10079878FC78}"/>
              </a:ext>
            </a:extLst>
          </p:cNvPr>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8196" name="Rectangle 4">
            <a:extLst>
              <a:ext uri="{FF2B5EF4-FFF2-40B4-BE49-F238E27FC236}">
                <a16:creationId xmlns:a16="http://schemas.microsoft.com/office/drawing/2014/main" id="{7F2878C6-8A52-5108-509A-656C02D790F6}"/>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F730AA3F-D026-4132-9158-5A73CF6C34B2}"/>
              </a:ext>
            </a:extLst>
          </p:cNvPr>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0859A8F8-15F5-47DC-BA84-59A1ACBB1739}"/>
              </a:ext>
            </a:extLst>
          </p:cNvPr>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6151" name="Rectangle 7">
            <a:extLst>
              <a:ext uri="{FF2B5EF4-FFF2-40B4-BE49-F238E27FC236}">
                <a16:creationId xmlns:a16="http://schemas.microsoft.com/office/drawing/2014/main" id="{ECB2F9AA-3DB8-4183-B16B-191939EA0B27}"/>
              </a:ext>
            </a:extLst>
          </p:cNvPr>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E2E45FCD-FF67-2244-A84A-CDF96CD0E97E}"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9530A6D-5636-CBA2-2B88-B6D345D863A9}"/>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2B8D9D1B-8B03-763E-2F1D-5B297AEED771}"/>
              </a:ext>
            </a:extLst>
          </p:cNvPr>
          <p:cNvSpPr>
            <a:spLocks noGrp="1" noChangeArrowheads="1"/>
          </p:cNvSpPr>
          <p:nvPr>
            <p:ph type="body" idx="1"/>
          </p:nvPr>
        </p:nvSpPr>
        <p:spPr>
          <a:noFill/>
        </p:spPr>
        <p:txBody>
          <a:bodyPr/>
          <a:lstStyle/>
          <a:p>
            <a:endParaRPr lang="en-US" altLang="en-US"/>
          </a:p>
        </p:txBody>
      </p:sp>
      <p:sp>
        <p:nvSpPr>
          <p:cNvPr id="34820" name="Slide Number Placeholder 3">
            <a:extLst>
              <a:ext uri="{FF2B5EF4-FFF2-40B4-BE49-F238E27FC236}">
                <a16:creationId xmlns:a16="http://schemas.microsoft.com/office/drawing/2014/main" id="{F9F2E2F5-8350-2673-2C2D-D5710E9EEB1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E5D61BB-8293-4841-A0E3-0A373163EBBD}" type="slidenum">
              <a:rPr lang="ar-SA" altLang="en-US"/>
              <a:pPr/>
              <a:t>24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0313DD5D-B546-705A-DB26-3089967F4BE5}"/>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28CDB407-1FF0-99D1-7A98-F9B6BE5C6CAB}"/>
              </a:ext>
            </a:extLst>
          </p:cNvPr>
          <p:cNvSpPr>
            <a:spLocks noGrp="1" noChangeArrowheads="1"/>
          </p:cNvSpPr>
          <p:nvPr>
            <p:ph type="body" idx="1"/>
          </p:nvPr>
        </p:nvSpPr>
        <p:spPr>
          <a:noFill/>
        </p:spPr>
        <p:txBody>
          <a:bodyPr/>
          <a:lstStyle/>
          <a:p>
            <a:endParaRPr lang="en-US" altLang="en-US"/>
          </a:p>
        </p:txBody>
      </p:sp>
      <p:sp>
        <p:nvSpPr>
          <p:cNvPr id="89092" name="Slide Number Placeholder 3">
            <a:extLst>
              <a:ext uri="{FF2B5EF4-FFF2-40B4-BE49-F238E27FC236}">
                <a16:creationId xmlns:a16="http://schemas.microsoft.com/office/drawing/2014/main" id="{874085A4-8313-0DB9-128B-30E34AC9DE27}"/>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0E0D87-339D-1A4B-9B69-27BDFBCE7207}" type="slidenum">
              <a:rPr lang="ar-SA" altLang="en-US"/>
              <a:pPr/>
              <a:t>76</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137DB7A9-6B0B-D048-AB90-B96FADB6F195}"/>
              </a:ext>
            </a:extLst>
          </p:cNvPr>
          <p:cNvSpPr>
            <a:spLocks noGrp="1" noRot="1" noChangeAspect="1" noChangeArrowheads="1" noTextEdit="1"/>
          </p:cNvSpPr>
          <p:nvPr>
            <p:ph type="sldImg"/>
          </p:nvPr>
        </p:nvSpPr>
        <p:spPr>
          <a:ln/>
        </p:spPr>
      </p:sp>
      <p:sp>
        <p:nvSpPr>
          <p:cNvPr id="92163" name="Notes Placeholder 2">
            <a:extLst>
              <a:ext uri="{FF2B5EF4-FFF2-40B4-BE49-F238E27FC236}">
                <a16:creationId xmlns:a16="http://schemas.microsoft.com/office/drawing/2014/main" id="{D2BB2FA9-45CE-5163-3999-E2D115164E6D}"/>
              </a:ext>
            </a:extLst>
          </p:cNvPr>
          <p:cNvSpPr>
            <a:spLocks noGrp="1" noChangeArrowheads="1"/>
          </p:cNvSpPr>
          <p:nvPr>
            <p:ph type="body" idx="1"/>
          </p:nvPr>
        </p:nvSpPr>
        <p:spPr>
          <a:noFill/>
        </p:spPr>
        <p:txBody>
          <a:bodyPr/>
          <a:lstStyle/>
          <a:p>
            <a:endParaRPr lang="en-GB" altLang="en-US"/>
          </a:p>
        </p:txBody>
      </p:sp>
      <p:sp>
        <p:nvSpPr>
          <p:cNvPr id="92164" name="Slide Number Placeholder 3">
            <a:extLst>
              <a:ext uri="{FF2B5EF4-FFF2-40B4-BE49-F238E27FC236}">
                <a16:creationId xmlns:a16="http://schemas.microsoft.com/office/drawing/2014/main" id="{6E1F53E0-A3D6-5B9F-E178-0001C7365A1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12D9DB-46CF-EB4A-9808-1778B2C3C339}" type="slidenum">
              <a:rPr lang="ar-SA" altLang="en-US"/>
              <a:pPr/>
              <a:t>78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9ACB2190-6C8E-0430-0AD1-A3F875A3185E}"/>
              </a:ext>
            </a:extLst>
          </p:cNvPr>
          <p:cNvSpPr>
            <a:spLocks noGrp="1" noRot="1" noChangeAspect="1" noChangeArrowheads="1" noTextEdit="1"/>
          </p:cNvSpPr>
          <p:nvPr>
            <p:ph type="sldImg"/>
          </p:nvPr>
        </p:nvSpPr>
        <p:spPr>
          <a:ln/>
        </p:spPr>
      </p:sp>
      <p:sp>
        <p:nvSpPr>
          <p:cNvPr id="102403" name="Notes Placeholder 2">
            <a:extLst>
              <a:ext uri="{FF2B5EF4-FFF2-40B4-BE49-F238E27FC236}">
                <a16:creationId xmlns:a16="http://schemas.microsoft.com/office/drawing/2014/main" id="{65697939-DE11-3CFF-AF1E-74BA40FC87F8}"/>
              </a:ext>
            </a:extLst>
          </p:cNvPr>
          <p:cNvSpPr>
            <a:spLocks noGrp="1" noChangeArrowheads="1"/>
          </p:cNvSpPr>
          <p:nvPr>
            <p:ph type="body" idx="1"/>
          </p:nvPr>
        </p:nvSpPr>
        <p:spPr>
          <a:noFill/>
        </p:spPr>
        <p:txBody>
          <a:bodyPr/>
          <a:lstStyle/>
          <a:p>
            <a:r>
              <a:rPr lang="en-GB" altLang="en-US" b="1"/>
              <a:t>preload</a:t>
            </a:r>
          </a:p>
          <a:p>
            <a:r>
              <a:rPr lang="en-GB" altLang="en-US"/>
              <a:t>This attribute tells the browser</a:t>
            </a:r>
          </a:p>
          <a:p>
            <a:r>
              <a:rPr lang="en-GB" altLang="en-US"/>
              <a:t>what to do when the page</a:t>
            </a:r>
          </a:p>
          <a:p>
            <a:r>
              <a:rPr lang="en-GB" altLang="en-US"/>
              <a:t>loads. It can have one of three</a:t>
            </a:r>
          </a:p>
          <a:p>
            <a:r>
              <a:rPr lang="en-GB" altLang="en-US"/>
              <a:t>values:</a:t>
            </a:r>
          </a:p>
          <a:p>
            <a:r>
              <a:rPr lang="en-GB" altLang="en-US" b="1"/>
              <a:t>none</a:t>
            </a:r>
          </a:p>
          <a:p>
            <a:r>
              <a:rPr lang="en-GB" altLang="en-US"/>
              <a:t>The browser should not load</a:t>
            </a:r>
          </a:p>
          <a:p>
            <a:r>
              <a:rPr lang="en-GB" altLang="en-US"/>
              <a:t>the video until the user presses</a:t>
            </a:r>
          </a:p>
          <a:p>
            <a:r>
              <a:rPr lang="en-GB" altLang="en-US"/>
              <a:t>play.</a:t>
            </a:r>
          </a:p>
          <a:p>
            <a:r>
              <a:rPr lang="en-GB" altLang="en-US" b="1"/>
              <a:t>auto</a:t>
            </a:r>
          </a:p>
          <a:p>
            <a:r>
              <a:rPr lang="en-GB" altLang="en-US"/>
              <a:t>The browser should download</a:t>
            </a:r>
          </a:p>
          <a:p>
            <a:r>
              <a:rPr lang="en-GB" altLang="en-US"/>
              <a:t>the video when the page loads.</a:t>
            </a:r>
          </a:p>
          <a:p>
            <a:r>
              <a:rPr lang="en-GB" altLang="en-US" b="1"/>
              <a:t>metadata</a:t>
            </a:r>
          </a:p>
          <a:p>
            <a:r>
              <a:rPr lang="en-GB" altLang="en-US"/>
              <a:t>The browser should just collect</a:t>
            </a:r>
          </a:p>
          <a:p>
            <a:r>
              <a:rPr lang="en-GB" altLang="en-US"/>
              <a:t>information such as the size,</a:t>
            </a:r>
          </a:p>
          <a:p>
            <a:r>
              <a:rPr lang="en-GB" altLang="en-US"/>
              <a:t>first frame, track list, and</a:t>
            </a:r>
          </a:p>
          <a:p>
            <a:r>
              <a:rPr lang="en-GB" altLang="en-US"/>
              <a:t>duration.</a:t>
            </a:r>
          </a:p>
        </p:txBody>
      </p:sp>
      <p:sp>
        <p:nvSpPr>
          <p:cNvPr id="102404" name="Slide Number Placeholder 3">
            <a:extLst>
              <a:ext uri="{FF2B5EF4-FFF2-40B4-BE49-F238E27FC236}">
                <a16:creationId xmlns:a16="http://schemas.microsoft.com/office/drawing/2014/main" id="{BE3CD04D-9A1E-371B-401C-793F5528FA0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25FA9A-B950-8B45-BF2E-B8A3795562E1}" type="slidenum">
              <a:rPr lang="ar-SA" altLang="en-US"/>
              <a:pPr/>
              <a:t>87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44DCA1D8-00C2-044D-D946-84CADB658C8D}"/>
              </a:ext>
            </a:extLst>
          </p:cNvPr>
          <p:cNvSpPr>
            <a:spLocks noGrp="1" noRot="1" noChangeAspect="1" noChangeArrowheads="1" noTextEdit="1"/>
          </p:cNvSpPr>
          <p:nvPr>
            <p:ph type="sldImg"/>
          </p:nvPr>
        </p:nvSpPr>
        <p:spPr>
          <a:ln/>
        </p:spPr>
      </p:sp>
      <p:sp>
        <p:nvSpPr>
          <p:cNvPr id="104451" name="Notes Placeholder 2">
            <a:extLst>
              <a:ext uri="{FF2B5EF4-FFF2-40B4-BE49-F238E27FC236}">
                <a16:creationId xmlns:a16="http://schemas.microsoft.com/office/drawing/2014/main" id="{B4B4BB51-E12D-E904-3456-00F768F5CD57}"/>
              </a:ext>
            </a:extLst>
          </p:cNvPr>
          <p:cNvSpPr>
            <a:spLocks noGrp="1" noChangeArrowheads="1"/>
          </p:cNvSpPr>
          <p:nvPr>
            <p:ph type="body" idx="1"/>
          </p:nvPr>
        </p:nvSpPr>
        <p:spPr>
          <a:noFill/>
        </p:spPr>
        <p:txBody>
          <a:bodyPr/>
          <a:lstStyle/>
          <a:p>
            <a:endParaRPr lang="en-GB" altLang="en-US"/>
          </a:p>
        </p:txBody>
      </p:sp>
      <p:sp>
        <p:nvSpPr>
          <p:cNvPr id="104452" name="Slide Number Placeholder 3">
            <a:extLst>
              <a:ext uri="{FF2B5EF4-FFF2-40B4-BE49-F238E27FC236}">
                <a16:creationId xmlns:a16="http://schemas.microsoft.com/office/drawing/2014/main" id="{218C3F64-7DC4-58F3-E264-62D69EC4F54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D5E842-3311-5B49-91E2-BA247F0E65BB}" type="slidenum">
              <a:rPr lang="ar-SA" altLang="en-US"/>
              <a:pPr/>
              <a:t>88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id="{20287825-D5E6-8B76-65ED-56CFEC57B095}"/>
              </a:ext>
            </a:extLst>
          </p:cNvPr>
          <p:cNvSpPr/>
          <p:nvPr/>
        </p:nvSpPr>
        <p:spPr bwMode="auto">
          <a:xfrm>
            <a:off x="2063750" y="630238"/>
            <a:ext cx="522922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a:extLst>
              <a:ext uri="{FF2B5EF4-FFF2-40B4-BE49-F238E27FC236}">
                <a16:creationId xmlns:a16="http://schemas.microsoft.com/office/drawing/2014/main" id="{1807B19B-4C03-DB97-39A2-68C0ECCDF8FA}"/>
              </a:ext>
            </a:extLst>
          </p:cNvPr>
          <p:cNvSpPr/>
          <p:nvPr/>
        </p:nvSpPr>
        <p:spPr>
          <a:xfrm>
            <a:off x="0" y="0"/>
            <a:ext cx="2127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left edge border">
            <a:extLst>
              <a:ext uri="{FF2B5EF4-FFF2-40B4-BE49-F238E27FC236}">
                <a16:creationId xmlns:a16="http://schemas.microsoft.com/office/drawing/2014/main" id="{7836C061-B17D-280A-38B1-59928025FD0E}"/>
              </a:ext>
            </a:extLst>
          </p:cNvPr>
          <p:cNvSpPr/>
          <p:nvPr/>
        </p:nvSpPr>
        <p:spPr>
          <a:xfrm>
            <a:off x="0" y="0"/>
            <a:ext cx="2127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C0E10350-B72D-0BD7-AF48-33C270F96EBE}"/>
              </a:ext>
            </a:extLst>
          </p:cNvPr>
          <p:cNvSpPr>
            <a:spLocks noGrp="1"/>
          </p:cNvSpPr>
          <p:nvPr>
            <p:ph type="dt" sz="half" idx="10"/>
          </p:nvPr>
        </p:nvSpPr>
        <p:spPr>
          <a:xfrm>
            <a:off x="809625" y="6375400"/>
            <a:ext cx="1746250" cy="349250"/>
          </a:xfrm>
        </p:spPr>
        <p:txBody>
          <a:bodyPr/>
          <a:lstStyle>
            <a:lvl1pPr>
              <a:defRPr baseline="0">
                <a:solidFill>
                  <a:schemeClr val="accent1">
                    <a:lumMod val="50000"/>
                  </a:schemeClr>
                </a:solidFill>
              </a:defRPr>
            </a:lvl1pPr>
          </a:lstStyle>
          <a:p>
            <a:pPr>
              <a:defRPr/>
            </a:pPr>
            <a:endParaRPr lang="en-US" altLang="en-US"/>
          </a:p>
        </p:txBody>
      </p:sp>
      <p:sp>
        <p:nvSpPr>
          <p:cNvPr id="8" name="Footer Placeholder 4">
            <a:extLst>
              <a:ext uri="{FF2B5EF4-FFF2-40B4-BE49-F238E27FC236}">
                <a16:creationId xmlns:a16="http://schemas.microsoft.com/office/drawing/2014/main" id="{D4767BA1-C8BB-2D8F-6F26-2642701E5DBA}"/>
              </a:ext>
            </a:extLst>
          </p:cNvPr>
          <p:cNvSpPr>
            <a:spLocks noGrp="1"/>
          </p:cNvSpPr>
          <p:nvPr>
            <p:ph type="ftr" sz="quarter" idx="11"/>
          </p:nvPr>
        </p:nvSpPr>
        <p:spPr>
          <a:xfrm>
            <a:off x="3135313" y="6375400"/>
            <a:ext cx="3086100" cy="346075"/>
          </a:xfrm>
        </p:spPr>
        <p:txBody>
          <a:bodyPr/>
          <a:lstStyle>
            <a:lvl1pPr>
              <a:defRPr baseline="0">
                <a:solidFill>
                  <a:schemeClr val="accent1">
                    <a:lumMod val="50000"/>
                  </a:schemeClr>
                </a:solidFill>
              </a:defRPr>
            </a:lvl1pPr>
          </a:lstStyle>
          <a:p>
            <a:pPr>
              <a:defRPr/>
            </a:pPr>
            <a:endParaRPr lang="en-US" altLang="en-US"/>
          </a:p>
        </p:txBody>
      </p:sp>
      <p:sp>
        <p:nvSpPr>
          <p:cNvPr id="9" name="Slide Number Placeholder 5">
            <a:extLst>
              <a:ext uri="{FF2B5EF4-FFF2-40B4-BE49-F238E27FC236}">
                <a16:creationId xmlns:a16="http://schemas.microsoft.com/office/drawing/2014/main" id="{352847B2-8CE4-12D7-6F57-C92E330209EE}"/>
              </a:ext>
            </a:extLst>
          </p:cNvPr>
          <p:cNvSpPr>
            <a:spLocks noGrp="1"/>
          </p:cNvSpPr>
          <p:nvPr>
            <p:ph type="sldNum" sz="quarter" idx="12"/>
          </p:nvPr>
        </p:nvSpPr>
        <p:spPr>
          <a:xfrm>
            <a:off x="6800850" y="6375400"/>
            <a:ext cx="1746250" cy="346075"/>
          </a:xfrm>
        </p:spPr>
        <p:txBody>
          <a:bodyPr/>
          <a:lstStyle>
            <a:lvl1pPr>
              <a:defRPr>
                <a:solidFill>
                  <a:srgbClr val="27606D"/>
                </a:solidFill>
              </a:defRPr>
            </a:lvl1pPr>
          </a:lstStyle>
          <a:p>
            <a:fld id="{DA4C48D6-5072-334C-9E41-3EB05985AA1A}" type="slidenum">
              <a:rPr lang="ar-SA" altLang="en-US"/>
              <a:pPr/>
              <a:t>‹#›</a:t>
            </a:fld>
            <a:endParaRPr lang="en-US" altLang="en-US"/>
          </a:p>
        </p:txBody>
      </p:sp>
    </p:spTree>
    <p:extLst>
      <p:ext uri="{BB962C8B-B14F-4D97-AF65-F5344CB8AC3E}">
        <p14:creationId xmlns:p14="http://schemas.microsoft.com/office/powerpoint/2010/main" val="183537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237EB-2DDC-21FA-5F25-5AE9EB14934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EC0E749F-727C-5B08-53E0-FF6C30FB4BB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ABB6948-512F-0C33-BE9F-D0B5D4BA0425}"/>
              </a:ext>
            </a:extLst>
          </p:cNvPr>
          <p:cNvSpPr>
            <a:spLocks noGrp="1"/>
          </p:cNvSpPr>
          <p:nvPr>
            <p:ph type="sldNum" sz="quarter" idx="12"/>
          </p:nvPr>
        </p:nvSpPr>
        <p:spPr/>
        <p:txBody>
          <a:bodyPr/>
          <a:lstStyle>
            <a:lvl1pPr>
              <a:defRPr/>
            </a:lvl1pPr>
          </a:lstStyle>
          <a:p>
            <a:fld id="{8789A2FC-7BBC-014C-AFAD-13AD7B9CD85E}" type="slidenum">
              <a:rPr lang="ar-SA" altLang="en-US"/>
              <a:pPr/>
              <a:t>‹#›</a:t>
            </a:fld>
            <a:endParaRPr lang="en-US" altLang="en-US"/>
          </a:p>
        </p:txBody>
      </p:sp>
    </p:spTree>
    <p:extLst>
      <p:ext uri="{BB962C8B-B14F-4D97-AF65-F5344CB8AC3E}">
        <p14:creationId xmlns:p14="http://schemas.microsoft.com/office/powerpoint/2010/main" val="168252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25F2872-ED3A-6AFC-12FB-BEB2F219179C}"/>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716504C-9853-3D5E-EFEC-B801D3E053B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56617D2-369F-70BC-8F1F-1797B9AA873E}"/>
              </a:ext>
            </a:extLst>
          </p:cNvPr>
          <p:cNvSpPr>
            <a:spLocks noGrp="1"/>
          </p:cNvSpPr>
          <p:nvPr>
            <p:ph type="sldNum" sz="quarter" idx="12"/>
          </p:nvPr>
        </p:nvSpPr>
        <p:spPr/>
        <p:txBody>
          <a:bodyPr/>
          <a:lstStyle>
            <a:lvl1pPr>
              <a:defRPr/>
            </a:lvl1pPr>
          </a:lstStyle>
          <a:p>
            <a:fld id="{EEA3E964-4A55-6047-9A07-5E23FAFF699D}" type="slidenum">
              <a:rPr lang="ar-SA" altLang="en-US"/>
              <a:pPr/>
              <a:t>‹#›</a:t>
            </a:fld>
            <a:endParaRPr lang="en-US" altLang="en-US"/>
          </a:p>
        </p:txBody>
      </p:sp>
    </p:spTree>
    <p:extLst>
      <p:ext uri="{BB962C8B-B14F-4D97-AF65-F5344CB8AC3E}">
        <p14:creationId xmlns:p14="http://schemas.microsoft.com/office/powerpoint/2010/main" val="307151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EF78AA84-55B3-F12D-4649-C30E279B62EA}"/>
              </a:ext>
            </a:extLst>
          </p:cNvPr>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6B029638-FD38-D75A-D297-B4AD3B8199B4}"/>
              </a:ext>
            </a:extLst>
          </p:cNvPr>
          <p:cNvSpPr>
            <a:spLocks noGrp="1"/>
          </p:cNvSpPr>
          <p:nvPr>
            <p:ph type="ftr" sz="quarter" idx="11"/>
          </p:nvPr>
        </p:nvSpPr>
        <p:spPr>
          <a:xfrm>
            <a:off x="3124200" y="6245225"/>
            <a:ext cx="2895600" cy="47625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B5A1167-1AAA-AA80-6E34-8CA29C55AFC0}"/>
              </a:ext>
            </a:extLst>
          </p:cNvPr>
          <p:cNvSpPr>
            <a:spLocks noGrp="1"/>
          </p:cNvSpPr>
          <p:nvPr>
            <p:ph type="sldNum" sz="quarter" idx="12"/>
          </p:nvPr>
        </p:nvSpPr>
        <p:spPr>
          <a:xfrm>
            <a:off x="6553200" y="6245225"/>
            <a:ext cx="2133600" cy="476250"/>
          </a:xfrm>
        </p:spPr>
        <p:txBody>
          <a:bodyPr/>
          <a:lstStyle>
            <a:lvl1pPr>
              <a:defRPr/>
            </a:lvl1pPr>
          </a:lstStyle>
          <a:p>
            <a:fld id="{42E4C9FB-BF5E-1349-8889-01B4BAC67CBD}" type="slidenum">
              <a:rPr lang="ar-SA" altLang="en-US"/>
              <a:pPr/>
              <a:t>‹#›</a:t>
            </a:fld>
            <a:endParaRPr lang="en-US" altLang="en-US"/>
          </a:p>
        </p:txBody>
      </p:sp>
    </p:spTree>
    <p:extLst>
      <p:ext uri="{BB962C8B-B14F-4D97-AF65-F5344CB8AC3E}">
        <p14:creationId xmlns:p14="http://schemas.microsoft.com/office/powerpoint/2010/main" val="52240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467544" y="653819"/>
            <a:ext cx="8229599" cy="1143000"/>
          </a:xfrm>
          <a:prstGeom prst="rect">
            <a:avLst/>
          </a:prstGeom>
        </p:spPr>
        <p:txBody>
          <a:bodyPr/>
          <a:lstStyle>
            <a:lvl1pPr algn="l">
              <a:defRPr sz="3200" b="0" i="0" cap="none"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4" name="Content Placeholder 2"/>
          <p:cNvSpPr>
            <a:spLocks noGrp="1"/>
          </p:cNvSpPr>
          <p:nvPr>
            <p:ph idx="1"/>
          </p:nvPr>
        </p:nvSpPr>
        <p:spPr>
          <a:xfrm>
            <a:off x="467543" y="1796818"/>
            <a:ext cx="8229600" cy="3744417"/>
          </a:xfrm>
          <a:prstGeom prst="rect">
            <a:avLst/>
          </a:prstGeom>
        </p:spPr>
        <p:txBody>
          <a:bodyPr/>
          <a:lstStyle>
            <a:lvl1pPr>
              <a:defRPr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a:defRPr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a:defRPr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a:defRPr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759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F32EFDE-1BF7-0C36-D7F4-FF7372943E52}"/>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6CFBCD90-37C3-9000-9A9F-A30C53F1B57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52CAEAF-74F8-F46D-6F6F-292FECE89F02}"/>
              </a:ext>
            </a:extLst>
          </p:cNvPr>
          <p:cNvSpPr>
            <a:spLocks noGrp="1"/>
          </p:cNvSpPr>
          <p:nvPr>
            <p:ph type="sldNum" sz="quarter" idx="12"/>
          </p:nvPr>
        </p:nvSpPr>
        <p:spPr/>
        <p:txBody>
          <a:bodyPr/>
          <a:lstStyle>
            <a:lvl1pPr>
              <a:defRPr/>
            </a:lvl1pPr>
          </a:lstStyle>
          <a:p>
            <a:fld id="{CAF28A8A-DA20-E742-83A2-1AED8E8EDBD9}" type="slidenum">
              <a:rPr lang="ar-SA" altLang="en-US"/>
              <a:pPr/>
              <a:t>‹#›</a:t>
            </a:fld>
            <a:endParaRPr lang="en-US" altLang="en-US"/>
          </a:p>
        </p:txBody>
      </p:sp>
    </p:spTree>
    <p:extLst>
      <p:ext uri="{BB962C8B-B14F-4D97-AF65-F5344CB8AC3E}">
        <p14:creationId xmlns:p14="http://schemas.microsoft.com/office/powerpoint/2010/main" val="27757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EDFC50B5-189D-6370-04EA-AE99CF263C27}"/>
              </a:ext>
            </a:extLst>
          </p:cNvPr>
          <p:cNvSpPr>
            <a:spLocks/>
          </p:cNvSpPr>
          <p:nvPr/>
        </p:nvSpPr>
        <p:spPr bwMode="auto">
          <a:xfrm>
            <a:off x="0" y="0"/>
            <a:ext cx="2111375" cy="6858000"/>
          </a:xfrm>
          <a:custGeom>
            <a:avLst/>
            <a:gdLst>
              <a:gd name="T0" fmla="*/ 2147483646 w 1773"/>
              <a:gd name="T1" fmla="*/ 0 h 4320"/>
              <a:gd name="T2" fmla="*/ 2147483646 w 1773"/>
              <a:gd name="T3" fmla="*/ 2147483646 h 4320"/>
              <a:gd name="T4" fmla="*/ 2147483646 w 1773"/>
              <a:gd name="T5" fmla="*/ 2147483646 h 4320"/>
              <a:gd name="T6" fmla="*/ 2147483646 w 1773"/>
              <a:gd name="T7" fmla="*/ 2147483646 h 4320"/>
              <a:gd name="T8" fmla="*/ 2147483646 w 1773"/>
              <a:gd name="T9" fmla="*/ 2147483646 h 4320"/>
              <a:gd name="T10" fmla="*/ 2147483646 w 1773"/>
              <a:gd name="T11" fmla="*/ 2147483646 h 4320"/>
              <a:gd name="T12" fmla="*/ 2147483646 w 1773"/>
              <a:gd name="T13" fmla="*/ 2147483646 h 4320"/>
              <a:gd name="T14" fmla="*/ 2147483646 w 1773"/>
              <a:gd name="T15" fmla="*/ 2147483646 h 4320"/>
              <a:gd name="T16" fmla="*/ 2147483646 w 1773"/>
              <a:gd name="T17" fmla="*/ 2147483646 h 4320"/>
              <a:gd name="T18" fmla="*/ 2147483646 w 1773"/>
              <a:gd name="T19" fmla="*/ 2147483646 h 4320"/>
              <a:gd name="T20" fmla="*/ 2147483646 w 1773"/>
              <a:gd name="T21" fmla="*/ 2147483646 h 4320"/>
              <a:gd name="T22" fmla="*/ 2147483646 w 1773"/>
              <a:gd name="T23" fmla="*/ 2147483646 h 4320"/>
              <a:gd name="T24" fmla="*/ 2147483646 w 1773"/>
              <a:gd name="T25" fmla="*/ 2147483646 h 4320"/>
              <a:gd name="T26" fmla="*/ 2147483646 w 1773"/>
              <a:gd name="T27" fmla="*/ 2147483646 h 4320"/>
              <a:gd name="T28" fmla="*/ 2147483646 w 1773"/>
              <a:gd name="T29" fmla="*/ 2147483646 h 4320"/>
              <a:gd name="T30" fmla="*/ 2147483646 w 1773"/>
              <a:gd name="T31" fmla="*/ 2147483646 h 4320"/>
              <a:gd name="T32" fmla="*/ 2147483646 w 1773"/>
              <a:gd name="T33" fmla="*/ 2147483646 h 4320"/>
              <a:gd name="T34" fmla="*/ 2147483646 w 1773"/>
              <a:gd name="T35" fmla="*/ 2147483646 h 4320"/>
              <a:gd name="T36" fmla="*/ 2147483646 w 1773"/>
              <a:gd name="T37" fmla="*/ 2147483646 h 4320"/>
              <a:gd name="T38" fmla="*/ 2147483646 w 1773"/>
              <a:gd name="T39" fmla="*/ 2147483646 h 4320"/>
              <a:gd name="T40" fmla="*/ 2147483646 w 1773"/>
              <a:gd name="T41" fmla="*/ 2147483646 h 4320"/>
              <a:gd name="T42" fmla="*/ 2147483646 w 1773"/>
              <a:gd name="T43" fmla="*/ 2147483646 h 4320"/>
              <a:gd name="T44" fmla="*/ 2147483646 w 1773"/>
              <a:gd name="T45" fmla="*/ 2147483646 h 4320"/>
              <a:gd name="T46" fmla="*/ 2147483646 w 1773"/>
              <a:gd name="T47" fmla="*/ 2147483646 h 4320"/>
              <a:gd name="T48" fmla="*/ 2147483646 w 1773"/>
              <a:gd name="T49" fmla="*/ 2147483646 h 4320"/>
              <a:gd name="T50" fmla="*/ 2147483646 w 1773"/>
              <a:gd name="T51" fmla="*/ 2147483646 h 4320"/>
              <a:gd name="T52" fmla="*/ 2147483646 w 1773"/>
              <a:gd name="T53" fmla="*/ 2147483646 h 4320"/>
              <a:gd name="T54" fmla="*/ 2147483646 w 1773"/>
              <a:gd name="T55" fmla="*/ 2147483646 h 4320"/>
              <a:gd name="T56" fmla="*/ 2147483646 w 1773"/>
              <a:gd name="T57" fmla="*/ 2147483646 h 4320"/>
              <a:gd name="T58" fmla="*/ 2147483646 w 1773"/>
              <a:gd name="T59" fmla="*/ 2147483646 h 4320"/>
              <a:gd name="T60" fmla="*/ 2147483646 w 1773"/>
              <a:gd name="T61" fmla="*/ 2147483646 h 4320"/>
              <a:gd name="T62" fmla="*/ 2147483646 w 1773"/>
              <a:gd name="T63" fmla="*/ 2147483646 h 4320"/>
              <a:gd name="T64" fmla="*/ 2147483646 w 1773"/>
              <a:gd name="T65" fmla="*/ 2147483646 h 4320"/>
              <a:gd name="T66" fmla="*/ 2147483646 w 1773"/>
              <a:gd name="T67" fmla="*/ 2147483646 h 4320"/>
              <a:gd name="T68" fmla="*/ 2147483646 w 1773"/>
              <a:gd name="T69" fmla="*/ 2147483646 h 4320"/>
              <a:gd name="T70" fmla="*/ 2147483646 w 1773"/>
              <a:gd name="T71" fmla="*/ 2147483646 h 4320"/>
              <a:gd name="T72" fmla="*/ 2147483646 w 1773"/>
              <a:gd name="T73" fmla="*/ 2147483646 h 4320"/>
              <a:gd name="T74" fmla="*/ 2147483646 w 1773"/>
              <a:gd name="T75" fmla="*/ 2147483646 h 4320"/>
              <a:gd name="T76" fmla="*/ 2147483646 w 1773"/>
              <a:gd name="T77" fmla="*/ 2147483646 h 4320"/>
              <a:gd name="T78" fmla="*/ 2147483646 w 1773"/>
              <a:gd name="T79" fmla="*/ 2147483646 h 4320"/>
              <a:gd name="T80" fmla="*/ 2147483646 w 1773"/>
              <a:gd name="T81" fmla="*/ 2147483646 h 4320"/>
              <a:gd name="T82" fmla="*/ 2147483646 w 1773"/>
              <a:gd name="T83" fmla="*/ 2147483646 h 4320"/>
              <a:gd name="T84" fmla="*/ 2147483646 w 1773"/>
              <a:gd name="T85" fmla="*/ 2147483646 h 4320"/>
              <a:gd name="T86" fmla="*/ 2147483646 w 1773"/>
              <a:gd name="T87" fmla="*/ 2147483646 h 4320"/>
              <a:gd name="T88" fmla="*/ 2147483646 w 1773"/>
              <a:gd name="T89" fmla="*/ 2147483646 h 4320"/>
              <a:gd name="T90" fmla="*/ 2147483646 w 1773"/>
              <a:gd name="T91" fmla="*/ 2147483646 h 4320"/>
              <a:gd name="T92" fmla="*/ 2147483646 w 1773"/>
              <a:gd name="T93" fmla="*/ 2147483646 h 4320"/>
              <a:gd name="T94" fmla="*/ 0 w 1773"/>
              <a:gd name="T95" fmla="*/ 0 h 432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LK"/>
          </a:p>
        </p:txBody>
      </p:sp>
      <p:sp>
        <p:nvSpPr>
          <p:cNvPr id="5" name="Freeform 11">
            <a:extLst>
              <a:ext uri="{FF2B5EF4-FFF2-40B4-BE49-F238E27FC236}">
                <a16:creationId xmlns:a16="http://schemas.microsoft.com/office/drawing/2014/main" id="{11432142-F2B8-8497-80E0-F857591FD010}"/>
              </a:ext>
            </a:extLst>
          </p:cNvPr>
          <p:cNvSpPr>
            <a:spLocks/>
          </p:cNvSpPr>
          <p:nvPr/>
        </p:nvSpPr>
        <p:spPr bwMode="auto">
          <a:xfrm>
            <a:off x="655638" y="0"/>
            <a:ext cx="1235075" cy="6858000"/>
          </a:xfrm>
          <a:custGeom>
            <a:avLst/>
            <a:gdLst>
              <a:gd name="T0" fmla="*/ 2147483646 w 1037"/>
              <a:gd name="T1" fmla="*/ 2147483646 h 4320"/>
              <a:gd name="T2" fmla="*/ 2147483646 w 1037"/>
              <a:gd name="T3" fmla="*/ 2147483646 h 4320"/>
              <a:gd name="T4" fmla="*/ 2147483646 w 1037"/>
              <a:gd name="T5" fmla="*/ 2147483646 h 4320"/>
              <a:gd name="T6" fmla="*/ 2147483646 w 1037"/>
              <a:gd name="T7" fmla="*/ 2147483646 h 4320"/>
              <a:gd name="T8" fmla="*/ 2147483646 w 1037"/>
              <a:gd name="T9" fmla="*/ 2147483646 h 4320"/>
              <a:gd name="T10" fmla="*/ 2147483646 w 1037"/>
              <a:gd name="T11" fmla="*/ 2147483646 h 4320"/>
              <a:gd name="T12" fmla="*/ 2147483646 w 1037"/>
              <a:gd name="T13" fmla="*/ 2147483646 h 4320"/>
              <a:gd name="T14" fmla="*/ 2147483646 w 1037"/>
              <a:gd name="T15" fmla="*/ 2147483646 h 4320"/>
              <a:gd name="T16" fmla="*/ 2147483646 w 1037"/>
              <a:gd name="T17" fmla="*/ 2147483646 h 4320"/>
              <a:gd name="T18" fmla="*/ 2147483646 w 1037"/>
              <a:gd name="T19" fmla="*/ 2147483646 h 4320"/>
              <a:gd name="T20" fmla="*/ 2147483646 w 1037"/>
              <a:gd name="T21" fmla="*/ 2147483646 h 4320"/>
              <a:gd name="T22" fmla="*/ 2147483646 w 1037"/>
              <a:gd name="T23" fmla="*/ 2147483646 h 4320"/>
              <a:gd name="T24" fmla="*/ 2147483646 w 1037"/>
              <a:gd name="T25" fmla="*/ 2147483646 h 4320"/>
              <a:gd name="T26" fmla="*/ 2147483646 w 1037"/>
              <a:gd name="T27" fmla="*/ 2147483646 h 4320"/>
              <a:gd name="T28" fmla="*/ 2147483646 w 1037"/>
              <a:gd name="T29" fmla="*/ 2147483646 h 4320"/>
              <a:gd name="T30" fmla="*/ 2147483646 w 1037"/>
              <a:gd name="T31" fmla="*/ 2147483646 h 4320"/>
              <a:gd name="T32" fmla="*/ 2147483646 w 1037"/>
              <a:gd name="T33" fmla="*/ 2147483646 h 4320"/>
              <a:gd name="T34" fmla="*/ 2147483646 w 1037"/>
              <a:gd name="T35" fmla="*/ 2147483646 h 4320"/>
              <a:gd name="T36" fmla="*/ 2147483646 w 1037"/>
              <a:gd name="T37" fmla="*/ 2147483646 h 4320"/>
              <a:gd name="T38" fmla="*/ 2147483646 w 1037"/>
              <a:gd name="T39" fmla="*/ 2147483646 h 4320"/>
              <a:gd name="T40" fmla="*/ 2147483646 w 1037"/>
              <a:gd name="T41" fmla="*/ 2147483646 h 4320"/>
              <a:gd name="T42" fmla="*/ 2147483646 w 1037"/>
              <a:gd name="T43" fmla="*/ 2147483646 h 4320"/>
              <a:gd name="T44" fmla="*/ 2147483646 w 1037"/>
              <a:gd name="T45" fmla="*/ 2147483646 h 4320"/>
              <a:gd name="T46" fmla="*/ 2147483646 w 1037"/>
              <a:gd name="T47" fmla="*/ 2147483646 h 4320"/>
              <a:gd name="T48" fmla="*/ 2147483646 w 1037"/>
              <a:gd name="T49" fmla="*/ 2147483646 h 4320"/>
              <a:gd name="T50" fmla="*/ 2147483646 w 1037"/>
              <a:gd name="T51" fmla="*/ 2147483646 h 4320"/>
              <a:gd name="T52" fmla="*/ 2147483646 w 1037"/>
              <a:gd name="T53" fmla="*/ 2147483646 h 4320"/>
              <a:gd name="T54" fmla="*/ 2147483646 w 1037"/>
              <a:gd name="T55" fmla="*/ 2147483646 h 4320"/>
              <a:gd name="T56" fmla="*/ 2147483646 w 1037"/>
              <a:gd name="T57" fmla="*/ 2147483646 h 4320"/>
              <a:gd name="T58" fmla="*/ 2147483646 w 1037"/>
              <a:gd name="T59" fmla="*/ 2147483646 h 4320"/>
              <a:gd name="T60" fmla="*/ 2147483646 w 1037"/>
              <a:gd name="T61" fmla="*/ 2147483646 h 4320"/>
              <a:gd name="T62" fmla="*/ 2147483646 w 1037"/>
              <a:gd name="T63" fmla="*/ 2147483646 h 4320"/>
              <a:gd name="T64" fmla="*/ 2147483646 w 1037"/>
              <a:gd name="T65" fmla="*/ 2147483646 h 4320"/>
              <a:gd name="T66" fmla="*/ 2147483646 w 1037"/>
              <a:gd name="T67" fmla="*/ 2147483646 h 4320"/>
              <a:gd name="T68" fmla="*/ 2147483646 w 1037"/>
              <a:gd name="T69" fmla="*/ 2147483646 h 4320"/>
              <a:gd name="T70" fmla="*/ 2147483646 w 1037"/>
              <a:gd name="T71" fmla="*/ 2147483646 h 4320"/>
              <a:gd name="T72" fmla="*/ 2147483646 w 1037"/>
              <a:gd name="T73" fmla="*/ 2147483646 h 4320"/>
              <a:gd name="T74" fmla="*/ 2147483646 w 1037"/>
              <a:gd name="T75" fmla="*/ 2147483646 h 4320"/>
              <a:gd name="T76" fmla="*/ 2147483646 w 1037"/>
              <a:gd name="T77" fmla="*/ 2147483646 h 4320"/>
              <a:gd name="T78" fmla="*/ 2147483646 w 1037"/>
              <a:gd name="T79" fmla="*/ 2147483646 h 4320"/>
              <a:gd name="T80" fmla="*/ 2147483646 w 1037"/>
              <a:gd name="T81" fmla="*/ 2147483646 h 4320"/>
              <a:gd name="T82" fmla="*/ 2147483646 w 1037"/>
              <a:gd name="T83" fmla="*/ 2147483646 h 4320"/>
              <a:gd name="T84" fmla="*/ 2147483646 w 1037"/>
              <a:gd name="T85" fmla="*/ 2147483646 h 4320"/>
              <a:gd name="T86" fmla="*/ 2147483646 w 1037"/>
              <a:gd name="T87" fmla="*/ 2147483646 h 4320"/>
              <a:gd name="T88" fmla="*/ 2147483646 w 1037"/>
              <a:gd name="T89" fmla="*/ 2147483646 h 4320"/>
              <a:gd name="T90" fmla="*/ 2147483646 w 1037"/>
              <a:gd name="T91" fmla="*/ 2147483646 h 4320"/>
              <a:gd name="T92" fmla="*/ 2147483646 w 1037"/>
              <a:gd name="T93" fmla="*/ 2147483646 h 4320"/>
              <a:gd name="T94" fmla="*/ 2147483646 w 1037"/>
              <a:gd name="T95" fmla="*/ 2147483646 h 4320"/>
              <a:gd name="T96" fmla="*/ 2147483646 w 1037"/>
              <a:gd name="T97" fmla="*/ 2147483646 h 4320"/>
              <a:gd name="T98" fmla="*/ 2147483646 w 1037"/>
              <a:gd name="T99" fmla="*/ 2147483646 h 4320"/>
              <a:gd name="T100" fmla="*/ 2147483646 w 1037"/>
              <a:gd name="T101" fmla="*/ 2147483646 h 4320"/>
              <a:gd name="T102" fmla="*/ 2147483646 w 1037"/>
              <a:gd name="T103" fmla="*/ 2147483646 h 4320"/>
              <a:gd name="T104" fmla="*/ 2147483646 w 1037"/>
              <a:gd name="T105" fmla="*/ 2147483646 h 4320"/>
              <a:gd name="T106" fmla="*/ 2147483646 w 1037"/>
              <a:gd name="T107" fmla="*/ 2147483646 h 4320"/>
              <a:gd name="T108" fmla="*/ 2147483646 w 1037"/>
              <a:gd name="T109" fmla="*/ 2147483646 h 4320"/>
              <a:gd name="T110" fmla="*/ 2147483646 w 1037"/>
              <a:gd name="T111" fmla="*/ 2147483646 h 4320"/>
              <a:gd name="T112" fmla="*/ 2147483646 w 1037"/>
              <a:gd name="T113" fmla="*/ 2147483646 h 4320"/>
              <a:gd name="T114" fmla="*/ 2147483646 w 1037"/>
              <a:gd name="T115" fmla="*/ 2147483646 h 4320"/>
              <a:gd name="T116" fmla="*/ 2147483646 w 1037"/>
              <a:gd name="T117" fmla="*/ 2147483646 h 4320"/>
              <a:gd name="T118" fmla="*/ 2147483646 w 1037"/>
              <a:gd name="T119" fmla="*/ 2147483646 h 4320"/>
              <a:gd name="T120" fmla="*/ 2147483646 w 1037"/>
              <a:gd name="T121" fmla="*/ 2147483646 h 4320"/>
              <a:gd name="T122" fmla="*/ 2147483646 w 1037"/>
              <a:gd name="T123" fmla="*/ 2147483646 h 4320"/>
              <a:gd name="T124" fmla="*/ 0 w 1037"/>
              <a:gd name="T125" fmla="*/ 0 h 43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close/>
              </a:path>
            </a:pathLst>
          </a:custGeom>
          <a:solidFill>
            <a:schemeClr val="accent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LK"/>
          </a:p>
        </p:txBody>
      </p:sp>
      <p:grpSp>
        <p:nvGrpSpPr>
          <p:cNvPr id="6" name="Group 14">
            <a:extLst>
              <a:ext uri="{FF2B5EF4-FFF2-40B4-BE49-F238E27FC236}">
                <a16:creationId xmlns:a16="http://schemas.microsoft.com/office/drawing/2014/main" id="{05015D43-D0C7-B7BC-15FC-5EF3BB9B641E}"/>
              </a:ext>
            </a:extLst>
          </p:cNvPr>
          <p:cNvGrpSpPr>
            <a:grpSpLocks/>
          </p:cNvGrpSpPr>
          <p:nvPr/>
        </p:nvGrpSpPr>
        <p:grpSpPr bwMode="auto">
          <a:xfrm>
            <a:off x="0" y="0"/>
            <a:ext cx="2111375" cy="6858000"/>
            <a:chOff x="0" y="0"/>
            <a:chExt cx="2110979" cy="6858000"/>
          </a:xfrm>
        </p:grpSpPr>
        <p:sp>
          <p:nvSpPr>
            <p:cNvPr id="7" name="Freeform 6" title="left scallop shape">
              <a:extLst>
                <a:ext uri="{FF2B5EF4-FFF2-40B4-BE49-F238E27FC236}">
                  <a16:creationId xmlns:a16="http://schemas.microsoft.com/office/drawing/2014/main" id="{63DAFF89-46F6-3558-E0AF-6113F0227439}"/>
                </a:ext>
              </a:extLst>
            </p:cNvPr>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8" name="Freeform 11" title="left scallop inline">
              <a:extLst>
                <a:ext uri="{FF2B5EF4-FFF2-40B4-BE49-F238E27FC236}">
                  <a16:creationId xmlns:a16="http://schemas.microsoft.com/office/drawing/2014/main" id="{3AFFB27A-68B6-DCFA-2E52-C0DE00ECA059}"/>
                </a:ext>
              </a:extLst>
            </p:cNvPr>
            <p:cNvSpPr/>
            <p:nvPr/>
          </p:nvSpPr>
          <p:spPr bwMode="auto">
            <a:xfrm>
              <a:off x="655515" y="0"/>
              <a:ext cx="1234843"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2432197" y="1073889"/>
            <a:ext cx="6140303" cy="4064627"/>
          </a:xfrm>
        </p:spPr>
        <p:txBody>
          <a:bodyPr anchor="b"/>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6BE711E2-4B10-8F87-D23E-9361E32D98DD}"/>
              </a:ext>
            </a:extLst>
          </p:cNvPr>
          <p:cNvSpPr>
            <a:spLocks noGrp="1"/>
          </p:cNvSpPr>
          <p:nvPr>
            <p:ph type="dt" sz="half" idx="10"/>
          </p:nvPr>
        </p:nvSpPr>
        <p:spPr>
          <a:xfrm>
            <a:off x="2427288" y="6375400"/>
            <a:ext cx="1120775" cy="349250"/>
          </a:xfrm>
        </p:spPr>
        <p:txBody>
          <a:bodyPr/>
          <a:lstStyle>
            <a:lvl1pPr>
              <a:defRPr baseline="0">
                <a:solidFill>
                  <a:schemeClr val="tx2"/>
                </a:solidFill>
              </a:defRPr>
            </a:lvl1pPr>
          </a:lstStyle>
          <a:p>
            <a:pPr>
              <a:defRPr/>
            </a:pPr>
            <a:endParaRPr lang="en-US" altLang="en-US"/>
          </a:p>
        </p:txBody>
      </p:sp>
      <p:sp>
        <p:nvSpPr>
          <p:cNvPr id="10" name="Footer Placeholder 4">
            <a:extLst>
              <a:ext uri="{FF2B5EF4-FFF2-40B4-BE49-F238E27FC236}">
                <a16:creationId xmlns:a16="http://schemas.microsoft.com/office/drawing/2014/main" id="{53A1B7FA-2386-008B-5C9F-D35671FB4DB5}"/>
              </a:ext>
            </a:extLst>
          </p:cNvPr>
          <p:cNvSpPr>
            <a:spLocks noGrp="1"/>
          </p:cNvSpPr>
          <p:nvPr>
            <p:ph type="ftr" sz="quarter" idx="11"/>
          </p:nvPr>
        </p:nvSpPr>
        <p:spPr>
          <a:xfrm>
            <a:off x="3959225" y="6375400"/>
            <a:ext cx="3086100" cy="346075"/>
          </a:xfrm>
        </p:spPr>
        <p:txBody>
          <a:bodyPr/>
          <a:lstStyle>
            <a:lvl1pPr>
              <a:defRPr baseline="0">
                <a:solidFill>
                  <a:schemeClr val="tx2"/>
                </a:solidFill>
              </a:defRPr>
            </a:lvl1pPr>
          </a:lstStyle>
          <a:p>
            <a:pPr>
              <a:defRPr/>
            </a:pPr>
            <a:endParaRPr lang="en-US" altLang="en-US"/>
          </a:p>
        </p:txBody>
      </p:sp>
      <p:sp>
        <p:nvSpPr>
          <p:cNvPr id="11" name="Slide Number Placeholder 5">
            <a:extLst>
              <a:ext uri="{FF2B5EF4-FFF2-40B4-BE49-F238E27FC236}">
                <a16:creationId xmlns:a16="http://schemas.microsoft.com/office/drawing/2014/main" id="{109F2134-98F1-F7A9-E356-0FD8CDBD826B}"/>
              </a:ext>
            </a:extLst>
          </p:cNvPr>
          <p:cNvSpPr>
            <a:spLocks noGrp="1"/>
          </p:cNvSpPr>
          <p:nvPr>
            <p:ph type="sldNum" sz="quarter" idx="12"/>
          </p:nvPr>
        </p:nvSpPr>
        <p:spPr>
          <a:xfrm>
            <a:off x="7456488" y="6375400"/>
            <a:ext cx="1116012" cy="346075"/>
          </a:xfrm>
        </p:spPr>
        <p:txBody>
          <a:bodyPr/>
          <a:lstStyle>
            <a:lvl1pPr>
              <a:defRPr>
                <a:solidFill>
                  <a:schemeClr val="tx2"/>
                </a:solidFill>
              </a:defRPr>
            </a:lvl1pPr>
          </a:lstStyle>
          <a:p>
            <a:fld id="{EC9559C3-4FA5-4047-8F7F-ADC7F1D72849}" type="slidenum">
              <a:rPr lang="ar-SA" altLang="en-US"/>
              <a:pPr/>
              <a:t>‹#›</a:t>
            </a:fld>
            <a:endParaRPr lang="en-US" altLang="en-US"/>
          </a:p>
        </p:txBody>
      </p:sp>
    </p:spTree>
    <p:extLst>
      <p:ext uri="{BB962C8B-B14F-4D97-AF65-F5344CB8AC3E}">
        <p14:creationId xmlns:p14="http://schemas.microsoft.com/office/powerpoint/2010/main" val="3338601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F149716-4477-9488-4D93-F5B332FC3406}"/>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9B110C80-8DF6-4BBA-48C4-CE89824EEA4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8CFD1104-D50B-7E87-BFA1-1E70650C352F}"/>
              </a:ext>
            </a:extLst>
          </p:cNvPr>
          <p:cNvSpPr>
            <a:spLocks noGrp="1"/>
          </p:cNvSpPr>
          <p:nvPr>
            <p:ph type="sldNum" sz="quarter" idx="12"/>
          </p:nvPr>
        </p:nvSpPr>
        <p:spPr/>
        <p:txBody>
          <a:bodyPr/>
          <a:lstStyle>
            <a:lvl1pPr>
              <a:defRPr/>
            </a:lvl1pPr>
          </a:lstStyle>
          <a:p>
            <a:fld id="{8ED38DB9-8E42-C140-A23A-75D483EBD0FD}" type="slidenum">
              <a:rPr lang="ar-SA" altLang="en-US"/>
              <a:pPr/>
              <a:t>‹#›</a:t>
            </a:fld>
            <a:endParaRPr lang="en-US" altLang="en-US"/>
          </a:p>
        </p:txBody>
      </p:sp>
    </p:spTree>
    <p:extLst>
      <p:ext uri="{BB962C8B-B14F-4D97-AF65-F5344CB8AC3E}">
        <p14:creationId xmlns:p14="http://schemas.microsoft.com/office/powerpoint/2010/main" val="167464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0A2A10D4-B76B-8188-B6F0-B28947F83010}"/>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495825CE-798B-559F-8924-62611F1C43FC}"/>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8DCCF5E-2C29-0781-FC1C-E3471464F4FC}"/>
              </a:ext>
            </a:extLst>
          </p:cNvPr>
          <p:cNvSpPr>
            <a:spLocks noGrp="1"/>
          </p:cNvSpPr>
          <p:nvPr>
            <p:ph type="sldNum" sz="quarter" idx="12"/>
          </p:nvPr>
        </p:nvSpPr>
        <p:spPr/>
        <p:txBody>
          <a:bodyPr/>
          <a:lstStyle>
            <a:lvl1pPr>
              <a:defRPr/>
            </a:lvl1pPr>
          </a:lstStyle>
          <a:p>
            <a:fld id="{C31EF75B-2408-DD43-B622-363F3DB74C0B}" type="slidenum">
              <a:rPr lang="ar-SA" altLang="en-US"/>
              <a:pPr/>
              <a:t>‹#›</a:t>
            </a:fld>
            <a:endParaRPr lang="en-US" altLang="en-US"/>
          </a:p>
        </p:txBody>
      </p:sp>
    </p:spTree>
    <p:extLst>
      <p:ext uri="{BB962C8B-B14F-4D97-AF65-F5344CB8AC3E}">
        <p14:creationId xmlns:p14="http://schemas.microsoft.com/office/powerpoint/2010/main" val="400190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CE46563-9987-511C-FDA4-897F5DD86BE8}"/>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54F411C1-5158-7792-D92F-CFD9256A1A51}"/>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E98949B7-F2D1-09C3-667A-94F07D06A2EC}"/>
              </a:ext>
            </a:extLst>
          </p:cNvPr>
          <p:cNvSpPr>
            <a:spLocks noGrp="1"/>
          </p:cNvSpPr>
          <p:nvPr>
            <p:ph type="sldNum" sz="quarter" idx="12"/>
          </p:nvPr>
        </p:nvSpPr>
        <p:spPr/>
        <p:txBody>
          <a:bodyPr/>
          <a:lstStyle>
            <a:lvl1pPr>
              <a:defRPr/>
            </a:lvl1pPr>
          </a:lstStyle>
          <a:p>
            <a:fld id="{2F37D503-DC3D-1744-83A0-9B2212F6EEA1}" type="slidenum">
              <a:rPr lang="ar-SA" altLang="en-US"/>
              <a:pPr/>
              <a:t>‹#›</a:t>
            </a:fld>
            <a:endParaRPr lang="en-US" altLang="en-US"/>
          </a:p>
        </p:txBody>
      </p:sp>
    </p:spTree>
    <p:extLst>
      <p:ext uri="{BB962C8B-B14F-4D97-AF65-F5344CB8AC3E}">
        <p14:creationId xmlns:p14="http://schemas.microsoft.com/office/powerpoint/2010/main" val="381988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9668EC-5B19-39CD-D8D2-FFBD54E46D5B}"/>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DB48A4BF-89C3-DA63-E1FB-E98CAEB22D3A}"/>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B88BF227-1DEE-1FD3-EA18-B6172BA74231}"/>
              </a:ext>
            </a:extLst>
          </p:cNvPr>
          <p:cNvSpPr>
            <a:spLocks noGrp="1"/>
          </p:cNvSpPr>
          <p:nvPr>
            <p:ph type="sldNum" sz="quarter" idx="12"/>
          </p:nvPr>
        </p:nvSpPr>
        <p:spPr/>
        <p:txBody>
          <a:bodyPr/>
          <a:lstStyle>
            <a:lvl1pPr>
              <a:defRPr/>
            </a:lvl1pPr>
          </a:lstStyle>
          <a:p>
            <a:fld id="{979CB5A4-B1C8-A54D-80C5-6BE2277FCCC7}" type="slidenum">
              <a:rPr lang="ar-SA" altLang="en-US"/>
              <a:pPr/>
              <a:t>‹#›</a:t>
            </a:fld>
            <a:endParaRPr lang="en-US" altLang="en-US"/>
          </a:p>
        </p:txBody>
      </p:sp>
    </p:spTree>
    <p:extLst>
      <p:ext uri="{BB962C8B-B14F-4D97-AF65-F5344CB8AC3E}">
        <p14:creationId xmlns:p14="http://schemas.microsoft.com/office/powerpoint/2010/main" val="97918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1291683A-43A7-937D-E857-03F9EF24A5C6}"/>
              </a:ext>
            </a:extLst>
          </p:cNvPr>
          <p:cNvSpPr/>
          <p:nvPr/>
        </p:nvSpPr>
        <p:spPr bwMode="auto">
          <a:xfrm>
            <a:off x="5541963" y="0"/>
            <a:ext cx="36020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a:extLst>
              <a:ext uri="{FF2B5EF4-FFF2-40B4-BE49-F238E27FC236}">
                <a16:creationId xmlns:a16="http://schemas.microsoft.com/office/drawing/2014/main" id="{9C8CD43D-48E2-E339-4ACC-B09F6DF0FC7D}"/>
              </a:ext>
            </a:extLst>
          </p:cNvPr>
          <p:cNvSpPr/>
          <p:nvPr/>
        </p:nvSpPr>
        <p:spPr>
          <a:xfrm>
            <a:off x="0" y="0"/>
            <a:ext cx="2127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left edge border">
            <a:extLst>
              <a:ext uri="{FF2B5EF4-FFF2-40B4-BE49-F238E27FC236}">
                <a16:creationId xmlns:a16="http://schemas.microsoft.com/office/drawing/2014/main" id="{00D50379-27AD-80C8-D71C-1FA7D4023B0C}"/>
              </a:ext>
            </a:extLst>
          </p:cNvPr>
          <p:cNvSpPr/>
          <p:nvPr/>
        </p:nvSpPr>
        <p:spPr>
          <a:xfrm>
            <a:off x="0" y="0"/>
            <a:ext cx="2127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4" y="457200"/>
            <a:ext cx="2319086" cy="1196671"/>
          </a:xfrm>
        </p:spPr>
        <p:txBody>
          <a:bodyPr anchor="b"/>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4">
            <a:extLst>
              <a:ext uri="{FF2B5EF4-FFF2-40B4-BE49-F238E27FC236}">
                <a16:creationId xmlns:a16="http://schemas.microsoft.com/office/drawing/2014/main" id="{CF3A0599-C503-12BA-332B-99282E884ED6}"/>
              </a:ext>
            </a:extLst>
          </p:cNvPr>
          <p:cNvSpPr>
            <a:spLocks noGrp="1"/>
          </p:cNvSpPr>
          <p:nvPr>
            <p:ph type="dt" sz="half" idx="10"/>
          </p:nvPr>
        </p:nvSpPr>
        <p:spPr>
          <a:xfrm>
            <a:off x="573088" y="6375400"/>
            <a:ext cx="925512" cy="349250"/>
          </a:xfrm>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F662D18B-F5D6-AEDF-8538-E83D12123402}"/>
              </a:ext>
            </a:extLst>
          </p:cNvPr>
          <p:cNvSpPr>
            <a:spLocks noGrp="1"/>
          </p:cNvSpPr>
          <p:nvPr>
            <p:ph type="ftr" sz="quarter" idx="11"/>
          </p:nvPr>
        </p:nvSpPr>
        <p:spPr>
          <a:xfrm>
            <a:off x="1577975" y="6375400"/>
            <a:ext cx="2611438" cy="346075"/>
          </a:xfrm>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15C964B7-AD7F-81AE-C891-CA9A1784A616}"/>
              </a:ext>
            </a:extLst>
          </p:cNvPr>
          <p:cNvSpPr>
            <a:spLocks noGrp="1"/>
          </p:cNvSpPr>
          <p:nvPr>
            <p:ph type="sldNum" sz="quarter" idx="12"/>
          </p:nvPr>
        </p:nvSpPr>
        <p:spPr>
          <a:xfrm>
            <a:off x="4268788" y="6375400"/>
            <a:ext cx="923925" cy="346075"/>
          </a:xfrm>
        </p:spPr>
        <p:txBody>
          <a:bodyPr/>
          <a:lstStyle>
            <a:lvl1pPr>
              <a:defRPr/>
            </a:lvl1pPr>
          </a:lstStyle>
          <a:p>
            <a:fld id="{299D6E37-44B7-D446-8C9A-6810EA4296F6}" type="slidenum">
              <a:rPr lang="ar-SA" altLang="en-US"/>
              <a:pPr/>
              <a:t>‹#›</a:t>
            </a:fld>
            <a:endParaRPr lang="en-US" altLang="en-US"/>
          </a:p>
        </p:txBody>
      </p:sp>
    </p:spTree>
    <p:extLst>
      <p:ext uri="{BB962C8B-B14F-4D97-AF65-F5344CB8AC3E}">
        <p14:creationId xmlns:p14="http://schemas.microsoft.com/office/powerpoint/2010/main" val="79032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66C032FF-7A30-B787-6FFF-1AF8C3E9818E}"/>
              </a:ext>
            </a:extLst>
          </p:cNvPr>
          <p:cNvSpPr/>
          <p:nvPr/>
        </p:nvSpPr>
        <p:spPr bwMode="auto">
          <a:xfrm>
            <a:off x="5541963" y="0"/>
            <a:ext cx="36020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a:extLst>
              <a:ext uri="{FF2B5EF4-FFF2-40B4-BE49-F238E27FC236}">
                <a16:creationId xmlns:a16="http://schemas.microsoft.com/office/drawing/2014/main" id="{673C17A5-0340-D6F8-B426-390F0FABFE1B}"/>
              </a:ext>
            </a:extLst>
          </p:cNvPr>
          <p:cNvSpPr/>
          <p:nvPr/>
        </p:nvSpPr>
        <p:spPr>
          <a:xfrm>
            <a:off x="0" y="0"/>
            <a:ext cx="2127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title="left edge border">
            <a:extLst>
              <a:ext uri="{FF2B5EF4-FFF2-40B4-BE49-F238E27FC236}">
                <a16:creationId xmlns:a16="http://schemas.microsoft.com/office/drawing/2014/main" id="{85518A2A-6B52-BDB5-6267-C4370A8DABE8}"/>
              </a:ext>
            </a:extLst>
          </p:cNvPr>
          <p:cNvSpPr/>
          <p:nvPr/>
        </p:nvSpPr>
        <p:spPr>
          <a:xfrm>
            <a:off x="0" y="0"/>
            <a:ext cx="2127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12598" y="1"/>
            <a:ext cx="5516689" cy="685799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2" name="Title 1"/>
          <p:cNvSpPr>
            <a:spLocks noGrp="1"/>
          </p:cNvSpPr>
          <p:nvPr>
            <p:ph type="title"/>
          </p:nvPr>
        </p:nvSpPr>
        <p:spPr>
          <a:xfrm>
            <a:off x="6253413" y="457200"/>
            <a:ext cx="2319088" cy="1196670"/>
          </a:xfrm>
        </p:spPr>
        <p:txBody>
          <a:bodyPr anchor="b"/>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4">
            <a:extLst>
              <a:ext uri="{FF2B5EF4-FFF2-40B4-BE49-F238E27FC236}">
                <a16:creationId xmlns:a16="http://schemas.microsoft.com/office/drawing/2014/main" id="{29A2BEB4-5C26-5E4B-7C77-0A56B54FAF09}"/>
              </a:ext>
            </a:extLst>
          </p:cNvPr>
          <p:cNvSpPr>
            <a:spLocks noGrp="1"/>
          </p:cNvSpPr>
          <p:nvPr>
            <p:ph type="dt" sz="half" idx="10"/>
          </p:nvPr>
        </p:nvSpPr>
        <p:spPr>
          <a:xfrm>
            <a:off x="574675" y="6375400"/>
            <a:ext cx="923925" cy="349250"/>
          </a:xfrm>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78AEFC3D-0343-DFF2-0584-8A5DB99D01B8}"/>
              </a:ext>
            </a:extLst>
          </p:cNvPr>
          <p:cNvSpPr>
            <a:spLocks noGrp="1"/>
          </p:cNvSpPr>
          <p:nvPr>
            <p:ph type="ftr" sz="quarter" idx="11"/>
          </p:nvPr>
        </p:nvSpPr>
        <p:spPr>
          <a:xfrm>
            <a:off x="1577975" y="6375400"/>
            <a:ext cx="2611438" cy="346075"/>
          </a:xfrm>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9559D310-410E-731B-387E-EEDE868209CC}"/>
              </a:ext>
            </a:extLst>
          </p:cNvPr>
          <p:cNvSpPr>
            <a:spLocks noGrp="1"/>
          </p:cNvSpPr>
          <p:nvPr>
            <p:ph type="sldNum" sz="quarter" idx="12"/>
          </p:nvPr>
        </p:nvSpPr>
        <p:spPr>
          <a:xfrm>
            <a:off x="4256088" y="6375400"/>
            <a:ext cx="947737" cy="346075"/>
          </a:xfrm>
        </p:spPr>
        <p:txBody>
          <a:bodyPr/>
          <a:lstStyle>
            <a:lvl1pPr>
              <a:defRPr/>
            </a:lvl1pPr>
          </a:lstStyle>
          <a:p>
            <a:fld id="{2470385A-E408-FA4F-9698-C0664C385BDF}" type="slidenum">
              <a:rPr lang="ar-SA" altLang="en-US"/>
              <a:pPr/>
              <a:t>‹#›</a:t>
            </a:fld>
            <a:endParaRPr lang="en-US" altLang="en-US"/>
          </a:p>
        </p:txBody>
      </p:sp>
    </p:spTree>
    <p:extLst>
      <p:ext uri="{BB962C8B-B14F-4D97-AF65-F5344CB8AC3E}">
        <p14:creationId xmlns:p14="http://schemas.microsoft.com/office/powerpoint/2010/main" val="260154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4FE77-8D90-4E8D-8853-1FB9DC5C2354}"/>
              </a:ext>
            </a:extLst>
          </p:cNvPr>
          <p:cNvSpPr>
            <a:spLocks noGrp="1"/>
          </p:cNvSpPr>
          <p:nvPr>
            <p:ph type="title"/>
          </p:nvPr>
        </p:nvSpPr>
        <p:spPr>
          <a:xfrm>
            <a:off x="938213" y="382588"/>
            <a:ext cx="7634287" cy="149225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E5FBED73-FA61-D883-16DD-7B99AD41C334}"/>
              </a:ext>
            </a:extLst>
          </p:cNvPr>
          <p:cNvSpPr>
            <a:spLocks noGrp="1"/>
          </p:cNvSpPr>
          <p:nvPr>
            <p:ph type="body" idx="1"/>
          </p:nvPr>
        </p:nvSpPr>
        <p:spPr bwMode="auto">
          <a:xfrm>
            <a:off x="938213" y="2286000"/>
            <a:ext cx="7634287"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691990D-3F75-4A03-BD40-21E69AB12431}"/>
              </a:ext>
            </a:extLst>
          </p:cNvPr>
          <p:cNvSpPr>
            <a:spLocks noGrp="1"/>
          </p:cNvSpPr>
          <p:nvPr>
            <p:ph type="dt" sz="half" idx="2"/>
          </p:nvPr>
        </p:nvSpPr>
        <p:spPr>
          <a:xfrm>
            <a:off x="938213" y="6375400"/>
            <a:ext cx="1747837" cy="349250"/>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pPr>
              <a:defRPr/>
            </a:pPr>
            <a:endParaRPr lang="en-US" altLang="en-US"/>
          </a:p>
        </p:txBody>
      </p:sp>
      <p:sp>
        <p:nvSpPr>
          <p:cNvPr id="5" name="Footer Placeholder 4">
            <a:extLst>
              <a:ext uri="{FF2B5EF4-FFF2-40B4-BE49-F238E27FC236}">
                <a16:creationId xmlns:a16="http://schemas.microsoft.com/office/drawing/2014/main" id="{D2B5821F-7136-43BA-8132-228F1B11D804}"/>
              </a:ext>
            </a:extLst>
          </p:cNvPr>
          <p:cNvSpPr>
            <a:spLocks noGrp="1"/>
          </p:cNvSpPr>
          <p:nvPr>
            <p:ph type="ftr" sz="quarter" idx="3"/>
          </p:nvPr>
        </p:nvSpPr>
        <p:spPr>
          <a:xfrm>
            <a:off x="3028950" y="6375400"/>
            <a:ext cx="3086100" cy="34607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A04D24B9-1C74-41CE-8FAD-62041A292097}"/>
              </a:ext>
            </a:extLst>
          </p:cNvPr>
          <p:cNvSpPr>
            <a:spLocks noGrp="1"/>
          </p:cNvSpPr>
          <p:nvPr>
            <p:ph type="sldNum" sz="quarter" idx="4"/>
          </p:nvPr>
        </p:nvSpPr>
        <p:spPr>
          <a:xfrm>
            <a:off x="6457950" y="6375400"/>
            <a:ext cx="2114550" cy="34607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595959"/>
                </a:solidFill>
              </a:defRPr>
            </a:lvl1pPr>
          </a:lstStyle>
          <a:p>
            <a:fld id="{0A20A577-3736-984D-84CD-BE51560C4163}" type="slidenum">
              <a:rPr lang="ar-SA" altLang="en-US"/>
              <a:pPr/>
              <a:t>‹#›</a:t>
            </a:fld>
            <a:endParaRPr lang="en-US" altLang="en-US"/>
          </a:p>
        </p:txBody>
      </p:sp>
      <p:sp>
        <p:nvSpPr>
          <p:cNvPr id="12" name="Rectangle 11">
            <a:extLst>
              <a:ext uri="{FF2B5EF4-FFF2-40B4-BE49-F238E27FC236}">
                <a16:creationId xmlns:a16="http://schemas.microsoft.com/office/drawing/2014/main" id="{AEA38E9D-D3A1-4E7C-B666-A7689EDD11F7}"/>
              </a:ext>
            </a:extLst>
          </p:cNvPr>
          <p:cNvSpPr/>
          <p:nvPr/>
        </p:nvSpPr>
        <p:spPr>
          <a:xfrm>
            <a:off x="8931275" y="0"/>
            <a:ext cx="2127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a:extLst>
              <a:ext uri="{FF2B5EF4-FFF2-40B4-BE49-F238E27FC236}">
                <a16:creationId xmlns:a16="http://schemas.microsoft.com/office/drawing/2014/main" id="{B6CB96DD-E5A6-4B7D-B0DF-65525D160AF6}"/>
              </a:ext>
            </a:extLst>
          </p:cNvPr>
          <p:cNvSpPr/>
          <p:nvPr/>
        </p:nvSpPr>
        <p:spPr>
          <a:xfrm>
            <a:off x="8931275" y="0"/>
            <a:ext cx="2127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Freeform 5">
            <a:extLst>
              <a:ext uri="{FF2B5EF4-FFF2-40B4-BE49-F238E27FC236}">
                <a16:creationId xmlns:a16="http://schemas.microsoft.com/office/drawing/2014/main" id="{047C9E26-A67F-5666-26C6-355F9BE0D218}"/>
              </a:ext>
            </a:extLst>
          </p:cNvPr>
          <p:cNvSpPr>
            <a:spLocks/>
          </p:cNvSpPr>
          <p:nvPr/>
        </p:nvSpPr>
        <p:spPr bwMode="auto">
          <a:xfrm>
            <a:off x="0" y="0"/>
            <a:ext cx="679450" cy="6858000"/>
          </a:xfrm>
          <a:custGeom>
            <a:avLst/>
            <a:gdLst>
              <a:gd name="T0" fmla="*/ 2147483646 w 211"/>
              <a:gd name="T1" fmla="*/ 2147483646 h 2160"/>
              <a:gd name="T2" fmla="*/ 2147483646 w 211"/>
              <a:gd name="T3" fmla="*/ 2147483646 h 2160"/>
              <a:gd name="T4" fmla="*/ 2147483646 w 211"/>
              <a:gd name="T5" fmla="*/ 2147483646 h 2160"/>
              <a:gd name="T6" fmla="*/ 2147483646 w 211"/>
              <a:gd name="T7" fmla="*/ 2147483646 h 2160"/>
              <a:gd name="T8" fmla="*/ 2147483646 w 211"/>
              <a:gd name="T9" fmla="*/ 2147483646 h 2160"/>
              <a:gd name="T10" fmla="*/ 2147483646 w 211"/>
              <a:gd name="T11" fmla="*/ 2147483646 h 2160"/>
              <a:gd name="T12" fmla="*/ 2147483646 w 211"/>
              <a:gd name="T13" fmla="*/ 2147483646 h 2160"/>
              <a:gd name="T14" fmla="*/ 2147483646 w 211"/>
              <a:gd name="T15" fmla="*/ 2147483646 h 2160"/>
              <a:gd name="T16" fmla="*/ 2147483646 w 211"/>
              <a:gd name="T17" fmla="*/ 0 h 2160"/>
              <a:gd name="T18" fmla="*/ 0 w 211"/>
              <a:gd name="T19" fmla="*/ 0 h 2160"/>
              <a:gd name="T20" fmla="*/ 0 w 211"/>
              <a:gd name="T21" fmla="*/ 2147483646 h 2160"/>
              <a:gd name="T22" fmla="*/ 2147483646 w 211"/>
              <a:gd name="T23" fmla="*/ 2147483646 h 2160"/>
              <a:gd name="T24" fmla="*/ 2147483646 w 211"/>
              <a:gd name="T25" fmla="*/ 2147483646 h 2160"/>
              <a:gd name="T26" fmla="*/ 2147483646 w 211"/>
              <a:gd name="T27" fmla="*/ 2147483646 h 21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Tree>
  </p:cSld>
  <p:clrMap bg1="lt1" tx1="dk1" bg2="lt2" tx2="dk2" accent1="accent1" accent2="accent2" accent3="accent3" accent4="accent4" accent5="accent5" accent6="accent6" hlink="hlink" folHlink="folHlink"/>
  <p:sldLayoutIdLst>
    <p:sldLayoutId id="2147484116" r:id="rId1"/>
    <p:sldLayoutId id="2147484109" r:id="rId2"/>
    <p:sldLayoutId id="2147484117" r:id="rId3"/>
    <p:sldLayoutId id="2147484110" r:id="rId4"/>
    <p:sldLayoutId id="2147484111" r:id="rId5"/>
    <p:sldLayoutId id="2147484112" r:id="rId6"/>
    <p:sldLayoutId id="2147484113" r:id="rId7"/>
    <p:sldLayoutId id="2147484118" r:id="rId8"/>
    <p:sldLayoutId id="2147484119" r:id="rId9"/>
    <p:sldLayoutId id="2147484114" r:id="rId10"/>
    <p:sldLayoutId id="2147484115" r:id="rId11"/>
    <p:sldLayoutId id="2147484120" r:id="rId12"/>
    <p:sldLayoutId id="2147484121" r:id="rId13"/>
  </p:sldLayoutIdLst>
  <p:hf hdr="0" ftr="0" dt="0"/>
  <p:txStyles>
    <p:titleStyle>
      <a:lvl1pPr algn="l" defTabSz="685800" rtl="0" eaLnBrk="0" fontAlgn="base" hangingPunct="0">
        <a:lnSpc>
          <a:spcPct val="90000"/>
        </a:lnSpc>
        <a:spcBef>
          <a:spcPct val="0"/>
        </a:spcBef>
        <a:spcAft>
          <a:spcPct val="0"/>
        </a:spcAft>
        <a:defRPr sz="5100" kern="1200" cap="all" spc="150">
          <a:solidFill>
            <a:schemeClr val="tx2"/>
          </a:solidFill>
          <a:latin typeface="+mj-lt"/>
          <a:ea typeface="+mj-ea"/>
          <a:cs typeface="+mj-cs"/>
        </a:defRPr>
      </a:lvl1pPr>
      <a:lvl2pPr algn="l" defTabSz="685800" rtl="0" eaLnBrk="0" fontAlgn="base" hangingPunct="0">
        <a:lnSpc>
          <a:spcPct val="90000"/>
        </a:lnSpc>
        <a:spcBef>
          <a:spcPct val="0"/>
        </a:spcBef>
        <a:spcAft>
          <a:spcPct val="0"/>
        </a:spcAft>
        <a:defRPr sz="5100">
          <a:solidFill>
            <a:schemeClr val="tx2"/>
          </a:solidFill>
          <a:latin typeface="Impact" panose="020B0806030902050204" pitchFamily="34" charset="0"/>
        </a:defRPr>
      </a:lvl2pPr>
      <a:lvl3pPr algn="l" defTabSz="685800" rtl="0" eaLnBrk="0" fontAlgn="base" hangingPunct="0">
        <a:lnSpc>
          <a:spcPct val="90000"/>
        </a:lnSpc>
        <a:spcBef>
          <a:spcPct val="0"/>
        </a:spcBef>
        <a:spcAft>
          <a:spcPct val="0"/>
        </a:spcAft>
        <a:defRPr sz="5100">
          <a:solidFill>
            <a:schemeClr val="tx2"/>
          </a:solidFill>
          <a:latin typeface="Impact" panose="020B0806030902050204" pitchFamily="34" charset="0"/>
        </a:defRPr>
      </a:lvl3pPr>
      <a:lvl4pPr algn="l" defTabSz="685800" rtl="0" eaLnBrk="0" fontAlgn="base" hangingPunct="0">
        <a:lnSpc>
          <a:spcPct val="90000"/>
        </a:lnSpc>
        <a:spcBef>
          <a:spcPct val="0"/>
        </a:spcBef>
        <a:spcAft>
          <a:spcPct val="0"/>
        </a:spcAft>
        <a:defRPr sz="5100">
          <a:solidFill>
            <a:schemeClr val="tx2"/>
          </a:solidFill>
          <a:latin typeface="Impact" panose="020B0806030902050204" pitchFamily="34" charset="0"/>
        </a:defRPr>
      </a:lvl4pPr>
      <a:lvl5pPr algn="l" defTabSz="685800" rtl="0" eaLnBrk="0" fontAlgn="base" hangingPunct="0">
        <a:lnSpc>
          <a:spcPct val="90000"/>
        </a:lnSpc>
        <a:spcBef>
          <a:spcPct val="0"/>
        </a:spcBef>
        <a:spcAft>
          <a:spcPct val="0"/>
        </a:spcAft>
        <a:defRPr sz="5100">
          <a:solidFill>
            <a:schemeClr val="tx2"/>
          </a:solidFill>
          <a:latin typeface="Impact" panose="020B0806030902050204" pitchFamily="34" charset="0"/>
        </a:defRPr>
      </a:lvl5pPr>
      <a:lvl6pPr marL="457200" algn="l" defTabSz="685800" rtl="0" fontAlgn="base">
        <a:lnSpc>
          <a:spcPct val="90000"/>
        </a:lnSpc>
        <a:spcBef>
          <a:spcPct val="0"/>
        </a:spcBef>
        <a:spcAft>
          <a:spcPct val="0"/>
        </a:spcAft>
        <a:defRPr sz="5100">
          <a:solidFill>
            <a:schemeClr val="tx2"/>
          </a:solidFill>
          <a:latin typeface="Impact" panose="020B0806030902050204" pitchFamily="34" charset="0"/>
        </a:defRPr>
      </a:lvl6pPr>
      <a:lvl7pPr marL="914400" algn="l" defTabSz="685800" rtl="0" fontAlgn="base">
        <a:lnSpc>
          <a:spcPct val="90000"/>
        </a:lnSpc>
        <a:spcBef>
          <a:spcPct val="0"/>
        </a:spcBef>
        <a:spcAft>
          <a:spcPct val="0"/>
        </a:spcAft>
        <a:defRPr sz="5100">
          <a:solidFill>
            <a:schemeClr val="tx2"/>
          </a:solidFill>
          <a:latin typeface="Impact" panose="020B0806030902050204" pitchFamily="34" charset="0"/>
        </a:defRPr>
      </a:lvl7pPr>
      <a:lvl8pPr marL="1371600" algn="l" defTabSz="685800" rtl="0" fontAlgn="base">
        <a:lnSpc>
          <a:spcPct val="90000"/>
        </a:lnSpc>
        <a:spcBef>
          <a:spcPct val="0"/>
        </a:spcBef>
        <a:spcAft>
          <a:spcPct val="0"/>
        </a:spcAft>
        <a:defRPr sz="5100">
          <a:solidFill>
            <a:schemeClr val="tx2"/>
          </a:solidFill>
          <a:latin typeface="Impact" panose="020B0806030902050204" pitchFamily="34" charset="0"/>
        </a:defRPr>
      </a:lvl8pPr>
      <a:lvl9pPr marL="1828800" algn="l" defTabSz="685800" rtl="0" fontAlgn="base">
        <a:lnSpc>
          <a:spcPct val="90000"/>
        </a:lnSpc>
        <a:spcBef>
          <a:spcPct val="0"/>
        </a:spcBef>
        <a:spcAft>
          <a:spcPct val="0"/>
        </a:spcAft>
        <a:defRPr sz="5100">
          <a:solidFill>
            <a:schemeClr val="tx2"/>
          </a:solidFill>
          <a:latin typeface="Impact" panose="020B0806030902050204" pitchFamily="34" charset="0"/>
        </a:defRPr>
      </a:lvl9pPr>
    </p:titleStyle>
    <p:bodyStyle>
      <a:lvl1pPr marL="2286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defTabSz="685800" rtl="0" eaLnBrk="0" fontAlgn="base" hangingPunct="0">
        <a:lnSpc>
          <a:spcPct val="110000"/>
        </a:lnSpc>
        <a:spcBef>
          <a:spcPts val="700"/>
        </a:spcBef>
        <a:spcAft>
          <a:spcPct val="0"/>
        </a:spcAft>
        <a:buClr>
          <a:schemeClr val="tx2"/>
        </a:buClr>
        <a:buFont typeface="Gill Sans MT" panose="020B0502020104020203" pitchFamily="34" charset="77"/>
        <a:buChar char="–"/>
        <a:defRPr kern="1200">
          <a:solidFill>
            <a:srgbClr val="595959"/>
          </a:solidFill>
          <a:latin typeface="+mn-lt"/>
          <a:ea typeface="+mn-ea"/>
          <a:cs typeface="+mn-cs"/>
        </a:defRPr>
      </a:lvl2pPr>
      <a:lvl3pPr marL="11430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defTabSz="685800" rtl="0" eaLnBrk="0" fontAlgn="base" hangingPunct="0">
        <a:lnSpc>
          <a:spcPct val="110000"/>
        </a:lnSpc>
        <a:spcBef>
          <a:spcPts val="700"/>
        </a:spcBef>
        <a:spcAft>
          <a:spcPct val="0"/>
        </a:spcAft>
        <a:buClr>
          <a:schemeClr val="tx2"/>
        </a:buClr>
        <a:buFont typeface="Gill Sans MT" panose="020B0502020104020203" pitchFamily="34" charset="77"/>
        <a:buChar char="–"/>
        <a:defRPr sz="1400" kern="1200">
          <a:solidFill>
            <a:srgbClr val="595959"/>
          </a:solidFill>
          <a:latin typeface="+mn-lt"/>
          <a:ea typeface="+mn-ea"/>
          <a:cs typeface="+mn-cs"/>
        </a:defRPr>
      </a:lvl4pPr>
      <a:lvl5pPr marL="2057400" indent="-228600" algn="l" defTabSz="685800"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kmf@yahoo.com" TargetMode="External"/><Relationship Id="rId2" Type="http://schemas.openxmlformats.org/officeDocument/2006/relationships/hyperlink" Target="mailto:kmf" TargetMode="External"/><Relationship Id="rId1" Type="http://schemas.openxmlformats.org/officeDocument/2006/relationships/slideLayout" Target="../slideLayouts/slideLayout2.xml"/><Relationship Id="rId4" Type="http://schemas.openxmlformats.org/officeDocument/2006/relationships/hyperlink" Target="mailto:kM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homeandlearn.co.uk/WD/wds7p4.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example.com/subscribe.ph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html.spec.whatwg.org/multipage/semantics.html#the-meta-element"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BE222-5CF9-4F9B-AA82-4391CEACD212}"/>
              </a:ext>
            </a:extLst>
          </p:cNvPr>
          <p:cNvSpPr>
            <a:spLocks noGrp="1"/>
          </p:cNvSpPr>
          <p:nvPr>
            <p:ph type="ctrTitle"/>
          </p:nvPr>
        </p:nvSpPr>
        <p:spPr>
          <a:xfrm>
            <a:off x="809625" y="1098550"/>
            <a:ext cx="7737475" cy="4394200"/>
          </a:xfrm>
        </p:spPr>
        <p:txBody>
          <a:bodyPr/>
          <a:lstStyle/>
          <a:p>
            <a:pPr eaLnBrk="1" fontAlgn="auto" hangingPunct="1">
              <a:spcAft>
                <a:spcPts val="0"/>
              </a:spcAft>
              <a:defRPr/>
            </a:pPr>
            <a:r>
              <a:rPr lang="en-US" dirty="0"/>
              <a:t>Introduction to</a:t>
            </a:r>
            <a:br>
              <a:rPr lang="en-US" dirty="0"/>
            </a:br>
            <a:r>
              <a:rPr lang="en-US" dirty="0"/>
              <a:t> </a:t>
            </a:r>
            <a:r>
              <a:rPr lang="en-US" dirty="0">
                <a:solidFill>
                  <a:srgbClr val="FF0000"/>
                </a:solidFill>
              </a:rPr>
              <a:t>H</a:t>
            </a:r>
            <a:r>
              <a:rPr lang="en-US" dirty="0">
                <a:solidFill>
                  <a:srgbClr val="FFC000"/>
                </a:solidFill>
              </a:rPr>
              <a:t>T</a:t>
            </a:r>
            <a:r>
              <a:rPr lang="en-US" dirty="0">
                <a:solidFill>
                  <a:srgbClr val="00B050"/>
                </a:solidFill>
              </a:rPr>
              <a:t>M</a:t>
            </a:r>
            <a:r>
              <a:rPr lang="en-US" dirty="0">
                <a:solidFill>
                  <a:srgbClr val="00B0F0"/>
                </a:solidFill>
              </a:rPr>
              <a:t>L</a:t>
            </a:r>
          </a:p>
        </p:txBody>
      </p:sp>
      <p:sp>
        <p:nvSpPr>
          <p:cNvPr id="2" name="Subtitle 1">
            <a:extLst>
              <a:ext uri="{FF2B5EF4-FFF2-40B4-BE49-F238E27FC236}">
                <a16:creationId xmlns:a16="http://schemas.microsoft.com/office/drawing/2014/main" id="{75A98798-4535-4462-8E10-085383123ABC}"/>
              </a:ext>
            </a:extLst>
          </p:cNvPr>
          <p:cNvSpPr>
            <a:spLocks noGrp="1"/>
          </p:cNvSpPr>
          <p:nvPr>
            <p:ph type="subTitle" idx="1"/>
          </p:nvPr>
        </p:nvSpPr>
        <p:spPr>
          <a:xfrm>
            <a:off x="1660525" y="5978525"/>
            <a:ext cx="6034088" cy="742950"/>
          </a:xfrm>
        </p:spPr>
        <p:txBody>
          <a:bodyPr rtlCol="0"/>
          <a:lstStyle/>
          <a:p>
            <a:pPr eaLnBrk="1" fontAlgn="auto" hangingPunct="1">
              <a:spcAft>
                <a:spcPts val="0"/>
              </a:spcAft>
              <a:defRPr/>
            </a:pPr>
            <a:endParaRPr lang="en-US"/>
          </a:p>
        </p:txBody>
      </p:sp>
      <p:sp>
        <p:nvSpPr>
          <p:cNvPr id="36" name="Slide Number Placeholder 5">
            <a:extLst>
              <a:ext uri="{FF2B5EF4-FFF2-40B4-BE49-F238E27FC236}">
                <a16:creationId xmlns:a16="http://schemas.microsoft.com/office/drawing/2014/main" id="{AA4C5902-97C6-4BE7-9D11-6015798454E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AD1123-0175-B64D-92C7-21D08175E8C5}" type="slidenum">
              <a:rPr lang="ar-SA" altLang="en-US">
                <a:solidFill>
                  <a:srgbClr val="27606D"/>
                </a:solidFill>
              </a:rPr>
              <a:pPr/>
              <a:t>1</a:t>
            </a:fld>
            <a:endParaRPr lang="en-US" altLang="en-US">
              <a:solidFill>
                <a:srgbClr val="27606D"/>
              </a:solidFill>
            </a:endParaRPr>
          </a:p>
        </p:txBody>
      </p:sp>
      <p:grpSp>
        <p:nvGrpSpPr>
          <p:cNvPr id="10245" name="Group 4">
            <a:extLst>
              <a:ext uri="{FF2B5EF4-FFF2-40B4-BE49-F238E27FC236}">
                <a16:creationId xmlns:a16="http://schemas.microsoft.com/office/drawing/2014/main" id="{CC02DD7A-1789-C1EF-B556-971557A1BA85}"/>
              </a:ext>
            </a:extLst>
          </p:cNvPr>
          <p:cNvGrpSpPr>
            <a:grpSpLocks/>
          </p:cNvGrpSpPr>
          <p:nvPr/>
        </p:nvGrpSpPr>
        <p:grpSpPr bwMode="auto">
          <a:xfrm>
            <a:off x="685800" y="5105400"/>
            <a:ext cx="925513" cy="1068388"/>
            <a:chOff x="480" y="3168"/>
            <a:chExt cx="583" cy="673"/>
          </a:xfrm>
        </p:grpSpPr>
        <p:sp>
          <p:nvSpPr>
            <p:cNvPr id="10246" name="Freeform 5">
              <a:extLst>
                <a:ext uri="{FF2B5EF4-FFF2-40B4-BE49-F238E27FC236}">
                  <a16:creationId xmlns:a16="http://schemas.microsoft.com/office/drawing/2014/main" id="{8371FBF2-B163-67D0-11E4-E83A862D53A5}"/>
                </a:ext>
              </a:extLst>
            </p:cNvPr>
            <p:cNvSpPr>
              <a:spLocks/>
            </p:cNvSpPr>
            <p:nvPr/>
          </p:nvSpPr>
          <p:spPr bwMode="auto">
            <a:xfrm>
              <a:off x="487" y="3172"/>
              <a:ext cx="418" cy="663"/>
            </a:xfrm>
            <a:custGeom>
              <a:avLst/>
              <a:gdLst>
                <a:gd name="T0" fmla="*/ 0 w 2492"/>
                <a:gd name="T1" fmla="*/ 0 h 3687"/>
                <a:gd name="T2" fmla="*/ 0 w 2492"/>
                <a:gd name="T3" fmla="*/ 0 h 3687"/>
                <a:gd name="T4" fmla="*/ 0 w 2492"/>
                <a:gd name="T5" fmla="*/ 0 h 3687"/>
                <a:gd name="T6" fmla="*/ 0 w 2492"/>
                <a:gd name="T7" fmla="*/ 0 h 3687"/>
                <a:gd name="T8" fmla="*/ 0 w 2492"/>
                <a:gd name="T9" fmla="*/ 0 h 3687"/>
                <a:gd name="T10" fmla="*/ 0 w 2492"/>
                <a:gd name="T11" fmla="*/ 0 h 3687"/>
                <a:gd name="T12" fmla="*/ 0 w 2492"/>
                <a:gd name="T13" fmla="*/ 0 h 3687"/>
                <a:gd name="T14" fmla="*/ 0 w 2492"/>
                <a:gd name="T15" fmla="*/ 0 h 3687"/>
                <a:gd name="T16" fmla="*/ 0 w 2492"/>
                <a:gd name="T17" fmla="*/ 0 h 3687"/>
                <a:gd name="T18" fmla="*/ 0 w 2492"/>
                <a:gd name="T19" fmla="*/ 0 h 3687"/>
                <a:gd name="T20" fmla="*/ 0 w 2492"/>
                <a:gd name="T21" fmla="*/ 0 h 3687"/>
                <a:gd name="T22" fmla="*/ 0 w 2492"/>
                <a:gd name="T23" fmla="*/ 0 h 3687"/>
                <a:gd name="T24" fmla="*/ 0 w 2492"/>
                <a:gd name="T25" fmla="*/ 0 h 3687"/>
                <a:gd name="T26" fmla="*/ 0 w 2492"/>
                <a:gd name="T27" fmla="*/ 0 h 3687"/>
                <a:gd name="T28" fmla="*/ 0 w 2492"/>
                <a:gd name="T29" fmla="*/ 0 h 3687"/>
                <a:gd name="T30" fmla="*/ 0 w 2492"/>
                <a:gd name="T31" fmla="*/ 0 h 3687"/>
                <a:gd name="T32" fmla="*/ 0 w 2492"/>
                <a:gd name="T33" fmla="*/ 0 h 3687"/>
                <a:gd name="T34" fmla="*/ 0 w 2492"/>
                <a:gd name="T35" fmla="*/ 0 h 3687"/>
                <a:gd name="T36" fmla="*/ 0 w 2492"/>
                <a:gd name="T37" fmla="*/ 0 h 3687"/>
                <a:gd name="T38" fmla="*/ 0 w 2492"/>
                <a:gd name="T39" fmla="*/ 0 h 3687"/>
                <a:gd name="T40" fmla="*/ 0 w 2492"/>
                <a:gd name="T41" fmla="*/ 0 h 3687"/>
                <a:gd name="T42" fmla="*/ 0 w 2492"/>
                <a:gd name="T43" fmla="*/ 0 h 3687"/>
                <a:gd name="T44" fmla="*/ 0 w 2492"/>
                <a:gd name="T45" fmla="*/ 0 h 36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47" name="Freeform 6">
              <a:extLst>
                <a:ext uri="{FF2B5EF4-FFF2-40B4-BE49-F238E27FC236}">
                  <a16:creationId xmlns:a16="http://schemas.microsoft.com/office/drawing/2014/main" id="{5C4626B5-8984-8C4A-544B-0EFFB6801103}"/>
                </a:ext>
              </a:extLst>
            </p:cNvPr>
            <p:cNvSpPr>
              <a:spLocks/>
            </p:cNvSpPr>
            <p:nvPr/>
          </p:nvSpPr>
          <p:spPr bwMode="auto">
            <a:xfrm>
              <a:off x="495" y="3188"/>
              <a:ext cx="411" cy="645"/>
            </a:xfrm>
            <a:custGeom>
              <a:avLst/>
              <a:gdLst>
                <a:gd name="T0" fmla="*/ 0 w 2449"/>
                <a:gd name="T1" fmla="*/ 0 h 3593"/>
                <a:gd name="T2" fmla="*/ 0 w 2449"/>
                <a:gd name="T3" fmla="*/ 0 h 3593"/>
                <a:gd name="T4" fmla="*/ 0 w 2449"/>
                <a:gd name="T5" fmla="*/ 0 h 3593"/>
                <a:gd name="T6" fmla="*/ 0 w 2449"/>
                <a:gd name="T7" fmla="*/ 0 h 3593"/>
                <a:gd name="T8" fmla="*/ 0 w 2449"/>
                <a:gd name="T9" fmla="*/ 0 h 3593"/>
                <a:gd name="T10" fmla="*/ 0 w 2449"/>
                <a:gd name="T11" fmla="*/ 0 h 3593"/>
                <a:gd name="T12" fmla="*/ 0 w 2449"/>
                <a:gd name="T13" fmla="*/ 0 h 3593"/>
                <a:gd name="T14" fmla="*/ 0 w 2449"/>
                <a:gd name="T15" fmla="*/ 0 h 3593"/>
                <a:gd name="T16" fmla="*/ 0 w 2449"/>
                <a:gd name="T17" fmla="*/ 0 h 3593"/>
                <a:gd name="T18" fmla="*/ 0 w 2449"/>
                <a:gd name="T19" fmla="*/ 0 h 3593"/>
                <a:gd name="T20" fmla="*/ 0 w 2449"/>
                <a:gd name="T21" fmla="*/ 0 h 3593"/>
                <a:gd name="T22" fmla="*/ 0 w 2449"/>
                <a:gd name="T23" fmla="*/ 0 h 3593"/>
                <a:gd name="T24" fmla="*/ 0 w 2449"/>
                <a:gd name="T25" fmla="*/ 0 h 3593"/>
                <a:gd name="T26" fmla="*/ 0 w 2449"/>
                <a:gd name="T27" fmla="*/ 0 h 3593"/>
                <a:gd name="T28" fmla="*/ 0 w 2449"/>
                <a:gd name="T29" fmla="*/ 0 h 3593"/>
                <a:gd name="T30" fmla="*/ 0 w 2449"/>
                <a:gd name="T31" fmla="*/ 0 h 3593"/>
                <a:gd name="T32" fmla="*/ 0 w 2449"/>
                <a:gd name="T33" fmla="*/ 0 h 3593"/>
                <a:gd name="T34" fmla="*/ 0 w 2449"/>
                <a:gd name="T35" fmla="*/ 0 h 3593"/>
                <a:gd name="T36" fmla="*/ 0 w 2449"/>
                <a:gd name="T37" fmla="*/ 0 h 3593"/>
                <a:gd name="T38" fmla="*/ 0 w 2449"/>
                <a:gd name="T39" fmla="*/ 0 h 3593"/>
                <a:gd name="T40" fmla="*/ 0 w 2449"/>
                <a:gd name="T41" fmla="*/ 0 h 3593"/>
                <a:gd name="T42" fmla="*/ 0 w 2449"/>
                <a:gd name="T43" fmla="*/ 0 h 3593"/>
                <a:gd name="T44" fmla="*/ 0 w 2449"/>
                <a:gd name="T45" fmla="*/ 0 h 3593"/>
                <a:gd name="T46" fmla="*/ 0 w 2449"/>
                <a:gd name="T47" fmla="*/ 0 h 35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48" name="Freeform 7">
              <a:extLst>
                <a:ext uri="{FF2B5EF4-FFF2-40B4-BE49-F238E27FC236}">
                  <a16:creationId xmlns:a16="http://schemas.microsoft.com/office/drawing/2014/main" id="{94243C88-F628-CD19-CCD2-1EA625B5071E}"/>
                </a:ext>
              </a:extLst>
            </p:cNvPr>
            <p:cNvSpPr>
              <a:spLocks/>
            </p:cNvSpPr>
            <p:nvPr/>
          </p:nvSpPr>
          <p:spPr bwMode="auto">
            <a:xfrm>
              <a:off x="951" y="3740"/>
              <a:ext cx="106" cy="88"/>
            </a:xfrm>
            <a:custGeom>
              <a:avLst/>
              <a:gdLst>
                <a:gd name="T0" fmla="*/ 0 w 633"/>
                <a:gd name="T1" fmla="*/ 0 h 491"/>
                <a:gd name="T2" fmla="*/ 0 w 633"/>
                <a:gd name="T3" fmla="*/ 0 h 491"/>
                <a:gd name="T4" fmla="*/ 0 w 633"/>
                <a:gd name="T5" fmla="*/ 0 h 491"/>
                <a:gd name="T6" fmla="*/ 0 w 633"/>
                <a:gd name="T7" fmla="*/ 0 h 491"/>
                <a:gd name="T8" fmla="*/ 0 w 633"/>
                <a:gd name="T9" fmla="*/ 0 h 491"/>
                <a:gd name="T10" fmla="*/ 0 w 633"/>
                <a:gd name="T11" fmla="*/ 0 h 491"/>
                <a:gd name="T12" fmla="*/ 0 w 633"/>
                <a:gd name="T13" fmla="*/ 0 h 491"/>
                <a:gd name="T14" fmla="*/ 0 w 633"/>
                <a:gd name="T15" fmla="*/ 0 h 491"/>
                <a:gd name="T16" fmla="*/ 0 w 633"/>
                <a:gd name="T17" fmla="*/ 0 h 491"/>
                <a:gd name="T18" fmla="*/ 0 w 633"/>
                <a:gd name="T19" fmla="*/ 0 h 4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49" name="Freeform 8">
              <a:extLst>
                <a:ext uri="{FF2B5EF4-FFF2-40B4-BE49-F238E27FC236}">
                  <a16:creationId xmlns:a16="http://schemas.microsoft.com/office/drawing/2014/main" id="{0C521A40-2473-E159-D82C-5797A685F870}"/>
                </a:ext>
              </a:extLst>
            </p:cNvPr>
            <p:cNvSpPr>
              <a:spLocks/>
            </p:cNvSpPr>
            <p:nvPr/>
          </p:nvSpPr>
          <p:spPr bwMode="auto">
            <a:xfrm>
              <a:off x="551" y="3228"/>
              <a:ext cx="283" cy="228"/>
            </a:xfrm>
            <a:custGeom>
              <a:avLst/>
              <a:gdLst>
                <a:gd name="T0" fmla="*/ 0 w 1688"/>
                <a:gd name="T1" fmla="*/ 0 h 1266"/>
                <a:gd name="T2" fmla="*/ 0 w 1688"/>
                <a:gd name="T3" fmla="*/ 0 h 1266"/>
                <a:gd name="T4" fmla="*/ 0 w 1688"/>
                <a:gd name="T5" fmla="*/ 0 h 1266"/>
                <a:gd name="T6" fmla="*/ 0 w 1688"/>
                <a:gd name="T7" fmla="*/ 0 h 1266"/>
                <a:gd name="T8" fmla="*/ 0 w 1688"/>
                <a:gd name="T9" fmla="*/ 0 h 1266"/>
                <a:gd name="T10" fmla="*/ 0 w 1688"/>
                <a:gd name="T11" fmla="*/ 0 h 1266"/>
                <a:gd name="T12" fmla="*/ 0 w 1688"/>
                <a:gd name="T13" fmla="*/ 0 h 1266"/>
                <a:gd name="T14" fmla="*/ 0 w 1688"/>
                <a:gd name="T15" fmla="*/ 0 h 1266"/>
                <a:gd name="T16" fmla="*/ 0 w 1688"/>
                <a:gd name="T17" fmla="*/ 0 h 1266"/>
                <a:gd name="T18" fmla="*/ 0 w 1688"/>
                <a:gd name="T19" fmla="*/ 0 h 1266"/>
                <a:gd name="T20" fmla="*/ 0 w 1688"/>
                <a:gd name="T21" fmla="*/ 0 h 1266"/>
                <a:gd name="T22" fmla="*/ 0 w 1688"/>
                <a:gd name="T23" fmla="*/ 0 h 12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close/>
                </a:path>
              </a:pathLst>
            </a:cu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0" name="Freeform 9">
              <a:extLst>
                <a:ext uri="{FF2B5EF4-FFF2-40B4-BE49-F238E27FC236}">
                  <a16:creationId xmlns:a16="http://schemas.microsoft.com/office/drawing/2014/main" id="{179064A7-ED66-EDCF-E80F-23EC7E8CC118}"/>
                </a:ext>
              </a:extLst>
            </p:cNvPr>
            <p:cNvSpPr>
              <a:spLocks/>
            </p:cNvSpPr>
            <p:nvPr/>
          </p:nvSpPr>
          <p:spPr bwMode="auto">
            <a:xfrm>
              <a:off x="536" y="3592"/>
              <a:ext cx="342" cy="153"/>
            </a:xfrm>
            <a:custGeom>
              <a:avLst/>
              <a:gdLst>
                <a:gd name="T0" fmla="*/ 0 w 2039"/>
                <a:gd name="T1" fmla="*/ 0 h 849"/>
                <a:gd name="T2" fmla="*/ 0 w 2039"/>
                <a:gd name="T3" fmla="*/ 0 h 849"/>
                <a:gd name="T4" fmla="*/ 0 w 2039"/>
                <a:gd name="T5" fmla="*/ 0 h 849"/>
                <a:gd name="T6" fmla="*/ 0 w 2039"/>
                <a:gd name="T7" fmla="*/ 0 h 849"/>
                <a:gd name="T8" fmla="*/ 0 w 2039"/>
                <a:gd name="T9" fmla="*/ 0 h 849"/>
                <a:gd name="T10" fmla="*/ 0 w 2039"/>
                <a:gd name="T11" fmla="*/ 0 h 849"/>
                <a:gd name="T12" fmla="*/ 0 w 2039"/>
                <a:gd name="T13" fmla="*/ 0 h 849"/>
                <a:gd name="T14" fmla="*/ 0 w 2039"/>
                <a:gd name="T15" fmla="*/ 0 h 849"/>
                <a:gd name="T16" fmla="*/ 0 w 2039"/>
                <a:gd name="T17" fmla="*/ 0 h 849"/>
                <a:gd name="T18" fmla="*/ 0 w 2039"/>
                <a:gd name="T19" fmla="*/ 0 h 849"/>
                <a:gd name="T20" fmla="*/ 0 w 2039"/>
                <a:gd name="T21" fmla="*/ 0 h 849"/>
                <a:gd name="T22" fmla="*/ 0 w 2039"/>
                <a:gd name="T23" fmla="*/ 0 h 849"/>
                <a:gd name="T24" fmla="*/ 0 w 2039"/>
                <a:gd name="T25" fmla="*/ 0 h 8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1" name="Freeform 10">
              <a:extLst>
                <a:ext uri="{FF2B5EF4-FFF2-40B4-BE49-F238E27FC236}">
                  <a16:creationId xmlns:a16="http://schemas.microsoft.com/office/drawing/2014/main" id="{8FDE4A78-2650-3FB1-E650-B80D3A28B1F7}"/>
                </a:ext>
              </a:extLst>
            </p:cNvPr>
            <p:cNvSpPr>
              <a:spLocks/>
            </p:cNvSpPr>
            <p:nvPr/>
          </p:nvSpPr>
          <p:spPr bwMode="auto">
            <a:xfrm>
              <a:off x="491" y="3788"/>
              <a:ext cx="412" cy="45"/>
            </a:xfrm>
            <a:custGeom>
              <a:avLst/>
              <a:gdLst>
                <a:gd name="T0" fmla="*/ 0 w 2455"/>
                <a:gd name="T1" fmla="*/ 0 h 251"/>
                <a:gd name="T2" fmla="*/ 0 w 2455"/>
                <a:gd name="T3" fmla="*/ 0 h 251"/>
                <a:gd name="T4" fmla="*/ 0 w 2455"/>
                <a:gd name="T5" fmla="*/ 0 h 251"/>
                <a:gd name="T6" fmla="*/ 0 w 2455"/>
                <a:gd name="T7" fmla="*/ 0 h 251"/>
                <a:gd name="T8" fmla="*/ 0 w 2455"/>
                <a:gd name="T9" fmla="*/ 0 h 251"/>
                <a:gd name="T10" fmla="*/ 0 w 2455"/>
                <a:gd name="T11" fmla="*/ 0 h 251"/>
                <a:gd name="T12" fmla="*/ 0 w 2455"/>
                <a:gd name="T13" fmla="*/ 0 h 251"/>
                <a:gd name="T14" fmla="*/ 0 w 2455"/>
                <a:gd name="T15" fmla="*/ 0 h 251"/>
                <a:gd name="T16" fmla="*/ 0 w 2455"/>
                <a:gd name="T17" fmla="*/ 0 h 2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55" h="251">
                  <a:moveTo>
                    <a:pt x="0" y="100"/>
                  </a:moveTo>
                  <a:lnTo>
                    <a:pt x="159" y="142"/>
                  </a:lnTo>
                  <a:lnTo>
                    <a:pt x="2347" y="133"/>
                  </a:lnTo>
                  <a:lnTo>
                    <a:pt x="2455" y="0"/>
                  </a:lnTo>
                  <a:lnTo>
                    <a:pt x="2431" y="209"/>
                  </a:lnTo>
                  <a:lnTo>
                    <a:pt x="2305" y="251"/>
                  </a:lnTo>
                  <a:lnTo>
                    <a:pt x="76" y="241"/>
                  </a:lnTo>
                  <a:lnTo>
                    <a:pt x="0" y="10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2" name="Freeform 11">
              <a:extLst>
                <a:ext uri="{FF2B5EF4-FFF2-40B4-BE49-F238E27FC236}">
                  <a16:creationId xmlns:a16="http://schemas.microsoft.com/office/drawing/2014/main" id="{DD64AD76-AB3A-6331-66F9-2D24ABB8D459}"/>
                </a:ext>
              </a:extLst>
            </p:cNvPr>
            <p:cNvSpPr>
              <a:spLocks/>
            </p:cNvSpPr>
            <p:nvPr/>
          </p:nvSpPr>
          <p:spPr bwMode="auto">
            <a:xfrm>
              <a:off x="524" y="3204"/>
              <a:ext cx="368" cy="361"/>
            </a:xfrm>
            <a:custGeom>
              <a:avLst/>
              <a:gdLst>
                <a:gd name="T0" fmla="*/ 0 w 2195"/>
                <a:gd name="T1" fmla="*/ 0 h 2007"/>
                <a:gd name="T2" fmla="*/ 0 w 2195"/>
                <a:gd name="T3" fmla="*/ 0 h 2007"/>
                <a:gd name="T4" fmla="*/ 0 w 2195"/>
                <a:gd name="T5" fmla="*/ 0 h 2007"/>
                <a:gd name="T6" fmla="*/ 0 w 2195"/>
                <a:gd name="T7" fmla="*/ 0 h 2007"/>
                <a:gd name="T8" fmla="*/ 0 w 2195"/>
                <a:gd name="T9" fmla="*/ 0 h 2007"/>
                <a:gd name="T10" fmla="*/ 0 w 2195"/>
                <a:gd name="T11" fmla="*/ 0 h 2007"/>
                <a:gd name="T12" fmla="*/ 0 w 2195"/>
                <a:gd name="T13" fmla="*/ 0 h 2007"/>
                <a:gd name="T14" fmla="*/ 0 w 2195"/>
                <a:gd name="T15" fmla="*/ 0 h 2007"/>
                <a:gd name="T16" fmla="*/ 0 w 2195"/>
                <a:gd name="T17" fmla="*/ 0 h 2007"/>
                <a:gd name="T18" fmla="*/ 0 w 2195"/>
                <a:gd name="T19" fmla="*/ 0 h 2007"/>
                <a:gd name="T20" fmla="*/ 0 w 2195"/>
                <a:gd name="T21" fmla="*/ 0 h 2007"/>
                <a:gd name="T22" fmla="*/ 0 w 2195"/>
                <a:gd name="T23" fmla="*/ 0 h 2007"/>
                <a:gd name="T24" fmla="*/ 0 w 2195"/>
                <a:gd name="T25" fmla="*/ 0 h 2007"/>
                <a:gd name="T26" fmla="*/ 0 w 2195"/>
                <a:gd name="T27" fmla="*/ 0 h 2007"/>
                <a:gd name="T28" fmla="*/ 0 w 2195"/>
                <a:gd name="T29" fmla="*/ 0 h 2007"/>
                <a:gd name="T30" fmla="*/ 0 w 2195"/>
                <a:gd name="T31" fmla="*/ 0 h 2007"/>
                <a:gd name="T32" fmla="*/ 0 w 2195"/>
                <a:gd name="T33" fmla="*/ 0 h 2007"/>
                <a:gd name="T34" fmla="*/ 0 w 2195"/>
                <a:gd name="T35" fmla="*/ 0 h 2007"/>
                <a:gd name="T36" fmla="*/ 0 w 2195"/>
                <a:gd name="T37" fmla="*/ 0 h 20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3" name="Freeform 12">
              <a:extLst>
                <a:ext uri="{FF2B5EF4-FFF2-40B4-BE49-F238E27FC236}">
                  <a16:creationId xmlns:a16="http://schemas.microsoft.com/office/drawing/2014/main" id="{97738AC4-3A41-76C4-11CB-FC37470DA68C}"/>
                </a:ext>
              </a:extLst>
            </p:cNvPr>
            <p:cNvSpPr>
              <a:spLocks/>
            </p:cNvSpPr>
            <p:nvPr/>
          </p:nvSpPr>
          <p:spPr bwMode="auto">
            <a:xfrm>
              <a:off x="596" y="3228"/>
              <a:ext cx="231" cy="229"/>
            </a:xfrm>
            <a:custGeom>
              <a:avLst/>
              <a:gdLst>
                <a:gd name="T0" fmla="*/ 0 w 1372"/>
                <a:gd name="T1" fmla="*/ 0 h 1274"/>
                <a:gd name="T2" fmla="*/ 0 w 1372"/>
                <a:gd name="T3" fmla="*/ 0 h 1274"/>
                <a:gd name="T4" fmla="*/ 0 w 1372"/>
                <a:gd name="T5" fmla="*/ 0 h 1274"/>
                <a:gd name="T6" fmla="*/ 0 w 1372"/>
                <a:gd name="T7" fmla="*/ 0 h 1274"/>
                <a:gd name="T8" fmla="*/ 0 w 1372"/>
                <a:gd name="T9" fmla="*/ 0 h 1274"/>
                <a:gd name="T10" fmla="*/ 0 w 1372"/>
                <a:gd name="T11" fmla="*/ 0 h 1274"/>
                <a:gd name="T12" fmla="*/ 0 w 1372"/>
                <a:gd name="T13" fmla="*/ 0 h 1274"/>
                <a:gd name="T14" fmla="*/ 0 w 1372"/>
                <a:gd name="T15" fmla="*/ 0 h 1274"/>
                <a:gd name="T16" fmla="*/ 0 w 1372"/>
                <a:gd name="T17" fmla="*/ 0 h 1274"/>
                <a:gd name="T18" fmla="*/ 0 w 1372"/>
                <a:gd name="T19" fmla="*/ 0 h 1274"/>
                <a:gd name="T20" fmla="*/ 0 w 1372"/>
                <a:gd name="T21" fmla="*/ 0 h 1274"/>
                <a:gd name="T22" fmla="*/ 0 w 1372"/>
                <a:gd name="T23" fmla="*/ 0 h 12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4" name="Freeform 13">
              <a:extLst>
                <a:ext uri="{FF2B5EF4-FFF2-40B4-BE49-F238E27FC236}">
                  <a16:creationId xmlns:a16="http://schemas.microsoft.com/office/drawing/2014/main" id="{F0BFEFCA-D453-C257-06EC-1C2761BB7177}"/>
                </a:ext>
              </a:extLst>
            </p:cNvPr>
            <p:cNvSpPr>
              <a:spLocks/>
            </p:cNvSpPr>
            <p:nvPr/>
          </p:nvSpPr>
          <p:spPr bwMode="auto">
            <a:xfrm>
              <a:off x="725" y="3618"/>
              <a:ext cx="103" cy="26"/>
            </a:xfrm>
            <a:custGeom>
              <a:avLst/>
              <a:gdLst>
                <a:gd name="T0" fmla="*/ 0 w 620"/>
                <a:gd name="T1" fmla="*/ 0 h 144"/>
                <a:gd name="T2" fmla="*/ 0 w 620"/>
                <a:gd name="T3" fmla="*/ 0 h 144"/>
                <a:gd name="T4" fmla="*/ 0 w 620"/>
                <a:gd name="T5" fmla="*/ 0 h 144"/>
                <a:gd name="T6" fmla="*/ 0 w 620"/>
                <a:gd name="T7" fmla="*/ 0 h 144"/>
                <a:gd name="T8" fmla="*/ 0 w 620"/>
                <a:gd name="T9" fmla="*/ 0 h 144"/>
                <a:gd name="T10" fmla="*/ 0 w 620"/>
                <a:gd name="T11" fmla="*/ 0 h 1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0" h="144">
                  <a:moveTo>
                    <a:pt x="78" y="15"/>
                  </a:moveTo>
                  <a:lnTo>
                    <a:pt x="0" y="137"/>
                  </a:lnTo>
                  <a:lnTo>
                    <a:pt x="532" y="144"/>
                  </a:lnTo>
                  <a:lnTo>
                    <a:pt x="620" y="0"/>
                  </a:lnTo>
                  <a:lnTo>
                    <a:pt x="78" y="15"/>
                  </a:lnTo>
                  <a:close/>
                </a:path>
              </a:pathLst>
            </a:custGeom>
            <a:solidFill>
              <a:srgbClr val="75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5" name="Freeform 14">
              <a:extLst>
                <a:ext uri="{FF2B5EF4-FFF2-40B4-BE49-F238E27FC236}">
                  <a16:creationId xmlns:a16="http://schemas.microsoft.com/office/drawing/2014/main" id="{B53CDDE7-AE71-C15D-C5CA-EBB9072BF1B3}"/>
                </a:ext>
              </a:extLst>
            </p:cNvPr>
            <p:cNvSpPr>
              <a:spLocks/>
            </p:cNvSpPr>
            <p:nvPr/>
          </p:nvSpPr>
          <p:spPr bwMode="auto">
            <a:xfrm>
              <a:off x="969" y="3743"/>
              <a:ext cx="92" cy="88"/>
            </a:xfrm>
            <a:custGeom>
              <a:avLst/>
              <a:gdLst>
                <a:gd name="T0" fmla="*/ 0 w 549"/>
                <a:gd name="T1" fmla="*/ 0 h 490"/>
                <a:gd name="T2" fmla="*/ 0 w 549"/>
                <a:gd name="T3" fmla="*/ 0 h 490"/>
                <a:gd name="T4" fmla="*/ 0 w 549"/>
                <a:gd name="T5" fmla="*/ 0 h 490"/>
                <a:gd name="T6" fmla="*/ 0 w 549"/>
                <a:gd name="T7" fmla="*/ 0 h 490"/>
                <a:gd name="T8" fmla="*/ 0 w 549"/>
                <a:gd name="T9" fmla="*/ 0 h 490"/>
                <a:gd name="T10" fmla="*/ 0 w 549"/>
                <a:gd name="T11" fmla="*/ 0 h 490"/>
                <a:gd name="T12" fmla="*/ 0 w 549"/>
                <a:gd name="T13" fmla="*/ 0 h 490"/>
                <a:gd name="T14" fmla="*/ 0 w 549"/>
                <a:gd name="T15" fmla="*/ 0 h 490"/>
                <a:gd name="T16" fmla="*/ 0 w 549"/>
                <a:gd name="T17" fmla="*/ 0 h 490"/>
                <a:gd name="T18" fmla="*/ 0 w 549"/>
                <a:gd name="T19" fmla="*/ 0 h 490"/>
                <a:gd name="T20" fmla="*/ 0 w 549"/>
                <a:gd name="T21" fmla="*/ 0 h 490"/>
                <a:gd name="T22" fmla="*/ 0 w 549"/>
                <a:gd name="T23" fmla="*/ 0 h 490"/>
                <a:gd name="T24" fmla="*/ 0 w 549"/>
                <a:gd name="T25" fmla="*/ 0 h 490"/>
                <a:gd name="T26" fmla="*/ 0 w 549"/>
                <a:gd name="T27" fmla="*/ 0 h 4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6" name="Freeform 15">
              <a:extLst>
                <a:ext uri="{FF2B5EF4-FFF2-40B4-BE49-F238E27FC236}">
                  <a16:creationId xmlns:a16="http://schemas.microsoft.com/office/drawing/2014/main" id="{C9CE92FF-327E-C3BD-2A82-8F5AA5763241}"/>
                </a:ext>
              </a:extLst>
            </p:cNvPr>
            <p:cNvSpPr>
              <a:spLocks/>
            </p:cNvSpPr>
            <p:nvPr/>
          </p:nvSpPr>
          <p:spPr bwMode="auto">
            <a:xfrm>
              <a:off x="525" y="3718"/>
              <a:ext cx="251" cy="75"/>
            </a:xfrm>
            <a:custGeom>
              <a:avLst/>
              <a:gdLst>
                <a:gd name="T0" fmla="*/ 0 w 1500"/>
                <a:gd name="T1" fmla="*/ 0 h 416"/>
                <a:gd name="T2" fmla="*/ 0 w 1500"/>
                <a:gd name="T3" fmla="*/ 0 h 416"/>
                <a:gd name="T4" fmla="*/ 0 w 1500"/>
                <a:gd name="T5" fmla="*/ 0 h 416"/>
                <a:gd name="T6" fmla="*/ 0 w 1500"/>
                <a:gd name="T7" fmla="*/ 0 h 416"/>
                <a:gd name="T8" fmla="*/ 0 w 1500"/>
                <a:gd name="T9" fmla="*/ 0 h 416"/>
                <a:gd name="T10" fmla="*/ 0 w 1500"/>
                <a:gd name="T11" fmla="*/ 0 h 4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00" h="416">
                  <a:moveTo>
                    <a:pt x="84" y="0"/>
                  </a:moveTo>
                  <a:lnTo>
                    <a:pt x="1433" y="25"/>
                  </a:lnTo>
                  <a:lnTo>
                    <a:pt x="1500" y="409"/>
                  </a:lnTo>
                  <a:lnTo>
                    <a:pt x="0" y="416"/>
                  </a:lnTo>
                  <a:lnTo>
                    <a:pt x="84" y="0"/>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7" name="Freeform 16">
              <a:extLst>
                <a:ext uri="{FF2B5EF4-FFF2-40B4-BE49-F238E27FC236}">
                  <a16:creationId xmlns:a16="http://schemas.microsoft.com/office/drawing/2014/main" id="{C2077855-C472-DA1F-BEBD-F62AA269F57D}"/>
                </a:ext>
              </a:extLst>
            </p:cNvPr>
            <p:cNvSpPr>
              <a:spLocks/>
            </p:cNvSpPr>
            <p:nvPr/>
          </p:nvSpPr>
          <p:spPr bwMode="auto">
            <a:xfrm>
              <a:off x="796" y="3715"/>
              <a:ext cx="71" cy="75"/>
            </a:xfrm>
            <a:custGeom>
              <a:avLst/>
              <a:gdLst>
                <a:gd name="T0" fmla="*/ 0 w 424"/>
                <a:gd name="T1" fmla="*/ 0 h 416"/>
                <a:gd name="T2" fmla="*/ 0 w 424"/>
                <a:gd name="T3" fmla="*/ 0 h 416"/>
                <a:gd name="T4" fmla="*/ 0 w 424"/>
                <a:gd name="T5" fmla="*/ 0 h 416"/>
                <a:gd name="T6" fmla="*/ 0 w 424"/>
                <a:gd name="T7" fmla="*/ 0 h 416"/>
                <a:gd name="T8" fmla="*/ 0 w 424"/>
                <a:gd name="T9" fmla="*/ 0 h 416"/>
                <a:gd name="T10" fmla="*/ 0 w 424"/>
                <a:gd name="T11" fmla="*/ 0 h 416"/>
                <a:gd name="T12" fmla="*/ 0 w 424"/>
                <a:gd name="T13" fmla="*/ 0 h 4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4" h="416">
                  <a:moveTo>
                    <a:pt x="283" y="76"/>
                  </a:moveTo>
                  <a:lnTo>
                    <a:pt x="217" y="0"/>
                  </a:lnTo>
                  <a:lnTo>
                    <a:pt x="0" y="17"/>
                  </a:lnTo>
                  <a:lnTo>
                    <a:pt x="125" y="416"/>
                  </a:lnTo>
                  <a:lnTo>
                    <a:pt x="424" y="401"/>
                  </a:lnTo>
                  <a:lnTo>
                    <a:pt x="283" y="76"/>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8" name="Freeform 17">
              <a:extLst>
                <a:ext uri="{FF2B5EF4-FFF2-40B4-BE49-F238E27FC236}">
                  <a16:creationId xmlns:a16="http://schemas.microsoft.com/office/drawing/2014/main" id="{9DE03B85-8460-51F2-8148-A8C8094F82AB}"/>
                </a:ext>
              </a:extLst>
            </p:cNvPr>
            <p:cNvSpPr>
              <a:spLocks/>
            </p:cNvSpPr>
            <p:nvPr/>
          </p:nvSpPr>
          <p:spPr bwMode="auto">
            <a:xfrm>
              <a:off x="954" y="3748"/>
              <a:ext cx="49" cy="45"/>
            </a:xfrm>
            <a:custGeom>
              <a:avLst/>
              <a:gdLst>
                <a:gd name="T0" fmla="*/ 0 w 298"/>
                <a:gd name="T1" fmla="*/ 0 h 249"/>
                <a:gd name="T2" fmla="*/ 0 w 298"/>
                <a:gd name="T3" fmla="*/ 0 h 249"/>
                <a:gd name="T4" fmla="*/ 0 w 298"/>
                <a:gd name="T5" fmla="*/ 0 h 249"/>
                <a:gd name="T6" fmla="*/ 0 w 298"/>
                <a:gd name="T7" fmla="*/ 0 h 249"/>
                <a:gd name="T8" fmla="*/ 0 w 298"/>
                <a:gd name="T9" fmla="*/ 0 h 249"/>
                <a:gd name="T10" fmla="*/ 0 w 298"/>
                <a:gd name="T11" fmla="*/ 0 h 249"/>
                <a:gd name="T12" fmla="*/ 0 w 298"/>
                <a:gd name="T13" fmla="*/ 0 h 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8" h="249">
                  <a:moveTo>
                    <a:pt x="57" y="0"/>
                  </a:moveTo>
                  <a:lnTo>
                    <a:pt x="0" y="42"/>
                  </a:lnTo>
                  <a:lnTo>
                    <a:pt x="40" y="200"/>
                  </a:lnTo>
                  <a:lnTo>
                    <a:pt x="298" y="249"/>
                  </a:lnTo>
                  <a:lnTo>
                    <a:pt x="66" y="74"/>
                  </a:lnTo>
                  <a:lnTo>
                    <a:pt x="57" y="0"/>
                  </a:lnTo>
                  <a:close/>
                </a:path>
              </a:pathLst>
            </a:custGeom>
            <a:solidFill>
              <a:srgbClr val="FF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59" name="Freeform 18">
              <a:extLst>
                <a:ext uri="{FF2B5EF4-FFF2-40B4-BE49-F238E27FC236}">
                  <a16:creationId xmlns:a16="http://schemas.microsoft.com/office/drawing/2014/main" id="{221CE6C7-6053-CFC1-089E-FC485D3DE40B}"/>
                </a:ext>
              </a:extLst>
            </p:cNvPr>
            <p:cNvSpPr>
              <a:spLocks/>
            </p:cNvSpPr>
            <p:nvPr/>
          </p:nvSpPr>
          <p:spPr bwMode="auto">
            <a:xfrm>
              <a:off x="529" y="3216"/>
              <a:ext cx="328" cy="250"/>
            </a:xfrm>
            <a:custGeom>
              <a:avLst/>
              <a:gdLst>
                <a:gd name="T0" fmla="*/ 0 w 1954"/>
                <a:gd name="T1" fmla="*/ 0 h 1391"/>
                <a:gd name="T2" fmla="*/ 0 w 1954"/>
                <a:gd name="T3" fmla="*/ 0 h 1391"/>
                <a:gd name="T4" fmla="*/ 0 w 1954"/>
                <a:gd name="T5" fmla="*/ 0 h 1391"/>
                <a:gd name="T6" fmla="*/ 0 w 1954"/>
                <a:gd name="T7" fmla="*/ 0 h 1391"/>
                <a:gd name="T8" fmla="*/ 0 w 1954"/>
                <a:gd name="T9" fmla="*/ 0 h 1391"/>
                <a:gd name="T10" fmla="*/ 0 w 1954"/>
                <a:gd name="T11" fmla="*/ 0 h 1391"/>
                <a:gd name="T12" fmla="*/ 0 w 1954"/>
                <a:gd name="T13" fmla="*/ 0 h 1391"/>
                <a:gd name="T14" fmla="*/ 0 w 1954"/>
                <a:gd name="T15" fmla="*/ 0 h 1391"/>
                <a:gd name="T16" fmla="*/ 0 w 1954"/>
                <a:gd name="T17" fmla="*/ 0 h 1391"/>
                <a:gd name="T18" fmla="*/ 0 w 1954"/>
                <a:gd name="T19" fmla="*/ 0 h 1391"/>
                <a:gd name="T20" fmla="*/ 0 w 1954"/>
                <a:gd name="T21" fmla="*/ 0 h 1391"/>
                <a:gd name="T22" fmla="*/ 0 w 1954"/>
                <a:gd name="T23" fmla="*/ 0 h 1391"/>
                <a:gd name="T24" fmla="*/ 0 w 1954"/>
                <a:gd name="T25" fmla="*/ 0 h 1391"/>
                <a:gd name="T26" fmla="*/ 0 w 1954"/>
                <a:gd name="T27" fmla="*/ 0 h 1391"/>
                <a:gd name="T28" fmla="*/ 0 w 1954"/>
                <a:gd name="T29" fmla="*/ 0 h 1391"/>
                <a:gd name="T30" fmla="*/ 0 w 1954"/>
                <a:gd name="T31" fmla="*/ 0 h 1391"/>
                <a:gd name="T32" fmla="*/ 0 w 1954"/>
                <a:gd name="T33" fmla="*/ 0 h 1391"/>
                <a:gd name="T34" fmla="*/ 0 w 1954"/>
                <a:gd name="T35" fmla="*/ 0 h 1391"/>
                <a:gd name="T36" fmla="*/ 0 w 1954"/>
                <a:gd name="T37" fmla="*/ 0 h 1391"/>
                <a:gd name="T38" fmla="*/ 0 w 1954"/>
                <a:gd name="T39" fmla="*/ 0 h 13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0" name="Freeform 19">
              <a:extLst>
                <a:ext uri="{FF2B5EF4-FFF2-40B4-BE49-F238E27FC236}">
                  <a16:creationId xmlns:a16="http://schemas.microsoft.com/office/drawing/2014/main" id="{B0C22B19-596D-56AD-1BED-16FB324588DA}"/>
                </a:ext>
              </a:extLst>
            </p:cNvPr>
            <p:cNvSpPr>
              <a:spLocks/>
            </p:cNvSpPr>
            <p:nvPr/>
          </p:nvSpPr>
          <p:spPr bwMode="auto">
            <a:xfrm>
              <a:off x="515" y="3168"/>
              <a:ext cx="355" cy="39"/>
            </a:xfrm>
            <a:custGeom>
              <a:avLst/>
              <a:gdLst>
                <a:gd name="T0" fmla="*/ 0 w 2114"/>
                <a:gd name="T1" fmla="*/ 0 h 216"/>
                <a:gd name="T2" fmla="*/ 0 w 2114"/>
                <a:gd name="T3" fmla="*/ 0 h 216"/>
                <a:gd name="T4" fmla="*/ 0 w 2114"/>
                <a:gd name="T5" fmla="*/ 0 h 216"/>
                <a:gd name="T6" fmla="*/ 0 w 2114"/>
                <a:gd name="T7" fmla="*/ 0 h 216"/>
                <a:gd name="T8" fmla="*/ 0 w 2114"/>
                <a:gd name="T9" fmla="*/ 0 h 216"/>
                <a:gd name="T10" fmla="*/ 0 w 2114"/>
                <a:gd name="T11" fmla="*/ 0 h 216"/>
                <a:gd name="T12" fmla="*/ 0 w 2114"/>
                <a:gd name="T13" fmla="*/ 0 h 216"/>
                <a:gd name="T14" fmla="*/ 0 w 2114"/>
                <a:gd name="T15" fmla="*/ 0 h 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14" h="216">
                  <a:moveTo>
                    <a:pt x="0" y="125"/>
                  </a:moveTo>
                  <a:lnTo>
                    <a:pt x="483" y="0"/>
                  </a:lnTo>
                  <a:lnTo>
                    <a:pt x="1589" y="41"/>
                  </a:lnTo>
                  <a:lnTo>
                    <a:pt x="2114" y="216"/>
                  </a:lnTo>
                  <a:lnTo>
                    <a:pt x="1490" y="83"/>
                  </a:lnTo>
                  <a:lnTo>
                    <a:pt x="591" y="51"/>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1" name="Freeform 20">
              <a:extLst>
                <a:ext uri="{FF2B5EF4-FFF2-40B4-BE49-F238E27FC236}">
                  <a16:creationId xmlns:a16="http://schemas.microsoft.com/office/drawing/2014/main" id="{A14330B2-4610-0B70-326C-E3180D6F7F98}"/>
                </a:ext>
              </a:extLst>
            </p:cNvPr>
            <p:cNvSpPr>
              <a:spLocks/>
            </p:cNvSpPr>
            <p:nvPr/>
          </p:nvSpPr>
          <p:spPr bwMode="auto">
            <a:xfrm>
              <a:off x="497" y="3237"/>
              <a:ext cx="392" cy="291"/>
            </a:xfrm>
            <a:custGeom>
              <a:avLst/>
              <a:gdLst>
                <a:gd name="T0" fmla="*/ 0 w 2338"/>
                <a:gd name="T1" fmla="*/ 0 h 1615"/>
                <a:gd name="T2" fmla="*/ 0 w 2338"/>
                <a:gd name="T3" fmla="*/ 0 h 1615"/>
                <a:gd name="T4" fmla="*/ 0 w 2338"/>
                <a:gd name="T5" fmla="*/ 0 h 1615"/>
                <a:gd name="T6" fmla="*/ 0 w 2338"/>
                <a:gd name="T7" fmla="*/ 0 h 1615"/>
                <a:gd name="T8" fmla="*/ 0 w 2338"/>
                <a:gd name="T9" fmla="*/ 0 h 1615"/>
                <a:gd name="T10" fmla="*/ 0 w 2338"/>
                <a:gd name="T11" fmla="*/ 0 h 1615"/>
                <a:gd name="T12" fmla="*/ 0 w 2338"/>
                <a:gd name="T13" fmla="*/ 0 h 1615"/>
                <a:gd name="T14" fmla="*/ 0 w 2338"/>
                <a:gd name="T15" fmla="*/ 0 h 1615"/>
                <a:gd name="T16" fmla="*/ 0 w 2338"/>
                <a:gd name="T17" fmla="*/ 0 h 1615"/>
                <a:gd name="T18" fmla="*/ 0 w 2338"/>
                <a:gd name="T19" fmla="*/ 0 h 1615"/>
                <a:gd name="T20" fmla="*/ 0 w 2338"/>
                <a:gd name="T21" fmla="*/ 0 h 1615"/>
                <a:gd name="T22" fmla="*/ 0 w 2338"/>
                <a:gd name="T23" fmla="*/ 0 h 1615"/>
                <a:gd name="T24" fmla="*/ 0 w 2338"/>
                <a:gd name="T25" fmla="*/ 0 h 1615"/>
                <a:gd name="T26" fmla="*/ 0 w 2338"/>
                <a:gd name="T27" fmla="*/ 0 h 1615"/>
                <a:gd name="T28" fmla="*/ 0 w 2338"/>
                <a:gd name="T29" fmla="*/ 0 h 1615"/>
                <a:gd name="T30" fmla="*/ 0 w 2338"/>
                <a:gd name="T31" fmla="*/ 0 h 1615"/>
                <a:gd name="T32" fmla="*/ 0 w 2338"/>
                <a:gd name="T33" fmla="*/ 0 h 1615"/>
                <a:gd name="T34" fmla="*/ 0 w 2338"/>
                <a:gd name="T35" fmla="*/ 0 h 1615"/>
                <a:gd name="T36" fmla="*/ 0 w 2338"/>
                <a:gd name="T37" fmla="*/ 0 h 1615"/>
                <a:gd name="T38" fmla="*/ 0 w 2338"/>
                <a:gd name="T39" fmla="*/ 0 h 16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2" name="Freeform 21">
              <a:extLst>
                <a:ext uri="{FF2B5EF4-FFF2-40B4-BE49-F238E27FC236}">
                  <a16:creationId xmlns:a16="http://schemas.microsoft.com/office/drawing/2014/main" id="{BB668B88-24E0-9775-8363-F0E0129C99F7}"/>
                </a:ext>
              </a:extLst>
            </p:cNvPr>
            <p:cNvSpPr>
              <a:spLocks/>
            </p:cNvSpPr>
            <p:nvPr/>
          </p:nvSpPr>
          <p:spPr bwMode="auto">
            <a:xfrm>
              <a:off x="569" y="3515"/>
              <a:ext cx="334" cy="279"/>
            </a:xfrm>
            <a:custGeom>
              <a:avLst/>
              <a:gdLst>
                <a:gd name="T0" fmla="*/ 0 w 1992"/>
                <a:gd name="T1" fmla="*/ 0 h 1551"/>
                <a:gd name="T2" fmla="*/ 0 w 1992"/>
                <a:gd name="T3" fmla="*/ 0 h 1551"/>
                <a:gd name="T4" fmla="*/ 0 w 1992"/>
                <a:gd name="T5" fmla="*/ 0 h 1551"/>
                <a:gd name="T6" fmla="*/ 0 w 1992"/>
                <a:gd name="T7" fmla="*/ 0 h 1551"/>
                <a:gd name="T8" fmla="*/ 0 w 1992"/>
                <a:gd name="T9" fmla="*/ 0 h 1551"/>
                <a:gd name="T10" fmla="*/ 0 w 1992"/>
                <a:gd name="T11" fmla="*/ 0 h 1551"/>
                <a:gd name="T12" fmla="*/ 0 w 1992"/>
                <a:gd name="T13" fmla="*/ 0 h 1551"/>
                <a:gd name="T14" fmla="*/ 0 w 1992"/>
                <a:gd name="T15" fmla="*/ 0 h 1551"/>
                <a:gd name="T16" fmla="*/ 0 w 1992"/>
                <a:gd name="T17" fmla="*/ 0 h 1551"/>
                <a:gd name="T18" fmla="*/ 0 w 1992"/>
                <a:gd name="T19" fmla="*/ 0 h 1551"/>
                <a:gd name="T20" fmla="*/ 0 w 1992"/>
                <a:gd name="T21" fmla="*/ 0 h 1551"/>
                <a:gd name="T22" fmla="*/ 0 w 1992"/>
                <a:gd name="T23" fmla="*/ 0 h 1551"/>
                <a:gd name="T24" fmla="*/ 0 w 1992"/>
                <a:gd name="T25" fmla="*/ 0 h 1551"/>
                <a:gd name="T26" fmla="*/ 0 w 1992"/>
                <a:gd name="T27" fmla="*/ 0 h 1551"/>
                <a:gd name="T28" fmla="*/ 0 w 1992"/>
                <a:gd name="T29" fmla="*/ 0 h 1551"/>
                <a:gd name="T30" fmla="*/ 0 w 1992"/>
                <a:gd name="T31" fmla="*/ 0 h 1551"/>
                <a:gd name="T32" fmla="*/ 0 w 1992"/>
                <a:gd name="T33" fmla="*/ 0 h 1551"/>
                <a:gd name="T34" fmla="*/ 0 w 1992"/>
                <a:gd name="T35" fmla="*/ 0 h 1551"/>
                <a:gd name="T36" fmla="*/ 0 w 1992"/>
                <a:gd name="T37" fmla="*/ 0 h 1551"/>
                <a:gd name="T38" fmla="*/ 0 w 1992"/>
                <a:gd name="T39" fmla="*/ 0 h 15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3" name="Freeform 22">
              <a:extLst>
                <a:ext uri="{FF2B5EF4-FFF2-40B4-BE49-F238E27FC236}">
                  <a16:creationId xmlns:a16="http://schemas.microsoft.com/office/drawing/2014/main" id="{7C8EC5EA-A5EA-6303-C5E3-26038E1EB9D9}"/>
                </a:ext>
              </a:extLst>
            </p:cNvPr>
            <p:cNvSpPr>
              <a:spLocks/>
            </p:cNvSpPr>
            <p:nvPr/>
          </p:nvSpPr>
          <p:spPr bwMode="auto">
            <a:xfrm>
              <a:off x="641" y="3529"/>
              <a:ext cx="99" cy="16"/>
            </a:xfrm>
            <a:custGeom>
              <a:avLst/>
              <a:gdLst>
                <a:gd name="T0" fmla="*/ 0 w 591"/>
                <a:gd name="T1" fmla="*/ 0 h 83"/>
                <a:gd name="T2" fmla="*/ 0 w 591"/>
                <a:gd name="T3" fmla="*/ 0 h 83"/>
                <a:gd name="T4" fmla="*/ 0 w 591"/>
                <a:gd name="T5" fmla="*/ 0 h 83"/>
                <a:gd name="T6" fmla="*/ 0 w 591"/>
                <a:gd name="T7" fmla="*/ 0 h 83"/>
                <a:gd name="T8" fmla="*/ 0 w 591"/>
                <a:gd name="T9" fmla="*/ 0 h 83"/>
                <a:gd name="T10" fmla="*/ 0 w 591"/>
                <a:gd name="T11" fmla="*/ 0 h 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1" h="83">
                  <a:moveTo>
                    <a:pt x="0" y="0"/>
                  </a:moveTo>
                  <a:lnTo>
                    <a:pt x="116" y="66"/>
                  </a:lnTo>
                  <a:lnTo>
                    <a:pt x="500" y="83"/>
                  </a:lnTo>
                  <a:lnTo>
                    <a:pt x="59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4" name="Freeform 23">
              <a:extLst>
                <a:ext uri="{FF2B5EF4-FFF2-40B4-BE49-F238E27FC236}">
                  <a16:creationId xmlns:a16="http://schemas.microsoft.com/office/drawing/2014/main" id="{5DE8ABE3-10DE-4FA8-0D42-97BCB3D5DECA}"/>
                </a:ext>
              </a:extLst>
            </p:cNvPr>
            <p:cNvSpPr>
              <a:spLocks/>
            </p:cNvSpPr>
            <p:nvPr/>
          </p:nvSpPr>
          <p:spPr bwMode="auto">
            <a:xfrm>
              <a:off x="519" y="3507"/>
              <a:ext cx="126" cy="172"/>
            </a:xfrm>
            <a:custGeom>
              <a:avLst/>
              <a:gdLst>
                <a:gd name="T0" fmla="*/ 0 w 749"/>
                <a:gd name="T1" fmla="*/ 0 h 958"/>
                <a:gd name="T2" fmla="*/ 0 w 749"/>
                <a:gd name="T3" fmla="*/ 0 h 958"/>
                <a:gd name="T4" fmla="*/ 0 w 749"/>
                <a:gd name="T5" fmla="*/ 0 h 958"/>
                <a:gd name="T6" fmla="*/ 0 w 749"/>
                <a:gd name="T7" fmla="*/ 0 h 958"/>
                <a:gd name="T8" fmla="*/ 0 w 749"/>
                <a:gd name="T9" fmla="*/ 0 h 958"/>
                <a:gd name="T10" fmla="*/ 0 w 749"/>
                <a:gd name="T11" fmla="*/ 0 h 958"/>
                <a:gd name="T12" fmla="*/ 0 w 749"/>
                <a:gd name="T13" fmla="*/ 0 h 958"/>
                <a:gd name="T14" fmla="*/ 0 w 749"/>
                <a:gd name="T15" fmla="*/ 0 h 958"/>
                <a:gd name="T16" fmla="*/ 0 w 749"/>
                <a:gd name="T17" fmla="*/ 0 h 958"/>
                <a:gd name="T18" fmla="*/ 0 w 749"/>
                <a:gd name="T19" fmla="*/ 0 h 958"/>
                <a:gd name="T20" fmla="*/ 0 w 749"/>
                <a:gd name="T21" fmla="*/ 0 h 9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5" name="Freeform 24">
              <a:extLst>
                <a:ext uri="{FF2B5EF4-FFF2-40B4-BE49-F238E27FC236}">
                  <a16:creationId xmlns:a16="http://schemas.microsoft.com/office/drawing/2014/main" id="{E647C23D-615F-0696-332D-5660F532D1FD}"/>
                </a:ext>
              </a:extLst>
            </p:cNvPr>
            <p:cNvSpPr>
              <a:spLocks/>
            </p:cNvSpPr>
            <p:nvPr/>
          </p:nvSpPr>
          <p:spPr bwMode="auto">
            <a:xfrm>
              <a:off x="480" y="3691"/>
              <a:ext cx="423" cy="147"/>
            </a:xfrm>
            <a:custGeom>
              <a:avLst/>
              <a:gdLst>
                <a:gd name="T0" fmla="*/ 0 w 2522"/>
                <a:gd name="T1" fmla="*/ 0 h 817"/>
                <a:gd name="T2" fmla="*/ 0 w 2522"/>
                <a:gd name="T3" fmla="*/ 0 h 817"/>
                <a:gd name="T4" fmla="*/ 0 w 2522"/>
                <a:gd name="T5" fmla="*/ 0 h 817"/>
                <a:gd name="T6" fmla="*/ 0 w 2522"/>
                <a:gd name="T7" fmla="*/ 0 h 817"/>
                <a:gd name="T8" fmla="*/ 0 w 2522"/>
                <a:gd name="T9" fmla="*/ 0 h 817"/>
                <a:gd name="T10" fmla="*/ 0 w 2522"/>
                <a:gd name="T11" fmla="*/ 0 h 817"/>
                <a:gd name="T12" fmla="*/ 0 w 2522"/>
                <a:gd name="T13" fmla="*/ 0 h 817"/>
                <a:gd name="T14" fmla="*/ 0 w 2522"/>
                <a:gd name="T15" fmla="*/ 0 h 817"/>
                <a:gd name="T16" fmla="*/ 0 w 2522"/>
                <a:gd name="T17" fmla="*/ 0 h 817"/>
                <a:gd name="T18" fmla="*/ 0 w 2522"/>
                <a:gd name="T19" fmla="*/ 0 h 817"/>
                <a:gd name="T20" fmla="*/ 0 w 2522"/>
                <a:gd name="T21" fmla="*/ 0 h 817"/>
                <a:gd name="T22" fmla="*/ 0 w 2522"/>
                <a:gd name="T23" fmla="*/ 0 h 8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6" name="Freeform 25">
              <a:extLst>
                <a:ext uri="{FF2B5EF4-FFF2-40B4-BE49-F238E27FC236}">
                  <a16:creationId xmlns:a16="http://schemas.microsoft.com/office/drawing/2014/main" id="{D033B4F6-51E5-6555-9FB7-496C37D4E487}"/>
                </a:ext>
              </a:extLst>
            </p:cNvPr>
            <p:cNvSpPr>
              <a:spLocks/>
            </p:cNvSpPr>
            <p:nvPr/>
          </p:nvSpPr>
          <p:spPr bwMode="auto">
            <a:xfrm>
              <a:off x="514" y="3715"/>
              <a:ext cx="40" cy="84"/>
            </a:xfrm>
            <a:custGeom>
              <a:avLst/>
              <a:gdLst>
                <a:gd name="T0" fmla="*/ 0 w 241"/>
                <a:gd name="T1" fmla="*/ 0 h 468"/>
                <a:gd name="T2" fmla="*/ 0 w 241"/>
                <a:gd name="T3" fmla="*/ 0 h 468"/>
                <a:gd name="T4" fmla="*/ 0 w 241"/>
                <a:gd name="T5" fmla="*/ 0 h 468"/>
                <a:gd name="T6" fmla="*/ 0 w 241"/>
                <a:gd name="T7" fmla="*/ 0 h 468"/>
                <a:gd name="T8" fmla="*/ 0 w 241"/>
                <a:gd name="T9" fmla="*/ 0 h 468"/>
                <a:gd name="T10" fmla="*/ 0 w 241"/>
                <a:gd name="T11" fmla="*/ 0 h 4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1" h="468">
                  <a:moveTo>
                    <a:pt x="150" y="0"/>
                  </a:moveTo>
                  <a:lnTo>
                    <a:pt x="0" y="468"/>
                  </a:lnTo>
                  <a:lnTo>
                    <a:pt x="241" y="468"/>
                  </a:lnTo>
                  <a:lnTo>
                    <a:pt x="100" y="367"/>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7" name="Freeform 26">
              <a:extLst>
                <a:ext uri="{FF2B5EF4-FFF2-40B4-BE49-F238E27FC236}">
                  <a16:creationId xmlns:a16="http://schemas.microsoft.com/office/drawing/2014/main" id="{85210ED5-648E-7006-8F9F-4E0A974B4D10}"/>
                </a:ext>
              </a:extLst>
            </p:cNvPr>
            <p:cNvSpPr>
              <a:spLocks/>
            </p:cNvSpPr>
            <p:nvPr/>
          </p:nvSpPr>
          <p:spPr bwMode="auto">
            <a:xfrm>
              <a:off x="586" y="3719"/>
              <a:ext cx="215" cy="81"/>
            </a:xfrm>
            <a:custGeom>
              <a:avLst/>
              <a:gdLst>
                <a:gd name="T0" fmla="*/ 0 w 1281"/>
                <a:gd name="T1" fmla="*/ 0 h 450"/>
                <a:gd name="T2" fmla="*/ 0 w 1281"/>
                <a:gd name="T3" fmla="*/ 0 h 450"/>
                <a:gd name="T4" fmla="*/ 0 w 1281"/>
                <a:gd name="T5" fmla="*/ 0 h 450"/>
                <a:gd name="T6" fmla="*/ 0 w 1281"/>
                <a:gd name="T7" fmla="*/ 0 h 450"/>
                <a:gd name="T8" fmla="*/ 0 w 1281"/>
                <a:gd name="T9" fmla="*/ 0 h 450"/>
                <a:gd name="T10" fmla="*/ 0 w 1281"/>
                <a:gd name="T11" fmla="*/ 0 h 450"/>
                <a:gd name="T12" fmla="*/ 0 w 1281"/>
                <a:gd name="T13" fmla="*/ 0 h 450"/>
                <a:gd name="T14" fmla="*/ 0 w 1281"/>
                <a:gd name="T15" fmla="*/ 0 h 450"/>
                <a:gd name="T16" fmla="*/ 0 w 1281"/>
                <a:gd name="T17" fmla="*/ 0 h 450"/>
                <a:gd name="T18" fmla="*/ 0 w 1281"/>
                <a:gd name="T19" fmla="*/ 0 h 450"/>
                <a:gd name="T20" fmla="*/ 0 w 1281"/>
                <a:gd name="T21" fmla="*/ 0 h 450"/>
                <a:gd name="T22" fmla="*/ 0 w 1281"/>
                <a:gd name="T23" fmla="*/ 0 h 450"/>
                <a:gd name="T24" fmla="*/ 0 w 1281"/>
                <a:gd name="T25" fmla="*/ 0 h 450"/>
                <a:gd name="T26" fmla="*/ 0 w 1281"/>
                <a:gd name="T27" fmla="*/ 0 h 450"/>
                <a:gd name="T28" fmla="*/ 0 w 1281"/>
                <a:gd name="T29" fmla="*/ 0 h 450"/>
                <a:gd name="T30" fmla="*/ 0 w 1281"/>
                <a:gd name="T31" fmla="*/ 0 h 450"/>
                <a:gd name="T32" fmla="*/ 0 w 1281"/>
                <a:gd name="T33" fmla="*/ 0 h 450"/>
                <a:gd name="T34" fmla="*/ 0 w 1281"/>
                <a:gd name="T35" fmla="*/ 0 h 450"/>
                <a:gd name="T36" fmla="*/ 0 w 1281"/>
                <a:gd name="T37" fmla="*/ 0 h 450"/>
                <a:gd name="T38" fmla="*/ 0 w 1281"/>
                <a:gd name="T39" fmla="*/ 0 h 450"/>
                <a:gd name="T40" fmla="*/ 0 w 1281"/>
                <a:gd name="T41" fmla="*/ 0 h 450"/>
                <a:gd name="T42" fmla="*/ 0 w 1281"/>
                <a:gd name="T43" fmla="*/ 0 h 450"/>
                <a:gd name="T44" fmla="*/ 0 w 1281"/>
                <a:gd name="T45" fmla="*/ 0 h 450"/>
                <a:gd name="T46" fmla="*/ 0 w 1281"/>
                <a:gd name="T47" fmla="*/ 0 h 450"/>
                <a:gd name="T48" fmla="*/ 0 w 1281"/>
                <a:gd name="T49" fmla="*/ 0 h 4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8" name="Freeform 27">
              <a:extLst>
                <a:ext uri="{FF2B5EF4-FFF2-40B4-BE49-F238E27FC236}">
                  <a16:creationId xmlns:a16="http://schemas.microsoft.com/office/drawing/2014/main" id="{81393402-5D4D-D8E5-FF5D-C877419705D8}"/>
                </a:ext>
              </a:extLst>
            </p:cNvPr>
            <p:cNvSpPr>
              <a:spLocks/>
            </p:cNvSpPr>
            <p:nvPr/>
          </p:nvSpPr>
          <p:spPr bwMode="auto">
            <a:xfrm>
              <a:off x="556" y="3749"/>
              <a:ext cx="110" cy="14"/>
            </a:xfrm>
            <a:custGeom>
              <a:avLst/>
              <a:gdLst>
                <a:gd name="T0" fmla="*/ 0 w 657"/>
                <a:gd name="T1" fmla="*/ 0 h 76"/>
                <a:gd name="T2" fmla="*/ 0 w 657"/>
                <a:gd name="T3" fmla="*/ 0 h 76"/>
                <a:gd name="T4" fmla="*/ 0 w 657"/>
                <a:gd name="T5" fmla="*/ 0 h 76"/>
                <a:gd name="T6" fmla="*/ 0 w 657"/>
                <a:gd name="T7" fmla="*/ 0 h 76"/>
                <a:gd name="T8" fmla="*/ 0 w 657"/>
                <a:gd name="T9" fmla="*/ 0 h 76"/>
                <a:gd name="T10" fmla="*/ 0 w 657"/>
                <a:gd name="T11" fmla="*/ 0 h 76"/>
                <a:gd name="T12" fmla="*/ 0 w 657"/>
                <a:gd name="T13" fmla="*/ 0 h 76"/>
                <a:gd name="T14" fmla="*/ 0 w 657"/>
                <a:gd name="T15" fmla="*/ 0 h 76"/>
                <a:gd name="T16" fmla="*/ 0 w 657"/>
                <a:gd name="T17" fmla="*/ 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7" h="76">
                  <a:moveTo>
                    <a:pt x="0" y="76"/>
                  </a:moveTo>
                  <a:lnTo>
                    <a:pt x="657" y="76"/>
                  </a:lnTo>
                  <a:lnTo>
                    <a:pt x="557" y="9"/>
                  </a:lnTo>
                  <a:lnTo>
                    <a:pt x="349" y="0"/>
                  </a:lnTo>
                  <a:lnTo>
                    <a:pt x="273" y="49"/>
                  </a:lnTo>
                  <a:lnTo>
                    <a:pt x="216" y="0"/>
                  </a:lnTo>
                  <a:lnTo>
                    <a:pt x="66"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69" name="Freeform 28">
              <a:extLst>
                <a:ext uri="{FF2B5EF4-FFF2-40B4-BE49-F238E27FC236}">
                  <a16:creationId xmlns:a16="http://schemas.microsoft.com/office/drawing/2014/main" id="{C8488A4E-25DD-A4D2-C1D2-B5AD11D249A3}"/>
                </a:ext>
              </a:extLst>
            </p:cNvPr>
            <p:cNvSpPr>
              <a:spLocks/>
            </p:cNvSpPr>
            <p:nvPr/>
          </p:nvSpPr>
          <p:spPr bwMode="auto">
            <a:xfrm>
              <a:off x="814" y="3721"/>
              <a:ext cx="71" cy="73"/>
            </a:xfrm>
            <a:custGeom>
              <a:avLst/>
              <a:gdLst>
                <a:gd name="T0" fmla="*/ 0 w 424"/>
                <a:gd name="T1" fmla="*/ 0 h 409"/>
                <a:gd name="T2" fmla="*/ 0 w 424"/>
                <a:gd name="T3" fmla="*/ 0 h 409"/>
                <a:gd name="T4" fmla="*/ 0 w 424"/>
                <a:gd name="T5" fmla="*/ 0 h 409"/>
                <a:gd name="T6" fmla="*/ 0 w 424"/>
                <a:gd name="T7" fmla="*/ 0 h 409"/>
                <a:gd name="T8" fmla="*/ 0 w 424"/>
                <a:gd name="T9" fmla="*/ 0 h 409"/>
                <a:gd name="T10" fmla="*/ 0 w 424"/>
                <a:gd name="T11" fmla="*/ 0 h 409"/>
                <a:gd name="T12" fmla="*/ 0 w 424"/>
                <a:gd name="T13" fmla="*/ 0 h 409"/>
                <a:gd name="T14" fmla="*/ 0 w 424"/>
                <a:gd name="T15" fmla="*/ 0 h 409"/>
                <a:gd name="T16" fmla="*/ 0 w 424"/>
                <a:gd name="T17" fmla="*/ 0 h 409"/>
                <a:gd name="T18" fmla="*/ 0 w 424"/>
                <a:gd name="T19" fmla="*/ 0 h 409"/>
                <a:gd name="T20" fmla="*/ 0 w 424"/>
                <a:gd name="T21" fmla="*/ 0 h 409"/>
                <a:gd name="T22" fmla="*/ 0 w 424"/>
                <a:gd name="T23" fmla="*/ 0 h 409"/>
                <a:gd name="T24" fmla="*/ 0 w 424"/>
                <a:gd name="T25" fmla="*/ 0 h 409"/>
                <a:gd name="T26" fmla="*/ 0 w 424"/>
                <a:gd name="T27" fmla="*/ 0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70" name="Freeform 29">
              <a:extLst>
                <a:ext uri="{FF2B5EF4-FFF2-40B4-BE49-F238E27FC236}">
                  <a16:creationId xmlns:a16="http://schemas.microsoft.com/office/drawing/2014/main" id="{CC20EBFB-78B4-7972-A7CD-C8F90A5A6724}"/>
                </a:ext>
              </a:extLst>
            </p:cNvPr>
            <p:cNvSpPr>
              <a:spLocks/>
            </p:cNvSpPr>
            <p:nvPr/>
          </p:nvSpPr>
          <p:spPr bwMode="auto">
            <a:xfrm>
              <a:off x="875" y="3577"/>
              <a:ext cx="96" cy="165"/>
            </a:xfrm>
            <a:custGeom>
              <a:avLst/>
              <a:gdLst>
                <a:gd name="T0" fmla="*/ 0 w 574"/>
                <a:gd name="T1" fmla="*/ 0 h 916"/>
                <a:gd name="T2" fmla="*/ 0 w 574"/>
                <a:gd name="T3" fmla="*/ 0 h 916"/>
                <a:gd name="T4" fmla="*/ 0 w 574"/>
                <a:gd name="T5" fmla="*/ 0 h 916"/>
                <a:gd name="T6" fmla="*/ 0 w 574"/>
                <a:gd name="T7" fmla="*/ 0 h 916"/>
                <a:gd name="T8" fmla="*/ 0 w 574"/>
                <a:gd name="T9" fmla="*/ 0 h 916"/>
                <a:gd name="T10" fmla="*/ 0 w 574"/>
                <a:gd name="T11" fmla="*/ 0 h 916"/>
                <a:gd name="T12" fmla="*/ 0 w 574"/>
                <a:gd name="T13" fmla="*/ 0 h 916"/>
                <a:gd name="T14" fmla="*/ 0 w 574"/>
                <a:gd name="T15" fmla="*/ 0 h 916"/>
                <a:gd name="T16" fmla="*/ 0 w 574"/>
                <a:gd name="T17" fmla="*/ 0 h 916"/>
                <a:gd name="T18" fmla="*/ 0 w 574"/>
                <a:gd name="T19" fmla="*/ 0 h 916"/>
                <a:gd name="T20" fmla="*/ 0 w 574"/>
                <a:gd name="T21" fmla="*/ 0 h 916"/>
                <a:gd name="T22" fmla="*/ 0 w 574"/>
                <a:gd name="T23" fmla="*/ 0 h 916"/>
                <a:gd name="T24" fmla="*/ 0 w 574"/>
                <a:gd name="T25" fmla="*/ 0 h 916"/>
                <a:gd name="T26" fmla="*/ 0 w 574"/>
                <a:gd name="T27" fmla="*/ 0 h 9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71" name="Freeform 30">
              <a:extLst>
                <a:ext uri="{FF2B5EF4-FFF2-40B4-BE49-F238E27FC236}">
                  <a16:creationId xmlns:a16="http://schemas.microsoft.com/office/drawing/2014/main" id="{588CEB85-6FCB-086B-83DD-B1258188AC7B}"/>
                </a:ext>
              </a:extLst>
            </p:cNvPr>
            <p:cNvSpPr>
              <a:spLocks/>
            </p:cNvSpPr>
            <p:nvPr/>
          </p:nvSpPr>
          <p:spPr bwMode="auto">
            <a:xfrm>
              <a:off x="726" y="3615"/>
              <a:ext cx="103" cy="23"/>
            </a:xfrm>
            <a:custGeom>
              <a:avLst/>
              <a:gdLst>
                <a:gd name="T0" fmla="*/ 0 w 615"/>
                <a:gd name="T1" fmla="*/ 0 h 133"/>
                <a:gd name="T2" fmla="*/ 0 w 615"/>
                <a:gd name="T3" fmla="*/ 0 h 133"/>
                <a:gd name="T4" fmla="*/ 0 w 615"/>
                <a:gd name="T5" fmla="*/ 0 h 133"/>
                <a:gd name="T6" fmla="*/ 0 w 615"/>
                <a:gd name="T7" fmla="*/ 0 h 133"/>
                <a:gd name="T8" fmla="*/ 0 w 615"/>
                <a:gd name="T9" fmla="*/ 0 h 133"/>
                <a:gd name="T10" fmla="*/ 0 w 615"/>
                <a:gd name="T11" fmla="*/ 0 h 133"/>
                <a:gd name="T12" fmla="*/ 0 w 615"/>
                <a:gd name="T13" fmla="*/ 0 h 133"/>
                <a:gd name="T14" fmla="*/ 0 w 615"/>
                <a:gd name="T15" fmla="*/ 0 h 1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5" h="133">
                  <a:moveTo>
                    <a:pt x="0" y="133"/>
                  </a:moveTo>
                  <a:lnTo>
                    <a:pt x="49" y="0"/>
                  </a:lnTo>
                  <a:lnTo>
                    <a:pt x="615" y="8"/>
                  </a:lnTo>
                  <a:lnTo>
                    <a:pt x="541" y="133"/>
                  </a:lnTo>
                  <a:lnTo>
                    <a:pt x="515" y="67"/>
                  </a:lnTo>
                  <a:lnTo>
                    <a:pt x="175" y="49"/>
                  </a:lnTo>
                  <a:lnTo>
                    <a:pt x="0" y="1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72" name="Freeform 31">
              <a:extLst>
                <a:ext uri="{FF2B5EF4-FFF2-40B4-BE49-F238E27FC236}">
                  <a16:creationId xmlns:a16="http://schemas.microsoft.com/office/drawing/2014/main" id="{CE8868C2-0C4D-46E5-7567-280E556C602F}"/>
                </a:ext>
              </a:extLst>
            </p:cNvPr>
            <p:cNvSpPr>
              <a:spLocks/>
            </p:cNvSpPr>
            <p:nvPr/>
          </p:nvSpPr>
          <p:spPr bwMode="auto">
            <a:xfrm>
              <a:off x="710" y="3649"/>
              <a:ext cx="99" cy="24"/>
            </a:xfrm>
            <a:custGeom>
              <a:avLst/>
              <a:gdLst>
                <a:gd name="T0" fmla="*/ 0 w 589"/>
                <a:gd name="T1" fmla="*/ 0 h 135"/>
                <a:gd name="T2" fmla="*/ 0 w 589"/>
                <a:gd name="T3" fmla="*/ 0 h 135"/>
                <a:gd name="T4" fmla="*/ 0 w 589"/>
                <a:gd name="T5" fmla="*/ 0 h 135"/>
                <a:gd name="T6" fmla="*/ 0 w 589"/>
                <a:gd name="T7" fmla="*/ 0 h 135"/>
                <a:gd name="T8" fmla="*/ 0 w 589"/>
                <a:gd name="T9" fmla="*/ 0 h 135"/>
                <a:gd name="T10" fmla="*/ 0 w 589"/>
                <a:gd name="T11" fmla="*/ 0 h 135"/>
                <a:gd name="T12" fmla="*/ 0 w 589"/>
                <a:gd name="T13" fmla="*/ 0 h 135"/>
                <a:gd name="T14" fmla="*/ 0 w 589"/>
                <a:gd name="T15" fmla="*/ 0 h 135"/>
                <a:gd name="T16" fmla="*/ 0 w 589"/>
                <a:gd name="T17" fmla="*/ 0 h 135"/>
                <a:gd name="T18" fmla="*/ 0 w 589"/>
                <a:gd name="T19" fmla="*/ 0 h 135"/>
                <a:gd name="T20" fmla="*/ 0 w 589"/>
                <a:gd name="T21" fmla="*/ 0 h 135"/>
                <a:gd name="T22" fmla="*/ 0 w 589"/>
                <a:gd name="T23" fmla="*/ 0 h 135"/>
                <a:gd name="T24" fmla="*/ 0 w 589"/>
                <a:gd name="T25" fmla="*/ 0 h 135"/>
                <a:gd name="T26" fmla="*/ 0 w 589"/>
                <a:gd name="T27" fmla="*/ 0 h 1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73" name="Freeform 32">
              <a:extLst>
                <a:ext uri="{FF2B5EF4-FFF2-40B4-BE49-F238E27FC236}">
                  <a16:creationId xmlns:a16="http://schemas.microsoft.com/office/drawing/2014/main" id="{843DE8DE-0F56-2012-7A9F-E9DDBA27923C}"/>
                </a:ext>
              </a:extLst>
            </p:cNvPr>
            <p:cNvSpPr>
              <a:spLocks/>
            </p:cNvSpPr>
            <p:nvPr/>
          </p:nvSpPr>
          <p:spPr bwMode="auto">
            <a:xfrm>
              <a:off x="667" y="3598"/>
              <a:ext cx="53" cy="73"/>
            </a:xfrm>
            <a:custGeom>
              <a:avLst/>
              <a:gdLst>
                <a:gd name="T0" fmla="*/ 0 w 315"/>
                <a:gd name="T1" fmla="*/ 0 h 409"/>
                <a:gd name="T2" fmla="*/ 0 w 315"/>
                <a:gd name="T3" fmla="*/ 0 h 409"/>
                <a:gd name="T4" fmla="*/ 0 w 315"/>
                <a:gd name="T5" fmla="*/ 0 h 409"/>
                <a:gd name="T6" fmla="*/ 0 w 315"/>
                <a:gd name="T7" fmla="*/ 0 h 409"/>
                <a:gd name="T8" fmla="*/ 0 w 315"/>
                <a:gd name="T9" fmla="*/ 0 h 409"/>
                <a:gd name="T10" fmla="*/ 0 w 315"/>
                <a:gd name="T11" fmla="*/ 0 h 4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5" h="409">
                  <a:moveTo>
                    <a:pt x="0" y="0"/>
                  </a:moveTo>
                  <a:lnTo>
                    <a:pt x="315" y="34"/>
                  </a:lnTo>
                  <a:lnTo>
                    <a:pt x="207" y="409"/>
                  </a:lnTo>
                  <a:lnTo>
                    <a:pt x="175" y="7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74" name="Freeform 33">
              <a:extLst>
                <a:ext uri="{FF2B5EF4-FFF2-40B4-BE49-F238E27FC236}">
                  <a16:creationId xmlns:a16="http://schemas.microsoft.com/office/drawing/2014/main" id="{B06B385F-C0DA-B05A-C195-051081DCB9C4}"/>
                </a:ext>
              </a:extLst>
            </p:cNvPr>
            <p:cNvSpPr>
              <a:spLocks/>
            </p:cNvSpPr>
            <p:nvPr/>
          </p:nvSpPr>
          <p:spPr bwMode="auto">
            <a:xfrm>
              <a:off x="948" y="3748"/>
              <a:ext cx="115" cy="93"/>
            </a:xfrm>
            <a:custGeom>
              <a:avLst/>
              <a:gdLst>
                <a:gd name="T0" fmla="*/ 0 w 690"/>
                <a:gd name="T1" fmla="*/ 0 h 515"/>
                <a:gd name="T2" fmla="*/ 0 w 690"/>
                <a:gd name="T3" fmla="*/ 0 h 515"/>
                <a:gd name="T4" fmla="*/ 0 w 690"/>
                <a:gd name="T5" fmla="*/ 0 h 515"/>
                <a:gd name="T6" fmla="*/ 0 w 690"/>
                <a:gd name="T7" fmla="*/ 0 h 515"/>
                <a:gd name="T8" fmla="*/ 0 w 690"/>
                <a:gd name="T9" fmla="*/ 0 h 515"/>
                <a:gd name="T10" fmla="*/ 0 w 690"/>
                <a:gd name="T11" fmla="*/ 0 h 515"/>
                <a:gd name="T12" fmla="*/ 0 w 690"/>
                <a:gd name="T13" fmla="*/ 0 h 515"/>
                <a:gd name="T14" fmla="*/ 0 w 690"/>
                <a:gd name="T15" fmla="*/ 0 h 515"/>
                <a:gd name="T16" fmla="*/ 0 w 690"/>
                <a:gd name="T17" fmla="*/ 0 h 515"/>
                <a:gd name="T18" fmla="*/ 0 w 690"/>
                <a:gd name="T19" fmla="*/ 0 h 515"/>
                <a:gd name="T20" fmla="*/ 0 w 690"/>
                <a:gd name="T21" fmla="*/ 0 h 515"/>
                <a:gd name="T22" fmla="*/ 0 w 690"/>
                <a:gd name="T23" fmla="*/ 0 h 515"/>
                <a:gd name="T24" fmla="*/ 0 w 690"/>
                <a:gd name="T25" fmla="*/ 0 h 515"/>
                <a:gd name="T26" fmla="*/ 0 w 690"/>
                <a:gd name="T27" fmla="*/ 0 h 5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sp>
          <p:nvSpPr>
            <p:cNvPr id="10275" name="Freeform 34">
              <a:extLst>
                <a:ext uri="{FF2B5EF4-FFF2-40B4-BE49-F238E27FC236}">
                  <a16:creationId xmlns:a16="http://schemas.microsoft.com/office/drawing/2014/main" id="{56EA1973-99A8-FCBD-608C-65E4CABB377C}"/>
                </a:ext>
              </a:extLst>
            </p:cNvPr>
            <p:cNvSpPr>
              <a:spLocks/>
            </p:cNvSpPr>
            <p:nvPr/>
          </p:nvSpPr>
          <p:spPr bwMode="auto">
            <a:xfrm>
              <a:off x="553" y="3725"/>
              <a:ext cx="145" cy="15"/>
            </a:xfrm>
            <a:custGeom>
              <a:avLst/>
              <a:gdLst>
                <a:gd name="T0" fmla="*/ 0 w 861"/>
                <a:gd name="T1" fmla="*/ 0 h 83"/>
                <a:gd name="T2" fmla="*/ 0 w 861"/>
                <a:gd name="T3" fmla="*/ 0 h 83"/>
                <a:gd name="T4" fmla="*/ 0 w 861"/>
                <a:gd name="T5" fmla="*/ 0 h 83"/>
                <a:gd name="T6" fmla="*/ 0 w 861"/>
                <a:gd name="T7" fmla="*/ 0 h 83"/>
                <a:gd name="T8" fmla="*/ 0 w 861"/>
                <a:gd name="T9" fmla="*/ 0 h 83"/>
                <a:gd name="T10" fmla="*/ 0 w 861"/>
                <a:gd name="T11" fmla="*/ 0 h 83"/>
                <a:gd name="T12" fmla="*/ 0 w 861"/>
                <a:gd name="T13" fmla="*/ 0 h 83"/>
                <a:gd name="T14" fmla="*/ 0 w 861"/>
                <a:gd name="T15" fmla="*/ 0 h 83"/>
                <a:gd name="T16" fmla="*/ 0 w 861"/>
                <a:gd name="T17" fmla="*/ 0 h 83"/>
                <a:gd name="T18" fmla="*/ 0 w 861"/>
                <a:gd name="T19" fmla="*/ 0 h 83"/>
                <a:gd name="T20" fmla="*/ 0 w 861"/>
                <a:gd name="T21" fmla="*/ 0 h 83"/>
                <a:gd name="T22" fmla="*/ 0 w 861"/>
                <a:gd name="T23" fmla="*/ 0 h 83"/>
                <a:gd name="T24" fmla="*/ 0 w 861"/>
                <a:gd name="T25" fmla="*/ 0 h 83"/>
                <a:gd name="T26" fmla="*/ 0 w 861"/>
                <a:gd name="T27" fmla="*/ 0 h 83"/>
                <a:gd name="T28" fmla="*/ 0 w 861"/>
                <a:gd name="T29" fmla="*/ 0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LK"/>
            </a:p>
          </p:txBody>
        </p:sp>
      </p:gr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D6FC-192B-4228-B837-0FD56B64F559}"/>
              </a:ext>
            </a:extLst>
          </p:cNvPr>
          <p:cNvSpPr>
            <a:spLocks noGrp="1"/>
          </p:cNvSpPr>
          <p:nvPr>
            <p:ph type="title"/>
          </p:nvPr>
        </p:nvSpPr>
        <p:spPr/>
        <p:txBody>
          <a:bodyPr/>
          <a:lstStyle/>
          <a:p>
            <a:pPr>
              <a:defRPr/>
            </a:pPr>
            <a:r>
              <a:rPr lang="en-GB" dirty="0"/>
              <a:t>HTML 5: Figure and</a:t>
            </a:r>
            <a:br>
              <a:rPr lang="en-GB" dirty="0"/>
            </a:br>
            <a:r>
              <a:rPr lang="en-GB" dirty="0"/>
              <a:t>Figure Caption</a:t>
            </a:r>
          </a:p>
        </p:txBody>
      </p:sp>
      <p:sp>
        <p:nvSpPr>
          <p:cNvPr id="4" name="Slide Number Placeholder 3">
            <a:extLst>
              <a:ext uri="{FF2B5EF4-FFF2-40B4-BE49-F238E27FC236}">
                <a16:creationId xmlns:a16="http://schemas.microsoft.com/office/drawing/2014/main" id="{1B08DEB0-A3B9-456F-AFBC-0B90A0E90E2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84A26B-4D6E-894D-B2BC-494EF8EEAEDA}" type="slidenum">
              <a:rPr lang="ar-SA" altLang="en-US">
                <a:solidFill>
                  <a:srgbClr val="595959"/>
                </a:solidFill>
              </a:rPr>
              <a:pPr/>
              <a:t>10</a:t>
            </a:fld>
            <a:endParaRPr lang="en-US" altLang="en-US">
              <a:solidFill>
                <a:srgbClr val="595959"/>
              </a:solidFill>
            </a:endParaRPr>
          </a:p>
        </p:txBody>
      </p:sp>
      <p:pic>
        <p:nvPicPr>
          <p:cNvPr id="19460" name="Picture 4">
            <a:extLst>
              <a:ext uri="{FF2B5EF4-FFF2-40B4-BE49-F238E27FC236}">
                <a16:creationId xmlns:a16="http://schemas.microsoft.com/office/drawing/2014/main" id="{0ED720E2-DBA4-C0D5-7F55-E7A3ED755E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89188"/>
            <a:ext cx="61515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20484232-6A84-F4FE-8BA1-46AEDC737E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5288" y="4122738"/>
            <a:ext cx="188595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F6AB9F1-5298-439B-B9AC-BEAF80104E86}"/>
              </a:ext>
            </a:extLst>
          </p:cNvPr>
          <p:cNvSpPr>
            <a:spLocks noGrp="1" noChangeArrowheads="1"/>
          </p:cNvSpPr>
          <p:nvPr>
            <p:ph type="title"/>
          </p:nvPr>
        </p:nvSpPr>
        <p:spPr>
          <a:xfrm>
            <a:off x="2432050" y="1073150"/>
            <a:ext cx="6140450" cy="4065588"/>
          </a:xfrm>
        </p:spPr>
        <p:txBody>
          <a:bodyPr/>
          <a:lstStyle/>
          <a:p>
            <a:pPr eaLnBrk="1" fontAlgn="auto" hangingPunct="1">
              <a:spcAft>
                <a:spcPts val="0"/>
              </a:spcAft>
              <a:defRPr/>
            </a:pPr>
            <a:r>
              <a:rPr lang="en-US" altLang="en-US"/>
              <a:t>Anchors, URLs and Image Maps</a:t>
            </a:r>
          </a:p>
        </p:txBody>
      </p:sp>
      <p:sp>
        <p:nvSpPr>
          <p:cNvPr id="20483" name="Slide Number Placeholder 5">
            <a:extLst>
              <a:ext uri="{FF2B5EF4-FFF2-40B4-BE49-F238E27FC236}">
                <a16:creationId xmlns:a16="http://schemas.microsoft.com/office/drawing/2014/main" id="{4BE380BB-9EA0-A920-0BAF-1CFB0AF158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a:lnSpc>
                <a:spcPct val="100000"/>
              </a:lnSpc>
              <a:spcBef>
                <a:spcPct val="0"/>
              </a:spcBef>
              <a:buClrTx/>
              <a:buFontTx/>
              <a:buNone/>
            </a:pPr>
            <a:fld id="{54AE0EEC-F650-814A-BC3E-83972D2EEC35}" type="slidenum">
              <a:rPr lang="ar-SA" altLang="en-US" sz="1000">
                <a:solidFill>
                  <a:schemeClr val="tx2"/>
                </a:solidFill>
                <a:latin typeface="Arial" panose="020B0604020202020204" pitchFamily="34" charset="0"/>
              </a:rPr>
              <a:pPr>
                <a:lnSpc>
                  <a:spcPct val="100000"/>
                </a:lnSpc>
                <a:spcBef>
                  <a:spcPct val="0"/>
                </a:spcBef>
                <a:buClrTx/>
                <a:buFontTx/>
                <a:buNone/>
              </a:pPr>
              <a:t>11</a:t>
            </a:fld>
            <a:endParaRPr lang="en-US" altLang="en-US" sz="1000">
              <a:solidFill>
                <a:schemeClr val="tx2"/>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C9D9A042-1740-4035-9B79-BB7B81965336}"/>
              </a:ext>
            </a:extLst>
          </p:cNvPr>
          <p:cNvSpPr>
            <a:spLocks noGrp="1" noChangeArrowheads="1"/>
          </p:cNvSpPr>
          <p:nvPr>
            <p:ph type="title"/>
          </p:nvPr>
        </p:nvSpPr>
        <p:spPr/>
        <p:txBody>
          <a:bodyPr/>
          <a:lstStyle/>
          <a:p>
            <a:pPr eaLnBrk="1" fontAlgn="auto" hangingPunct="1">
              <a:spcAft>
                <a:spcPts val="0"/>
              </a:spcAft>
              <a:defRPr/>
            </a:pPr>
            <a:r>
              <a:rPr lang="en-US" altLang="en-US"/>
              <a:t>HOW TO MAKE A LINK</a:t>
            </a:r>
          </a:p>
        </p:txBody>
      </p:sp>
      <p:sp>
        <p:nvSpPr>
          <p:cNvPr id="128003" name="Rectangle 3">
            <a:extLst>
              <a:ext uri="{FF2B5EF4-FFF2-40B4-BE49-F238E27FC236}">
                <a16:creationId xmlns:a16="http://schemas.microsoft.com/office/drawing/2014/main" id="{05891D92-61A9-478C-8BC0-2E60D207F2EF}"/>
              </a:ext>
            </a:extLst>
          </p:cNvPr>
          <p:cNvSpPr>
            <a:spLocks noGrp="1" noChangeArrowheads="1"/>
          </p:cNvSpPr>
          <p:nvPr>
            <p:ph idx="1"/>
          </p:nvPr>
        </p:nvSpPr>
        <p:spPr>
          <a:xfrm>
            <a:off x="938213" y="1697038"/>
            <a:ext cx="7634287" cy="5024437"/>
          </a:xfrm>
        </p:spPr>
        <p:txBody>
          <a:bodyPr rtlCol="0">
            <a:normAutofit fontScale="70000" lnSpcReduction="20000"/>
          </a:bodyPr>
          <a:lstStyle/>
          <a:p>
            <a:pPr eaLnBrk="1" fontAlgn="auto" hangingPunct="1">
              <a:spcAft>
                <a:spcPts val="0"/>
              </a:spcAft>
              <a:defRPr/>
            </a:pPr>
            <a:r>
              <a:rPr lang="en-US" altLang="en-US" sz="2600" dirty="0">
                <a:solidFill>
                  <a:schemeClr val="tx1">
                    <a:lumMod val="65000"/>
                    <a:lumOff val="35000"/>
                  </a:schemeClr>
                </a:solidFill>
              </a:rPr>
              <a:t>The tags used to produce links are the &lt;A&gt; and &lt;/A&gt;. </a:t>
            </a:r>
          </a:p>
          <a:p>
            <a:pPr marL="0" indent="0" eaLnBrk="1" fontAlgn="auto" hangingPunct="1">
              <a:spcAft>
                <a:spcPts val="0"/>
              </a:spcAft>
              <a:buFont typeface="Arial" panose="020B0604020202020204" pitchFamily="34" charset="0"/>
              <a:buNone/>
              <a:defRPr/>
            </a:pPr>
            <a:r>
              <a:rPr lang="en-US" altLang="en-US" sz="2600" dirty="0">
                <a:solidFill>
                  <a:schemeClr val="tx1">
                    <a:lumMod val="65000"/>
                    <a:lumOff val="35000"/>
                  </a:schemeClr>
                </a:solidFill>
              </a:rPr>
              <a:t>The &lt;A&gt; tells where the link should start and the &lt;/A&gt; indicates where the link ends. </a:t>
            </a:r>
          </a:p>
          <a:p>
            <a:pPr marL="0" indent="0" eaLnBrk="1" fontAlgn="auto" hangingPunct="1">
              <a:spcAft>
                <a:spcPts val="0"/>
              </a:spcAft>
              <a:buFont typeface="Arial" panose="020B0604020202020204" pitchFamily="34" charset="0"/>
              <a:buNone/>
              <a:defRPr/>
            </a:pPr>
            <a:r>
              <a:rPr lang="en-US" altLang="en-US" sz="2600" dirty="0">
                <a:solidFill>
                  <a:schemeClr val="tx1">
                    <a:lumMod val="65000"/>
                    <a:lumOff val="35000"/>
                  </a:schemeClr>
                </a:solidFill>
              </a:rPr>
              <a:t>Everything between these two will work as a link.</a:t>
            </a:r>
            <a:br>
              <a:rPr lang="en-US" altLang="en-US" sz="2600" dirty="0">
                <a:solidFill>
                  <a:schemeClr val="tx1">
                    <a:lumMod val="65000"/>
                    <a:lumOff val="35000"/>
                  </a:schemeClr>
                </a:solidFill>
              </a:rPr>
            </a:br>
            <a:endParaRPr lang="en-US" altLang="en-US" sz="2600" dirty="0">
              <a:solidFill>
                <a:schemeClr val="tx1">
                  <a:lumMod val="65000"/>
                  <a:lumOff val="35000"/>
                </a:schemeClr>
              </a:solidFill>
            </a:endParaRPr>
          </a:p>
          <a:p>
            <a:pPr marL="0" indent="0" eaLnBrk="1" fontAlgn="auto" hangingPunct="1">
              <a:spcAft>
                <a:spcPts val="0"/>
              </a:spcAft>
              <a:buFont typeface="Arial" panose="020B0604020202020204" pitchFamily="34" charset="0"/>
              <a:buNone/>
              <a:defRPr/>
            </a:pPr>
            <a:endParaRPr lang="en-US" altLang="en-US" sz="2600" dirty="0">
              <a:solidFill>
                <a:schemeClr val="tx1">
                  <a:lumMod val="65000"/>
                  <a:lumOff val="35000"/>
                </a:schemeClr>
              </a:solidFill>
            </a:endParaRPr>
          </a:p>
          <a:p>
            <a:pPr marL="0" indent="0" eaLnBrk="1" fontAlgn="auto" hangingPunct="1">
              <a:spcAft>
                <a:spcPts val="0"/>
              </a:spcAft>
              <a:buFont typeface="Arial" panose="020B0604020202020204" pitchFamily="34" charset="0"/>
              <a:buNone/>
              <a:defRPr/>
            </a:pPr>
            <a:endParaRPr lang="en-US" altLang="en-US" sz="2600" dirty="0">
              <a:solidFill>
                <a:schemeClr val="tx1">
                  <a:lumMod val="65000"/>
                  <a:lumOff val="35000"/>
                </a:schemeClr>
              </a:solidFill>
            </a:endParaRPr>
          </a:p>
          <a:p>
            <a:pPr marL="0" indent="0" eaLnBrk="1" fontAlgn="auto" hangingPunct="1">
              <a:spcAft>
                <a:spcPts val="0"/>
              </a:spcAft>
              <a:buFont typeface="Arial" panose="020B0604020202020204" pitchFamily="34" charset="0"/>
              <a:buNone/>
              <a:defRPr/>
            </a:pPr>
            <a:endParaRPr lang="en-US" altLang="en-US" sz="2600" dirty="0">
              <a:solidFill>
                <a:schemeClr val="tx1">
                  <a:lumMod val="65000"/>
                  <a:lumOff val="35000"/>
                </a:schemeClr>
              </a:solidFill>
            </a:endParaRPr>
          </a:p>
          <a:p>
            <a:pPr marL="0" indent="0" eaLnBrk="1" fontAlgn="auto" hangingPunct="1">
              <a:spcAft>
                <a:spcPts val="0"/>
              </a:spcAft>
              <a:buFont typeface="Arial" panose="020B0604020202020204" pitchFamily="34" charset="0"/>
              <a:buNone/>
              <a:defRPr/>
            </a:pPr>
            <a:endParaRPr lang="en-US" altLang="en-US" sz="2600" dirty="0">
              <a:solidFill>
                <a:schemeClr val="tx1">
                  <a:lumMod val="65000"/>
                  <a:lumOff val="35000"/>
                </a:schemeClr>
              </a:solidFill>
            </a:endParaRPr>
          </a:p>
          <a:p>
            <a:pPr marL="0" indent="0" eaLnBrk="1" fontAlgn="auto" hangingPunct="1">
              <a:spcAft>
                <a:spcPts val="0"/>
              </a:spcAft>
              <a:buFont typeface="Arial" panose="020B0604020202020204" pitchFamily="34" charset="0"/>
              <a:buNone/>
              <a:defRPr/>
            </a:pPr>
            <a:endParaRPr lang="en-US" altLang="en-US" sz="2600" dirty="0">
              <a:solidFill>
                <a:schemeClr val="tx1">
                  <a:lumMod val="65000"/>
                  <a:lumOff val="35000"/>
                </a:schemeClr>
              </a:solidFill>
            </a:endParaRPr>
          </a:p>
          <a:p>
            <a:pPr eaLnBrk="1" fontAlgn="auto" hangingPunct="1">
              <a:spcAft>
                <a:spcPts val="0"/>
              </a:spcAft>
              <a:defRPr/>
            </a:pPr>
            <a:r>
              <a:rPr lang="en-US" altLang="en-US" sz="2600" dirty="0">
                <a:solidFill>
                  <a:schemeClr val="tx1">
                    <a:lumMod val="65000"/>
                    <a:lumOff val="35000"/>
                  </a:schemeClr>
                </a:solidFill>
              </a:rPr>
              <a:t> The example below shows how to make the word</a:t>
            </a:r>
          </a:p>
          <a:p>
            <a:pPr marL="0" indent="0" eaLnBrk="1" fontAlgn="auto" hangingPunct="1">
              <a:spcAft>
                <a:spcPts val="0"/>
              </a:spcAft>
              <a:buFont typeface="Arial" panose="020B0604020202020204" pitchFamily="34" charset="0"/>
              <a:buNone/>
              <a:defRPr/>
            </a:pPr>
            <a:r>
              <a:rPr lang="en-US" altLang="en-US" sz="2600" dirty="0">
                <a:solidFill>
                  <a:schemeClr val="tx1">
                    <a:lumMod val="65000"/>
                    <a:lumOff val="35000"/>
                  </a:schemeClr>
                </a:solidFill>
              </a:rPr>
              <a:t>Here work as a link to yahoo.</a:t>
            </a:r>
          </a:p>
          <a:p>
            <a:pPr marL="0" indent="0" eaLnBrk="1" fontAlgn="auto" hangingPunct="1">
              <a:spcAft>
                <a:spcPts val="0"/>
              </a:spcAft>
              <a:buFont typeface="Arial" panose="020B0604020202020204" pitchFamily="34" charset="0"/>
              <a:buNone/>
              <a:defRPr/>
            </a:pPr>
            <a:r>
              <a:rPr lang="en-US" altLang="en-US" sz="2600" dirty="0">
                <a:solidFill>
                  <a:schemeClr val="tx1">
                    <a:lumMod val="65000"/>
                    <a:lumOff val="35000"/>
                  </a:schemeClr>
                </a:solidFill>
              </a:rPr>
              <a:t>Click &lt;A HREF="http://www.yahoo.com"&gt;here&lt;/A&gt; to go to yahoo.</a:t>
            </a:r>
            <a:br>
              <a:rPr lang="en-US" altLang="en-US" dirty="0">
                <a:solidFill>
                  <a:schemeClr val="tx1">
                    <a:lumMod val="65000"/>
                    <a:lumOff val="35000"/>
                  </a:schemeClr>
                </a:solidFill>
              </a:rPr>
            </a:br>
            <a:br>
              <a:rPr lang="en-US" altLang="en-US" dirty="0">
                <a:solidFill>
                  <a:schemeClr val="tx1">
                    <a:lumMod val="65000"/>
                    <a:lumOff val="35000"/>
                  </a:schemeClr>
                </a:solidFill>
              </a:rPr>
            </a:br>
            <a:br>
              <a:rPr lang="en-US" altLang="en-US" dirty="0">
                <a:solidFill>
                  <a:schemeClr val="tx1">
                    <a:lumMod val="65000"/>
                    <a:lumOff val="35000"/>
                  </a:schemeClr>
                </a:solidFill>
              </a:rPr>
            </a:br>
            <a:endParaRPr lang="en-US" altLang="en-US" dirty="0">
              <a:solidFill>
                <a:schemeClr val="tx1">
                  <a:lumMod val="65000"/>
                  <a:lumOff val="35000"/>
                </a:schemeClr>
              </a:solidFill>
            </a:endParaRPr>
          </a:p>
        </p:txBody>
      </p:sp>
      <p:sp>
        <p:nvSpPr>
          <p:cNvPr id="6" name="Slide Number Placeholder 5">
            <a:extLst>
              <a:ext uri="{FF2B5EF4-FFF2-40B4-BE49-F238E27FC236}">
                <a16:creationId xmlns:a16="http://schemas.microsoft.com/office/drawing/2014/main" id="{72FD77EE-37B2-4083-9B3D-1794AA4FA2CC}"/>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98F431-DECF-C243-AF85-C71C111590D1}" type="slidenum">
              <a:rPr lang="ar-SA" altLang="en-US">
                <a:solidFill>
                  <a:srgbClr val="595959"/>
                </a:solidFill>
              </a:rPr>
              <a:pPr/>
              <a:t>12</a:t>
            </a:fld>
            <a:endParaRPr lang="en-US" altLang="en-US">
              <a:solidFill>
                <a:srgbClr val="595959"/>
              </a:solidFill>
            </a:endParaRPr>
          </a:p>
        </p:txBody>
      </p:sp>
      <p:pic>
        <p:nvPicPr>
          <p:cNvPr id="21509" name="Picture 1">
            <a:extLst>
              <a:ext uri="{FF2B5EF4-FFF2-40B4-BE49-F238E27FC236}">
                <a16:creationId xmlns:a16="http://schemas.microsoft.com/office/drawing/2014/main" id="{7C99DE40-BEDC-FFD9-019F-187206192C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541020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60AD-BCA3-4A2D-87AE-440E67F25DAF}"/>
              </a:ext>
            </a:extLst>
          </p:cNvPr>
          <p:cNvSpPr>
            <a:spLocks noGrp="1"/>
          </p:cNvSpPr>
          <p:nvPr>
            <p:ph type="title"/>
          </p:nvPr>
        </p:nvSpPr>
        <p:spPr/>
        <p:txBody>
          <a:bodyPr/>
          <a:lstStyle/>
          <a:p>
            <a:pPr>
              <a:defRPr/>
            </a:pPr>
            <a:r>
              <a:rPr lang="en-US" dirty="0"/>
              <a:t>Links</a:t>
            </a:r>
            <a:endParaRPr lang="en-GB" dirty="0"/>
          </a:p>
        </p:txBody>
      </p:sp>
      <p:sp>
        <p:nvSpPr>
          <p:cNvPr id="22531" name="Content Placeholder 2">
            <a:extLst>
              <a:ext uri="{FF2B5EF4-FFF2-40B4-BE49-F238E27FC236}">
                <a16:creationId xmlns:a16="http://schemas.microsoft.com/office/drawing/2014/main" id="{CFF9BA65-ED12-5C55-2D32-8C7B38B50792}"/>
              </a:ext>
            </a:extLst>
          </p:cNvPr>
          <p:cNvSpPr>
            <a:spLocks noGrp="1"/>
          </p:cNvSpPr>
          <p:nvPr>
            <p:ph idx="1"/>
          </p:nvPr>
        </p:nvSpPr>
        <p:spPr/>
        <p:txBody>
          <a:bodyPr/>
          <a:lstStyle/>
          <a:p>
            <a:r>
              <a:rPr lang="en-GB" altLang="en-US" b="1"/>
              <a:t>&lt;a&gt; - </a:t>
            </a:r>
            <a:r>
              <a:rPr lang="en-GB" altLang="en-US"/>
              <a:t>Links are created using the </a:t>
            </a:r>
            <a:r>
              <a:rPr lang="en-GB" altLang="en-US" b="1"/>
              <a:t>&lt;a&gt; </a:t>
            </a:r>
            <a:r>
              <a:rPr lang="en-GB" altLang="en-US"/>
              <a:t>element which has an attribute called </a:t>
            </a:r>
            <a:r>
              <a:rPr lang="en-GB" altLang="en-US" b="1"/>
              <a:t>href</a:t>
            </a:r>
            <a:r>
              <a:rPr lang="en-GB" altLang="en-US"/>
              <a:t>.  The value of the </a:t>
            </a:r>
            <a:r>
              <a:rPr lang="en-GB" altLang="en-US" b="1"/>
              <a:t>href </a:t>
            </a:r>
            <a:r>
              <a:rPr lang="en-GB" altLang="en-US"/>
              <a:t>attribute is the page that you want people to go to when they click on the link.</a:t>
            </a:r>
          </a:p>
          <a:p>
            <a:r>
              <a:rPr lang="en-GB" altLang="en-US"/>
              <a:t>The value of the </a:t>
            </a:r>
            <a:r>
              <a:rPr lang="en-GB" altLang="en-US" b="1"/>
              <a:t>href </a:t>
            </a:r>
            <a:r>
              <a:rPr lang="en-GB" altLang="en-US"/>
              <a:t>attribute will be the full web address for the site, which is known as an </a:t>
            </a:r>
            <a:r>
              <a:rPr lang="en-GB" altLang="en-US" b="1"/>
              <a:t>absolute </a:t>
            </a:r>
            <a:r>
              <a:rPr lang="en-GB" altLang="en-US"/>
              <a:t>URL.</a:t>
            </a:r>
          </a:p>
          <a:p>
            <a:r>
              <a:rPr lang="en-US" altLang="en-US"/>
              <a:t>This can be used to even link different web pages in the same web application.</a:t>
            </a:r>
            <a:endParaRPr lang="en-GB" altLang="en-US"/>
          </a:p>
        </p:txBody>
      </p:sp>
      <p:sp>
        <p:nvSpPr>
          <p:cNvPr id="4" name="Slide Number Placeholder 3">
            <a:extLst>
              <a:ext uri="{FF2B5EF4-FFF2-40B4-BE49-F238E27FC236}">
                <a16:creationId xmlns:a16="http://schemas.microsoft.com/office/drawing/2014/main" id="{8A63F34C-136B-4149-BF20-FC931301E18F}"/>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E15399-FB9E-4548-A965-45DF153D53C3}" type="slidenum">
              <a:rPr lang="ar-SA" altLang="en-US">
                <a:solidFill>
                  <a:srgbClr val="595959"/>
                </a:solidFill>
              </a:rPr>
              <a:pPr/>
              <a:t>13</a:t>
            </a:fld>
            <a:endParaRPr lang="en-US" altLang="en-US">
              <a:solidFill>
                <a:srgbClr val="595959"/>
              </a:solidFill>
            </a:endParaRPr>
          </a:p>
        </p:txBody>
      </p:sp>
      <p:pic>
        <p:nvPicPr>
          <p:cNvPr id="22533" name="Picture 2" descr="Image result for activity">
            <a:extLst>
              <a:ext uri="{FF2B5EF4-FFF2-40B4-BE49-F238E27FC236}">
                <a16:creationId xmlns:a16="http://schemas.microsoft.com/office/drawing/2014/main" id="{9A629554-D831-6263-BD00-6733ED2F9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50" y="4684713"/>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838A-8BA6-4C60-83A0-EA6E8A135CF4}"/>
              </a:ext>
            </a:extLst>
          </p:cNvPr>
          <p:cNvSpPr>
            <a:spLocks noGrp="1"/>
          </p:cNvSpPr>
          <p:nvPr>
            <p:ph type="title"/>
          </p:nvPr>
        </p:nvSpPr>
        <p:spPr/>
        <p:txBody>
          <a:bodyPr/>
          <a:lstStyle/>
          <a:p>
            <a:pPr>
              <a:defRPr/>
            </a:pPr>
            <a:r>
              <a:rPr lang="en-US" dirty="0"/>
              <a:t>E.g.:</a:t>
            </a:r>
            <a:endParaRPr lang="en-GB" dirty="0"/>
          </a:p>
        </p:txBody>
      </p:sp>
      <p:sp>
        <p:nvSpPr>
          <p:cNvPr id="4" name="Slide Number Placeholder 3">
            <a:extLst>
              <a:ext uri="{FF2B5EF4-FFF2-40B4-BE49-F238E27FC236}">
                <a16:creationId xmlns:a16="http://schemas.microsoft.com/office/drawing/2014/main" id="{35692596-8CE8-4A63-84C5-F1CD2FC5B149}"/>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1BA9A8-7984-9348-B52A-35C9B7539750}" type="slidenum">
              <a:rPr lang="ar-SA" altLang="en-US">
                <a:solidFill>
                  <a:srgbClr val="595959"/>
                </a:solidFill>
              </a:rPr>
              <a:pPr/>
              <a:t>14</a:t>
            </a:fld>
            <a:endParaRPr lang="en-US" altLang="en-US">
              <a:solidFill>
                <a:srgbClr val="595959"/>
              </a:solidFill>
            </a:endParaRPr>
          </a:p>
        </p:txBody>
      </p:sp>
      <p:pic>
        <p:nvPicPr>
          <p:cNvPr id="23556" name="Picture 4">
            <a:extLst>
              <a:ext uri="{FF2B5EF4-FFF2-40B4-BE49-F238E27FC236}">
                <a16:creationId xmlns:a16="http://schemas.microsoft.com/office/drawing/2014/main" id="{8A8EAE88-A7E2-2F11-EA88-52E61A5212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8588"/>
            <a:ext cx="6329363"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a:extLst>
              <a:ext uri="{FF2B5EF4-FFF2-40B4-BE49-F238E27FC236}">
                <a16:creationId xmlns:a16="http://schemas.microsoft.com/office/drawing/2014/main" id="{B798B4C9-A4BC-2F15-85D5-112354F5CA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8638" y="4548188"/>
            <a:ext cx="24003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a:extLst>
              <a:ext uri="{FF2B5EF4-FFF2-40B4-BE49-F238E27FC236}">
                <a16:creationId xmlns:a16="http://schemas.microsoft.com/office/drawing/2014/main" id="{0A53CC50-98D3-436B-8B36-F725FB9659F8}"/>
              </a:ext>
            </a:extLst>
          </p:cNvPr>
          <p:cNvSpPr/>
          <p:nvPr/>
        </p:nvSpPr>
        <p:spPr>
          <a:xfrm rot="5400000">
            <a:off x="5105400" y="3505201"/>
            <a:ext cx="86677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1F8C7400-AE90-E133-A559-D0C51EA485BD}"/>
              </a:ext>
            </a:extLst>
          </p:cNvPr>
          <p:cNvSpPr>
            <a:spLocks noGrp="1"/>
          </p:cNvSpPr>
          <p:nvPr>
            <p:ph idx="1"/>
          </p:nvPr>
        </p:nvSpPr>
        <p:spPr>
          <a:xfrm>
            <a:off x="641350" y="1846263"/>
            <a:ext cx="8229600" cy="5516562"/>
          </a:xfrm>
        </p:spPr>
        <p:txBody>
          <a:bodyPr/>
          <a:lstStyle/>
          <a:p>
            <a:pPr eaLnBrk="1" hangingPunct="1">
              <a:lnSpc>
                <a:spcPct val="90000"/>
              </a:lnSpc>
              <a:buFontTx/>
              <a:buNone/>
            </a:pPr>
            <a:br>
              <a:rPr lang="en-US" altLang="en-US" sz="2400"/>
            </a:br>
            <a:r>
              <a:rPr lang="en-US" altLang="en-US" sz="2400" b="1"/>
              <a:t>&lt;body LINK="#C0C0C0" VLINK="#808080" ALINK="#FF0000"&gt;</a:t>
            </a:r>
          </a:p>
          <a:p>
            <a:pPr eaLnBrk="1" hangingPunct="1">
              <a:lnSpc>
                <a:spcPct val="90000"/>
              </a:lnSpc>
            </a:pPr>
            <a:r>
              <a:rPr lang="en-US" altLang="en-US" sz="2400" b="1">
                <a:solidFill>
                  <a:srgbClr val="0000CC"/>
                </a:solidFill>
              </a:rPr>
              <a:t>LINK - standard link - to a page the visitor hasn't been to yet. (standard color is blue - #0000FF).</a:t>
            </a:r>
            <a:br>
              <a:rPr lang="en-US" altLang="en-US" sz="2400" b="1">
                <a:solidFill>
                  <a:srgbClr val="0000CC"/>
                </a:solidFill>
              </a:rPr>
            </a:br>
            <a:r>
              <a:rPr lang="en-US" altLang="en-US" sz="2400" b="1">
                <a:solidFill>
                  <a:srgbClr val="FF33CC"/>
                </a:solidFill>
              </a:rPr>
              <a:t>VLINK - visited link - to a page the visitor has been to before. (standard color is purple - #800080).</a:t>
            </a:r>
            <a:br>
              <a:rPr lang="en-US" altLang="en-US" sz="2400" b="1">
                <a:solidFill>
                  <a:srgbClr val="FF33CC"/>
                </a:solidFill>
              </a:rPr>
            </a:br>
            <a:r>
              <a:rPr lang="en-US" altLang="en-US" sz="2400" b="1">
                <a:solidFill>
                  <a:srgbClr val="FF0000"/>
                </a:solidFill>
              </a:rPr>
              <a:t>ALINK - active link - the color of the link when the mouse is on it. (standard color is red - #FF0000).</a:t>
            </a:r>
          </a:p>
          <a:p>
            <a:pPr eaLnBrk="1" hangingPunct="1">
              <a:lnSpc>
                <a:spcPct val="90000"/>
              </a:lnSpc>
              <a:buFontTx/>
              <a:buNone/>
            </a:pPr>
            <a:r>
              <a:rPr lang="en-US" altLang="en-US" sz="2400" b="1">
                <a:solidFill>
                  <a:srgbClr val="FF0000"/>
                </a:solidFill>
              </a:rPr>
              <a:t>If the programmer what to change the color </a:t>
            </a:r>
          </a:p>
          <a:p>
            <a:pPr eaLnBrk="1" hangingPunct="1">
              <a:lnSpc>
                <a:spcPct val="90000"/>
              </a:lnSpc>
            </a:pPr>
            <a:r>
              <a:rPr lang="en-US" altLang="en-US" sz="2400" b="1"/>
              <a:t>Click &lt;a href="http://www.yahoo.com"&gt;&lt;font color="FF00CC"&gt;here&lt;/font&gt;&lt;/a&gt; to go to yahoo.</a:t>
            </a:r>
            <a:r>
              <a:rPr lang="en-US" altLang="en-US" sz="2400"/>
              <a:t> </a:t>
            </a:r>
          </a:p>
        </p:txBody>
      </p:sp>
      <p:sp>
        <p:nvSpPr>
          <p:cNvPr id="6" name="Slide Number Placeholder 5">
            <a:extLst>
              <a:ext uri="{FF2B5EF4-FFF2-40B4-BE49-F238E27FC236}">
                <a16:creationId xmlns:a16="http://schemas.microsoft.com/office/drawing/2014/main" id="{601693C3-3B5D-4F17-8969-15DD9A3A60CC}"/>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D9DBA2-3A97-854A-B43A-7BD2C20C417E}" type="slidenum">
              <a:rPr lang="ar-SA" altLang="en-US">
                <a:solidFill>
                  <a:srgbClr val="595959"/>
                </a:solidFill>
              </a:rPr>
              <a:pPr/>
              <a:t>15</a:t>
            </a:fld>
            <a:endParaRPr lang="en-US" altLang="en-US">
              <a:solidFill>
                <a:srgbClr val="595959"/>
              </a:solidFill>
            </a:endParaRPr>
          </a:p>
        </p:txBody>
      </p:sp>
      <p:sp>
        <p:nvSpPr>
          <p:cNvPr id="2" name="Title 1">
            <a:extLst>
              <a:ext uri="{FF2B5EF4-FFF2-40B4-BE49-F238E27FC236}">
                <a16:creationId xmlns:a16="http://schemas.microsoft.com/office/drawing/2014/main" id="{FA47CBB7-0206-4918-92F9-862792199ED2}"/>
              </a:ext>
            </a:extLst>
          </p:cNvPr>
          <p:cNvSpPr>
            <a:spLocks noGrp="1"/>
          </p:cNvSpPr>
          <p:nvPr>
            <p:ph type="title"/>
          </p:nvPr>
        </p:nvSpPr>
        <p:spPr/>
        <p:txBody>
          <a:bodyPr/>
          <a:lstStyle/>
          <a:p>
            <a:pPr eaLnBrk="1" fontAlgn="auto" hangingPunct="1">
              <a:spcAft>
                <a:spcPts val="0"/>
              </a:spcAft>
              <a:defRPr/>
            </a:pPr>
            <a:r>
              <a:rPr lang="en-US" dirty="0" err="1"/>
              <a:t>LInks</a:t>
            </a:r>
            <a:endParaRPr lang="en-US"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C0B7-986A-4368-9310-662A1BCB16D2}"/>
              </a:ext>
            </a:extLst>
          </p:cNvPr>
          <p:cNvSpPr>
            <a:spLocks noGrp="1"/>
          </p:cNvSpPr>
          <p:nvPr>
            <p:ph type="title"/>
          </p:nvPr>
        </p:nvSpPr>
        <p:spPr/>
        <p:txBody>
          <a:bodyPr/>
          <a:lstStyle/>
          <a:p>
            <a:pPr>
              <a:defRPr/>
            </a:pPr>
            <a:r>
              <a:rPr lang="en-GB" dirty="0"/>
              <a:t>Opening Links in</a:t>
            </a:r>
            <a:br>
              <a:rPr lang="en-GB" dirty="0"/>
            </a:br>
            <a:r>
              <a:rPr lang="en-GB" dirty="0"/>
              <a:t>a New Window</a:t>
            </a:r>
          </a:p>
        </p:txBody>
      </p:sp>
      <p:sp>
        <p:nvSpPr>
          <p:cNvPr id="25603" name="Content Placeholder 2">
            <a:extLst>
              <a:ext uri="{FF2B5EF4-FFF2-40B4-BE49-F238E27FC236}">
                <a16:creationId xmlns:a16="http://schemas.microsoft.com/office/drawing/2014/main" id="{0BBF5373-8DEB-2CAD-05BC-0AA2D2293BD2}"/>
              </a:ext>
            </a:extLst>
          </p:cNvPr>
          <p:cNvSpPr>
            <a:spLocks noGrp="1"/>
          </p:cNvSpPr>
          <p:nvPr>
            <p:ph idx="1"/>
          </p:nvPr>
        </p:nvSpPr>
        <p:spPr/>
        <p:txBody>
          <a:bodyPr/>
          <a:lstStyle/>
          <a:p>
            <a:r>
              <a:rPr lang="en-US" altLang="en-US" b="1"/>
              <a:t>&lt;target&gt; tag</a:t>
            </a:r>
            <a:endParaRPr lang="en-GB" altLang="en-US" b="1"/>
          </a:p>
          <a:p>
            <a:endParaRPr lang="en-GB" altLang="en-US" b="1"/>
          </a:p>
          <a:p>
            <a:endParaRPr lang="en-GB" altLang="en-US" b="1"/>
          </a:p>
          <a:p>
            <a:r>
              <a:rPr lang="en-GB" altLang="en-US" b="1"/>
              <a:t>&lt;a href="http://www.imdb.com" target="_blank"&gt; </a:t>
            </a:r>
            <a:r>
              <a:rPr lang="en-GB" altLang="en-US"/>
              <a:t>Internet Movie Database</a:t>
            </a:r>
            <a:r>
              <a:rPr lang="en-GB" altLang="en-US" b="1"/>
              <a:t>&lt;/a&gt; </a:t>
            </a:r>
            <a:r>
              <a:rPr lang="en-GB" altLang="en-US"/>
              <a:t>(opens in new window)</a:t>
            </a:r>
          </a:p>
        </p:txBody>
      </p:sp>
      <p:sp>
        <p:nvSpPr>
          <p:cNvPr id="4" name="Slide Number Placeholder 3">
            <a:extLst>
              <a:ext uri="{FF2B5EF4-FFF2-40B4-BE49-F238E27FC236}">
                <a16:creationId xmlns:a16="http://schemas.microsoft.com/office/drawing/2014/main" id="{E0FA12F8-34D8-4317-A6A5-407CDD83396F}"/>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FAA7CF-5675-1B4A-BFFB-E8ECB72F52FC}" type="slidenum">
              <a:rPr lang="ar-SA" altLang="en-US">
                <a:solidFill>
                  <a:srgbClr val="595959"/>
                </a:solidFill>
              </a:rPr>
              <a:pPr/>
              <a:t>16</a:t>
            </a:fld>
            <a:endParaRPr lang="en-US" altLang="en-US">
              <a:solidFill>
                <a:srgbClr val="595959"/>
              </a:solidFill>
            </a:endParaRPr>
          </a:p>
        </p:txBody>
      </p:sp>
      <p:pic>
        <p:nvPicPr>
          <p:cNvPr id="25605" name="Picture 2" descr="Image result for activity">
            <a:extLst>
              <a:ext uri="{FF2B5EF4-FFF2-40B4-BE49-F238E27FC236}">
                <a16:creationId xmlns:a16="http://schemas.microsoft.com/office/drawing/2014/main" id="{37E219A5-5D43-78F0-C8F9-BA898C1CF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50" y="4684713"/>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2412CDE-7564-4107-B494-995FB4D1F425}"/>
              </a:ext>
            </a:extLst>
          </p:cNvPr>
          <p:cNvSpPr>
            <a:spLocks noGrp="1" noChangeArrowheads="1"/>
          </p:cNvSpPr>
          <p:nvPr>
            <p:ph type="title"/>
          </p:nvPr>
        </p:nvSpPr>
        <p:spPr/>
        <p:txBody>
          <a:bodyPr/>
          <a:lstStyle/>
          <a:p>
            <a:pPr eaLnBrk="1" fontAlgn="auto" hangingPunct="1">
              <a:spcAft>
                <a:spcPts val="0"/>
              </a:spcAft>
              <a:defRPr/>
            </a:pPr>
            <a:r>
              <a:rPr lang="en-US" altLang="en-US"/>
              <a:t>Internal Links</a:t>
            </a:r>
          </a:p>
        </p:txBody>
      </p:sp>
      <p:sp>
        <p:nvSpPr>
          <p:cNvPr id="63491" name="Rectangle 3">
            <a:extLst>
              <a:ext uri="{FF2B5EF4-FFF2-40B4-BE49-F238E27FC236}">
                <a16:creationId xmlns:a16="http://schemas.microsoft.com/office/drawing/2014/main" id="{9FBC62BC-ECF6-4142-839C-B71AC87DB937}"/>
              </a:ext>
            </a:extLst>
          </p:cNvPr>
          <p:cNvSpPr>
            <a:spLocks noGrp="1" noChangeArrowheads="1"/>
          </p:cNvSpPr>
          <p:nvPr>
            <p:ph idx="1"/>
          </p:nvPr>
        </p:nvSpPr>
        <p:spPr>
          <a:xfrm>
            <a:off x="938213" y="1524000"/>
            <a:ext cx="7634287" cy="5197475"/>
          </a:xfrm>
        </p:spPr>
        <p:txBody>
          <a:bodyPr rtlCol="0">
            <a:normAutofit/>
          </a:bodyPr>
          <a:lstStyle/>
          <a:p>
            <a:pPr eaLnBrk="1" fontAlgn="auto" hangingPunct="1">
              <a:spcAft>
                <a:spcPts val="0"/>
              </a:spcAft>
              <a:defRPr/>
            </a:pPr>
            <a:r>
              <a:rPr lang="en-US" altLang="en-US" dirty="0">
                <a:solidFill>
                  <a:schemeClr val="tx1">
                    <a:lumMod val="65000"/>
                    <a:lumOff val="35000"/>
                  </a:schemeClr>
                </a:solidFill>
              </a:rPr>
              <a:t>Internal Links : Links can also be created inside large documents to simplify navigation. Today’s world wants to be able to get the information quickly. Internal links can help you meet these goals.</a:t>
            </a:r>
          </a:p>
          <a:p>
            <a:pPr marL="0" indent="0" eaLnBrk="1" fontAlgn="auto" hangingPunct="1">
              <a:spcAft>
                <a:spcPts val="0"/>
              </a:spcAft>
              <a:buFont typeface="Arial" panose="020B0604020202020204" pitchFamily="34" charset="0"/>
              <a:buNone/>
              <a:defRPr/>
            </a:pPr>
            <a:r>
              <a:rPr lang="en-US" altLang="en-US" dirty="0">
                <a:solidFill>
                  <a:schemeClr val="tx1">
                    <a:lumMod val="65000"/>
                    <a:lumOff val="35000"/>
                  </a:schemeClr>
                </a:solidFill>
              </a:rPr>
              <a:t>	&lt;</a:t>
            </a:r>
            <a:r>
              <a:rPr lang="en-US" altLang="en-US" dirty="0">
                <a:solidFill>
                  <a:schemeClr val="tx2">
                    <a:lumMod val="50000"/>
                    <a:lumOff val="50000"/>
                  </a:schemeClr>
                </a:solidFill>
              </a:rPr>
              <a:t>a </a:t>
            </a:r>
            <a:r>
              <a:rPr lang="en-US" altLang="en-US" dirty="0" err="1">
                <a:solidFill>
                  <a:schemeClr val="tx2">
                    <a:lumMod val="50000"/>
                    <a:lumOff val="50000"/>
                  </a:schemeClr>
                </a:solidFill>
              </a:rPr>
              <a:t>href</a:t>
            </a:r>
            <a:r>
              <a:rPr lang="en-US" altLang="en-US" dirty="0">
                <a:solidFill>
                  <a:schemeClr val="tx2">
                    <a:lumMod val="50000"/>
                    <a:lumOff val="50000"/>
                  </a:schemeClr>
                </a:solidFill>
              </a:rPr>
              <a:t>=“#</a:t>
            </a:r>
            <a:r>
              <a:rPr lang="en-US" altLang="en-US" dirty="0" err="1">
                <a:solidFill>
                  <a:schemeClr val="tx2">
                    <a:lumMod val="50000"/>
                    <a:lumOff val="50000"/>
                  </a:schemeClr>
                </a:solidFill>
              </a:rPr>
              <a:t>bookmark_name</a:t>
            </a:r>
            <a:r>
              <a:rPr lang="en-US" altLang="en-US" dirty="0">
                <a:solidFill>
                  <a:schemeClr val="tx2">
                    <a:lumMod val="50000"/>
                    <a:lumOff val="50000"/>
                  </a:schemeClr>
                </a:solidFill>
              </a:rPr>
              <a:t>”&gt;Go To  Book Mark&lt;/a&gt;</a:t>
            </a:r>
          </a:p>
          <a:p>
            <a:pPr marL="0" indent="0" eaLnBrk="1" fontAlgn="auto" hangingPunct="1">
              <a:spcAft>
                <a:spcPts val="0"/>
              </a:spcAft>
              <a:buFont typeface="Arial" panose="020B0604020202020204" pitchFamily="34" charset="0"/>
              <a:buNone/>
              <a:defRPr/>
            </a:pPr>
            <a:endParaRPr lang="en-US" altLang="en-US" dirty="0">
              <a:solidFill>
                <a:schemeClr val="tx2">
                  <a:lumMod val="50000"/>
                  <a:lumOff val="50000"/>
                </a:schemeClr>
              </a:solidFill>
            </a:endParaRPr>
          </a:p>
          <a:p>
            <a:pPr marL="0" indent="0" eaLnBrk="1" fontAlgn="auto" hangingPunct="1">
              <a:spcAft>
                <a:spcPts val="0"/>
              </a:spcAft>
              <a:buFont typeface="Arial" panose="020B0604020202020204" pitchFamily="34" charset="0"/>
              <a:buNone/>
              <a:defRPr/>
            </a:pPr>
            <a:r>
              <a:rPr lang="en-US" altLang="en-US" dirty="0">
                <a:solidFill>
                  <a:schemeClr val="tx2">
                    <a:lumMod val="50000"/>
                    <a:lumOff val="50000"/>
                  </a:schemeClr>
                </a:solidFill>
              </a:rPr>
              <a:t>Make sure you have already create an Id attribute for the content you need to link.</a:t>
            </a:r>
          </a:p>
          <a:p>
            <a:pPr marL="0" indent="0" eaLnBrk="1" fontAlgn="auto" hangingPunct="1">
              <a:spcAft>
                <a:spcPts val="0"/>
              </a:spcAft>
              <a:buFont typeface="Arial" panose="020B0604020202020204" pitchFamily="34" charset="0"/>
              <a:buNone/>
              <a:defRPr/>
            </a:pPr>
            <a:endParaRPr lang="en-US" altLang="en-US" dirty="0">
              <a:solidFill>
                <a:schemeClr val="tx2">
                  <a:lumMod val="50000"/>
                  <a:lumOff val="50000"/>
                </a:schemeClr>
              </a:solidFill>
            </a:endParaRPr>
          </a:p>
          <a:p>
            <a:pPr marL="0" indent="0" eaLnBrk="1" fontAlgn="auto" hangingPunct="1">
              <a:spcAft>
                <a:spcPts val="0"/>
              </a:spcAft>
              <a:buFont typeface="Arial" panose="020B0604020202020204" pitchFamily="34" charset="0"/>
              <a:buNone/>
              <a:defRPr/>
            </a:pPr>
            <a:r>
              <a:rPr lang="en-US" altLang="en-US" dirty="0">
                <a:solidFill>
                  <a:schemeClr val="tx2">
                    <a:lumMod val="50000"/>
                    <a:lumOff val="50000"/>
                  </a:schemeClr>
                </a:solidFill>
              </a:rPr>
              <a:t>&lt;h1 id=“</a:t>
            </a:r>
            <a:r>
              <a:rPr lang="en-US" altLang="en-US" dirty="0" err="1">
                <a:solidFill>
                  <a:schemeClr val="tx2">
                    <a:lumMod val="50000"/>
                    <a:lumOff val="50000"/>
                  </a:schemeClr>
                </a:solidFill>
              </a:rPr>
              <a:t>bookmark_name</a:t>
            </a:r>
            <a:r>
              <a:rPr lang="en-US" altLang="en-US" dirty="0">
                <a:solidFill>
                  <a:schemeClr val="tx2">
                    <a:lumMod val="50000"/>
                    <a:lumOff val="50000"/>
                  </a:schemeClr>
                </a:solidFill>
              </a:rPr>
              <a:t>”&gt; The Content &lt;/h1&gt;</a:t>
            </a:r>
          </a:p>
        </p:txBody>
      </p:sp>
      <p:sp>
        <p:nvSpPr>
          <p:cNvPr id="6" name="Slide Number Placeholder 5">
            <a:extLst>
              <a:ext uri="{FF2B5EF4-FFF2-40B4-BE49-F238E27FC236}">
                <a16:creationId xmlns:a16="http://schemas.microsoft.com/office/drawing/2014/main" id="{17075FAF-7DC0-4D06-BA15-91372AF8CFB3}"/>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20ECAF-D143-6A49-803E-297E15D302D9}" type="slidenum">
              <a:rPr lang="ar-SA" altLang="en-US">
                <a:solidFill>
                  <a:srgbClr val="595959"/>
                </a:solidFill>
              </a:rPr>
              <a:pPr/>
              <a:t>17</a:t>
            </a:fld>
            <a:endParaRPr lang="en-US" altLang="en-US">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9160729-B96A-4B92-B411-2FAAA9E2C299}"/>
              </a:ext>
            </a:extLst>
          </p:cNvPr>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flatTx/>
          </a:bodyPr>
          <a:lstStyle/>
          <a:p>
            <a:pPr eaLnBrk="1" fontAlgn="auto" hangingPunct="1">
              <a:spcAft>
                <a:spcPts val="0"/>
              </a:spcAft>
              <a:defRPr/>
            </a:pPr>
            <a:r>
              <a:rPr lang="en-US" altLang="en-US">
                <a:solidFill>
                  <a:srgbClr val="FFFF00"/>
                </a:solidFill>
              </a:rPr>
              <a:t>E-Mail (Electronic Mail)</a:t>
            </a:r>
          </a:p>
        </p:txBody>
      </p:sp>
      <p:sp>
        <p:nvSpPr>
          <p:cNvPr id="28675" name="Rectangle 3">
            <a:extLst>
              <a:ext uri="{FF2B5EF4-FFF2-40B4-BE49-F238E27FC236}">
                <a16:creationId xmlns:a16="http://schemas.microsoft.com/office/drawing/2014/main" id="{92735706-D712-4096-ABD1-8E332AEF1036}"/>
              </a:ext>
            </a:extLst>
          </p:cNvPr>
          <p:cNvSpPr>
            <a:spLocks noGrp="1" noChangeArrowheads="1"/>
          </p:cNvSpPr>
          <p:nvPr>
            <p:ph idx="1"/>
          </p:nvPr>
        </p:nvSpPr>
        <p:spPr>
          <a:xfrm>
            <a:off x="304800" y="1752600"/>
            <a:ext cx="8229600" cy="4525963"/>
          </a:xfrm>
          <a:solidFill>
            <a:schemeClr val="accent1">
              <a:lumMod val="40000"/>
              <a:lumOff val="60000"/>
            </a:schemeClr>
          </a:solidFill>
        </p:spPr>
        <p:txBody>
          <a:bodyPr/>
          <a:lstStyle/>
          <a:p>
            <a:pPr eaLnBrk="1" hangingPunct="1">
              <a:buClr>
                <a:schemeClr val="bg1"/>
              </a:buClr>
              <a:buFont typeface="Wingdings" panose="05000000000000000000" pitchFamily="2" charset="2"/>
              <a:buNone/>
              <a:defRPr/>
            </a:pPr>
            <a:r>
              <a:rPr lang="en-US" altLang="en-US" sz="2800" dirty="0"/>
              <a:t>E.g. </a:t>
            </a:r>
            <a:r>
              <a:rPr lang="en-US" altLang="en-US" sz="2800" dirty="0">
                <a:hlinkClick r:id="rId2"/>
              </a:rPr>
              <a:t>mailto:kmf</a:t>
            </a:r>
            <a:r>
              <a:rPr lang="en-US" altLang="en-US" sz="2800" dirty="0"/>
              <a:t>@yahoo.com</a:t>
            </a:r>
          </a:p>
          <a:p>
            <a:pPr eaLnBrk="1" hangingPunct="1">
              <a:buClr>
                <a:schemeClr val="bg1"/>
              </a:buClr>
              <a:buFont typeface="Wingdings" panose="05000000000000000000" pitchFamily="2" charset="2"/>
              <a:buChar char="§"/>
              <a:defRPr/>
            </a:pPr>
            <a:r>
              <a:rPr lang="en-US" altLang="en-US" sz="2800" dirty="0"/>
              <a:t>The type of service is identified as the mail client program. This type of link will launch the users mail client.</a:t>
            </a:r>
          </a:p>
          <a:p>
            <a:pPr eaLnBrk="1" hangingPunct="1">
              <a:buClr>
                <a:schemeClr val="bg1"/>
              </a:buClr>
              <a:buFont typeface="Wingdings" panose="05000000000000000000" pitchFamily="2" charset="2"/>
              <a:buChar char="§"/>
              <a:defRPr/>
            </a:pPr>
            <a:r>
              <a:rPr lang="en-US" altLang="en-US" sz="2800" dirty="0"/>
              <a:t>The recipient of the message is </a:t>
            </a:r>
            <a:r>
              <a:rPr lang="en-US" altLang="en-US" sz="2800" dirty="0">
                <a:hlinkClick r:id="rId3"/>
              </a:rPr>
              <a:t>kmf@yahoo.com</a:t>
            </a:r>
            <a:endParaRPr lang="en-US" altLang="en-US" sz="2800" dirty="0"/>
          </a:p>
          <a:p>
            <a:pPr eaLnBrk="1" hangingPunct="1">
              <a:buClr>
                <a:schemeClr val="bg1"/>
              </a:buClr>
              <a:buFont typeface="Wingdings" panose="05000000000000000000" pitchFamily="2" charset="2"/>
              <a:buNone/>
              <a:defRPr/>
            </a:pPr>
            <a:r>
              <a:rPr lang="en-US" altLang="en-US" sz="2800" dirty="0">
                <a:solidFill>
                  <a:srgbClr val="FF0000"/>
                </a:solidFill>
              </a:rPr>
              <a:t>&lt;A</a:t>
            </a:r>
            <a:r>
              <a:rPr lang="en-US" altLang="en-US" sz="2800" dirty="0">
                <a:solidFill>
                  <a:schemeClr val="hlink"/>
                </a:solidFill>
              </a:rPr>
              <a:t> </a:t>
            </a:r>
            <a:r>
              <a:rPr lang="en-US" altLang="en-US" sz="2800" dirty="0">
                <a:solidFill>
                  <a:srgbClr val="FF0000"/>
                </a:solidFill>
              </a:rPr>
              <a:t>HREF=“mailto:</a:t>
            </a:r>
            <a:r>
              <a:rPr lang="en-US" altLang="en-US" sz="2800" dirty="0">
                <a:solidFill>
                  <a:srgbClr val="FF0000"/>
                </a:solidFill>
                <a:hlinkClick r:id="rId4"/>
              </a:rPr>
              <a:t>kmf</a:t>
            </a:r>
            <a:r>
              <a:rPr lang="en-US" altLang="en-US" sz="2800" dirty="0"/>
              <a:t>@yahoo.com”</a:t>
            </a:r>
            <a:r>
              <a:rPr lang="en-US" altLang="en-US" sz="2800" dirty="0">
                <a:solidFill>
                  <a:srgbClr val="FF0000"/>
                </a:solidFill>
              </a:rPr>
              <a:t>&gt;Send me</a:t>
            </a:r>
          </a:p>
          <a:p>
            <a:pPr eaLnBrk="1" hangingPunct="1">
              <a:buClr>
                <a:schemeClr val="bg1"/>
              </a:buClr>
              <a:buFont typeface="Wingdings" panose="05000000000000000000" pitchFamily="2" charset="2"/>
              <a:buNone/>
              <a:defRPr/>
            </a:pPr>
            <a:r>
              <a:rPr lang="en-US" altLang="en-US" sz="2800" dirty="0">
                <a:solidFill>
                  <a:srgbClr val="FF0000"/>
                </a:solidFill>
              </a:rPr>
              <a:t>More  Information &lt;/A&gt;</a:t>
            </a:r>
          </a:p>
        </p:txBody>
      </p:sp>
      <p:sp>
        <p:nvSpPr>
          <p:cNvPr id="6" name="Slide Number Placeholder 5">
            <a:extLst>
              <a:ext uri="{FF2B5EF4-FFF2-40B4-BE49-F238E27FC236}">
                <a16:creationId xmlns:a16="http://schemas.microsoft.com/office/drawing/2014/main" id="{B6FB9405-7C85-4EF1-AA65-6FC308EE8C64}"/>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8BC531-153A-C642-9F00-24FA5EC15515}" type="slidenum">
              <a:rPr lang="ar-SA" altLang="en-US">
                <a:solidFill>
                  <a:srgbClr val="595959"/>
                </a:solidFill>
              </a:rPr>
              <a:pPr/>
              <a:t>18</a:t>
            </a:fld>
            <a:endParaRPr lang="en-US" altLang="en-US">
              <a:solidFill>
                <a:srgbClr val="595959"/>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3D75202-D58E-4870-A582-C33FC6FD6953}"/>
              </a:ext>
            </a:extLst>
          </p:cNvPr>
          <p:cNvSpPr>
            <a:spLocks noGrp="1" noChangeArrowheads="1"/>
          </p:cNvSpPr>
          <p:nvPr>
            <p:ph type="title"/>
          </p:nvPr>
        </p:nvSpPr>
        <p:spPr>
          <a:xfrm>
            <a:off x="2432050" y="1073150"/>
            <a:ext cx="6140450" cy="4065588"/>
          </a:xfrm>
        </p:spPr>
        <p:txBody>
          <a:bodyPr/>
          <a:lstStyle/>
          <a:p>
            <a:pPr eaLnBrk="1" fontAlgn="auto" hangingPunct="1">
              <a:spcAft>
                <a:spcPts val="0"/>
              </a:spcAft>
              <a:defRPr/>
            </a:pPr>
            <a:r>
              <a:rPr lang="en-US" altLang="en-US"/>
              <a:t>Tables</a:t>
            </a:r>
          </a:p>
        </p:txBody>
      </p:sp>
      <p:sp>
        <p:nvSpPr>
          <p:cNvPr id="28675" name="Slide Number Placeholder 5">
            <a:extLst>
              <a:ext uri="{FF2B5EF4-FFF2-40B4-BE49-F238E27FC236}">
                <a16:creationId xmlns:a16="http://schemas.microsoft.com/office/drawing/2014/main" id="{66F8CC80-B414-B618-3C63-CA1882CDB1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a:lnSpc>
                <a:spcPct val="100000"/>
              </a:lnSpc>
              <a:spcBef>
                <a:spcPct val="0"/>
              </a:spcBef>
              <a:buClrTx/>
              <a:buFontTx/>
              <a:buNone/>
            </a:pPr>
            <a:fld id="{F5E3D8F8-C0D3-6E40-BF48-7A4E0F5A914A}" type="slidenum">
              <a:rPr lang="ar-SA" altLang="en-US" sz="1000">
                <a:solidFill>
                  <a:schemeClr val="tx2"/>
                </a:solidFill>
                <a:latin typeface="Arial" panose="020B0604020202020204" pitchFamily="34" charset="0"/>
              </a:rPr>
              <a:pPr>
                <a:lnSpc>
                  <a:spcPct val="100000"/>
                </a:lnSpc>
                <a:spcBef>
                  <a:spcPct val="0"/>
                </a:spcBef>
                <a:buClrTx/>
                <a:buFontTx/>
                <a:buNone/>
              </a:pPr>
              <a:t>19</a:t>
            </a:fld>
            <a:endParaRPr lang="en-US" altLang="en-US" sz="1000">
              <a:solidFill>
                <a:schemeClr val="tx2"/>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EFEB-CAA0-4D25-8F71-8E7DB5D94AA4}"/>
              </a:ext>
            </a:extLst>
          </p:cNvPr>
          <p:cNvSpPr>
            <a:spLocks noGrp="1"/>
          </p:cNvSpPr>
          <p:nvPr>
            <p:ph type="title"/>
          </p:nvPr>
        </p:nvSpPr>
        <p:spPr/>
        <p:txBody>
          <a:bodyPr/>
          <a:lstStyle/>
          <a:p>
            <a:pPr>
              <a:defRPr/>
            </a:pPr>
            <a:r>
              <a:rPr lang="en-US" dirty="0"/>
              <a:t>Agenda</a:t>
            </a:r>
            <a:endParaRPr lang="en-GB" dirty="0"/>
          </a:p>
        </p:txBody>
      </p:sp>
      <p:sp>
        <p:nvSpPr>
          <p:cNvPr id="11267" name="Content Placeholder 2">
            <a:extLst>
              <a:ext uri="{FF2B5EF4-FFF2-40B4-BE49-F238E27FC236}">
                <a16:creationId xmlns:a16="http://schemas.microsoft.com/office/drawing/2014/main" id="{77647671-8547-6963-2C57-499337BEBF05}"/>
              </a:ext>
            </a:extLst>
          </p:cNvPr>
          <p:cNvSpPr>
            <a:spLocks noGrp="1"/>
          </p:cNvSpPr>
          <p:nvPr>
            <p:ph idx="1"/>
          </p:nvPr>
        </p:nvSpPr>
        <p:spPr/>
        <p:txBody>
          <a:bodyPr/>
          <a:lstStyle/>
          <a:p>
            <a:r>
              <a:rPr lang="en-US" altLang="en-US"/>
              <a:t>Definitions</a:t>
            </a:r>
          </a:p>
          <a:p>
            <a:r>
              <a:rPr lang="en-US" altLang="en-US"/>
              <a:t>Introduction</a:t>
            </a:r>
          </a:p>
          <a:p>
            <a:r>
              <a:rPr lang="en-US" altLang="en-US"/>
              <a:t>Different HTML elements</a:t>
            </a:r>
            <a:endParaRPr lang="en-GB" altLang="en-US"/>
          </a:p>
        </p:txBody>
      </p:sp>
      <p:sp>
        <p:nvSpPr>
          <p:cNvPr id="4" name="Slide Number Placeholder 3">
            <a:extLst>
              <a:ext uri="{FF2B5EF4-FFF2-40B4-BE49-F238E27FC236}">
                <a16:creationId xmlns:a16="http://schemas.microsoft.com/office/drawing/2014/main" id="{A31B9E2E-098E-4FF8-B449-2FC81209CFEF}"/>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8EBC96-359C-BD41-AF93-8FA8D8387B79}" type="slidenum">
              <a:rPr lang="ar-SA" altLang="en-US">
                <a:solidFill>
                  <a:srgbClr val="595959"/>
                </a:solidFill>
              </a:rPr>
              <a:pPr/>
              <a:t>2</a:t>
            </a:fld>
            <a:endParaRPr lang="en-US" altLang="en-US">
              <a:solidFill>
                <a:srgbClr val="595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C31155F-E472-4810-B15D-BEBA2A8DC6B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27E57D-78D9-EE44-A65A-5E7D37101DF4}" type="slidenum">
              <a:rPr lang="ar-SA" altLang="en-US">
                <a:solidFill>
                  <a:srgbClr val="595959"/>
                </a:solidFill>
              </a:rPr>
              <a:pPr/>
              <a:t>20</a:t>
            </a:fld>
            <a:endParaRPr lang="en-US" altLang="en-US">
              <a:solidFill>
                <a:srgbClr val="595959"/>
              </a:solidFill>
            </a:endParaRPr>
          </a:p>
        </p:txBody>
      </p:sp>
      <p:sp>
        <p:nvSpPr>
          <p:cNvPr id="2" name="Title 1">
            <a:extLst>
              <a:ext uri="{FF2B5EF4-FFF2-40B4-BE49-F238E27FC236}">
                <a16:creationId xmlns:a16="http://schemas.microsoft.com/office/drawing/2014/main" id="{04B3E221-AF30-41AE-AA30-B8A879AF9299}"/>
              </a:ext>
            </a:extLst>
          </p:cNvPr>
          <p:cNvSpPr>
            <a:spLocks noGrp="1"/>
          </p:cNvSpPr>
          <p:nvPr>
            <p:ph type="title"/>
          </p:nvPr>
        </p:nvSpPr>
        <p:spPr/>
        <p:txBody>
          <a:bodyPr/>
          <a:lstStyle/>
          <a:p>
            <a:pPr eaLnBrk="1" fontAlgn="auto" hangingPunct="1">
              <a:spcAft>
                <a:spcPts val="0"/>
              </a:spcAft>
              <a:defRPr/>
            </a:pPr>
            <a:r>
              <a:rPr lang="en-US" dirty="0"/>
              <a:t>Tables</a:t>
            </a:r>
          </a:p>
        </p:txBody>
      </p:sp>
      <p:pic>
        <p:nvPicPr>
          <p:cNvPr id="29700" name="Picture 3">
            <a:extLst>
              <a:ext uri="{FF2B5EF4-FFF2-40B4-BE49-F238E27FC236}">
                <a16:creationId xmlns:a16="http://schemas.microsoft.com/office/drawing/2014/main" id="{7CB90370-6654-9BF2-6B34-C7E1AD3297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850" y="2135188"/>
            <a:ext cx="4138613" cy="194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4">
            <a:extLst>
              <a:ext uri="{FF2B5EF4-FFF2-40B4-BE49-F238E27FC236}">
                <a16:creationId xmlns:a16="http://schemas.microsoft.com/office/drawing/2014/main" id="{EE3AB4A2-A11D-3B7B-8DCA-DBA6B370AC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1138" y="836613"/>
            <a:ext cx="33274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6">
            <a:extLst>
              <a:ext uri="{FF2B5EF4-FFF2-40B4-BE49-F238E27FC236}">
                <a16:creationId xmlns:a16="http://schemas.microsoft.com/office/drawing/2014/main" id="{294B358B-7481-2F4F-6917-EF1928911ED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4470400"/>
            <a:ext cx="5367337"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CE5E-8C1E-4285-A1C2-C264F515D2F9}"/>
              </a:ext>
            </a:extLst>
          </p:cNvPr>
          <p:cNvSpPr>
            <a:spLocks noGrp="1"/>
          </p:cNvSpPr>
          <p:nvPr>
            <p:ph type="title"/>
          </p:nvPr>
        </p:nvSpPr>
        <p:spPr/>
        <p:txBody>
          <a:bodyPr/>
          <a:lstStyle/>
          <a:p>
            <a:pPr>
              <a:defRPr/>
            </a:pPr>
            <a:r>
              <a:rPr lang="en-US" dirty="0"/>
              <a:t>tables</a:t>
            </a:r>
            <a:endParaRPr lang="en-GB" dirty="0"/>
          </a:p>
        </p:txBody>
      </p:sp>
      <p:sp>
        <p:nvSpPr>
          <p:cNvPr id="30723" name="Content Placeholder 2">
            <a:extLst>
              <a:ext uri="{FF2B5EF4-FFF2-40B4-BE49-F238E27FC236}">
                <a16:creationId xmlns:a16="http://schemas.microsoft.com/office/drawing/2014/main" id="{D4AA6733-C387-D4C2-CAAB-6F95C5B2EB33}"/>
              </a:ext>
            </a:extLst>
          </p:cNvPr>
          <p:cNvSpPr>
            <a:spLocks noGrp="1"/>
          </p:cNvSpPr>
          <p:nvPr>
            <p:ph idx="1"/>
          </p:nvPr>
        </p:nvSpPr>
        <p:spPr>
          <a:xfrm>
            <a:off x="938213" y="1676400"/>
            <a:ext cx="7634287" cy="3594100"/>
          </a:xfrm>
        </p:spPr>
        <p:txBody>
          <a:bodyPr/>
          <a:lstStyle/>
          <a:p>
            <a:r>
              <a:rPr lang="en-GB" altLang="en-US"/>
              <a:t>The &lt;TABLE&gt;&lt;/TABLE&gt; element is used to declare a table: it has few sub elements. </a:t>
            </a:r>
          </a:p>
          <a:p>
            <a:pPr lvl="1"/>
            <a:r>
              <a:rPr lang="en-GB" altLang="en-US"/>
              <a:t>Table Row&lt;TR&gt;&lt;/TR&gt;.</a:t>
            </a:r>
          </a:p>
          <a:p>
            <a:pPr lvl="1"/>
            <a:r>
              <a:rPr lang="en-GB" altLang="en-US"/>
              <a:t>Table Header &lt;TH&gt;&lt;/TH&gt;.</a:t>
            </a:r>
          </a:p>
          <a:p>
            <a:pPr lvl="1"/>
            <a:r>
              <a:rPr lang="en-GB" altLang="en-US"/>
              <a:t>Table Data &lt;TD&gt;&lt;/TD&gt;.</a:t>
            </a:r>
          </a:p>
          <a:p>
            <a:pPr lvl="1"/>
            <a:r>
              <a:rPr lang="en-GB" altLang="en-US"/>
              <a:t>Caption &lt;CAPTION&gt;&lt;/CAPTION&gt;.</a:t>
            </a:r>
          </a:p>
          <a:p>
            <a:r>
              <a:rPr lang="en-GB" altLang="en-US"/>
              <a:t>The table row elements usually contain table header elements or table data elements.</a:t>
            </a:r>
          </a:p>
          <a:p>
            <a:endParaRPr lang="en-GB" altLang="en-US"/>
          </a:p>
        </p:txBody>
      </p:sp>
      <p:sp>
        <p:nvSpPr>
          <p:cNvPr id="4" name="Slide Number Placeholder 3">
            <a:extLst>
              <a:ext uri="{FF2B5EF4-FFF2-40B4-BE49-F238E27FC236}">
                <a16:creationId xmlns:a16="http://schemas.microsoft.com/office/drawing/2014/main" id="{FD5EE429-A29E-4B90-B955-AE157F0C430A}"/>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FA9BD8-05A1-DF44-AFC5-5B0F8B1CF5DD}" type="slidenum">
              <a:rPr lang="ar-SA" altLang="en-US">
                <a:solidFill>
                  <a:srgbClr val="595959"/>
                </a:solidFill>
              </a:rPr>
              <a:pPr/>
              <a:t>21</a:t>
            </a:fld>
            <a:endParaRPr lang="en-US" altLang="en-US">
              <a:solidFill>
                <a:srgbClr val="59595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57275541-2333-4BBB-83DF-21EA5A52305D}"/>
              </a:ext>
            </a:extLst>
          </p:cNvPr>
          <p:cNvSpPr>
            <a:spLocks noGrp="1" noChangeArrowheads="1"/>
          </p:cNvSpPr>
          <p:nvPr>
            <p:ph idx="1"/>
          </p:nvPr>
        </p:nvSpPr>
        <p:spPr>
          <a:xfrm>
            <a:off x="685800" y="1371600"/>
            <a:ext cx="7772400" cy="4876800"/>
          </a:xfrm>
          <a:solidFill>
            <a:schemeClr val="accent1">
              <a:lumMod val="40000"/>
              <a:lumOff val="60000"/>
            </a:schemeClr>
          </a:solidFill>
        </p:spPr>
        <p:txBody>
          <a:bodyPr rtlCol="0">
            <a:normAutofit fontScale="92500" lnSpcReduction="10000"/>
          </a:bodyPr>
          <a:lstStyle/>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chemeClr val="tx1">
                    <a:lumMod val="65000"/>
                    <a:lumOff val="35000"/>
                  </a:schemeClr>
                </a:solidFill>
              </a:rPr>
              <a:t>&lt;table border=“1”&gt;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FF0000"/>
                </a:solidFill>
              </a:rPr>
              <a:t>&lt;</a:t>
            </a:r>
            <a:r>
              <a:rPr lang="en-US" altLang="en-US" b="1" dirty="0" err="1">
                <a:solidFill>
                  <a:srgbClr val="FF0000"/>
                </a:solidFill>
              </a:rPr>
              <a:t>tr</a:t>
            </a:r>
            <a:r>
              <a:rPr lang="en-US" altLang="en-US" b="1" dirty="0">
                <a:solidFill>
                  <a:srgbClr val="FF0000"/>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0000CC"/>
                </a:solidFill>
              </a:rPr>
              <a:t>&lt;</a:t>
            </a:r>
            <a:r>
              <a:rPr lang="en-US" altLang="en-US" b="1" dirty="0" err="1">
                <a:solidFill>
                  <a:srgbClr val="0000CC"/>
                </a:solidFill>
              </a:rPr>
              <a:t>th</a:t>
            </a:r>
            <a:r>
              <a:rPr lang="en-US" altLang="en-US" b="1" dirty="0">
                <a:solidFill>
                  <a:srgbClr val="0000CC"/>
                </a:solidFill>
              </a:rPr>
              <a:t>&gt; Column 1 header &lt;/</a:t>
            </a:r>
            <a:r>
              <a:rPr lang="en-US" altLang="en-US" b="1" dirty="0" err="1">
                <a:solidFill>
                  <a:srgbClr val="0000CC"/>
                </a:solidFill>
              </a:rPr>
              <a:t>th</a:t>
            </a:r>
            <a:r>
              <a:rPr lang="en-US" altLang="en-US" b="1" dirty="0">
                <a:solidFill>
                  <a:srgbClr val="0000CC"/>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0000CC"/>
                </a:solidFill>
              </a:rPr>
              <a:t>&lt;</a:t>
            </a:r>
            <a:r>
              <a:rPr lang="en-US" altLang="en-US" b="1" dirty="0" err="1">
                <a:solidFill>
                  <a:srgbClr val="0000CC"/>
                </a:solidFill>
              </a:rPr>
              <a:t>th</a:t>
            </a:r>
            <a:r>
              <a:rPr lang="en-US" altLang="en-US" b="1" dirty="0">
                <a:solidFill>
                  <a:srgbClr val="0000CC"/>
                </a:solidFill>
              </a:rPr>
              <a:t>&gt; Column 2 header &lt;/</a:t>
            </a:r>
            <a:r>
              <a:rPr lang="en-US" altLang="en-US" b="1" dirty="0" err="1">
                <a:solidFill>
                  <a:srgbClr val="0000CC"/>
                </a:solidFill>
              </a:rPr>
              <a:t>th</a:t>
            </a:r>
            <a:r>
              <a:rPr lang="en-US" altLang="en-US" b="1" dirty="0">
                <a:solidFill>
                  <a:srgbClr val="0000CC"/>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FF0000"/>
                </a:solidFill>
              </a:rPr>
              <a:t>&lt;/</a:t>
            </a:r>
            <a:r>
              <a:rPr lang="en-US" altLang="en-US" b="1" dirty="0" err="1">
                <a:solidFill>
                  <a:srgbClr val="FF0000"/>
                </a:solidFill>
              </a:rPr>
              <a:t>tr</a:t>
            </a:r>
            <a:r>
              <a:rPr lang="en-US" altLang="en-US" b="1" dirty="0">
                <a:solidFill>
                  <a:srgbClr val="FF0000"/>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990000"/>
                </a:solidFill>
              </a:rPr>
              <a:t>&lt;</a:t>
            </a:r>
            <a:r>
              <a:rPr lang="en-US" altLang="en-US" b="1" dirty="0" err="1">
                <a:solidFill>
                  <a:srgbClr val="990000"/>
                </a:solidFill>
              </a:rPr>
              <a:t>tr</a:t>
            </a:r>
            <a:r>
              <a:rPr lang="en-US" altLang="en-US" b="1" dirty="0">
                <a:solidFill>
                  <a:srgbClr val="990000"/>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0000CC"/>
                </a:solidFill>
              </a:rPr>
              <a:t>&lt;td&gt; Row1, Col1 &lt;/td&gt;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0000CC"/>
                </a:solidFill>
              </a:rPr>
              <a:t>&lt;td&gt; Row1, Col2 &lt;/td&gt;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990000"/>
                </a:solidFill>
              </a:rPr>
              <a:t>&lt;/</a:t>
            </a:r>
            <a:r>
              <a:rPr lang="en-US" altLang="en-US" b="1" dirty="0" err="1">
                <a:solidFill>
                  <a:srgbClr val="990000"/>
                </a:solidFill>
              </a:rPr>
              <a:t>tr</a:t>
            </a:r>
            <a:r>
              <a:rPr lang="en-US" altLang="en-US" b="1" dirty="0">
                <a:solidFill>
                  <a:srgbClr val="990000"/>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FF0000"/>
                </a:solidFill>
              </a:rPr>
              <a:t>&lt;</a:t>
            </a:r>
            <a:r>
              <a:rPr lang="en-US" altLang="en-US" b="1" dirty="0" err="1">
                <a:solidFill>
                  <a:srgbClr val="FF0000"/>
                </a:solidFill>
              </a:rPr>
              <a:t>tr</a:t>
            </a:r>
            <a:r>
              <a:rPr lang="en-US" altLang="en-US" b="1" dirty="0">
                <a:solidFill>
                  <a:srgbClr val="FF0000"/>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0000CC"/>
                </a:solidFill>
              </a:rPr>
              <a:t>&lt;td&gt; Row2, Col1 &lt;/td&gt;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0000CC"/>
                </a:solidFill>
              </a:rPr>
              <a:t>&lt;td&gt; Row2, Col2 &lt;/td&gt;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rgbClr val="FF0000"/>
                </a:solidFill>
              </a:rPr>
              <a:t>&lt;/</a:t>
            </a:r>
            <a:r>
              <a:rPr lang="en-US" altLang="en-US" b="1" dirty="0" err="1">
                <a:solidFill>
                  <a:srgbClr val="FF0000"/>
                </a:solidFill>
              </a:rPr>
              <a:t>tr</a:t>
            </a:r>
            <a:r>
              <a:rPr lang="en-US" altLang="en-US" b="1" dirty="0">
                <a:solidFill>
                  <a:srgbClr val="FF0000"/>
                </a:solidFill>
              </a:rPr>
              <a:t>&gt;</a:t>
            </a:r>
          </a:p>
          <a:p>
            <a:pPr eaLnBrk="1" fontAlgn="auto" hangingPunct="1">
              <a:lnSpc>
                <a:spcPct val="90000"/>
              </a:lnSpc>
              <a:spcAft>
                <a:spcPts val="0"/>
              </a:spcAft>
              <a:buClr>
                <a:schemeClr val="bg1"/>
              </a:buClr>
              <a:buFont typeface="Wingdings" panose="05000000000000000000" pitchFamily="2" charset="2"/>
              <a:buNone/>
              <a:defRPr/>
            </a:pPr>
            <a:r>
              <a:rPr lang="en-US" altLang="en-US" b="1" dirty="0">
                <a:solidFill>
                  <a:schemeClr val="tx1">
                    <a:lumMod val="65000"/>
                    <a:lumOff val="35000"/>
                  </a:schemeClr>
                </a:solidFill>
              </a:rPr>
              <a:t>&lt;/table&gt;</a:t>
            </a:r>
          </a:p>
        </p:txBody>
      </p:sp>
      <p:sp>
        <p:nvSpPr>
          <p:cNvPr id="6" name="Slide Number Placeholder 5">
            <a:extLst>
              <a:ext uri="{FF2B5EF4-FFF2-40B4-BE49-F238E27FC236}">
                <a16:creationId xmlns:a16="http://schemas.microsoft.com/office/drawing/2014/main" id="{8F050E38-EECC-4A66-B3DD-9BC9E33F4A43}"/>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B1E556-C5C2-EF4B-ADB7-6B08D8073FE5}" type="slidenum">
              <a:rPr lang="ar-SA" altLang="en-US">
                <a:solidFill>
                  <a:srgbClr val="595959"/>
                </a:solidFill>
              </a:rPr>
              <a:pPr/>
              <a:t>22</a:t>
            </a:fld>
            <a:endParaRPr lang="en-US" altLang="en-US">
              <a:solidFill>
                <a:srgbClr val="595959"/>
              </a:solidFill>
            </a:endParaRPr>
          </a:p>
        </p:txBody>
      </p:sp>
      <p:sp>
        <p:nvSpPr>
          <p:cNvPr id="2" name="Title 1">
            <a:extLst>
              <a:ext uri="{FF2B5EF4-FFF2-40B4-BE49-F238E27FC236}">
                <a16:creationId xmlns:a16="http://schemas.microsoft.com/office/drawing/2014/main" id="{07C9DE62-3E94-45F4-9953-32BB83637F9F}"/>
              </a:ext>
            </a:extLst>
          </p:cNvPr>
          <p:cNvSpPr>
            <a:spLocks noGrp="1"/>
          </p:cNvSpPr>
          <p:nvPr>
            <p:ph type="title"/>
          </p:nvPr>
        </p:nvSpPr>
        <p:spPr/>
        <p:txBody>
          <a:bodyPr/>
          <a:lstStyle/>
          <a:p>
            <a:pPr eaLnBrk="1" fontAlgn="auto" hangingPunct="1">
              <a:spcAft>
                <a:spcPts val="0"/>
              </a:spcAft>
              <a:defRPr/>
            </a:pPr>
            <a:r>
              <a:rPr lang="en-US" dirty="0"/>
              <a:t>Tables</a:t>
            </a:r>
          </a:p>
        </p:txBody>
      </p:sp>
      <p:graphicFrame>
        <p:nvGraphicFramePr>
          <p:cNvPr id="5" name="Group 18">
            <a:extLst>
              <a:ext uri="{FF2B5EF4-FFF2-40B4-BE49-F238E27FC236}">
                <a16:creationId xmlns:a16="http://schemas.microsoft.com/office/drawing/2014/main" id="{B677A7E5-7D7D-47C9-98B2-FCDE61D6E900}"/>
              </a:ext>
            </a:extLst>
          </p:cNvPr>
          <p:cNvGraphicFramePr>
            <a:graphicFrameLocks/>
          </p:cNvGraphicFramePr>
          <p:nvPr/>
        </p:nvGraphicFramePr>
        <p:xfrm>
          <a:off x="3602038" y="3132138"/>
          <a:ext cx="4913312" cy="1859154"/>
        </p:xfrm>
        <a:graphic>
          <a:graphicData uri="http://schemas.openxmlformats.org/drawingml/2006/table">
            <a:tbl>
              <a:tblPr/>
              <a:tblGrid>
                <a:gridCol w="2485422">
                  <a:extLst>
                    <a:ext uri="{9D8B030D-6E8A-4147-A177-3AD203B41FA5}">
                      <a16:colId xmlns:a16="http://schemas.microsoft.com/office/drawing/2014/main" val="20000"/>
                    </a:ext>
                  </a:extLst>
                </a:gridCol>
                <a:gridCol w="2427890">
                  <a:extLst>
                    <a:ext uri="{9D8B030D-6E8A-4147-A177-3AD203B41FA5}">
                      <a16:colId xmlns:a16="http://schemas.microsoft.com/office/drawing/2014/main" val="20001"/>
                    </a:ext>
                  </a:extLst>
                </a:gridCol>
              </a:tblGrid>
              <a:tr h="94473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1 Header</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 Column 2 Header</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1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1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Row2, Col2</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8EB62EE4-32E1-44B6-AF7D-D3784471DDA2}"/>
              </a:ext>
            </a:extLst>
          </p:cNvPr>
          <p:cNvSpPr>
            <a:spLocks noGrp="1" noChangeArrowheads="1"/>
          </p:cNvSpPr>
          <p:nvPr>
            <p:ph idx="1"/>
          </p:nvPr>
        </p:nvSpPr>
        <p:spPr>
          <a:xfrm>
            <a:off x="457200" y="1600200"/>
            <a:ext cx="8229600" cy="4953000"/>
          </a:xfrm>
          <a:solidFill>
            <a:schemeClr val="accent1">
              <a:lumMod val="40000"/>
              <a:lumOff val="60000"/>
            </a:schemeClr>
          </a:solidFill>
        </p:spPr>
        <p:txBody>
          <a:bodyPr rtlCol="0">
            <a:normAutofit lnSpcReduction="10000"/>
          </a:bodyPr>
          <a:lstStyle/>
          <a:p>
            <a:pPr eaLnBrk="1" fontAlgn="auto" hangingPunct="1">
              <a:spcAft>
                <a:spcPts val="0"/>
              </a:spcAft>
              <a:buClr>
                <a:schemeClr val="bg1"/>
              </a:buClr>
              <a:buFont typeface="Wingdings" panose="05000000000000000000" pitchFamily="2" charset="2"/>
              <a:buChar char="§"/>
              <a:defRPr/>
            </a:pPr>
            <a:r>
              <a:rPr lang="en-US" altLang="en-US" sz="2800" b="1" dirty="0" err="1">
                <a:solidFill>
                  <a:srgbClr val="FF0000"/>
                </a:solidFill>
              </a:rPr>
              <a:t>BGColor</a:t>
            </a:r>
            <a:r>
              <a:rPr lang="en-US" altLang="en-US" sz="2800" b="1" dirty="0">
                <a:solidFill>
                  <a:schemeClr val="tx1">
                    <a:lumMod val="65000"/>
                    <a:lumOff val="35000"/>
                  </a:schemeClr>
                </a:solidFill>
              </a:rPr>
              <a:t>:</a:t>
            </a:r>
            <a:r>
              <a:rPr lang="en-US" altLang="en-US" sz="2800" dirty="0">
                <a:solidFill>
                  <a:schemeClr val="tx1">
                    <a:lumMod val="65000"/>
                    <a:lumOff val="35000"/>
                  </a:schemeClr>
                </a:solidFill>
              </a:rPr>
              <a:t> Some browsers support background colors in a table.</a:t>
            </a:r>
          </a:p>
          <a:p>
            <a:pPr eaLnBrk="1" fontAlgn="auto" hangingPunct="1">
              <a:spcAft>
                <a:spcPts val="0"/>
              </a:spcAft>
              <a:buClr>
                <a:schemeClr val="bg1"/>
              </a:buClr>
              <a:buFont typeface="Wingdings" panose="05000000000000000000" pitchFamily="2" charset="2"/>
              <a:buChar char="§"/>
              <a:defRPr/>
            </a:pPr>
            <a:r>
              <a:rPr lang="en-US" altLang="en-US" sz="2800" b="1" dirty="0">
                <a:solidFill>
                  <a:srgbClr val="FF0000"/>
                </a:solidFill>
              </a:rPr>
              <a:t>Width</a:t>
            </a:r>
            <a:r>
              <a:rPr lang="en-US" altLang="en-US" sz="2800" b="1" dirty="0">
                <a:solidFill>
                  <a:schemeClr val="tx1">
                    <a:lumMod val="65000"/>
                    <a:lumOff val="35000"/>
                  </a:schemeClr>
                </a:solidFill>
              </a:rPr>
              <a:t>:</a:t>
            </a:r>
            <a:r>
              <a:rPr lang="en-US" altLang="en-US" sz="2800" dirty="0">
                <a:solidFill>
                  <a:schemeClr val="tx1">
                    <a:lumMod val="65000"/>
                    <a:lumOff val="35000"/>
                  </a:schemeClr>
                </a:solidFill>
              </a:rPr>
              <a:t> you can specify the table width as an absolute number of pixels or a percentage of the document width. You can set the width for the table cells as well.</a:t>
            </a:r>
          </a:p>
          <a:p>
            <a:pPr eaLnBrk="1" fontAlgn="auto" hangingPunct="1">
              <a:spcAft>
                <a:spcPts val="0"/>
              </a:spcAft>
              <a:buClr>
                <a:schemeClr val="bg1"/>
              </a:buClr>
              <a:buFont typeface="Wingdings" panose="05000000000000000000" pitchFamily="2" charset="2"/>
              <a:buChar char="§"/>
              <a:defRPr/>
            </a:pPr>
            <a:r>
              <a:rPr lang="en-US" altLang="en-US" sz="2800" b="1" dirty="0">
                <a:solidFill>
                  <a:srgbClr val="FF0000"/>
                </a:solidFill>
              </a:rPr>
              <a:t>Border</a:t>
            </a:r>
            <a:r>
              <a:rPr lang="en-US" altLang="en-US" sz="2800" b="1" dirty="0">
                <a:solidFill>
                  <a:schemeClr val="tx1">
                    <a:lumMod val="65000"/>
                    <a:lumOff val="35000"/>
                  </a:schemeClr>
                </a:solidFill>
              </a:rPr>
              <a:t>:</a:t>
            </a:r>
            <a:r>
              <a:rPr lang="en-US" altLang="en-US" sz="2800" dirty="0">
                <a:solidFill>
                  <a:schemeClr val="tx1">
                    <a:lumMod val="65000"/>
                    <a:lumOff val="35000"/>
                  </a:schemeClr>
                </a:solidFill>
              </a:rPr>
              <a:t> You can choose a numerical value for the border width, which specifies the border in pixels.</a:t>
            </a:r>
          </a:p>
          <a:p>
            <a:pPr eaLnBrk="1" fontAlgn="auto" hangingPunct="1">
              <a:spcAft>
                <a:spcPts val="0"/>
              </a:spcAft>
              <a:buClr>
                <a:schemeClr val="bg1"/>
              </a:buClr>
              <a:buFont typeface="Wingdings" panose="05000000000000000000" pitchFamily="2" charset="2"/>
              <a:buChar char="§"/>
              <a:defRPr/>
            </a:pPr>
            <a:r>
              <a:rPr lang="en-US" altLang="en-US" sz="2800" b="1" dirty="0" err="1">
                <a:solidFill>
                  <a:srgbClr val="FF0000"/>
                </a:solidFill>
              </a:rPr>
              <a:t>CellSpacing</a:t>
            </a:r>
            <a:r>
              <a:rPr lang="en-US" altLang="en-US" sz="2800" b="1" dirty="0">
                <a:solidFill>
                  <a:schemeClr val="tx1">
                    <a:lumMod val="65000"/>
                    <a:lumOff val="35000"/>
                  </a:schemeClr>
                </a:solidFill>
              </a:rPr>
              <a:t>:</a:t>
            </a:r>
            <a:r>
              <a:rPr lang="en-US" altLang="en-US" sz="2800" dirty="0">
                <a:solidFill>
                  <a:schemeClr val="tx1">
                    <a:lumMod val="65000"/>
                    <a:lumOff val="35000"/>
                  </a:schemeClr>
                </a:solidFill>
              </a:rPr>
              <a:t> Cell Spacing represents the space between cells and is specified in pixels.</a:t>
            </a:r>
          </a:p>
        </p:txBody>
      </p:sp>
      <p:sp>
        <p:nvSpPr>
          <p:cNvPr id="6" name="Slide Number Placeholder 5">
            <a:extLst>
              <a:ext uri="{FF2B5EF4-FFF2-40B4-BE49-F238E27FC236}">
                <a16:creationId xmlns:a16="http://schemas.microsoft.com/office/drawing/2014/main" id="{DBC5D3A2-D71A-4B10-A18F-D7DF644ADFA2}"/>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7E076D-6D60-EB40-A5EA-035AA14C4BFD}" type="slidenum">
              <a:rPr lang="ar-SA" altLang="en-US">
                <a:solidFill>
                  <a:srgbClr val="595959"/>
                </a:solidFill>
              </a:rPr>
              <a:pPr/>
              <a:t>23</a:t>
            </a:fld>
            <a:endParaRPr lang="en-US" altLang="en-US">
              <a:solidFill>
                <a:srgbClr val="595959"/>
              </a:solidFill>
            </a:endParaRPr>
          </a:p>
        </p:txBody>
      </p:sp>
      <p:sp>
        <p:nvSpPr>
          <p:cNvPr id="2" name="Title 1">
            <a:extLst>
              <a:ext uri="{FF2B5EF4-FFF2-40B4-BE49-F238E27FC236}">
                <a16:creationId xmlns:a16="http://schemas.microsoft.com/office/drawing/2014/main" id="{2B083936-5A48-4F38-8A0A-B2662AE7EF87}"/>
              </a:ext>
            </a:extLst>
          </p:cNvPr>
          <p:cNvSpPr>
            <a:spLocks noGrp="1"/>
          </p:cNvSpPr>
          <p:nvPr>
            <p:ph type="title"/>
          </p:nvPr>
        </p:nvSpPr>
        <p:spPr/>
        <p:txBody>
          <a:bodyPr/>
          <a:lstStyle/>
          <a:p>
            <a:pPr eaLnBrk="1" fontAlgn="auto" hangingPunct="1">
              <a:spcAft>
                <a:spcPts val="0"/>
              </a:spcAft>
              <a:defRPr/>
            </a:pPr>
            <a:r>
              <a:rPr lang="en-US" dirty="0"/>
              <a:t>Tables Attributes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4053-E99D-4926-A99C-F1122308A290}"/>
              </a:ext>
            </a:extLst>
          </p:cNvPr>
          <p:cNvSpPr>
            <a:spLocks noGrp="1"/>
          </p:cNvSpPr>
          <p:nvPr>
            <p:ph type="title"/>
          </p:nvPr>
        </p:nvSpPr>
        <p:spPr/>
        <p:txBody>
          <a:bodyPr/>
          <a:lstStyle/>
          <a:p>
            <a:pPr eaLnBrk="1" fontAlgn="auto" hangingPunct="1">
              <a:spcAft>
                <a:spcPts val="0"/>
              </a:spcAft>
              <a:defRPr/>
            </a:pPr>
            <a:r>
              <a:rPr lang="en-US" dirty="0"/>
              <a:t>Tables Attributes</a:t>
            </a:r>
          </a:p>
        </p:txBody>
      </p:sp>
      <p:sp>
        <p:nvSpPr>
          <p:cNvPr id="33795" name="Content Placeholder 3">
            <a:extLst>
              <a:ext uri="{FF2B5EF4-FFF2-40B4-BE49-F238E27FC236}">
                <a16:creationId xmlns:a16="http://schemas.microsoft.com/office/drawing/2014/main" id="{C2A9988A-2592-3E22-FA45-BA8A69182A95}"/>
              </a:ext>
            </a:extLst>
          </p:cNvPr>
          <p:cNvSpPr>
            <a:spLocks noGrp="1"/>
          </p:cNvSpPr>
          <p:nvPr>
            <p:ph idx="1"/>
          </p:nvPr>
        </p:nvSpPr>
        <p:spPr/>
        <p:txBody>
          <a:bodyPr/>
          <a:lstStyle/>
          <a:p>
            <a:pPr eaLnBrk="1" hangingPunct="1">
              <a:buClr>
                <a:schemeClr val="bg1"/>
              </a:buClr>
              <a:buFont typeface="Wingdings" pitchFamily="2" charset="2"/>
              <a:buChar char="§"/>
            </a:pPr>
            <a:r>
              <a:rPr lang="en-US" altLang="en-US" b="1" dirty="0" err="1">
                <a:solidFill>
                  <a:srgbClr val="FF0000"/>
                </a:solidFill>
              </a:rPr>
              <a:t>CellPadding</a:t>
            </a:r>
            <a:r>
              <a:rPr lang="en-US" altLang="en-US" b="1" dirty="0"/>
              <a:t>:</a:t>
            </a:r>
            <a:r>
              <a:rPr lang="en-US" altLang="en-US" dirty="0"/>
              <a:t> Cell Padding is the space between the cell border and the cell contents and is specified in pixels.</a:t>
            </a:r>
          </a:p>
          <a:p>
            <a:pPr eaLnBrk="1" hangingPunct="1">
              <a:buClr>
                <a:schemeClr val="bg1"/>
              </a:buClr>
              <a:buFont typeface="Wingdings" pitchFamily="2" charset="2"/>
              <a:buChar char="§"/>
            </a:pPr>
            <a:r>
              <a:rPr lang="en-US" altLang="en-US" b="1" dirty="0">
                <a:solidFill>
                  <a:srgbClr val="FF0000"/>
                </a:solidFill>
              </a:rPr>
              <a:t>Align</a:t>
            </a:r>
            <a:r>
              <a:rPr lang="en-US" altLang="en-US" b="1" dirty="0"/>
              <a:t>:</a:t>
            </a:r>
            <a:r>
              <a:rPr lang="en-US" altLang="en-US" dirty="0"/>
              <a:t> tables can have left, right, or center alignment. </a:t>
            </a:r>
          </a:p>
          <a:p>
            <a:pPr eaLnBrk="1" hangingPunct="1">
              <a:buClr>
                <a:schemeClr val="bg1"/>
              </a:buClr>
              <a:buFont typeface="Wingdings" pitchFamily="2" charset="2"/>
              <a:buChar char="§"/>
            </a:pPr>
            <a:r>
              <a:rPr lang="en-US" altLang="en-US" b="1" dirty="0">
                <a:solidFill>
                  <a:srgbClr val="FF0000"/>
                </a:solidFill>
              </a:rPr>
              <a:t>Background</a:t>
            </a:r>
            <a:r>
              <a:rPr lang="en-US" altLang="en-US" b="1" dirty="0"/>
              <a:t>:</a:t>
            </a:r>
            <a:r>
              <a:rPr lang="en-US" altLang="en-US" dirty="0"/>
              <a:t> Background Image, will be titled in IE3.0 and above.</a:t>
            </a:r>
          </a:p>
          <a:p>
            <a:pPr eaLnBrk="1" hangingPunct="1">
              <a:buClr>
                <a:schemeClr val="bg1"/>
              </a:buClr>
              <a:buFont typeface="Wingdings" pitchFamily="2" charset="2"/>
              <a:buChar char="§"/>
            </a:pPr>
            <a:r>
              <a:rPr lang="en-US" altLang="en-US" dirty="0" err="1">
                <a:solidFill>
                  <a:srgbClr val="FF0000"/>
                </a:solidFill>
              </a:rPr>
              <a:t>BorderColor</a:t>
            </a:r>
            <a:r>
              <a:rPr lang="en-US" altLang="en-US" dirty="0">
                <a:solidFill>
                  <a:srgbClr val="FF0000"/>
                </a:solidFill>
              </a:rPr>
              <a:t>, </a:t>
            </a:r>
            <a:r>
              <a:rPr lang="en-US" altLang="en-US" dirty="0" err="1">
                <a:solidFill>
                  <a:srgbClr val="FF0000"/>
                </a:solidFill>
              </a:rPr>
              <a:t>BorderColorDark</a:t>
            </a:r>
            <a:r>
              <a:rPr lang="en-US" altLang="en-US" dirty="0"/>
              <a:t>. </a:t>
            </a:r>
          </a:p>
          <a:p>
            <a:endParaRPr lang="en-US" altLang="en-US" dirty="0"/>
          </a:p>
        </p:txBody>
      </p:sp>
      <p:sp>
        <p:nvSpPr>
          <p:cNvPr id="6" name="Slide Number Placeholder 5">
            <a:extLst>
              <a:ext uri="{FF2B5EF4-FFF2-40B4-BE49-F238E27FC236}">
                <a16:creationId xmlns:a16="http://schemas.microsoft.com/office/drawing/2014/main" id="{E9EFD869-0CA6-4C1C-975F-3CBB49DA054E}"/>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E61FFB-86E0-2E43-9D4A-2E378077EA66}" type="slidenum">
              <a:rPr lang="ar-SA" altLang="en-US">
                <a:solidFill>
                  <a:srgbClr val="595959"/>
                </a:solidFill>
              </a:rPr>
              <a:pPr/>
              <a:t>24</a:t>
            </a:fld>
            <a:endParaRPr lang="en-US" altLang="en-US">
              <a:solidFill>
                <a:srgbClr val="59595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F0AE-9367-4A95-8080-F2F2A8433972}"/>
              </a:ext>
            </a:extLst>
          </p:cNvPr>
          <p:cNvSpPr>
            <a:spLocks noGrp="1"/>
          </p:cNvSpPr>
          <p:nvPr>
            <p:ph type="title"/>
          </p:nvPr>
        </p:nvSpPr>
        <p:spPr/>
        <p:txBody>
          <a:bodyPr/>
          <a:lstStyle/>
          <a:p>
            <a:pPr eaLnBrk="1" fontAlgn="auto" hangingPunct="1">
              <a:spcAft>
                <a:spcPts val="0"/>
              </a:spcAft>
              <a:defRPr/>
            </a:pPr>
            <a:r>
              <a:rPr lang="en-US" dirty="0"/>
              <a:t>Table Caption</a:t>
            </a:r>
          </a:p>
        </p:txBody>
      </p:sp>
      <p:sp>
        <p:nvSpPr>
          <p:cNvPr id="3" name="Content Placeholder 2">
            <a:extLst>
              <a:ext uri="{FF2B5EF4-FFF2-40B4-BE49-F238E27FC236}">
                <a16:creationId xmlns:a16="http://schemas.microsoft.com/office/drawing/2014/main" id="{745E8763-4380-46AF-BB93-A7D42A797D93}"/>
              </a:ext>
            </a:extLst>
          </p:cNvPr>
          <p:cNvSpPr>
            <a:spLocks noGrp="1"/>
          </p:cNvSpPr>
          <p:nvPr>
            <p:ph idx="1"/>
          </p:nvPr>
        </p:nvSpPr>
        <p:spPr/>
        <p:txBody>
          <a:bodyPr/>
          <a:lstStyle/>
          <a:p>
            <a:pPr eaLnBrk="1" fontAlgn="auto" hangingPunct="1">
              <a:spcAft>
                <a:spcPts val="0"/>
              </a:spcAft>
              <a:buClr>
                <a:schemeClr val="bg1"/>
              </a:buClr>
              <a:buFont typeface="Wingdings" panose="05000000000000000000" pitchFamily="2" charset="2"/>
              <a:buChar char="§"/>
              <a:defRPr/>
            </a:pPr>
            <a:r>
              <a:rPr lang="en-US" altLang="en-US" dirty="0">
                <a:solidFill>
                  <a:schemeClr val="tx1">
                    <a:lumMod val="65000"/>
                    <a:lumOff val="35000"/>
                  </a:schemeClr>
                </a:solidFill>
              </a:rPr>
              <a:t>A table caption allows you to specify a line of text that will appear centered above or bellow the table.</a:t>
            </a:r>
          </a:p>
          <a:p>
            <a:pPr eaLnBrk="1" fontAlgn="auto" hangingPunct="1">
              <a:spcAft>
                <a:spcPts val="0"/>
              </a:spcAft>
              <a:buClr>
                <a:schemeClr val="bg1"/>
              </a:buClr>
              <a:buFont typeface="Wingdings" panose="05000000000000000000" pitchFamily="2" charset="2"/>
              <a:buNone/>
              <a:defRPr/>
            </a:pPr>
            <a:r>
              <a:rPr lang="en-US" altLang="en-US" sz="1800" b="1" dirty="0">
                <a:solidFill>
                  <a:srgbClr val="FF0000"/>
                </a:solidFill>
              </a:rPr>
              <a:t>&lt;TABLE BORDER=1 CELLPADDING=2&gt;</a:t>
            </a:r>
          </a:p>
          <a:p>
            <a:pPr eaLnBrk="1" fontAlgn="auto" hangingPunct="1">
              <a:spcAft>
                <a:spcPts val="0"/>
              </a:spcAft>
              <a:buClr>
                <a:schemeClr val="bg1"/>
              </a:buClr>
              <a:buFont typeface="Wingdings" panose="05000000000000000000" pitchFamily="2" charset="2"/>
              <a:buNone/>
              <a:defRPr/>
            </a:pPr>
            <a:r>
              <a:rPr lang="en-US" altLang="en-US" sz="1800" b="1" dirty="0">
                <a:solidFill>
                  <a:srgbClr val="FF0000"/>
                </a:solidFill>
              </a:rPr>
              <a:t>&lt;CAPTION ALIGN=“BOTTOM”&gt; Label For My Table &lt;/CAPTION&gt;</a:t>
            </a:r>
          </a:p>
          <a:p>
            <a:pPr eaLnBrk="1" fontAlgn="auto" hangingPunct="1">
              <a:spcAft>
                <a:spcPts val="0"/>
              </a:spcAft>
              <a:buClr>
                <a:schemeClr val="bg1"/>
              </a:buClr>
              <a:buFont typeface="Wingdings" panose="05000000000000000000" pitchFamily="2" charset="2"/>
              <a:buChar char="§"/>
              <a:defRPr/>
            </a:pPr>
            <a:endParaRPr lang="en-US" altLang="en-US" dirty="0">
              <a:solidFill>
                <a:schemeClr val="tx1">
                  <a:lumMod val="65000"/>
                  <a:lumOff val="35000"/>
                </a:schemeClr>
              </a:solidFill>
            </a:endParaRPr>
          </a:p>
          <a:p>
            <a:pPr eaLnBrk="1" fontAlgn="auto" hangingPunct="1">
              <a:spcAft>
                <a:spcPts val="0"/>
              </a:spcAft>
              <a:buClr>
                <a:schemeClr val="bg1"/>
              </a:buClr>
              <a:buFont typeface="Wingdings" panose="05000000000000000000" pitchFamily="2" charset="2"/>
              <a:buChar char="§"/>
              <a:defRPr/>
            </a:pPr>
            <a:r>
              <a:rPr lang="en-US" altLang="en-US" dirty="0">
                <a:solidFill>
                  <a:schemeClr val="tx1">
                    <a:lumMod val="65000"/>
                    <a:lumOff val="35000"/>
                  </a:schemeClr>
                </a:solidFill>
              </a:rPr>
              <a:t>The Caption element has one attribute ALIGN that can be either TOP (Above the table) or BOTTOM (below the table).</a:t>
            </a:r>
          </a:p>
          <a:p>
            <a:pPr>
              <a:defRPr/>
            </a:pPr>
            <a:endParaRPr lang="en-US" dirty="0"/>
          </a:p>
        </p:txBody>
      </p:sp>
      <p:sp>
        <p:nvSpPr>
          <p:cNvPr id="6" name="Slide Number Placeholder 5">
            <a:extLst>
              <a:ext uri="{FF2B5EF4-FFF2-40B4-BE49-F238E27FC236}">
                <a16:creationId xmlns:a16="http://schemas.microsoft.com/office/drawing/2014/main" id="{7537B5A1-2EFE-4C63-8D89-814FAF46900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B923B8-2762-754C-B14F-53FC27D89C6D}" type="slidenum">
              <a:rPr lang="ar-SA" altLang="en-US">
                <a:solidFill>
                  <a:srgbClr val="595959"/>
                </a:solidFill>
              </a:rPr>
              <a:pPr/>
              <a:t>25</a:t>
            </a:fld>
            <a:endParaRPr lang="en-US" altLang="en-US">
              <a:solidFill>
                <a:srgbClr val="59595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43EA848-6450-4E39-8778-649DEA6A6AFB}"/>
              </a:ext>
            </a:extLst>
          </p:cNvPr>
          <p:cNvSpPr>
            <a:spLocks noGrp="1" noChangeArrowheads="1"/>
          </p:cNvSpPr>
          <p:nvPr>
            <p:ph type="title"/>
          </p:nvPr>
        </p:nvSpPr>
        <p:spPr/>
        <p:txBody>
          <a:bodyPr/>
          <a:lstStyle/>
          <a:p>
            <a:pPr eaLnBrk="1" fontAlgn="auto" hangingPunct="1">
              <a:spcAft>
                <a:spcPts val="0"/>
              </a:spcAft>
              <a:defRPr/>
            </a:pPr>
            <a:r>
              <a:rPr lang="en-US" altLang="en-US"/>
              <a:t>Table Header</a:t>
            </a:r>
          </a:p>
        </p:txBody>
      </p:sp>
      <p:sp>
        <p:nvSpPr>
          <p:cNvPr id="36867" name="Rectangle 3">
            <a:extLst>
              <a:ext uri="{FF2B5EF4-FFF2-40B4-BE49-F238E27FC236}">
                <a16:creationId xmlns:a16="http://schemas.microsoft.com/office/drawing/2014/main" id="{2CC09524-EF5B-41DF-6DAB-DB9F32FCCD03}"/>
              </a:ext>
            </a:extLst>
          </p:cNvPr>
          <p:cNvSpPr>
            <a:spLocks noGrp="1"/>
          </p:cNvSpPr>
          <p:nvPr>
            <p:ph idx="1"/>
          </p:nvPr>
        </p:nvSpPr>
        <p:spPr/>
        <p:txBody>
          <a:bodyPr/>
          <a:lstStyle/>
          <a:p>
            <a:pPr eaLnBrk="1" hangingPunct="1"/>
            <a:r>
              <a:rPr lang="en-US" altLang="en-US"/>
              <a:t>Table Data cells are represented by the TD element. Cells can also be TH (Table Header) elements which results in the contents of the table header cells appearing centered and in bold text.</a:t>
            </a:r>
          </a:p>
        </p:txBody>
      </p:sp>
      <p:sp>
        <p:nvSpPr>
          <p:cNvPr id="6" name="Slide Number Placeholder 5">
            <a:extLst>
              <a:ext uri="{FF2B5EF4-FFF2-40B4-BE49-F238E27FC236}">
                <a16:creationId xmlns:a16="http://schemas.microsoft.com/office/drawing/2014/main" id="{52314397-2920-4691-BD99-65B72C5FADB3}"/>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C674F8-ABF6-4648-8D1E-962BBE0B79B9}" type="slidenum">
              <a:rPr lang="ar-SA" altLang="en-US">
                <a:solidFill>
                  <a:srgbClr val="595959"/>
                </a:solidFill>
              </a:rPr>
              <a:pPr/>
              <a:t>26</a:t>
            </a:fld>
            <a:endParaRPr lang="en-US" altLang="en-US">
              <a:solidFill>
                <a:srgbClr val="59595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9A564AA-5AE2-4F49-8EDC-EDAF3E46B28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dirty="0"/>
              <a:t>Table Data and Table Header Attributes - Extra</a:t>
            </a:r>
          </a:p>
        </p:txBody>
      </p:sp>
      <p:sp>
        <p:nvSpPr>
          <p:cNvPr id="78851" name="Rectangle 3">
            <a:extLst>
              <a:ext uri="{FF2B5EF4-FFF2-40B4-BE49-F238E27FC236}">
                <a16:creationId xmlns:a16="http://schemas.microsoft.com/office/drawing/2014/main" id="{56F39362-61B3-490B-99C7-6403FCC6CFCA}"/>
              </a:ext>
            </a:extLst>
          </p:cNvPr>
          <p:cNvSpPr>
            <a:spLocks noGrp="1" noChangeArrowheads="1"/>
          </p:cNvSpPr>
          <p:nvPr>
            <p:ph idx="1"/>
          </p:nvPr>
        </p:nvSpPr>
        <p:spPr/>
        <p:txBody>
          <a:bodyPr rtlCol="0">
            <a:normAutofit lnSpcReduction="10000"/>
          </a:bodyPr>
          <a:lstStyle/>
          <a:p>
            <a:pPr eaLnBrk="1" fontAlgn="auto" hangingPunct="1">
              <a:spcAft>
                <a:spcPts val="0"/>
              </a:spcAft>
              <a:defRPr/>
            </a:pPr>
            <a:r>
              <a:rPr lang="en-US" altLang="en-US" dirty="0" err="1">
                <a:solidFill>
                  <a:schemeClr val="tx1">
                    <a:lumMod val="65000"/>
                    <a:lumOff val="35000"/>
                  </a:schemeClr>
                </a:solidFill>
              </a:rPr>
              <a:t>Colspan</a:t>
            </a:r>
            <a:r>
              <a:rPr lang="en-US" altLang="en-US" dirty="0">
                <a:solidFill>
                  <a:schemeClr val="tx1">
                    <a:lumMod val="65000"/>
                    <a:lumOff val="35000"/>
                  </a:schemeClr>
                </a:solidFill>
              </a:rPr>
              <a:t>: Specifies how many cell columns of the table this cell should span.</a:t>
            </a:r>
          </a:p>
          <a:p>
            <a:pPr eaLnBrk="1" fontAlgn="auto" hangingPunct="1">
              <a:spcAft>
                <a:spcPts val="0"/>
              </a:spcAft>
              <a:defRPr/>
            </a:pPr>
            <a:r>
              <a:rPr lang="en-US" altLang="en-US" dirty="0" err="1">
                <a:solidFill>
                  <a:schemeClr val="tx1">
                    <a:lumMod val="65000"/>
                    <a:lumOff val="35000"/>
                  </a:schemeClr>
                </a:solidFill>
              </a:rPr>
              <a:t>Rowspan</a:t>
            </a:r>
            <a:r>
              <a:rPr lang="en-US" altLang="en-US" dirty="0">
                <a:solidFill>
                  <a:schemeClr val="tx1">
                    <a:lumMod val="65000"/>
                    <a:lumOff val="35000"/>
                  </a:schemeClr>
                </a:solidFill>
              </a:rPr>
              <a:t>: Specifies how many cell rows of the table this cell should span.</a:t>
            </a:r>
          </a:p>
          <a:p>
            <a:pPr eaLnBrk="1" fontAlgn="auto" hangingPunct="1">
              <a:spcAft>
                <a:spcPts val="0"/>
              </a:spcAft>
              <a:defRPr/>
            </a:pPr>
            <a:r>
              <a:rPr lang="en-US" altLang="en-US" dirty="0">
                <a:solidFill>
                  <a:schemeClr val="tx1">
                    <a:lumMod val="65000"/>
                    <a:lumOff val="35000"/>
                  </a:schemeClr>
                </a:solidFill>
              </a:rPr>
              <a:t>Align: cell data can have left, right, or center alignment.</a:t>
            </a:r>
          </a:p>
          <a:p>
            <a:pPr eaLnBrk="1" fontAlgn="auto" hangingPunct="1">
              <a:spcAft>
                <a:spcPts val="0"/>
              </a:spcAft>
              <a:defRPr/>
            </a:pPr>
            <a:r>
              <a:rPr lang="en-US" altLang="en-US" dirty="0" err="1">
                <a:solidFill>
                  <a:schemeClr val="tx1">
                    <a:lumMod val="65000"/>
                    <a:lumOff val="35000"/>
                  </a:schemeClr>
                </a:solidFill>
              </a:rPr>
              <a:t>Valign</a:t>
            </a:r>
            <a:r>
              <a:rPr lang="en-US" altLang="en-US" dirty="0">
                <a:solidFill>
                  <a:schemeClr val="tx1">
                    <a:lumMod val="65000"/>
                    <a:lumOff val="35000"/>
                  </a:schemeClr>
                </a:solidFill>
              </a:rPr>
              <a:t>: cell data can have top, middle, or bottom alignment.</a:t>
            </a:r>
          </a:p>
          <a:p>
            <a:pPr eaLnBrk="1" fontAlgn="auto" hangingPunct="1">
              <a:spcAft>
                <a:spcPts val="0"/>
              </a:spcAft>
              <a:defRPr/>
            </a:pPr>
            <a:r>
              <a:rPr lang="en-US" altLang="en-US" dirty="0">
                <a:solidFill>
                  <a:schemeClr val="tx1">
                    <a:lumMod val="65000"/>
                    <a:lumOff val="35000"/>
                  </a:schemeClr>
                </a:solidFill>
              </a:rPr>
              <a:t>Width: you can specify the width as an absolute number of pixels or a percentage of the document width.</a:t>
            </a:r>
          </a:p>
          <a:p>
            <a:pPr eaLnBrk="1" fontAlgn="auto" hangingPunct="1">
              <a:spcAft>
                <a:spcPts val="0"/>
              </a:spcAft>
              <a:defRPr/>
            </a:pPr>
            <a:r>
              <a:rPr lang="en-US" altLang="en-US" dirty="0">
                <a:solidFill>
                  <a:schemeClr val="tx1">
                    <a:lumMod val="65000"/>
                    <a:lumOff val="35000"/>
                  </a:schemeClr>
                </a:solidFill>
              </a:rPr>
              <a:t>Height: You can specify the height as an absolute number of pixels or a percentage of the document height.</a:t>
            </a:r>
          </a:p>
        </p:txBody>
      </p:sp>
      <p:sp>
        <p:nvSpPr>
          <p:cNvPr id="6" name="Slide Number Placeholder 5">
            <a:extLst>
              <a:ext uri="{FF2B5EF4-FFF2-40B4-BE49-F238E27FC236}">
                <a16:creationId xmlns:a16="http://schemas.microsoft.com/office/drawing/2014/main" id="{35840C58-1623-4198-972C-28B043F838E5}"/>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B1DDBB-F488-2E49-93D2-1FB4AB718FB1}" type="slidenum">
              <a:rPr lang="ar-SA" altLang="en-US">
                <a:solidFill>
                  <a:srgbClr val="595959"/>
                </a:solidFill>
              </a:rPr>
              <a:pPr/>
              <a:t>27</a:t>
            </a:fld>
            <a:endParaRPr lang="en-US" altLang="en-US">
              <a:solidFill>
                <a:srgbClr val="59595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0A9A5D28-4206-49FE-88EF-063AA07B2E1D}"/>
              </a:ext>
            </a:extLst>
          </p:cNvPr>
          <p:cNvSpPr>
            <a:spLocks noGrp="1" noChangeArrowheads="1"/>
          </p:cNvSpPr>
          <p:nvPr>
            <p:ph idx="1"/>
          </p:nvPr>
        </p:nvSpPr>
        <p:spPr>
          <a:xfrm>
            <a:off x="179388" y="1165225"/>
            <a:ext cx="4849812" cy="5692775"/>
          </a:xfrm>
          <a:solidFill>
            <a:schemeClr val="accent1">
              <a:lumMod val="40000"/>
              <a:lumOff val="60000"/>
            </a:schemeClr>
          </a:solidFill>
        </p:spPr>
        <p:txBody>
          <a:bodyPr rtlCol="0">
            <a:normAutofit fontScale="92500" lnSpcReduction="20000"/>
          </a:bodyPr>
          <a:lstStyle/>
          <a:p>
            <a:pPr eaLnBrk="1" fontAlgn="auto" hangingPunct="1">
              <a:lnSpc>
                <a:spcPct val="80000"/>
              </a:lnSpc>
              <a:spcAft>
                <a:spcPts val="0"/>
              </a:spcAft>
              <a:buFontTx/>
              <a:buNone/>
              <a:defRPr/>
            </a:pPr>
            <a:r>
              <a:rPr lang="en-US" altLang="en-US" b="1" dirty="0">
                <a:solidFill>
                  <a:schemeClr val="tx1">
                    <a:lumMod val="65000"/>
                    <a:lumOff val="35000"/>
                  </a:schemeClr>
                </a:solidFill>
              </a:rPr>
              <a:t>&lt;table border=1 width=50%&gt;</a:t>
            </a:r>
          </a:p>
          <a:p>
            <a:pPr eaLnBrk="1" fontAlgn="auto" hangingPunct="1">
              <a:lnSpc>
                <a:spcPct val="80000"/>
              </a:lnSpc>
              <a:spcAft>
                <a:spcPts val="0"/>
              </a:spcAft>
              <a:buFontTx/>
              <a:buNone/>
              <a:defRPr/>
            </a:pPr>
            <a:r>
              <a:rPr lang="en-US" altLang="en-US" b="1" dirty="0">
                <a:solidFill>
                  <a:schemeClr val="tx1">
                    <a:lumMod val="65000"/>
                    <a:lumOff val="35000"/>
                  </a:schemeClr>
                </a:solidFill>
              </a:rPr>
              <a:t>&lt;caption&gt;  &lt;h1&gt;spare parts &lt;h1&gt; &lt;/caption&gt;</a:t>
            </a:r>
          </a:p>
          <a:p>
            <a:pPr eaLnBrk="1" fontAlgn="auto" hangingPunct="1">
              <a:lnSpc>
                <a:spcPct val="80000"/>
              </a:lnSpc>
              <a:spcAft>
                <a:spcPts val="0"/>
              </a:spcAft>
              <a:buFontTx/>
              <a:buNone/>
              <a:defRPr/>
            </a:pPr>
            <a:r>
              <a:rPr lang="en-US" altLang="en-US" b="1" dirty="0">
                <a:solidFill>
                  <a:schemeClr val="tx1">
                    <a:lumMod val="65000"/>
                    <a:lumOff val="35000"/>
                  </a:schemeClr>
                </a:solidFill>
              </a:rPr>
              <a: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a:t>
            </a:r>
            <a:r>
              <a:rPr lang="en-US" altLang="en-US" b="1" dirty="0" err="1">
                <a:solidFill>
                  <a:schemeClr val="tx1">
                    <a:lumMod val="65000"/>
                    <a:lumOff val="35000"/>
                  </a:schemeClr>
                </a:solidFill>
              </a:rPr>
              <a:t>th</a:t>
            </a:r>
            <a:r>
              <a:rPr lang="en-US" altLang="en-US" b="1" dirty="0">
                <a:solidFill>
                  <a:schemeClr val="tx1">
                    <a:lumMod val="65000"/>
                    <a:lumOff val="35000"/>
                  </a:schemeClr>
                </a:solidFill>
              </a:rPr>
              <a:t>&gt;</a:t>
            </a:r>
            <a:r>
              <a:rPr lang="en-US" altLang="en-US" b="1" dirty="0" err="1">
                <a:solidFill>
                  <a:schemeClr val="tx1">
                    <a:lumMod val="65000"/>
                    <a:lumOff val="35000"/>
                  </a:schemeClr>
                </a:solidFill>
              </a:rPr>
              <a:t>stocknumber</a:t>
            </a:r>
            <a:r>
              <a:rPr lang="en-US" altLang="en-US" b="1" dirty="0">
                <a:solidFill>
                  <a:schemeClr val="tx1">
                    <a:lumMod val="65000"/>
                    <a:lumOff val="35000"/>
                  </a:schemeClr>
                </a:solidFill>
              </a:rPr>
              <a:t>&lt;/</a:t>
            </a:r>
            <a:r>
              <a:rPr lang="en-US" altLang="en-US" b="1" dirty="0" err="1">
                <a:solidFill>
                  <a:schemeClr val="tx1">
                    <a:lumMod val="65000"/>
                    <a:lumOff val="35000"/>
                  </a:schemeClr>
                </a:solidFill>
              </a:rPr>
              <a:t>th</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a:t>
            </a:r>
            <a:r>
              <a:rPr lang="en-US" altLang="en-US" b="1" dirty="0" err="1">
                <a:solidFill>
                  <a:schemeClr val="tx1">
                    <a:lumMod val="65000"/>
                    <a:lumOff val="35000"/>
                  </a:schemeClr>
                </a:solidFill>
              </a:rPr>
              <a:t>th</a:t>
            </a:r>
            <a:r>
              <a:rPr lang="en-US" altLang="en-US" b="1" dirty="0">
                <a:solidFill>
                  <a:schemeClr val="tx1">
                    <a:lumMod val="65000"/>
                    <a:lumOff val="35000"/>
                  </a:schemeClr>
                </a:solidFill>
              </a:rPr>
              <a:t>&gt;description&lt;/</a:t>
            </a:r>
            <a:r>
              <a:rPr lang="en-US" altLang="en-US" b="1" dirty="0" err="1">
                <a:solidFill>
                  <a:schemeClr val="tx1">
                    <a:lumMod val="65000"/>
                    <a:lumOff val="35000"/>
                  </a:schemeClr>
                </a:solidFill>
              </a:rPr>
              <a:t>th</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a:t>
            </a:r>
            <a:r>
              <a:rPr lang="en-US" altLang="en-US" b="1" dirty="0" err="1">
                <a:solidFill>
                  <a:schemeClr val="tx1">
                    <a:lumMod val="65000"/>
                    <a:lumOff val="35000"/>
                  </a:schemeClr>
                </a:solidFill>
              </a:rPr>
              <a:t>th</a:t>
            </a:r>
            <a:r>
              <a:rPr lang="en-US" altLang="en-US" b="1" dirty="0">
                <a:solidFill>
                  <a:schemeClr val="tx1">
                    <a:lumMod val="65000"/>
                    <a:lumOff val="35000"/>
                  </a:schemeClr>
                </a:solidFill>
              </a:rPr>
              <a:t>&gt;list price&lt;/</a:t>
            </a:r>
            <a:r>
              <a:rPr lang="en-US" altLang="en-US" b="1" dirty="0" err="1">
                <a:solidFill>
                  <a:schemeClr val="tx1">
                    <a:lumMod val="65000"/>
                    <a:lumOff val="35000"/>
                  </a:schemeClr>
                </a:solidFill>
              </a:rPr>
              <a:t>th</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&lt;td </a:t>
            </a:r>
            <a:r>
              <a:rPr lang="en-US" altLang="en-US" b="1" dirty="0" err="1">
                <a:solidFill>
                  <a:schemeClr val="tx1">
                    <a:lumMod val="65000"/>
                    <a:lumOff val="35000"/>
                  </a:schemeClr>
                </a:solidFill>
              </a:rPr>
              <a:t>bgcolor</a:t>
            </a:r>
            <a:r>
              <a:rPr lang="en-US" altLang="en-US" b="1" dirty="0">
                <a:solidFill>
                  <a:schemeClr val="tx1">
                    <a:lumMod val="65000"/>
                    <a:lumOff val="35000"/>
                  </a:schemeClr>
                </a:solidFill>
              </a:rPr>
              <a:t>=red&gt;3476-ab&lt;/td&gt;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&lt;td&gt;76mm socket&lt;/td&gt;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&lt;td&gt;45.00&lt;/td&gt;</a:t>
            </a:r>
          </a:p>
          <a:p>
            <a:pPr eaLnBrk="1" fontAlgn="auto" hangingPunct="1">
              <a:lnSpc>
                <a:spcPct val="80000"/>
              </a:lnSpc>
              <a:spcAft>
                <a:spcPts val="0"/>
              </a:spcAft>
              <a:buFontTx/>
              <a:buNone/>
              <a:defRPr/>
            </a:pPr>
            <a:r>
              <a:rPr lang="en-US" altLang="en-US" b="1" dirty="0">
                <a:solidFill>
                  <a:schemeClr val="tx1">
                    <a:lumMod val="65000"/>
                    <a:lumOff val="35000"/>
                  </a:schemeClr>
                </a:solidFill>
              </a:rPr>
              <a: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&lt;td &gt;3478-ab&lt;/td&gt;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&lt;td&gt;&lt;font color=blue&gt;78mm socket&lt;/font&gt; &lt;/td&gt;</a:t>
            </a:r>
          </a:p>
          <a:p>
            <a:pPr eaLnBrk="1" fontAlgn="auto" hangingPunct="1">
              <a:lnSpc>
                <a:spcPct val="80000"/>
              </a:lnSpc>
              <a:spcAft>
                <a:spcPts val="0"/>
              </a:spcAft>
              <a:buFontTx/>
              <a:buNone/>
              <a:defRPr/>
            </a:pPr>
            <a:r>
              <a:rPr lang="en-US" altLang="en-US" b="1" dirty="0">
                <a:solidFill>
                  <a:schemeClr val="tx1">
                    <a:lumMod val="65000"/>
                    <a:lumOff val="35000"/>
                  </a:schemeClr>
                </a:solidFill>
              </a:rPr>
              <a:t>	&lt;td&gt;47.50&lt;/td&gt;</a:t>
            </a:r>
          </a:p>
          <a:p>
            <a:pPr eaLnBrk="1" fontAlgn="auto" hangingPunct="1">
              <a:lnSpc>
                <a:spcPct val="80000"/>
              </a:lnSpc>
              <a:spcAft>
                <a:spcPts val="0"/>
              </a:spcAft>
              <a:buFontTx/>
              <a:buNone/>
              <a:defRPr/>
            </a:pPr>
            <a:r>
              <a:rPr lang="en-US" altLang="en-US" b="1" dirty="0">
                <a:solidFill>
                  <a:schemeClr val="tx1">
                    <a:lumMod val="65000"/>
                    <a:lumOff val="35000"/>
                  </a:schemeClr>
                </a:solidFill>
              </a:rPr>
              <a: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&gt;&lt;td&gt;3480-ab&lt;/td&gt;&lt;td&gt;80mm socket&lt;/td&gt;&lt;td&gt;50.00&lt;/td&gt;&lt;/</a:t>
            </a:r>
            <a:r>
              <a:rPr lang="en-US" altLang="en-US" b="1" dirty="0" err="1">
                <a:solidFill>
                  <a:schemeClr val="tx1">
                    <a:lumMod val="65000"/>
                    <a:lumOff val="35000"/>
                  </a:schemeClr>
                </a:solidFill>
              </a:rPr>
              <a:t>tr</a:t>
            </a:r>
            <a:r>
              <a:rPr lang="en-US" altLang="en-US" b="1" dirty="0">
                <a:solidFill>
                  <a:schemeClr val="tx1">
                    <a:lumMod val="65000"/>
                    <a:lumOff val="35000"/>
                  </a:schemeClr>
                </a:solidFill>
              </a:rPr>
              <a:t>&gt;</a:t>
            </a:r>
          </a:p>
          <a:p>
            <a:pPr eaLnBrk="1" fontAlgn="auto" hangingPunct="1">
              <a:lnSpc>
                <a:spcPct val="80000"/>
              </a:lnSpc>
              <a:spcAft>
                <a:spcPts val="0"/>
              </a:spcAft>
              <a:buFontTx/>
              <a:buNone/>
              <a:defRPr/>
            </a:pPr>
            <a:r>
              <a:rPr lang="en-US" altLang="en-US" b="1" dirty="0">
                <a:solidFill>
                  <a:schemeClr val="tx1">
                    <a:lumMod val="65000"/>
                    <a:lumOff val="35000"/>
                  </a:schemeClr>
                </a:solidFill>
              </a:rPr>
              <a:t>&lt;/table&gt;</a:t>
            </a:r>
          </a:p>
          <a:p>
            <a:pPr eaLnBrk="1" fontAlgn="auto" hangingPunct="1">
              <a:lnSpc>
                <a:spcPct val="80000"/>
              </a:lnSpc>
              <a:spcAft>
                <a:spcPts val="0"/>
              </a:spcAft>
              <a:buFontTx/>
              <a:buNone/>
              <a:defRPr/>
            </a:pPr>
            <a:endParaRPr lang="en-US" altLang="en-US" b="1" dirty="0">
              <a:solidFill>
                <a:schemeClr val="tx1">
                  <a:lumMod val="65000"/>
                  <a:lumOff val="35000"/>
                </a:schemeClr>
              </a:solidFill>
            </a:endParaRPr>
          </a:p>
        </p:txBody>
      </p:sp>
      <p:sp>
        <p:nvSpPr>
          <p:cNvPr id="7" name="Slide Number Placeholder 5">
            <a:extLst>
              <a:ext uri="{FF2B5EF4-FFF2-40B4-BE49-F238E27FC236}">
                <a16:creationId xmlns:a16="http://schemas.microsoft.com/office/drawing/2014/main" id="{6153D92D-8ECD-4050-8B71-4BFA94700EC0}"/>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FE4D63-3E9F-344C-98B2-10756796714F}" type="slidenum">
              <a:rPr lang="ar-SA" altLang="en-US">
                <a:solidFill>
                  <a:srgbClr val="595959"/>
                </a:solidFill>
              </a:rPr>
              <a:pPr/>
              <a:t>28</a:t>
            </a:fld>
            <a:endParaRPr lang="en-US" altLang="en-US">
              <a:solidFill>
                <a:srgbClr val="595959"/>
              </a:solidFill>
            </a:endParaRPr>
          </a:p>
        </p:txBody>
      </p:sp>
      <p:pic>
        <p:nvPicPr>
          <p:cNvPr id="38916" name="Picture 8">
            <a:extLst>
              <a:ext uri="{FF2B5EF4-FFF2-40B4-BE49-F238E27FC236}">
                <a16:creationId xmlns:a16="http://schemas.microsoft.com/office/drawing/2014/main" id="{8E8B00CD-323B-64B3-69A2-6FA3562FE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371600"/>
            <a:ext cx="64770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DC630BD-4812-4F5F-B4B0-69FC9983B49E}"/>
              </a:ext>
            </a:extLst>
          </p:cNvPr>
          <p:cNvSpPr>
            <a:spLocks noGrp="1"/>
          </p:cNvSpPr>
          <p:nvPr>
            <p:ph type="title"/>
          </p:nvPr>
        </p:nvSpPr>
        <p:spPr/>
        <p:txBody>
          <a:bodyPr/>
          <a:lstStyle/>
          <a:p>
            <a:pPr eaLnBrk="1" fontAlgn="auto" hangingPunct="1">
              <a:spcAft>
                <a:spcPts val="0"/>
              </a:spcAft>
              <a:defRPr/>
            </a:pPr>
            <a:r>
              <a:rPr lang="en-US" dirty="0"/>
              <a:t>Example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597FE7DD-5C3B-460A-AA4F-453C98080E79}"/>
              </a:ext>
            </a:extLst>
          </p:cNvPr>
          <p:cNvSpPr>
            <a:spLocks noGrp="1" noChangeArrowheads="1"/>
          </p:cNvSpPr>
          <p:nvPr>
            <p:ph idx="1"/>
          </p:nvPr>
        </p:nvSpPr>
        <p:spPr>
          <a:xfrm>
            <a:off x="565150" y="1174750"/>
            <a:ext cx="8382000" cy="5410200"/>
          </a:xfrm>
          <a:solidFill>
            <a:schemeClr val="accent1">
              <a:lumMod val="40000"/>
              <a:lumOff val="60000"/>
            </a:schemeClr>
          </a:solidFill>
        </p:spPr>
        <p:txBody>
          <a:bodyPr/>
          <a:lstStyle/>
          <a:p>
            <a:pPr eaLnBrk="1" hangingPunct="1">
              <a:buFontTx/>
              <a:buNone/>
              <a:defRPr/>
            </a:pPr>
            <a:r>
              <a:rPr lang="en-US" altLang="en-US" dirty="0"/>
              <a:t>&lt;Table border=1 </a:t>
            </a:r>
            <a:r>
              <a:rPr lang="en-US" altLang="en-US" dirty="0" err="1"/>
              <a:t>cellpadding</a:t>
            </a:r>
            <a:r>
              <a:rPr lang="en-US" altLang="en-US" dirty="0"/>
              <a:t> =2&gt;</a:t>
            </a:r>
          </a:p>
          <a:p>
            <a:pPr eaLnBrk="1" hangingPunct="1">
              <a:buFontTx/>
              <a:buNone/>
              <a:defRPr/>
            </a:pPr>
            <a:r>
              <a:rPr lang="en-US" altLang="en-US" b="1" dirty="0">
                <a:solidFill>
                  <a:srgbClr val="FF0000"/>
                </a:solidFill>
              </a:rPr>
              <a:t>&lt;</a:t>
            </a:r>
            <a:r>
              <a:rPr lang="en-US" altLang="en-US" b="1" dirty="0" err="1">
                <a:solidFill>
                  <a:srgbClr val="FF0000"/>
                </a:solidFill>
              </a:rPr>
              <a:t>tr</a:t>
            </a:r>
            <a:r>
              <a:rPr lang="en-US" altLang="en-US" b="1" dirty="0">
                <a:solidFill>
                  <a:srgbClr val="FF0000"/>
                </a:solidFill>
              </a:rPr>
              <a:t>&gt; &lt;</a:t>
            </a:r>
            <a:r>
              <a:rPr lang="en-US" altLang="en-US" b="1" dirty="0" err="1">
                <a:solidFill>
                  <a:srgbClr val="0000CC"/>
                </a:solidFill>
              </a:rPr>
              <a:t>th</a:t>
            </a:r>
            <a:r>
              <a:rPr lang="en-US" altLang="en-US" b="1" dirty="0">
                <a:solidFill>
                  <a:srgbClr val="FF0000"/>
                </a:solidFill>
              </a:rPr>
              <a:t>&gt; Column 1 Header&lt;</a:t>
            </a:r>
            <a:r>
              <a:rPr lang="en-US" altLang="en-US" b="1" dirty="0">
                <a:solidFill>
                  <a:srgbClr val="0000CC"/>
                </a:solidFill>
              </a:rPr>
              <a:t>/</a:t>
            </a:r>
            <a:r>
              <a:rPr lang="en-US" altLang="en-US" b="1" dirty="0" err="1">
                <a:solidFill>
                  <a:srgbClr val="0000CC"/>
                </a:solidFill>
              </a:rPr>
              <a:t>th</a:t>
            </a:r>
            <a:r>
              <a:rPr lang="en-US" altLang="en-US" b="1" dirty="0">
                <a:solidFill>
                  <a:srgbClr val="FF0000"/>
                </a:solidFill>
              </a:rPr>
              <a:t>&gt; &lt;</a:t>
            </a:r>
            <a:r>
              <a:rPr lang="en-US" altLang="en-US" b="1" dirty="0" err="1">
                <a:solidFill>
                  <a:srgbClr val="0000CC"/>
                </a:solidFill>
              </a:rPr>
              <a:t>th</a:t>
            </a:r>
            <a:r>
              <a:rPr lang="en-US" altLang="en-US" b="1" dirty="0">
                <a:solidFill>
                  <a:srgbClr val="FF0000"/>
                </a:solidFill>
              </a:rPr>
              <a:t>&gt; Column 2 Header&lt;</a:t>
            </a:r>
            <a:r>
              <a:rPr lang="en-US" altLang="en-US" b="1" dirty="0">
                <a:solidFill>
                  <a:srgbClr val="0000CC"/>
                </a:solidFill>
              </a:rPr>
              <a:t>/</a:t>
            </a:r>
            <a:r>
              <a:rPr lang="en-US" altLang="en-US" b="1" dirty="0" err="1">
                <a:solidFill>
                  <a:srgbClr val="0000CC"/>
                </a:solidFill>
              </a:rPr>
              <a:t>th</a:t>
            </a:r>
            <a:r>
              <a:rPr lang="en-US" altLang="en-US" b="1" dirty="0">
                <a:solidFill>
                  <a:srgbClr val="FF0000"/>
                </a:solidFill>
              </a:rPr>
              <a:t>&gt; &lt;/</a:t>
            </a:r>
            <a:r>
              <a:rPr lang="en-US" altLang="en-US" b="1" dirty="0" err="1">
                <a:solidFill>
                  <a:srgbClr val="FF0000"/>
                </a:solidFill>
              </a:rPr>
              <a:t>tr</a:t>
            </a:r>
            <a:r>
              <a:rPr lang="en-US" altLang="en-US" b="1" dirty="0">
                <a:solidFill>
                  <a:srgbClr val="FF0000"/>
                </a:solidFill>
              </a:rPr>
              <a:t>&gt;</a:t>
            </a:r>
          </a:p>
          <a:p>
            <a:pPr eaLnBrk="1" hangingPunct="1">
              <a:buFontTx/>
              <a:buNone/>
              <a:defRPr/>
            </a:pPr>
            <a:r>
              <a:rPr lang="en-US" altLang="en-US" b="1" dirty="0">
                <a:solidFill>
                  <a:srgbClr val="0000CC"/>
                </a:solidFill>
              </a:rPr>
              <a:t>&lt;</a:t>
            </a:r>
            <a:r>
              <a:rPr lang="en-US" altLang="en-US" b="1" dirty="0" err="1">
                <a:solidFill>
                  <a:srgbClr val="0000CC"/>
                </a:solidFill>
              </a:rPr>
              <a:t>tr</a:t>
            </a:r>
            <a:r>
              <a:rPr lang="en-US" altLang="en-US" b="1" dirty="0">
                <a:solidFill>
                  <a:srgbClr val="0000CC"/>
                </a:solidFill>
              </a:rPr>
              <a:t>&gt; &lt;td </a:t>
            </a:r>
            <a:r>
              <a:rPr lang="en-US" altLang="en-US" b="1" dirty="0" err="1">
                <a:solidFill>
                  <a:srgbClr val="FF0000"/>
                </a:solidFill>
              </a:rPr>
              <a:t>colspan</a:t>
            </a:r>
            <a:r>
              <a:rPr lang="en-US" altLang="en-US" b="1" dirty="0">
                <a:solidFill>
                  <a:srgbClr val="FF0000"/>
                </a:solidFill>
              </a:rPr>
              <a:t>=2</a:t>
            </a:r>
            <a:r>
              <a:rPr lang="en-US" altLang="en-US" b="1" dirty="0">
                <a:solidFill>
                  <a:srgbClr val="0000CC"/>
                </a:solidFill>
              </a:rPr>
              <a:t>&gt; Row 1 Col 1&lt;/td&gt; &lt;/</a:t>
            </a:r>
            <a:r>
              <a:rPr lang="en-US" altLang="en-US" b="1" dirty="0" err="1">
                <a:solidFill>
                  <a:srgbClr val="0000CC"/>
                </a:solidFill>
              </a:rPr>
              <a:t>tr</a:t>
            </a:r>
            <a:r>
              <a:rPr lang="en-US" altLang="en-US" b="1" dirty="0">
                <a:solidFill>
                  <a:srgbClr val="0000CC"/>
                </a:solidFill>
              </a:rPr>
              <a:t>&gt;</a:t>
            </a:r>
          </a:p>
          <a:p>
            <a:pPr eaLnBrk="1" hangingPunct="1">
              <a:buFontTx/>
              <a:buNone/>
              <a:defRPr/>
            </a:pPr>
            <a:r>
              <a:rPr lang="en-US" altLang="en-US" b="1" dirty="0"/>
              <a:t>&lt;</a:t>
            </a:r>
            <a:r>
              <a:rPr lang="en-US" altLang="en-US" b="1" dirty="0" err="1"/>
              <a:t>tr</a:t>
            </a:r>
            <a:r>
              <a:rPr lang="en-US" altLang="en-US" b="1" dirty="0"/>
              <a:t>&gt; &lt;td </a:t>
            </a:r>
            <a:r>
              <a:rPr lang="en-US" altLang="en-US" b="1" dirty="0" err="1">
                <a:solidFill>
                  <a:srgbClr val="0000CC"/>
                </a:solidFill>
              </a:rPr>
              <a:t>rowspan</a:t>
            </a:r>
            <a:r>
              <a:rPr lang="en-US" altLang="en-US" b="1" dirty="0">
                <a:solidFill>
                  <a:srgbClr val="0000CC"/>
                </a:solidFill>
              </a:rPr>
              <a:t>=2</a:t>
            </a:r>
            <a:r>
              <a:rPr lang="en-US" altLang="en-US" b="1" dirty="0"/>
              <a:t>&gt;Row 2 Col 1&lt;/td&gt; </a:t>
            </a:r>
          </a:p>
          <a:p>
            <a:pPr eaLnBrk="1" hangingPunct="1">
              <a:buFontTx/>
              <a:buNone/>
              <a:defRPr/>
            </a:pPr>
            <a:r>
              <a:rPr lang="en-US" altLang="en-US" b="1" dirty="0"/>
              <a:t>&lt;td&gt; Row 2 Col2&lt;/td&gt; &lt;/</a:t>
            </a:r>
            <a:r>
              <a:rPr lang="en-US" altLang="en-US" b="1" dirty="0" err="1"/>
              <a:t>tr</a:t>
            </a:r>
            <a:r>
              <a:rPr lang="en-US" altLang="en-US" b="1" dirty="0"/>
              <a:t>&gt;</a:t>
            </a:r>
          </a:p>
          <a:p>
            <a:pPr eaLnBrk="1" hangingPunct="1">
              <a:buFontTx/>
              <a:buNone/>
              <a:defRPr/>
            </a:pPr>
            <a:r>
              <a:rPr lang="en-US" altLang="en-US" b="1" dirty="0">
                <a:solidFill>
                  <a:srgbClr val="FF3399"/>
                </a:solidFill>
              </a:rPr>
              <a:t>&lt;</a:t>
            </a:r>
            <a:r>
              <a:rPr lang="en-US" altLang="en-US" b="1" dirty="0" err="1">
                <a:solidFill>
                  <a:srgbClr val="FF3399"/>
                </a:solidFill>
              </a:rPr>
              <a:t>tr</a:t>
            </a:r>
            <a:r>
              <a:rPr lang="en-US" altLang="en-US" b="1" dirty="0">
                <a:solidFill>
                  <a:srgbClr val="FF3399"/>
                </a:solidFill>
              </a:rPr>
              <a:t>&gt; &lt;td&gt; Row 3 Col2&lt;/td&gt; &lt;/</a:t>
            </a:r>
            <a:r>
              <a:rPr lang="en-US" altLang="en-US" b="1" dirty="0" err="1">
                <a:solidFill>
                  <a:srgbClr val="FF3399"/>
                </a:solidFill>
              </a:rPr>
              <a:t>tr</a:t>
            </a:r>
            <a:r>
              <a:rPr lang="en-US" altLang="en-US" b="1" dirty="0">
                <a:solidFill>
                  <a:srgbClr val="FF3399"/>
                </a:solidFill>
              </a:rPr>
              <a:t>&gt;</a:t>
            </a:r>
          </a:p>
          <a:p>
            <a:pPr eaLnBrk="1" hangingPunct="1">
              <a:buFontTx/>
              <a:buNone/>
              <a:defRPr/>
            </a:pPr>
            <a:r>
              <a:rPr lang="en-US" altLang="en-US" b="1" dirty="0"/>
              <a:t>&lt;/table&gt;</a:t>
            </a:r>
          </a:p>
          <a:p>
            <a:pPr eaLnBrk="1" hangingPunct="1">
              <a:buFontTx/>
              <a:buNone/>
              <a:defRPr/>
            </a:pPr>
            <a:endParaRPr lang="en-US" altLang="en-US" b="1" dirty="0"/>
          </a:p>
        </p:txBody>
      </p:sp>
      <p:sp>
        <p:nvSpPr>
          <p:cNvPr id="6" name="Slide Number Placeholder 5">
            <a:extLst>
              <a:ext uri="{FF2B5EF4-FFF2-40B4-BE49-F238E27FC236}">
                <a16:creationId xmlns:a16="http://schemas.microsoft.com/office/drawing/2014/main" id="{9DC99AF9-2C89-480F-ADF8-5EBDC8345D40}"/>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4F0F85-B0F2-3343-AD06-15CDB49A838D}" type="slidenum">
              <a:rPr lang="ar-SA" altLang="en-US">
                <a:solidFill>
                  <a:srgbClr val="595959"/>
                </a:solidFill>
              </a:rPr>
              <a:pPr/>
              <a:t>29</a:t>
            </a:fld>
            <a:endParaRPr lang="en-US" altLang="en-US">
              <a:solidFill>
                <a:srgbClr val="595959"/>
              </a:solidFill>
            </a:endParaRPr>
          </a:p>
        </p:txBody>
      </p:sp>
      <p:sp>
        <p:nvSpPr>
          <p:cNvPr id="2" name="Title 1">
            <a:extLst>
              <a:ext uri="{FF2B5EF4-FFF2-40B4-BE49-F238E27FC236}">
                <a16:creationId xmlns:a16="http://schemas.microsoft.com/office/drawing/2014/main" id="{769D6C79-E97F-4C14-A582-1288F926555F}"/>
              </a:ext>
            </a:extLst>
          </p:cNvPr>
          <p:cNvSpPr>
            <a:spLocks noGrp="1"/>
          </p:cNvSpPr>
          <p:nvPr>
            <p:ph type="title"/>
          </p:nvPr>
        </p:nvSpPr>
        <p:spPr/>
        <p:txBody>
          <a:bodyPr/>
          <a:lstStyle/>
          <a:p>
            <a:pPr eaLnBrk="1" fontAlgn="auto" hangingPunct="1">
              <a:spcAft>
                <a:spcPts val="0"/>
              </a:spcAft>
              <a:defRPr/>
            </a:pPr>
            <a:r>
              <a:rPr lang="en-US" dirty="0"/>
              <a:t>Another 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ECD035-DE02-4D4F-BC45-6F0ECE7222DF}"/>
              </a:ext>
            </a:extLst>
          </p:cNvPr>
          <p:cNvSpPr>
            <a:spLocks noGrp="1" noChangeArrowheads="1"/>
          </p:cNvSpPr>
          <p:nvPr>
            <p:ph type="title"/>
          </p:nvPr>
        </p:nvSpPr>
        <p:spPr>
          <a:xfrm>
            <a:off x="2432050" y="1073150"/>
            <a:ext cx="6140450" cy="4065588"/>
          </a:xfrm>
        </p:spPr>
        <p:txBody>
          <a:bodyPr/>
          <a:lstStyle/>
          <a:p>
            <a:pPr eaLnBrk="1" fontAlgn="auto" hangingPunct="1">
              <a:spcAft>
                <a:spcPts val="0"/>
              </a:spcAft>
              <a:defRPr/>
            </a:pPr>
            <a:r>
              <a:rPr lang="en-US" altLang="en-US"/>
              <a:t>Images</a:t>
            </a:r>
          </a:p>
        </p:txBody>
      </p:sp>
      <p:sp>
        <p:nvSpPr>
          <p:cNvPr id="12291" name="Slide Number Placeholder 5">
            <a:extLst>
              <a:ext uri="{FF2B5EF4-FFF2-40B4-BE49-F238E27FC236}">
                <a16:creationId xmlns:a16="http://schemas.microsoft.com/office/drawing/2014/main" id="{5C62A2E7-7B4F-D372-998B-B45DCBCFAD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a:lnSpc>
                <a:spcPct val="100000"/>
              </a:lnSpc>
              <a:spcBef>
                <a:spcPct val="0"/>
              </a:spcBef>
              <a:buClrTx/>
              <a:buFontTx/>
              <a:buNone/>
            </a:pPr>
            <a:fld id="{8A8193E9-F892-DE4F-977A-690FC71EF345}" type="slidenum">
              <a:rPr lang="ar-SA" altLang="en-US" sz="1000">
                <a:solidFill>
                  <a:schemeClr val="tx2"/>
                </a:solidFill>
                <a:latin typeface="Arial" panose="020B0604020202020204" pitchFamily="34" charset="0"/>
              </a:rPr>
              <a:pPr>
                <a:lnSpc>
                  <a:spcPct val="100000"/>
                </a:lnSpc>
                <a:spcBef>
                  <a:spcPct val="0"/>
                </a:spcBef>
                <a:buClrTx/>
                <a:buFontTx/>
                <a:buNone/>
              </a:pPr>
              <a:t>3</a:t>
            </a:fld>
            <a:endParaRPr lang="en-US" altLang="en-US" sz="1000">
              <a:solidFill>
                <a:schemeClr val="tx2"/>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381BFE0-E13D-48AB-97A5-E2086D5B6136}"/>
              </a:ext>
            </a:extLst>
          </p:cNvPr>
          <p:cNvSpPr>
            <a:spLocks noGrp="1" noChangeArrowheads="1"/>
          </p:cNvSpPr>
          <p:nvPr>
            <p:ph type="title"/>
          </p:nvPr>
        </p:nvSpPr>
        <p:spPr>
          <a:xfrm>
            <a:off x="606425" y="320675"/>
            <a:ext cx="8077200"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p:spPr>
        <p:txBody>
          <a:bodyPr>
            <a:normAutofit fontScale="90000"/>
            <a:flatTx/>
          </a:bodyPr>
          <a:lstStyle/>
          <a:p>
            <a:pPr eaLnBrk="1" fontAlgn="auto" hangingPunct="1">
              <a:spcAft>
                <a:spcPts val="0"/>
              </a:spcAft>
              <a:defRPr/>
            </a:pPr>
            <a:r>
              <a:rPr lang="en-US" altLang="en-US" sz="3600">
                <a:solidFill>
                  <a:srgbClr val="FFFF00"/>
                </a:solidFill>
              </a:rPr>
              <a:t>Table Data and Table Header Attributes</a:t>
            </a:r>
          </a:p>
        </p:txBody>
      </p:sp>
      <p:graphicFrame>
        <p:nvGraphicFramePr>
          <p:cNvPr id="80923" name="Group 27">
            <a:extLst>
              <a:ext uri="{FF2B5EF4-FFF2-40B4-BE49-F238E27FC236}">
                <a16:creationId xmlns:a16="http://schemas.microsoft.com/office/drawing/2014/main" id="{E032C9AA-DD08-410F-8710-1BE32FEAD358}"/>
              </a:ext>
            </a:extLst>
          </p:cNvPr>
          <p:cNvGraphicFramePr>
            <a:graphicFrameLocks noGrp="1"/>
          </p:cNvGraphicFramePr>
          <p:nvPr>
            <p:ph type="tbl" idx="1"/>
          </p:nvPr>
        </p:nvGraphicFramePr>
        <p:xfrm>
          <a:off x="754063" y="2057400"/>
          <a:ext cx="7929562" cy="3119437"/>
        </p:xfrm>
        <a:graphic>
          <a:graphicData uri="http://schemas.openxmlformats.org/drawingml/2006/table">
            <a:tbl>
              <a:tblPr/>
              <a:tblGrid>
                <a:gridCol w="3965574">
                  <a:extLst>
                    <a:ext uri="{9D8B030D-6E8A-4147-A177-3AD203B41FA5}">
                      <a16:colId xmlns:a16="http://schemas.microsoft.com/office/drawing/2014/main" val="20000"/>
                    </a:ext>
                  </a:extLst>
                </a:gridCol>
                <a:gridCol w="3963988">
                  <a:extLst>
                    <a:ext uri="{9D8B030D-6E8A-4147-A177-3AD203B41FA5}">
                      <a16:colId xmlns:a16="http://schemas.microsoft.com/office/drawing/2014/main" val="20001"/>
                    </a:ext>
                  </a:extLst>
                </a:gridCol>
              </a:tblGrid>
              <a:tr h="7588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Column 1 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panose="020B0604020202020204" pitchFamily="34" charset="0"/>
                          <a:cs typeface="Arial" panose="020B0604020202020204" pitchFamily="34" charset="0"/>
                        </a:rPr>
                        <a:t>Column 2 Header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0168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rPr>
                        <a:t>Row 1 Col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94138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dirty="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dirty="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dirty="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dirty="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dirty="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dirty="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 b="0" i="0" u="none" strike="noStrike" cap="none" normalizeH="0" baseline="0" dirty="0">
                        <a:ln>
                          <a:noFill/>
                        </a:ln>
                        <a:solidFill>
                          <a:srgbClr val="0000CC"/>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rgbClr val="0000CC"/>
                          </a:solidFill>
                          <a:effectLst/>
                          <a:latin typeface="Arial" panose="020B0604020202020204" pitchFamily="34" charset="0"/>
                          <a:cs typeface="Arial" panose="020B0604020202020204" pitchFamily="34" charset="0"/>
                        </a:rPr>
                        <a:t>Row 2 Col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0000CC"/>
                          </a:solidFill>
                          <a:effectLst/>
                          <a:latin typeface="Arial" panose="020B0604020202020204" pitchFamily="34" charset="0"/>
                          <a:cs typeface="Arial" panose="020B0604020202020204" pitchFamily="34" charset="0"/>
                        </a:rPr>
                        <a:t>Row 2 Col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753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Row 3 Col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Placeholder 5">
            <a:extLst>
              <a:ext uri="{FF2B5EF4-FFF2-40B4-BE49-F238E27FC236}">
                <a16:creationId xmlns:a16="http://schemas.microsoft.com/office/drawing/2014/main" id="{A0C81F1B-FFC3-4A86-987C-0463C22B160A}"/>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252173-EBF6-A54B-8F9D-93E351E83A32}" type="slidenum">
              <a:rPr lang="ar-SA" altLang="en-US">
                <a:solidFill>
                  <a:srgbClr val="595959"/>
                </a:solidFill>
              </a:rPr>
              <a:pPr/>
              <a:t>30</a:t>
            </a:fld>
            <a:endParaRPr lang="en-US" altLang="en-US">
              <a:solidFill>
                <a:srgbClr val="59595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07D63C86-3D85-9854-8281-3E6F5ADECD38}"/>
              </a:ext>
            </a:extLst>
          </p:cNvPr>
          <p:cNvSpPr>
            <a:spLocks noGrp="1"/>
          </p:cNvSpPr>
          <p:nvPr>
            <p:ph idx="1"/>
          </p:nvPr>
        </p:nvSpPr>
        <p:spPr>
          <a:xfrm>
            <a:off x="457200" y="1219200"/>
            <a:ext cx="8229600" cy="5638800"/>
          </a:xfrm>
          <a:solidFill>
            <a:schemeClr val="accent1"/>
          </a:solidFill>
        </p:spPr>
        <p:txBody>
          <a:bodyPr/>
          <a:lstStyle/>
          <a:p>
            <a:pPr eaLnBrk="1" hangingPunct="1">
              <a:lnSpc>
                <a:spcPct val="80000"/>
              </a:lnSpc>
            </a:pPr>
            <a:r>
              <a:rPr lang="en-US" altLang="en-US" sz="2100" b="1"/>
              <a:t>TH, TD and TR should always have end tags.</a:t>
            </a:r>
            <a:br>
              <a:rPr lang="en-US" altLang="en-US" sz="2100"/>
            </a:br>
            <a:r>
              <a:rPr lang="en-US" altLang="en-US" sz="2100"/>
              <a:t>Although the end tags are formally optional, many browsers will mess up the formatting of the table if you omit the end tags. In particular, you should </a:t>
            </a:r>
            <a:r>
              <a:rPr lang="en-US" altLang="en-US" sz="2100" b="1" i="1"/>
              <a:t>always</a:t>
            </a:r>
            <a:r>
              <a:rPr lang="en-US" altLang="en-US" sz="2100"/>
              <a:t> use end tags if you have a TABLE within a TABLE -- in this situation, the table parser gets hopelessly confused if you don't close your TH, TD and TR elements.  </a:t>
            </a:r>
          </a:p>
          <a:p>
            <a:pPr eaLnBrk="1" hangingPunct="1">
              <a:lnSpc>
                <a:spcPct val="80000"/>
              </a:lnSpc>
            </a:pPr>
            <a:r>
              <a:rPr lang="en-US" altLang="en-US" sz="2100" b="1"/>
              <a:t>A default TABLE has no borders</a:t>
            </a:r>
            <a:br>
              <a:rPr lang="en-US" altLang="en-US" sz="2100"/>
            </a:br>
            <a:r>
              <a:rPr lang="en-US" altLang="en-US" sz="2100"/>
              <a:t>By default, tables are drawn without border lines. You need the BORDER attribute to draw the lines. </a:t>
            </a:r>
          </a:p>
          <a:p>
            <a:pPr eaLnBrk="1" hangingPunct="1">
              <a:lnSpc>
                <a:spcPct val="80000"/>
              </a:lnSpc>
            </a:pPr>
            <a:r>
              <a:rPr lang="en-US" altLang="en-US" sz="2100" b="1"/>
              <a:t>By default, a table is flush with the left margin</a:t>
            </a:r>
            <a:br>
              <a:rPr lang="en-US" altLang="en-US" sz="2100"/>
            </a:br>
            <a:r>
              <a:rPr lang="en-US" altLang="en-US" sz="2100"/>
              <a:t>TABLEs  are plopped over on the left margin. If you want centered tables, You can either: place the table inside a DIV element with attribute ALIGN="center".</a:t>
            </a:r>
            <a:br>
              <a:rPr lang="en-US" altLang="en-US" sz="2100"/>
            </a:br>
            <a:r>
              <a:rPr lang="en-US" altLang="en-US" sz="210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sp>
        <p:nvSpPr>
          <p:cNvPr id="6" name="Slide Number Placeholder 5">
            <a:extLst>
              <a:ext uri="{FF2B5EF4-FFF2-40B4-BE49-F238E27FC236}">
                <a16:creationId xmlns:a16="http://schemas.microsoft.com/office/drawing/2014/main" id="{C8E59237-DDF4-4F37-A85E-C0E9EEB153E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EA31872-0F7F-FC46-A192-7BEAE355B211}" type="slidenum">
              <a:rPr lang="ar-SA" altLang="en-US">
                <a:solidFill>
                  <a:srgbClr val="595959"/>
                </a:solidFill>
              </a:rPr>
              <a:pPr/>
              <a:t>31</a:t>
            </a:fld>
            <a:endParaRPr lang="en-US" altLang="en-US">
              <a:solidFill>
                <a:srgbClr val="595959"/>
              </a:solidFill>
            </a:endParaRPr>
          </a:p>
        </p:txBody>
      </p:sp>
      <p:sp>
        <p:nvSpPr>
          <p:cNvPr id="2" name="Title 1">
            <a:extLst>
              <a:ext uri="{FF2B5EF4-FFF2-40B4-BE49-F238E27FC236}">
                <a16:creationId xmlns:a16="http://schemas.microsoft.com/office/drawing/2014/main" id="{CB0A50DD-5D90-42D5-8BD7-E39B46A58BF2}"/>
              </a:ext>
            </a:extLst>
          </p:cNvPr>
          <p:cNvSpPr>
            <a:spLocks noGrp="1"/>
          </p:cNvSpPr>
          <p:nvPr>
            <p:ph type="title"/>
          </p:nvPr>
        </p:nvSpPr>
        <p:spPr/>
        <p:txBody>
          <a:bodyPr/>
          <a:lstStyle/>
          <a:p>
            <a:pPr eaLnBrk="1" fontAlgn="auto" hangingPunct="1">
              <a:spcAft>
                <a:spcPts val="0"/>
              </a:spcAft>
              <a:defRPr/>
            </a:pPr>
            <a:r>
              <a:rPr lang="en-US" dirty="0"/>
              <a:t>Notes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175D-3075-4FCA-8032-15B193FB2F30}"/>
              </a:ext>
            </a:extLst>
          </p:cNvPr>
          <p:cNvSpPr>
            <a:spLocks noGrp="1"/>
          </p:cNvSpPr>
          <p:nvPr>
            <p:ph type="title"/>
          </p:nvPr>
        </p:nvSpPr>
        <p:spPr/>
        <p:txBody>
          <a:bodyPr/>
          <a:lstStyle/>
          <a:p>
            <a:pPr>
              <a:defRPr/>
            </a:pPr>
            <a:r>
              <a:rPr lang="en-US" dirty="0"/>
              <a:t>HTML 5 - tables</a:t>
            </a:r>
            <a:endParaRPr lang="en-GB" dirty="0"/>
          </a:p>
        </p:txBody>
      </p:sp>
      <p:sp>
        <p:nvSpPr>
          <p:cNvPr id="43011" name="Content Placeholder 2">
            <a:extLst>
              <a:ext uri="{FF2B5EF4-FFF2-40B4-BE49-F238E27FC236}">
                <a16:creationId xmlns:a16="http://schemas.microsoft.com/office/drawing/2014/main" id="{3AACBE55-83F8-C5AD-3068-5EF0283DC2F1}"/>
              </a:ext>
            </a:extLst>
          </p:cNvPr>
          <p:cNvSpPr>
            <a:spLocks noGrp="1"/>
          </p:cNvSpPr>
          <p:nvPr>
            <p:ph idx="1"/>
          </p:nvPr>
        </p:nvSpPr>
        <p:spPr/>
        <p:txBody>
          <a:bodyPr/>
          <a:lstStyle/>
          <a:p>
            <a:r>
              <a:rPr lang="en-GB" altLang="en-US"/>
              <a:t>There are three elements that help distinguish between the main content of the table and the first and last rows (which can contain different content).</a:t>
            </a:r>
          </a:p>
          <a:p>
            <a:r>
              <a:rPr lang="en-GB" altLang="en-US"/>
              <a:t>These elements help people who use screen readers and also allow you to style these sections in a different manner than the rest of the table (as you will see when you learn about CSS).</a:t>
            </a:r>
            <a:r>
              <a:rPr lang="en-GB" altLang="en-US" b="1"/>
              <a:t> &lt;thead&gt;</a:t>
            </a:r>
          </a:p>
          <a:p>
            <a:r>
              <a:rPr lang="en-GB" altLang="en-US"/>
              <a:t>The headings of the table should sit inside the </a:t>
            </a:r>
            <a:r>
              <a:rPr lang="en-GB" altLang="en-US" b="1"/>
              <a:t>&lt;thead&gt; </a:t>
            </a:r>
            <a:r>
              <a:rPr lang="en-GB" altLang="en-US"/>
              <a:t>element.</a:t>
            </a:r>
          </a:p>
          <a:p>
            <a:r>
              <a:rPr lang="en-GB" altLang="en-US"/>
              <a:t>The body should sit inside the </a:t>
            </a:r>
            <a:r>
              <a:rPr lang="en-GB" altLang="en-US" b="1"/>
              <a:t>&lt;tbody&gt; </a:t>
            </a:r>
            <a:r>
              <a:rPr lang="en-GB" altLang="en-US"/>
              <a:t>element.</a:t>
            </a:r>
          </a:p>
          <a:p>
            <a:r>
              <a:rPr lang="en-GB" altLang="en-US"/>
              <a:t>The footer belongs inside the </a:t>
            </a:r>
            <a:r>
              <a:rPr lang="en-GB" altLang="en-US" b="1"/>
              <a:t>&lt;tfoot&gt; </a:t>
            </a:r>
            <a:r>
              <a:rPr lang="en-GB" altLang="en-US"/>
              <a:t>element.</a:t>
            </a:r>
          </a:p>
        </p:txBody>
      </p:sp>
      <p:sp>
        <p:nvSpPr>
          <p:cNvPr id="4" name="Slide Number Placeholder 3">
            <a:extLst>
              <a:ext uri="{FF2B5EF4-FFF2-40B4-BE49-F238E27FC236}">
                <a16:creationId xmlns:a16="http://schemas.microsoft.com/office/drawing/2014/main" id="{464D31D1-42EF-40C9-A177-3C84A004DCEA}"/>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44B92B-2B00-F34F-AE52-6BC3BC03FA8D}" type="slidenum">
              <a:rPr lang="ar-SA" altLang="en-US">
                <a:solidFill>
                  <a:srgbClr val="595959"/>
                </a:solidFill>
              </a:rPr>
              <a:pPr/>
              <a:t>32</a:t>
            </a:fld>
            <a:endParaRPr lang="en-US" altLang="en-US">
              <a:solidFill>
                <a:srgbClr val="59595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4E37-4868-4431-8DDE-C216EF6C41EB}"/>
              </a:ext>
            </a:extLst>
          </p:cNvPr>
          <p:cNvSpPr>
            <a:spLocks noGrp="1"/>
          </p:cNvSpPr>
          <p:nvPr>
            <p:ph type="title"/>
          </p:nvPr>
        </p:nvSpPr>
        <p:spPr/>
        <p:txBody>
          <a:bodyPr/>
          <a:lstStyle/>
          <a:p>
            <a:pPr>
              <a:defRPr/>
            </a:pPr>
            <a:r>
              <a:rPr lang="en-US" dirty="0"/>
              <a:t>Example</a:t>
            </a:r>
            <a:endParaRPr lang="en-GB" dirty="0"/>
          </a:p>
        </p:txBody>
      </p:sp>
      <p:sp>
        <p:nvSpPr>
          <p:cNvPr id="44035" name="Content Placeholder 2">
            <a:extLst>
              <a:ext uri="{FF2B5EF4-FFF2-40B4-BE49-F238E27FC236}">
                <a16:creationId xmlns:a16="http://schemas.microsoft.com/office/drawing/2014/main" id="{954AFDB0-6E4C-8272-EA40-F4BFBF09BCD6}"/>
              </a:ext>
            </a:extLst>
          </p:cNvPr>
          <p:cNvSpPr>
            <a:spLocks noGrp="1"/>
          </p:cNvSpPr>
          <p:nvPr>
            <p:ph idx="1"/>
          </p:nvPr>
        </p:nvSpPr>
        <p:spPr>
          <a:xfrm>
            <a:off x="938213" y="2286000"/>
            <a:ext cx="2338387" cy="3594100"/>
          </a:xfrm>
        </p:spPr>
        <p:txBody>
          <a:bodyPr/>
          <a:lstStyle/>
          <a:p>
            <a:r>
              <a:rPr lang="en-US" altLang="en-US"/>
              <a:t>Image taken from : </a:t>
            </a:r>
            <a:r>
              <a:rPr lang="en-GB" altLang="en-US">
                <a:hlinkClick r:id="rId2"/>
              </a:rPr>
              <a:t>https://www.homeandlearn.co.uk/WD/wds7p4.html</a:t>
            </a:r>
            <a:endParaRPr lang="en-GB" altLang="en-US"/>
          </a:p>
        </p:txBody>
      </p:sp>
      <p:sp>
        <p:nvSpPr>
          <p:cNvPr id="4" name="Slide Number Placeholder 3">
            <a:extLst>
              <a:ext uri="{FF2B5EF4-FFF2-40B4-BE49-F238E27FC236}">
                <a16:creationId xmlns:a16="http://schemas.microsoft.com/office/drawing/2014/main" id="{F15C782C-4179-48E8-969B-94CD06D97D85}"/>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E10BB4-CA56-794C-89E9-883C87D0ABC7}" type="slidenum">
              <a:rPr lang="ar-SA" altLang="en-US">
                <a:solidFill>
                  <a:srgbClr val="595959"/>
                </a:solidFill>
              </a:rPr>
              <a:pPr/>
              <a:t>33</a:t>
            </a:fld>
            <a:endParaRPr lang="en-US" altLang="en-US">
              <a:solidFill>
                <a:srgbClr val="595959"/>
              </a:solidFill>
            </a:endParaRPr>
          </a:p>
        </p:txBody>
      </p:sp>
      <p:pic>
        <p:nvPicPr>
          <p:cNvPr id="44037" name="Picture 4">
            <a:extLst>
              <a:ext uri="{FF2B5EF4-FFF2-40B4-BE49-F238E27FC236}">
                <a16:creationId xmlns:a16="http://schemas.microsoft.com/office/drawing/2014/main" id="{D3697049-FF1D-1F0B-7E98-02F251332B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71463"/>
            <a:ext cx="4467225" cy="6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2" descr="Image result for activity">
            <a:extLst>
              <a:ext uri="{FF2B5EF4-FFF2-40B4-BE49-F238E27FC236}">
                <a16:creationId xmlns:a16="http://schemas.microsoft.com/office/drawing/2014/main" id="{58F8A556-C8CC-C828-0338-D7279EB5B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267200"/>
            <a:ext cx="2743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3790F32F-6EC2-4297-9EF9-0178158EE319}"/>
              </a:ext>
            </a:extLst>
          </p:cNvPr>
          <p:cNvSpPr>
            <a:spLocks noGrp="1" noChangeArrowheads="1"/>
          </p:cNvSpPr>
          <p:nvPr>
            <p:ph type="title"/>
          </p:nvPr>
        </p:nvSpPr>
        <p:spPr>
          <a:xfrm>
            <a:off x="2432050" y="1073150"/>
            <a:ext cx="6140450" cy="4065588"/>
          </a:xfrm>
        </p:spPr>
        <p:txBody>
          <a:bodyPr/>
          <a:lstStyle/>
          <a:p>
            <a:pPr eaLnBrk="1" fontAlgn="auto" hangingPunct="1">
              <a:spcAft>
                <a:spcPts val="0"/>
              </a:spcAft>
              <a:defRPr/>
            </a:pPr>
            <a:r>
              <a:rPr lang="en-US" altLang="en-US"/>
              <a:t>Forms</a:t>
            </a:r>
          </a:p>
        </p:txBody>
      </p:sp>
      <p:sp>
        <p:nvSpPr>
          <p:cNvPr id="45059" name="Slide Number Placeholder 5">
            <a:extLst>
              <a:ext uri="{FF2B5EF4-FFF2-40B4-BE49-F238E27FC236}">
                <a16:creationId xmlns:a16="http://schemas.microsoft.com/office/drawing/2014/main" id="{CF45BD3E-5193-DB98-2C16-5C2B44971D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a:lnSpc>
                <a:spcPct val="100000"/>
              </a:lnSpc>
              <a:spcBef>
                <a:spcPct val="0"/>
              </a:spcBef>
              <a:buClrTx/>
              <a:buFontTx/>
              <a:buNone/>
            </a:pPr>
            <a:fld id="{29419E61-B64D-614D-A026-58D3B7322B0C}" type="slidenum">
              <a:rPr lang="ar-SA" altLang="en-US" sz="1000">
                <a:solidFill>
                  <a:schemeClr val="tx2"/>
                </a:solidFill>
                <a:latin typeface="Arial" panose="020B0604020202020204" pitchFamily="34" charset="0"/>
              </a:rPr>
              <a:pPr>
                <a:lnSpc>
                  <a:spcPct val="100000"/>
                </a:lnSpc>
                <a:spcBef>
                  <a:spcPct val="0"/>
                </a:spcBef>
                <a:buClrTx/>
                <a:buFontTx/>
                <a:buNone/>
              </a:pPr>
              <a:t>34</a:t>
            </a:fld>
            <a:endParaRPr lang="en-US" altLang="en-US" sz="1000">
              <a:solidFill>
                <a:schemeClr val="tx2"/>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9FC257-D0C6-4F0A-B421-9674BC6B97FE}"/>
              </a:ext>
            </a:extLst>
          </p:cNvPr>
          <p:cNvSpPr>
            <a:spLocks noGrp="1"/>
          </p:cNvSpPr>
          <p:nvPr>
            <p:ph type="title"/>
          </p:nvPr>
        </p:nvSpPr>
        <p:spPr/>
        <p:txBody>
          <a:bodyPr/>
          <a:lstStyle/>
          <a:p>
            <a:pPr>
              <a:defRPr/>
            </a:pPr>
            <a:r>
              <a:rPr lang="en-US" dirty="0"/>
              <a:t>Forms</a:t>
            </a:r>
            <a:endParaRPr lang="en-GB" dirty="0"/>
          </a:p>
        </p:txBody>
      </p:sp>
      <p:sp>
        <p:nvSpPr>
          <p:cNvPr id="46083" name="Content Placeholder 5">
            <a:extLst>
              <a:ext uri="{FF2B5EF4-FFF2-40B4-BE49-F238E27FC236}">
                <a16:creationId xmlns:a16="http://schemas.microsoft.com/office/drawing/2014/main" id="{DCC280E3-5BCF-CCD8-241B-A5E264DF9E6D}"/>
              </a:ext>
            </a:extLst>
          </p:cNvPr>
          <p:cNvSpPr>
            <a:spLocks noGrp="1"/>
          </p:cNvSpPr>
          <p:nvPr>
            <p:ph idx="1"/>
          </p:nvPr>
        </p:nvSpPr>
        <p:spPr>
          <a:xfrm>
            <a:off x="762000" y="1752600"/>
            <a:ext cx="7634288" cy="3594100"/>
          </a:xfrm>
        </p:spPr>
        <p:txBody>
          <a:bodyPr/>
          <a:lstStyle/>
          <a:p>
            <a:r>
              <a:rPr lang="en-GB" altLang="en-US"/>
              <a:t>HTML borrows the concept of a form to refer to different elements that allow you to collect information from visitors to your site.</a:t>
            </a:r>
          </a:p>
        </p:txBody>
      </p:sp>
      <p:sp>
        <p:nvSpPr>
          <p:cNvPr id="4" name="Slide Number Placeholder 3">
            <a:extLst>
              <a:ext uri="{FF2B5EF4-FFF2-40B4-BE49-F238E27FC236}">
                <a16:creationId xmlns:a16="http://schemas.microsoft.com/office/drawing/2014/main" id="{01F04DF7-CDB5-4378-B198-9BFCD86FCAD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641C10-2FD2-FF47-90FF-A710ACC8D044}" type="slidenum">
              <a:rPr lang="ar-SA" altLang="en-US">
                <a:solidFill>
                  <a:srgbClr val="595959"/>
                </a:solidFill>
              </a:rPr>
              <a:pPr/>
              <a:t>35</a:t>
            </a:fld>
            <a:endParaRPr lang="en-US" altLang="en-US">
              <a:solidFill>
                <a:srgbClr val="595959"/>
              </a:solidFill>
            </a:endParaRPr>
          </a:p>
        </p:txBody>
      </p:sp>
      <p:pic>
        <p:nvPicPr>
          <p:cNvPr id="46085" name="Picture 2" descr="Image result for html forms">
            <a:extLst>
              <a:ext uri="{FF2B5EF4-FFF2-40B4-BE49-F238E27FC236}">
                <a16:creationId xmlns:a16="http://schemas.microsoft.com/office/drawing/2014/main" id="{06E1BBE5-320B-0DFB-76CD-1428633B3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6413"/>
            <a:ext cx="375285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6">
            <a:extLst>
              <a:ext uri="{FF2B5EF4-FFF2-40B4-BE49-F238E27FC236}">
                <a16:creationId xmlns:a16="http://schemas.microsoft.com/office/drawing/2014/main" id="{3D12E272-ECD3-E2E3-7E91-3A0FFAFBFC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2667000"/>
            <a:ext cx="2366963"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84E9-4A1F-4C48-A235-E8DCE7DAB6CA}"/>
              </a:ext>
            </a:extLst>
          </p:cNvPr>
          <p:cNvSpPr>
            <a:spLocks noGrp="1"/>
          </p:cNvSpPr>
          <p:nvPr>
            <p:ph type="title"/>
          </p:nvPr>
        </p:nvSpPr>
        <p:spPr/>
        <p:txBody>
          <a:bodyPr/>
          <a:lstStyle/>
          <a:p>
            <a:pPr eaLnBrk="1" fontAlgn="auto" hangingPunct="1">
              <a:spcAft>
                <a:spcPts val="0"/>
              </a:spcAft>
              <a:defRPr/>
            </a:pPr>
            <a:r>
              <a:rPr lang="en-US" dirty="0"/>
              <a:t>FORMS</a:t>
            </a:r>
          </a:p>
        </p:txBody>
      </p:sp>
      <p:sp>
        <p:nvSpPr>
          <p:cNvPr id="3" name="Content Placeholder 2">
            <a:extLst>
              <a:ext uri="{FF2B5EF4-FFF2-40B4-BE49-F238E27FC236}">
                <a16:creationId xmlns:a16="http://schemas.microsoft.com/office/drawing/2014/main" id="{D5D50045-6BE4-4575-B07D-AF63E7917946}"/>
              </a:ext>
            </a:extLst>
          </p:cNvPr>
          <p:cNvSpPr>
            <a:spLocks noGrp="1"/>
          </p:cNvSpPr>
          <p:nvPr>
            <p:ph idx="1"/>
          </p:nvPr>
        </p:nvSpPr>
        <p:spPr>
          <a:xfrm>
            <a:off x="762000" y="1128713"/>
            <a:ext cx="8686800" cy="3594100"/>
          </a:xfrm>
        </p:spPr>
        <p:txBody>
          <a:bodyPr/>
          <a:lstStyle/>
          <a:p>
            <a:pPr eaLnBrk="1" fontAlgn="auto" hangingPunct="1">
              <a:spcAft>
                <a:spcPts val="0"/>
              </a:spcAft>
              <a:buClr>
                <a:schemeClr val="accent2"/>
              </a:buClr>
              <a:buFont typeface="Wingdings" panose="05000000000000000000" pitchFamily="2" charset="2"/>
              <a:buChar char="§"/>
              <a:defRPr/>
            </a:pPr>
            <a:r>
              <a:rPr lang="en-US" altLang="en-US" dirty="0">
                <a:solidFill>
                  <a:schemeClr val="tx1">
                    <a:lumMod val="65000"/>
                    <a:lumOff val="35000"/>
                  </a:schemeClr>
                </a:solidFill>
              </a:rPr>
              <a:t>To insert a form we use the &lt;FORM&gt;&lt;/FORM&gt; tags. The rest of the form elements must be inserted in between the form tags.</a:t>
            </a:r>
          </a:p>
          <a:p>
            <a:pPr marL="228600" lvl="1" eaLnBrk="1" fontAlgn="auto" hangingPunct="1">
              <a:spcAft>
                <a:spcPts val="0"/>
              </a:spcAft>
              <a:buClr>
                <a:schemeClr val="accent2"/>
              </a:buClr>
              <a:buFont typeface="Gill Sans MT" panose="020B0502020104020203" pitchFamily="34" charset="0"/>
              <a:buNone/>
              <a:defRPr/>
            </a:pPr>
            <a:r>
              <a:rPr lang="en-US" altLang="en-US" dirty="0"/>
              <a:t>&lt;!DOCTYPE html&gt;</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&lt;html&gt; </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	&lt;head&gt;</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		&lt;title&gt; sample form&lt;/title&gt;</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	&lt;/head&gt;</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&lt;body </a:t>
            </a:r>
            <a:r>
              <a:rPr lang="en-US" altLang="en-US" dirty="0" err="1">
                <a:solidFill>
                  <a:schemeClr val="tx1">
                    <a:lumMod val="65000"/>
                    <a:lumOff val="35000"/>
                  </a:schemeClr>
                </a:solidFill>
              </a:rPr>
              <a:t>bgcolor</a:t>
            </a:r>
            <a:r>
              <a:rPr lang="en-US" altLang="en-US" dirty="0">
                <a:solidFill>
                  <a:schemeClr val="tx1">
                    <a:lumMod val="65000"/>
                    <a:lumOff val="35000"/>
                  </a:schemeClr>
                </a:solidFill>
              </a:rPr>
              <a:t>=“</a:t>
            </a:r>
            <a:r>
              <a:rPr lang="en-US" altLang="en-US" dirty="0" err="1">
                <a:solidFill>
                  <a:schemeClr val="tx1">
                    <a:lumMod val="65000"/>
                    <a:lumOff val="35000"/>
                  </a:schemeClr>
                </a:solidFill>
              </a:rPr>
              <a:t>ffffff</a:t>
            </a:r>
            <a:r>
              <a:rPr lang="en-US" altLang="en-US" dirty="0">
                <a:solidFill>
                  <a:schemeClr val="tx1">
                    <a:lumMod val="65000"/>
                    <a:lumOff val="35000"/>
                  </a:schemeClr>
                </a:solidFill>
              </a:rPr>
              <a:t>”&gt;</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	&lt;</a:t>
            </a:r>
            <a:r>
              <a:rPr lang="en-US" altLang="en-US" dirty="0">
                <a:solidFill>
                  <a:srgbClr val="FF0000"/>
                </a:solidFill>
              </a:rPr>
              <a:t>form</a:t>
            </a:r>
            <a:r>
              <a:rPr lang="en-US" altLang="en-US" dirty="0">
                <a:solidFill>
                  <a:schemeClr val="tx1">
                    <a:lumMod val="65000"/>
                    <a:lumOff val="35000"/>
                  </a:schemeClr>
                </a:solidFill>
              </a:rPr>
              <a:t>&gt;</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first name: </a:t>
            </a:r>
            <a:r>
              <a:rPr lang="en-US" altLang="en-US" dirty="0">
                <a:solidFill>
                  <a:srgbClr val="FF0000"/>
                </a:solidFill>
              </a:rPr>
              <a:t>&lt;input type=“text” name=“</a:t>
            </a:r>
            <a:r>
              <a:rPr lang="en-US" altLang="en-US" dirty="0" err="1">
                <a:solidFill>
                  <a:srgbClr val="FF0000"/>
                </a:solidFill>
              </a:rPr>
              <a:t>fname</a:t>
            </a:r>
            <a:r>
              <a:rPr lang="en-US" altLang="en-US" dirty="0">
                <a:solidFill>
                  <a:srgbClr val="FF0000"/>
                </a:solidFill>
              </a:rPr>
              <a:t>” </a:t>
            </a:r>
            <a:r>
              <a:rPr lang="en-US" altLang="en-US" dirty="0" err="1">
                <a:solidFill>
                  <a:srgbClr val="FF0000"/>
                </a:solidFill>
              </a:rPr>
              <a:t>maxlength</a:t>
            </a:r>
            <a:r>
              <a:rPr lang="en-US" altLang="en-US" dirty="0">
                <a:solidFill>
                  <a:srgbClr val="FF0000"/>
                </a:solidFill>
              </a:rPr>
              <a:t>=“50”&gt;</a:t>
            </a:r>
            <a:endParaRPr lang="en-US" altLang="en-US" dirty="0">
              <a:solidFill>
                <a:schemeClr val="tx1">
                  <a:lumMod val="65000"/>
                  <a:lumOff val="35000"/>
                </a:schemeClr>
              </a:solidFill>
            </a:endParaRPr>
          </a:p>
          <a:p>
            <a:pPr eaLnBrk="1" fontAlgn="auto" hangingPunct="1">
              <a:spcAft>
                <a:spcPts val="0"/>
              </a:spcAft>
              <a:buClr>
                <a:schemeClr val="accent2"/>
              </a:buClr>
              <a:buFont typeface="Wingdings" panose="05000000000000000000" pitchFamily="2" charset="2"/>
              <a:buNone/>
              <a:defRPr/>
            </a:pPr>
            <a:r>
              <a:rPr lang="en-US" altLang="en-US" dirty="0">
                <a:solidFill>
                  <a:srgbClr val="FF0000"/>
                </a:solidFill>
              </a:rPr>
              <a:t>&lt;input type=“submit” name=“fsubmit1” value=“send info”&gt;</a:t>
            </a:r>
            <a:r>
              <a:rPr lang="en-US" altLang="en-US" dirty="0">
                <a:solidFill>
                  <a:schemeClr val="tx1">
                    <a:lumMod val="65000"/>
                    <a:lumOff val="35000"/>
                  </a:schemeClr>
                </a:solidFill>
              </a:rPr>
              <a:t> </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&lt;/</a:t>
            </a:r>
            <a:r>
              <a:rPr lang="en-US" altLang="en-US" dirty="0">
                <a:solidFill>
                  <a:srgbClr val="FF0000"/>
                </a:solidFill>
              </a:rPr>
              <a:t>form</a:t>
            </a:r>
            <a:r>
              <a:rPr lang="en-US" altLang="en-US" dirty="0">
                <a:solidFill>
                  <a:schemeClr val="tx1">
                    <a:lumMod val="65000"/>
                    <a:lumOff val="35000"/>
                  </a:schemeClr>
                </a:solidFill>
              </a:rPr>
              <a:t>&gt;</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&lt;/body&gt; </a:t>
            </a:r>
          </a:p>
          <a:p>
            <a:pPr eaLnBrk="1" fontAlgn="auto" hangingPunct="1">
              <a:spcAft>
                <a:spcPts val="0"/>
              </a:spcAft>
              <a:buClr>
                <a:schemeClr val="accent2"/>
              </a:buClr>
              <a:buFont typeface="Wingdings" panose="05000000000000000000" pitchFamily="2" charset="2"/>
              <a:buNone/>
              <a:defRPr/>
            </a:pPr>
            <a:r>
              <a:rPr lang="en-US" altLang="en-US" dirty="0">
                <a:solidFill>
                  <a:schemeClr val="tx1">
                    <a:lumMod val="65000"/>
                    <a:lumOff val="35000"/>
                  </a:schemeClr>
                </a:solidFill>
              </a:rPr>
              <a:t>&lt;/html&gt;</a:t>
            </a:r>
          </a:p>
          <a:p>
            <a:pPr>
              <a:defRPr/>
            </a:pPr>
            <a:endParaRPr lang="en-GB" dirty="0"/>
          </a:p>
        </p:txBody>
      </p:sp>
      <p:sp>
        <p:nvSpPr>
          <p:cNvPr id="6" name="Slide Number Placeholder 5">
            <a:extLst>
              <a:ext uri="{FF2B5EF4-FFF2-40B4-BE49-F238E27FC236}">
                <a16:creationId xmlns:a16="http://schemas.microsoft.com/office/drawing/2014/main" id="{9B6317B1-E60A-4C9B-8636-BC4B686EC47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AA8F93-4B01-FD47-B8B2-0CC99AA070DE}" type="slidenum">
              <a:rPr lang="ar-SA" altLang="en-US">
                <a:solidFill>
                  <a:srgbClr val="595959"/>
                </a:solidFill>
              </a:rPr>
              <a:pPr/>
              <a:t>36</a:t>
            </a:fld>
            <a:endParaRPr lang="en-US" altLang="en-US">
              <a:solidFill>
                <a:srgbClr val="59595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6138-E7FE-4464-83B1-32C1690FBDEF}"/>
              </a:ext>
            </a:extLst>
          </p:cNvPr>
          <p:cNvSpPr>
            <a:spLocks noGrp="1"/>
          </p:cNvSpPr>
          <p:nvPr>
            <p:ph type="title"/>
          </p:nvPr>
        </p:nvSpPr>
        <p:spPr/>
        <p:txBody>
          <a:bodyPr/>
          <a:lstStyle/>
          <a:p>
            <a:pPr>
              <a:defRPr/>
            </a:pPr>
            <a:r>
              <a:rPr lang="en-US" dirty="0"/>
              <a:t>Form element</a:t>
            </a:r>
            <a:endParaRPr lang="en-GB" dirty="0"/>
          </a:p>
        </p:txBody>
      </p:sp>
      <p:sp>
        <p:nvSpPr>
          <p:cNvPr id="3" name="Content Placeholder 2">
            <a:extLst>
              <a:ext uri="{FF2B5EF4-FFF2-40B4-BE49-F238E27FC236}">
                <a16:creationId xmlns:a16="http://schemas.microsoft.com/office/drawing/2014/main" id="{04E66572-3836-49B3-A2D4-D83CE0CD52EC}"/>
              </a:ext>
            </a:extLst>
          </p:cNvPr>
          <p:cNvSpPr>
            <a:spLocks noGrp="1"/>
          </p:cNvSpPr>
          <p:nvPr>
            <p:ph idx="1"/>
          </p:nvPr>
        </p:nvSpPr>
        <p:spPr>
          <a:xfrm>
            <a:off x="919163" y="1676400"/>
            <a:ext cx="8153400" cy="4699000"/>
          </a:xfrm>
        </p:spPr>
        <p:txBody>
          <a:bodyPr/>
          <a:lstStyle/>
          <a:p>
            <a:pPr marL="0" indent="0">
              <a:buFont typeface="Arial" panose="020B0604020202020204" pitchFamily="34" charset="0"/>
              <a:buNone/>
              <a:defRPr/>
            </a:pPr>
            <a:r>
              <a:rPr lang="en-GB" b="1" dirty="0"/>
              <a:t>&lt;form action=</a:t>
            </a:r>
            <a:r>
              <a:rPr lang="en-GB" b="1" dirty="0">
                <a:hlinkClick r:id="rId2"/>
              </a:rPr>
              <a:t>http://www.example.com/subscribe.php</a:t>
            </a:r>
            <a:r>
              <a:rPr lang="en-GB" b="1" dirty="0"/>
              <a:t> method="get"&gt;</a:t>
            </a:r>
          </a:p>
          <a:p>
            <a:pPr marL="0" indent="0">
              <a:buFont typeface="Arial" panose="020B0604020202020204" pitchFamily="34" charset="0"/>
              <a:buNone/>
              <a:defRPr/>
            </a:pPr>
            <a:r>
              <a:rPr lang="en-GB" b="1" dirty="0"/>
              <a:t>    &lt;p&gt;</a:t>
            </a:r>
            <a:r>
              <a:rPr lang="en-GB" dirty="0"/>
              <a:t>This is where the form controls will appear. </a:t>
            </a:r>
            <a:r>
              <a:rPr lang="en-GB" b="1" dirty="0"/>
              <a:t>&lt;/p&gt;</a:t>
            </a:r>
          </a:p>
          <a:p>
            <a:pPr marL="0" indent="0">
              <a:buFont typeface="Arial" panose="020B0604020202020204" pitchFamily="34" charset="0"/>
              <a:buNone/>
              <a:defRPr/>
            </a:pPr>
            <a:r>
              <a:rPr lang="en-GB" b="1" dirty="0"/>
              <a:t>&lt;/form&gt;</a:t>
            </a:r>
          </a:p>
          <a:p>
            <a:pPr marL="0" indent="0">
              <a:buFont typeface="Arial" panose="020B0604020202020204" pitchFamily="34" charset="0"/>
              <a:buNone/>
              <a:defRPr/>
            </a:pPr>
            <a:endParaRPr lang="en-US" b="1" dirty="0"/>
          </a:p>
          <a:p>
            <a:pPr eaLnBrk="1" hangingPunct="1">
              <a:lnSpc>
                <a:spcPct val="80000"/>
              </a:lnSpc>
              <a:buClr>
                <a:schemeClr val="accent2"/>
              </a:buClr>
              <a:buFont typeface="Wingdings" panose="05000000000000000000" pitchFamily="2" charset="2"/>
              <a:buChar char="§"/>
              <a:defRPr/>
            </a:pPr>
            <a:r>
              <a:rPr lang="en-US" altLang="en-US" b="1" dirty="0">
                <a:solidFill>
                  <a:srgbClr val="FF0000"/>
                </a:solidFill>
              </a:rPr>
              <a:t>ACTION</a:t>
            </a:r>
            <a:r>
              <a:rPr lang="en-US" altLang="en-US" b="1" dirty="0"/>
              <a:t>:</a:t>
            </a:r>
            <a:r>
              <a:rPr lang="en-US" altLang="en-US" dirty="0"/>
              <a:t> is the</a:t>
            </a:r>
            <a:r>
              <a:rPr lang="en-US" altLang="en-US" b="1" dirty="0">
                <a:solidFill>
                  <a:srgbClr val="0000FF"/>
                </a:solidFill>
              </a:rPr>
              <a:t> URL</a:t>
            </a:r>
            <a:r>
              <a:rPr lang="en-US" altLang="en-US" dirty="0"/>
              <a:t> of the program that is going to accept the data from the form, process it, and send a response back to the browser. </a:t>
            </a:r>
            <a:r>
              <a:rPr lang="en-US" altLang="en-US" b="1" dirty="0">
                <a:solidFill>
                  <a:srgbClr val="FF0000"/>
                </a:solidFill>
              </a:rPr>
              <a:t>METHOD</a:t>
            </a:r>
            <a:r>
              <a:rPr lang="en-US" altLang="en-US" b="1" dirty="0"/>
              <a:t>:</a:t>
            </a:r>
            <a:r>
              <a:rPr lang="en-US" altLang="en-US" dirty="0"/>
              <a:t> </a:t>
            </a:r>
            <a:r>
              <a:rPr lang="en-US" altLang="en-US" b="1" dirty="0">
                <a:solidFill>
                  <a:srgbClr val="0000FF"/>
                </a:solidFill>
              </a:rPr>
              <a:t>GET</a:t>
            </a:r>
            <a:r>
              <a:rPr lang="en-US" altLang="en-US" dirty="0"/>
              <a:t> (default) or </a:t>
            </a:r>
            <a:r>
              <a:rPr lang="en-US" altLang="en-US" b="1" dirty="0">
                <a:solidFill>
                  <a:srgbClr val="0000FF"/>
                </a:solidFill>
              </a:rPr>
              <a:t>POST</a:t>
            </a:r>
            <a:r>
              <a:rPr lang="en-US" altLang="en-US" dirty="0"/>
              <a:t> specifies which </a:t>
            </a:r>
            <a:r>
              <a:rPr lang="en-US" altLang="en-US" b="1" dirty="0">
                <a:solidFill>
                  <a:srgbClr val="0000FF"/>
                </a:solidFill>
              </a:rPr>
              <a:t>HTTP</a:t>
            </a:r>
            <a:r>
              <a:rPr lang="en-US" altLang="en-US" dirty="0"/>
              <a:t> method will be used to send the form’s contents to the web server. The CGI application should be written to accept the data from either method.</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We do not need to worry about that very much. We will look into this when we learn serve side technology.</a:t>
            </a:r>
            <a:endParaRPr lang="en-GB" dirty="0"/>
          </a:p>
        </p:txBody>
      </p:sp>
      <p:sp>
        <p:nvSpPr>
          <p:cNvPr id="4" name="Slide Number Placeholder 3">
            <a:extLst>
              <a:ext uri="{FF2B5EF4-FFF2-40B4-BE49-F238E27FC236}">
                <a16:creationId xmlns:a16="http://schemas.microsoft.com/office/drawing/2014/main" id="{87F979A1-FC8B-4603-9642-30738E75A42A}"/>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6C6115-4428-4E41-9F8F-4E17C5F0B9DD}" type="slidenum">
              <a:rPr lang="ar-SA" altLang="en-US">
                <a:solidFill>
                  <a:srgbClr val="595959"/>
                </a:solidFill>
              </a:rPr>
              <a:pPr/>
              <a:t>37</a:t>
            </a:fld>
            <a:endParaRPr lang="en-US" altLang="en-US">
              <a:solidFill>
                <a:srgbClr val="59595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BDB8F6F-EC7F-48AB-B196-166A47650AB5}"/>
              </a:ext>
            </a:extLst>
          </p:cNvPr>
          <p:cNvSpPr>
            <a:spLocks noGrp="1" noChangeArrowheads="1"/>
          </p:cNvSpPr>
          <p:nvPr>
            <p:ph type="title"/>
          </p:nvPr>
        </p:nvSpPr>
        <p:spPr/>
        <p:txBody>
          <a:bodyPr/>
          <a:lstStyle/>
          <a:p>
            <a:pPr eaLnBrk="1" fontAlgn="auto" hangingPunct="1">
              <a:spcAft>
                <a:spcPts val="0"/>
              </a:spcAft>
              <a:defRPr/>
            </a:pPr>
            <a:r>
              <a:rPr lang="en-US" altLang="en-US" dirty="0"/>
              <a:t>Form controls</a:t>
            </a:r>
          </a:p>
        </p:txBody>
      </p:sp>
      <p:sp>
        <p:nvSpPr>
          <p:cNvPr id="49155" name="Rectangle 3">
            <a:extLst>
              <a:ext uri="{FF2B5EF4-FFF2-40B4-BE49-F238E27FC236}">
                <a16:creationId xmlns:a16="http://schemas.microsoft.com/office/drawing/2014/main" id="{2A7EC294-4462-B9C3-80DE-9730957BA73D}"/>
              </a:ext>
            </a:extLst>
          </p:cNvPr>
          <p:cNvSpPr>
            <a:spLocks noGrp="1"/>
          </p:cNvSpPr>
          <p:nvPr>
            <p:ph idx="1"/>
          </p:nvPr>
        </p:nvSpPr>
        <p:spPr>
          <a:xfrm>
            <a:off x="938213" y="1858963"/>
            <a:ext cx="3176587" cy="3594100"/>
          </a:xfrm>
        </p:spPr>
        <p:txBody>
          <a:bodyPr/>
          <a:lstStyle/>
          <a:p>
            <a:pPr eaLnBrk="1" hangingPunct="1"/>
            <a:r>
              <a:rPr lang="en-US" altLang="en-US"/>
              <a:t>Forms have lot of control elements : Text boxes, Password boxes, Checkboxes, Option(Radio) buttons, Submit, Reset, File, Hidden and Image.</a:t>
            </a:r>
          </a:p>
          <a:p>
            <a:pPr eaLnBrk="1" hangingPunct="1"/>
            <a:r>
              <a:rPr lang="en-US" altLang="en-US"/>
              <a:t>The properties are specified in the TYPE Attribute of the HTML element &lt;INPUT&gt;&lt;/INPUT&gt;.</a:t>
            </a:r>
          </a:p>
        </p:txBody>
      </p:sp>
      <p:sp>
        <p:nvSpPr>
          <p:cNvPr id="6" name="Slide Number Placeholder 5">
            <a:extLst>
              <a:ext uri="{FF2B5EF4-FFF2-40B4-BE49-F238E27FC236}">
                <a16:creationId xmlns:a16="http://schemas.microsoft.com/office/drawing/2014/main" id="{3BA11D92-4F5E-4D25-BC25-9B08E40C1F63}"/>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253701-C78E-4646-8CB1-E8EB88A59744}" type="slidenum">
              <a:rPr lang="ar-SA" altLang="en-US">
                <a:solidFill>
                  <a:srgbClr val="595959"/>
                </a:solidFill>
              </a:rPr>
              <a:pPr/>
              <a:t>38</a:t>
            </a:fld>
            <a:endParaRPr lang="en-US" altLang="en-US">
              <a:solidFill>
                <a:srgbClr val="595959"/>
              </a:solidFill>
            </a:endParaRPr>
          </a:p>
        </p:txBody>
      </p:sp>
      <p:pic>
        <p:nvPicPr>
          <p:cNvPr id="49157" name="Picture 1">
            <a:extLst>
              <a:ext uri="{FF2B5EF4-FFF2-40B4-BE49-F238E27FC236}">
                <a16:creationId xmlns:a16="http://schemas.microsoft.com/office/drawing/2014/main" id="{91495E9C-5EFB-5B4B-3E91-A0D3317812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878013"/>
            <a:ext cx="49530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9" name="Group 3">
            <a:extLst>
              <a:ext uri="{FF2B5EF4-FFF2-40B4-BE49-F238E27FC236}">
                <a16:creationId xmlns:a16="http://schemas.microsoft.com/office/drawing/2014/main" id="{8232C46D-C97D-4927-81FC-527885C18ACB}"/>
              </a:ext>
            </a:extLst>
          </p:cNvPr>
          <p:cNvGraphicFramePr>
            <a:graphicFrameLocks noGrp="1"/>
          </p:cNvGraphicFramePr>
          <p:nvPr>
            <p:ph type="tbl" idx="1"/>
          </p:nvPr>
        </p:nvGraphicFramePr>
        <p:xfrm>
          <a:off x="457200" y="1749425"/>
          <a:ext cx="8458200" cy="4495801"/>
        </p:xfrm>
        <a:graphic>
          <a:graphicData uri="http://schemas.openxmlformats.org/drawingml/2006/table">
            <a:tbl>
              <a:tblPr/>
              <a:tblGrid>
                <a:gridCol w="8458200">
                  <a:extLst>
                    <a:ext uri="{9D8B030D-6E8A-4147-A177-3AD203B41FA5}">
                      <a16:colId xmlns:a16="http://schemas.microsoft.com/office/drawing/2014/main" val="20000"/>
                    </a:ext>
                  </a:extLst>
                </a:gridCol>
              </a:tblGrid>
              <a:tr h="5445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Arial" panose="020B0604020202020204" pitchFamily="34" charset="0"/>
                          <a:cs typeface="Arial" panose="020B0604020202020204" pitchFamily="34"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TYPE=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NAME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VALUE=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5191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CHECKED=</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51752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FF0000"/>
                          </a:solidFill>
                          <a:effectLst/>
                          <a:latin typeface="Arial" panose="020B0604020202020204" pitchFamily="34" charset="0"/>
                          <a:cs typeface="Arial" panose="020B0604020202020204" pitchFamily="34" charset="0"/>
                        </a:rPr>
                        <a:t>SIZE=</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9398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MAXLENGHT=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
        <p:nvSpPr>
          <p:cNvPr id="23" name="Slide Number Placeholder 5">
            <a:extLst>
              <a:ext uri="{FF2B5EF4-FFF2-40B4-BE49-F238E27FC236}">
                <a16:creationId xmlns:a16="http://schemas.microsoft.com/office/drawing/2014/main" id="{AC07B3C3-AA10-4B4E-BE77-674AD4442C8E}"/>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D54C37-36D3-3D47-898B-D2671A35CF53}" type="slidenum">
              <a:rPr lang="ar-SA" altLang="en-US">
                <a:solidFill>
                  <a:srgbClr val="595959"/>
                </a:solidFill>
              </a:rPr>
              <a:pPr/>
              <a:t>39</a:t>
            </a:fld>
            <a:endParaRPr lang="en-US" altLang="en-US">
              <a:solidFill>
                <a:srgbClr val="595959"/>
              </a:solidFill>
            </a:endParaRPr>
          </a:p>
        </p:txBody>
      </p:sp>
      <p:sp>
        <p:nvSpPr>
          <p:cNvPr id="2" name="Title 1">
            <a:extLst>
              <a:ext uri="{FF2B5EF4-FFF2-40B4-BE49-F238E27FC236}">
                <a16:creationId xmlns:a16="http://schemas.microsoft.com/office/drawing/2014/main" id="{89A24D9F-5CFC-4045-A134-2FC214414CFC}"/>
              </a:ext>
            </a:extLst>
          </p:cNvPr>
          <p:cNvSpPr>
            <a:spLocks noGrp="1"/>
          </p:cNvSpPr>
          <p:nvPr>
            <p:ph type="title"/>
          </p:nvPr>
        </p:nvSpPr>
        <p:spPr>
          <a:xfrm>
            <a:off x="914400" y="304800"/>
            <a:ext cx="8229600" cy="1143000"/>
          </a:xfrm>
        </p:spPr>
        <p:txBody>
          <a:bodyPr>
            <a:normAutofit fontScale="90000"/>
          </a:bodyPr>
          <a:lstStyle/>
          <a:p>
            <a:pPr eaLnBrk="1" fontAlgn="auto" hangingPunct="1">
              <a:spcAft>
                <a:spcPts val="0"/>
              </a:spcAft>
              <a:defRPr/>
            </a:pPr>
            <a:r>
              <a:rPr lang="en-US" dirty="0"/>
              <a:t>Form input elements properties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EAACF6D-AAD4-40A3-817E-8C895144C49E}"/>
              </a:ext>
            </a:extLst>
          </p:cNvPr>
          <p:cNvSpPr>
            <a:spLocks noGrp="1" noChangeArrowheads="1"/>
          </p:cNvSpPr>
          <p:nvPr>
            <p:ph type="title"/>
          </p:nvPr>
        </p:nvSpPr>
        <p:spPr/>
        <p:txBody>
          <a:bodyPr/>
          <a:lstStyle/>
          <a:p>
            <a:pPr eaLnBrk="1" fontAlgn="auto" hangingPunct="1">
              <a:spcAft>
                <a:spcPts val="0"/>
              </a:spcAft>
              <a:defRPr/>
            </a:pPr>
            <a:r>
              <a:rPr lang="en-US" altLang="en-US"/>
              <a:t>Images</a:t>
            </a:r>
          </a:p>
        </p:txBody>
      </p:sp>
      <p:sp>
        <p:nvSpPr>
          <p:cNvPr id="70659" name="Rectangle 3">
            <a:extLst>
              <a:ext uri="{FF2B5EF4-FFF2-40B4-BE49-F238E27FC236}">
                <a16:creationId xmlns:a16="http://schemas.microsoft.com/office/drawing/2014/main" id="{C7145668-77D1-470E-800E-B21D7860DEAC}"/>
              </a:ext>
            </a:extLst>
          </p:cNvPr>
          <p:cNvSpPr>
            <a:spLocks noGrp="1" noChangeArrowheads="1"/>
          </p:cNvSpPr>
          <p:nvPr>
            <p:ph idx="1"/>
          </p:nvPr>
        </p:nvSpPr>
        <p:spPr>
          <a:xfrm>
            <a:off x="938213" y="1524000"/>
            <a:ext cx="7634287" cy="5334000"/>
          </a:xfrm>
        </p:spPr>
        <p:txBody>
          <a:bodyPr/>
          <a:lstStyle/>
          <a:p>
            <a:pPr>
              <a:defRPr/>
            </a:pPr>
            <a:r>
              <a:rPr lang="en-GB" altLang="en-US" dirty="0"/>
              <a:t>a picture can say a thousand words, and great images help make the difference between an average-looking site and a really engaging one.</a:t>
            </a:r>
            <a:endParaRPr lang="en-US" altLang="en-US" dirty="0"/>
          </a:p>
          <a:p>
            <a:pPr eaLnBrk="1" hangingPunct="1">
              <a:defRPr/>
            </a:pPr>
            <a:r>
              <a:rPr lang="en-US" altLang="en-US" dirty="0">
                <a:solidFill>
                  <a:schemeClr val="tx2">
                    <a:lumMod val="50000"/>
                    <a:lumOff val="50000"/>
                  </a:schemeClr>
                </a:solidFill>
              </a:rPr>
              <a:t>&lt;</a:t>
            </a:r>
            <a:r>
              <a:rPr lang="en-US" altLang="en-US" dirty="0" err="1">
                <a:solidFill>
                  <a:schemeClr val="tx2">
                    <a:lumMod val="50000"/>
                    <a:lumOff val="50000"/>
                  </a:schemeClr>
                </a:solidFill>
              </a:rPr>
              <a:t>img</a:t>
            </a:r>
            <a:r>
              <a:rPr lang="en-US" altLang="en-US" dirty="0">
                <a:solidFill>
                  <a:schemeClr val="tx2">
                    <a:lumMod val="50000"/>
                    <a:lumOff val="50000"/>
                  </a:schemeClr>
                </a:solidFill>
              </a:rPr>
              <a:t>&gt;</a:t>
            </a:r>
            <a:r>
              <a:rPr lang="en-US" altLang="en-US" dirty="0"/>
              <a:t>this element defines a graphic image on the page. </a:t>
            </a:r>
          </a:p>
          <a:p>
            <a:pPr eaLnBrk="1" hangingPunct="1">
              <a:defRPr/>
            </a:pPr>
            <a:endParaRPr lang="en-US" altLang="en-US" dirty="0"/>
          </a:p>
          <a:p>
            <a:pPr eaLnBrk="1" hangingPunct="1">
              <a:defRPr/>
            </a:pPr>
            <a:endParaRPr lang="en-US" altLang="en-US" dirty="0"/>
          </a:p>
          <a:p>
            <a:pPr eaLnBrk="1" hangingPunct="1">
              <a:defRPr/>
            </a:pPr>
            <a:endParaRPr lang="en-US" altLang="en-US" dirty="0"/>
          </a:p>
          <a:p>
            <a:pPr marL="0" indent="0" eaLnBrk="1" hangingPunct="1">
              <a:buFont typeface="Arial" panose="020B0604020202020204" pitchFamily="34" charset="0"/>
              <a:buNone/>
              <a:defRPr/>
            </a:pPr>
            <a:endParaRPr lang="en-US" altLang="en-US" dirty="0"/>
          </a:p>
          <a:p>
            <a:pPr eaLnBrk="1" hangingPunct="1">
              <a:defRPr/>
            </a:pPr>
            <a:r>
              <a:rPr lang="en-US" altLang="en-US" dirty="0"/>
              <a:t>image file (</a:t>
            </a:r>
            <a:r>
              <a:rPr lang="en-US" altLang="en-US" dirty="0" err="1">
                <a:solidFill>
                  <a:schemeClr val="tx2">
                    <a:lumMod val="50000"/>
                    <a:lumOff val="50000"/>
                  </a:schemeClr>
                </a:solidFill>
              </a:rPr>
              <a:t>src:source</a:t>
            </a:r>
            <a:r>
              <a:rPr lang="en-US" altLang="en-US" dirty="0">
                <a:solidFill>
                  <a:schemeClr val="tx2">
                    <a:lumMod val="50000"/>
                    <a:lumOff val="50000"/>
                  </a:schemeClr>
                </a:solidFill>
              </a:rPr>
              <a:t>)</a:t>
            </a:r>
            <a:r>
              <a:rPr lang="en-US" altLang="en-US" dirty="0"/>
              <a:t>: this value will be a </a:t>
            </a:r>
            <a:r>
              <a:rPr lang="en-US" altLang="en-US" dirty="0" err="1"/>
              <a:t>url</a:t>
            </a:r>
            <a:r>
              <a:rPr lang="en-US" altLang="en-US" dirty="0"/>
              <a:t> (location of the image) e.g. http://www.apiit/images/myiamge.jpg </a:t>
            </a:r>
          </a:p>
          <a:p>
            <a:pPr eaLnBrk="1" hangingPunct="1">
              <a:defRPr/>
            </a:pPr>
            <a:r>
              <a:rPr lang="en-US" altLang="en-US" dirty="0"/>
              <a:t>alternate text</a:t>
            </a:r>
            <a:r>
              <a:rPr lang="en-US" altLang="en-US" dirty="0">
                <a:solidFill>
                  <a:schemeClr val="tx2">
                    <a:lumMod val="50000"/>
                    <a:lumOff val="50000"/>
                  </a:schemeClr>
                </a:solidFill>
              </a:rPr>
              <a:t> (alt</a:t>
            </a:r>
            <a:r>
              <a:rPr lang="en-US" altLang="en-US" dirty="0"/>
              <a:t>): this is a text field that describes an image or acts as a label. it is displayed when they position the cursor over a graphic image.</a:t>
            </a:r>
          </a:p>
          <a:p>
            <a:pPr eaLnBrk="1" hangingPunct="1">
              <a:defRPr/>
            </a:pPr>
            <a:r>
              <a:rPr lang="en-US" altLang="en-US" dirty="0"/>
              <a:t>alignment (</a:t>
            </a:r>
            <a:r>
              <a:rPr lang="en-US" altLang="en-US" dirty="0">
                <a:solidFill>
                  <a:schemeClr val="tx2">
                    <a:lumMod val="50000"/>
                    <a:lumOff val="50000"/>
                  </a:schemeClr>
                </a:solidFill>
              </a:rPr>
              <a:t>align): </a:t>
            </a:r>
            <a:r>
              <a:rPr lang="en-US" altLang="en-US" dirty="0"/>
              <a:t>this allows you to align the image</a:t>
            </a:r>
          </a:p>
        </p:txBody>
      </p:sp>
      <p:sp>
        <p:nvSpPr>
          <p:cNvPr id="6" name="Slide Number Placeholder 5">
            <a:extLst>
              <a:ext uri="{FF2B5EF4-FFF2-40B4-BE49-F238E27FC236}">
                <a16:creationId xmlns:a16="http://schemas.microsoft.com/office/drawing/2014/main" id="{0474E01E-44D9-4580-9A4B-E3751EB3D999}"/>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D8CF86-3D81-CB4C-A512-D68DEF245AD5}" type="slidenum">
              <a:rPr lang="ar-SA" altLang="en-US">
                <a:solidFill>
                  <a:srgbClr val="595959"/>
                </a:solidFill>
              </a:rPr>
              <a:pPr/>
              <a:t>4</a:t>
            </a:fld>
            <a:endParaRPr lang="en-US" altLang="en-US">
              <a:solidFill>
                <a:srgbClr val="595959"/>
              </a:solidFill>
            </a:endParaRPr>
          </a:p>
        </p:txBody>
      </p:sp>
      <p:pic>
        <p:nvPicPr>
          <p:cNvPr id="13317" name="Picture 1">
            <a:extLst>
              <a:ext uri="{FF2B5EF4-FFF2-40B4-BE49-F238E27FC236}">
                <a16:creationId xmlns:a16="http://schemas.microsoft.com/office/drawing/2014/main" id="{7B159FDD-F24D-52E4-1938-E34CB1B095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95625"/>
            <a:ext cx="40386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A115BC55-8B32-4F44-9887-8CD4309BB110}"/>
              </a:ext>
            </a:extLst>
          </p:cNvPr>
          <p:cNvSpPr>
            <a:spLocks noGrp="1" noChangeArrowheads="1"/>
          </p:cNvSpPr>
          <p:nvPr>
            <p:ph idx="1"/>
          </p:nvPr>
        </p:nvSpPr>
        <p:spPr>
          <a:xfrm>
            <a:off x="609600" y="1371600"/>
            <a:ext cx="7848600" cy="5486400"/>
          </a:xfrm>
          <a:solidFill>
            <a:schemeClr val="accent1">
              <a:lumMod val="40000"/>
              <a:lumOff val="60000"/>
            </a:schemeClr>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defRPr/>
            </a:pPr>
            <a:r>
              <a:rPr lang="en-US" altLang="en-US" sz="2800" b="1">
                <a:solidFill>
                  <a:srgbClr val="0000FF"/>
                </a:solidFill>
              </a:rPr>
              <a:t>Text boxes</a:t>
            </a:r>
            <a:r>
              <a:rPr lang="en-US" altLang="en-US" sz="2400" b="1" i="1"/>
              <a:t>:</a:t>
            </a:r>
            <a:r>
              <a:rPr lang="en-US" altLang="en-US" sz="2400"/>
              <a:t> Used to provide input fields for text, phone numbers, dates, etc.</a:t>
            </a:r>
          </a:p>
          <a:p>
            <a:pPr eaLnBrk="1" hangingPunct="1">
              <a:lnSpc>
                <a:spcPct val="90000"/>
              </a:lnSpc>
              <a:buClr>
                <a:schemeClr val="accent2"/>
              </a:buClr>
              <a:buFont typeface="Wingdings" panose="05000000000000000000" pitchFamily="2" charset="2"/>
              <a:buNone/>
              <a:defRPr/>
            </a:pPr>
            <a:r>
              <a:rPr lang="en-US" altLang="en-US" sz="2400" b="1">
                <a:solidFill>
                  <a:srgbClr val="FF0000"/>
                </a:solidFill>
              </a:rPr>
              <a:t>&lt;INPUT TYPE= </a:t>
            </a:r>
            <a:r>
              <a:rPr lang="en-US" altLang="en-US" sz="2800" b="1">
                <a:solidFill>
                  <a:srgbClr val="FF0000"/>
                </a:solidFill>
              </a:rPr>
              <a:t>"</a:t>
            </a:r>
            <a:r>
              <a:rPr lang="en-US" altLang="en-US" sz="2400" b="1">
                <a:solidFill>
                  <a:srgbClr val="FF0000"/>
                </a:solidFill>
              </a:rPr>
              <a:t> TEXT </a:t>
            </a:r>
            <a:r>
              <a:rPr lang="en-US" altLang="en-US" sz="2800" b="1">
                <a:solidFill>
                  <a:srgbClr val="FF0000"/>
                </a:solidFill>
              </a:rPr>
              <a:t>"</a:t>
            </a:r>
            <a:r>
              <a:rPr lang="en-US" altLang="en-US" sz="2400" b="1">
                <a:solidFill>
                  <a:srgbClr val="FF0000"/>
                </a:solidFill>
              </a:rPr>
              <a:t> &gt;</a:t>
            </a:r>
          </a:p>
          <a:p>
            <a:pPr eaLnBrk="1" hangingPunct="1">
              <a:lnSpc>
                <a:spcPct val="90000"/>
              </a:lnSpc>
              <a:buClr>
                <a:schemeClr val="accent2"/>
              </a:buClr>
              <a:buFont typeface="Wingdings" panose="05000000000000000000" pitchFamily="2" charset="2"/>
              <a:buNone/>
              <a:defRPr/>
            </a:pPr>
            <a:r>
              <a:rPr lang="en-US" altLang="en-US" sz="2400"/>
              <a:t>Browser will display </a:t>
            </a:r>
          </a:p>
          <a:p>
            <a:pPr eaLnBrk="1" hangingPunct="1">
              <a:lnSpc>
                <a:spcPct val="90000"/>
              </a:lnSpc>
              <a:buClr>
                <a:schemeClr val="accent2"/>
              </a:buClr>
              <a:buFont typeface="Wingdings" panose="05000000000000000000" pitchFamily="2" charset="2"/>
              <a:buNone/>
              <a:defRPr/>
            </a:pPr>
            <a:r>
              <a:rPr lang="en-US" altLang="en-US" sz="2400"/>
              <a:t>Textboxes use the following attributes:</a:t>
            </a:r>
          </a:p>
          <a:p>
            <a:pPr eaLnBrk="1" hangingPunct="1">
              <a:lnSpc>
                <a:spcPct val="90000"/>
              </a:lnSpc>
              <a:buClr>
                <a:schemeClr val="accent2"/>
              </a:buClr>
              <a:buFont typeface="Wingdings" panose="05000000000000000000" pitchFamily="2" charset="2"/>
              <a:buChar char="§"/>
              <a:defRPr/>
            </a:pPr>
            <a:r>
              <a:rPr lang="en-US" altLang="en-US" sz="2400" b="1">
                <a:solidFill>
                  <a:srgbClr val="FF0000"/>
                </a:solidFill>
              </a:rPr>
              <a:t>TYPE:</a:t>
            </a:r>
            <a:r>
              <a:rPr lang="en-US" altLang="en-US" sz="2400"/>
              <a:t> text.</a:t>
            </a:r>
          </a:p>
          <a:p>
            <a:pPr eaLnBrk="1" hangingPunct="1">
              <a:lnSpc>
                <a:spcPct val="90000"/>
              </a:lnSpc>
              <a:buClr>
                <a:schemeClr val="accent2"/>
              </a:buClr>
              <a:buFont typeface="Wingdings" panose="05000000000000000000" pitchFamily="2" charset="2"/>
              <a:buChar char="§"/>
              <a:defRPr/>
            </a:pPr>
            <a:r>
              <a:rPr lang="en-US" altLang="en-US" sz="2400" b="1">
                <a:solidFill>
                  <a:srgbClr val="FF0000"/>
                </a:solidFill>
              </a:rPr>
              <a:t>SIZE:</a:t>
            </a:r>
            <a:r>
              <a:rPr lang="en-US" altLang="en-US" sz="2400"/>
              <a:t> determines the size of the textbox in characters. </a:t>
            </a:r>
            <a:r>
              <a:rPr lang="en-US" altLang="en-US" sz="2400" b="1">
                <a:solidFill>
                  <a:srgbClr val="0000FF"/>
                </a:solidFill>
              </a:rPr>
              <a:t>Default=20</a:t>
            </a:r>
            <a:r>
              <a:rPr lang="en-US" altLang="en-US" sz="2400"/>
              <a:t> characters.</a:t>
            </a:r>
          </a:p>
          <a:p>
            <a:pPr eaLnBrk="1" hangingPunct="1">
              <a:lnSpc>
                <a:spcPct val="90000"/>
              </a:lnSpc>
              <a:buClr>
                <a:schemeClr val="accent2"/>
              </a:buClr>
              <a:buFont typeface="Wingdings" panose="05000000000000000000" pitchFamily="2" charset="2"/>
              <a:buChar char="§"/>
              <a:defRPr/>
            </a:pPr>
            <a:r>
              <a:rPr lang="en-US" altLang="en-US" sz="2800" b="1">
                <a:solidFill>
                  <a:srgbClr val="FF0000"/>
                </a:solidFill>
              </a:rPr>
              <a:t>MAXLENGHT</a:t>
            </a:r>
            <a:r>
              <a:rPr lang="en-US" altLang="en-US" sz="2400" b="1">
                <a:solidFill>
                  <a:srgbClr val="FF0000"/>
                </a:solidFill>
              </a:rPr>
              <a:t> </a:t>
            </a:r>
            <a:r>
              <a:rPr lang="en-US" altLang="en-US" sz="2400" b="1" i="1"/>
              <a:t>:</a:t>
            </a:r>
            <a:r>
              <a:rPr lang="en-US" altLang="en-US" sz="2400"/>
              <a:t> determines the maximum number of characters that the field will accept.</a:t>
            </a:r>
          </a:p>
          <a:p>
            <a:pPr eaLnBrk="1" hangingPunct="1">
              <a:lnSpc>
                <a:spcPct val="90000"/>
              </a:lnSpc>
              <a:buClr>
                <a:schemeClr val="accent2"/>
              </a:buClr>
              <a:buFont typeface="Wingdings" panose="05000000000000000000" pitchFamily="2" charset="2"/>
              <a:buChar char="§"/>
              <a:defRPr/>
            </a:pPr>
            <a:r>
              <a:rPr lang="en-US" altLang="en-US" sz="2400" b="1">
                <a:solidFill>
                  <a:srgbClr val="FF0000"/>
                </a:solidFill>
              </a:rPr>
              <a:t>NAME:</a:t>
            </a:r>
            <a:r>
              <a:rPr lang="en-US" altLang="en-US" sz="2400"/>
              <a:t> is the name of the variable to be sent to the CGI application.</a:t>
            </a:r>
          </a:p>
          <a:p>
            <a:pPr eaLnBrk="1" hangingPunct="1">
              <a:lnSpc>
                <a:spcPct val="90000"/>
              </a:lnSpc>
              <a:buClr>
                <a:schemeClr val="accent2"/>
              </a:buClr>
              <a:buFont typeface="Wingdings" panose="05000000000000000000" pitchFamily="2" charset="2"/>
              <a:buChar char="§"/>
              <a:defRPr/>
            </a:pPr>
            <a:r>
              <a:rPr lang="en-US" altLang="en-US" sz="2400" b="1">
                <a:solidFill>
                  <a:srgbClr val="FF0000"/>
                </a:solidFill>
              </a:rPr>
              <a:t>VALUE:</a:t>
            </a:r>
            <a:r>
              <a:rPr lang="en-US" altLang="en-US" sz="2400"/>
              <a:t> will display its contents as the default value.</a:t>
            </a:r>
          </a:p>
        </p:txBody>
      </p:sp>
      <p:sp>
        <p:nvSpPr>
          <p:cNvPr id="7" name="Slide Number Placeholder 5">
            <a:extLst>
              <a:ext uri="{FF2B5EF4-FFF2-40B4-BE49-F238E27FC236}">
                <a16:creationId xmlns:a16="http://schemas.microsoft.com/office/drawing/2014/main" id="{906CA142-3ABD-447F-B655-C534EE0C93F9}"/>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F8E994-14EE-ED4C-8AAD-F2A74C8F09BF}" type="slidenum">
              <a:rPr lang="ar-SA" altLang="en-US">
                <a:solidFill>
                  <a:srgbClr val="595959"/>
                </a:solidFill>
              </a:rPr>
              <a:pPr/>
              <a:t>40</a:t>
            </a:fld>
            <a:endParaRPr lang="en-US" altLang="en-US">
              <a:solidFill>
                <a:srgbClr val="595959"/>
              </a:solidFill>
            </a:endParaRPr>
          </a:p>
        </p:txBody>
      </p:sp>
      <p:graphicFrame>
        <p:nvGraphicFramePr>
          <p:cNvPr id="51204" name="Object 4">
            <a:extLst>
              <a:ext uri="{FF2B5EF4-FFF2-40B4-BE49-F238E27FC236}">
                <a16:creationId xmlns:a16="http://schemas.microsoft.com/office/drawing/2014/main" id="{11D95911-544A-576C-66C2-0DA33E184671}"/>
              </a:ext>
            </a:extLst>
          </p:cNvPr>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1027" name="Bitmap Image" r:id="rId3" imgW="1073150" imgH="254000" progId="Paint.Picture">
                  <p:embed/>
                </p:oleObj>
              </mc:Choice>
              <mc:Fallback>
                <p:oleObj name="Bitmap Image" r:id="rId3" imgW="1073150" imgH="254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B550ACEE-C99E-4714-A139-D51901AADE45}"/>
              </a:ext>
            </a:extLst>
          </p:cNvPr>
          <p:cNvSpPr>
            <a:spLocks noGrp="1"/>
          </p:cNvSpPr>
          <p:nvPr>
            <p:ph type="title"/>
          </p:nvPr>
        </p:nvSpPr>
        <p:spPr/>
        <p:txBody>
          <a:bodyPr/>
          <a:lstStyle/>
          <a:p>
            <a:pPr eaLnBrk="1" fontAlgn="auto" hangingPunct="1">
              <a:spcAft>
                <a:spcPts val="0"/>
              </a:spcAft>
              <a:defRPr/>
            </a:pPr>
            <a:r>
              <a:rPr lang="en-US" dirty="0"/>
              <a:t>Text Box</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a:extLst>
              <a:ext uri="{FF2B5EF4-FFF2-40B4-BE49-F238E27FC236}">
                <a16:creationId xmlns:a16="http://schemas.microsoft.com/office/drawing/2014/main" id="{7FDCBC7E-85A7-49FF-B8E5-2A7C126357F2}"/>
              </a:ext>
            </a:extLst>
          </p:cNvPr>
          <p:cNvSpPr>
            <a:spLocks noGrp="1" noChangeArrowheads="1"/>
          </p:cNvSpPr>
          <p:nvPr>
            <p:ph type="title"/>
          </p:nvPr>
        </p:nvSpPr>
        <p:spPr>
          <a:xfrm>
            <a:off x="4572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normAutofit fontScale="90000"/>
            <a:flatTx/>
          </a:bodyPr>
          <a:lstStyle/>
          <a:p>
            <a:pPr eaLnBrk="1" fontAlgn="auto" hangingPunct="1">
              <a:spcAft>
                <a:spcPts val="0"/>
              </a:spcAft>
              <a:defRPr/>
            </a:pPr>
            <a:r>
              <a:rPr lang="en-US" altLang="en-US" b="1">
                <a:solidFill>
                  <a:srgbClr val="FFFF00"/>
                </a:solidFill>
              </a:rPr>
              <a:t>Example on Text Box</a:t>
            </a:r>
          </a:p>
        </p:txBody>
      </p:sp>
      <p:sp>
        <p:nvSpPr>
          <p:cNvPr id="115715" name="Rectangle 3">
            <a:extLst>
              <a:ext uri="{FF2B5EF4-FFF2-40B4-BE49-F238E27FC236}">
                <a16:creationId xmlns:a16="http://schemas.microsoft.com/office/drawing/2014/main" id="{5587548E-482D-4469-A189-398441FC0896}"/>
              </a:ext>
            </a:extLst>
          </p:cNvPr>
          <p:cNvSpPr>
            <a:spLocks noGrp="1" noChangeArrowheads="1"/>
          </p:cNvSpPr>
          <p:nvPr>
            <p:ph idx="1"/>
          </p:nvPr>
        </p:nvSpPr>
        <p:spPr>
          <a:xfrm>
            <a:off x="0" y="1066800"/>
            <a:ext cx="8839200" cy="5410200"/>
          </a:xfrm>
          <a:solidFill>
            <a:schemeClr val="accent1">
              <a:lumMod val="60000"/>
              <a:lumOff val="40000"/>
            </a:schemeClr>
          </a:solidFill>
        </p:spPr>
        <p:txBody>
          <a:bodyPr/>
          <a:lstStyle/>
          <a:p>
            <a:pPr eaLnBrk="1" hangingPunct="1">
              <a:lnSpc>
                <a:spcPct val="80000"/>
              </a:lnSpc>
              <a:buFontTx/>
              <a:buNone/>
              <a:defRPr/>
            </a:pPr>
            <a:r>
              <a:rPr lang="en-US" altLang="en-US" sz="2400" b="1" dirty="0"/>
              <a:t>&lt;TITLE&gt;</a:t>
            </a:r>
            <a:r>
              <a:rPr lang="en-US" altLang="en-US" sz="2400" b="1" dirty="0" err="1"/>
              <a:t>Form_Text_Type</a:t>
            </a:r>
            <a:r>
              <a:rPr lang="en-US" altLang="en-US" sz="2400" b="1" dirty="0"/>
              <a:t>&lt;/TITLE&gt;</a:t>
            </a:r>
          </a:p>
          <a:p>
            <a:pPr eaLnBrk="1" hangingPunct="1">
              <a:lnSpc>
                <a:spcPct val="80000"/>
              </a:lnSpc>
              <a:buFontTx/>
              <a:buNone/>
              <a:defRPr/>
            </a:pPr>
            <a:r>
              <a:rPr lang="en-US" altLang="en-US" sz="2400" b="1" dirty="0"/>
              <a:t>&lt;/HEAD&gt; &lt;BODY&gt;</a:t>
            </a:r>
          </a:p>
          <a:p>
            <a:pPr eaLnBrk="1" hangingPunct="1">
              <a:lnSpc>
                <a:spcPct val="80000"/>
              </a:lnSpc>
              <a:buFontTx/>
              <a:buNone/>
              <a:defRPr/>
            </a:pPr>
            <a:r>
              <a:rPr lang="en-US" altLang="en-US" sz="2400" b="1" dirty="0"/>
              <a:t>&lt;h1&gt; &lt;font color=blue&gt;Please enter the following </a:t>
            </a:r>
            <a:r>
              <a:rPr lang="en-US" altLang="en-US" sz="2400" b="1" dirty="0" err="1"/>
              <a:t>bioData</a:t>
            </a:r>
            <a:r>
              <a:rPr lang="en-US" altLang="en-US" sz="2400" b="1" dirty="0"/>
              <a:t>&lt;/font&gt;&lt;/h1&gt;</a:t>
            </a:r>
          </a:p>
          <a:p>
            <a:pPr eaLnBrk="1" hangingPunct="1">
              <a:lnSpc>
                <a:spcPct val="80000"/>
              </a:lnSpc>
              <a:buFontTx/>
              <a:buNone/>
              <a:defRPr/>
            </a:pPr>
            <a:r>
              <a:rPr lang="en-US" altLang="en-US" sz="2400" b="1" dirty="0">
                <a:solidFill>
                  <a:srgbClr val="FF0000"/>
                </a:solidFill>
              </a:rPr>
              <a:t>&lt;form &gt;</a:t>
            </a:r>
          </a:p>
          <a:p>
            <a:pPr eaLnBrk="1" hangingPunct="1">
              <a:lnSpc>
                <a:spcPct val="80000"/>
              </a:lnSpc>
              <a:buFontTx/>
              <a:buNone/>
              <a:defRPr/>
            </a:pPr>
            <a:r>
              <a:rPr lang="en-US" altLang="en-US" sz="2400" b="1" dirty="0">
                <a:solidFill>
                  <a:srgbClr val="0000FF"/>
                </a:solidFill>
              </a:rPr>
              <a:t>first name: &lt;input  type="text" name="</a:t>
            </a:r>
            <a:r>
              <a:rPr lang="en-US" altLang="en-US" sz="2400" b="1" dirty="0" err="1">
                <a:solidFill>
                  <a:srgbClr val="0000FF"/>
                </a:solidFill>
              </a:rPr>
              <a:t>fname</a:t>
            </a:r>
            <a:r>
              <a:rPr lang="en-US" altLang="en-US" sz="2400" b="1" dirty="0">
                <a:solidFill>
                  <a:srgbClr val="0000FF"/>
                </a:solidFill>
              </a:rPr>
              <a:t>"</a:t>
            </a:r>
          </a:p>
          <a:p>
            <a:pPr eaLnBrk="1" hangingPunct="1">
              <a:lnSpc>
                <a:spcPct val="80000"/>
              </a:lnSpc>
              <a:buFontTx/>
              <a:buNone/>
              <a:defRPr/>
            </a:pPr>
            <a:r>
              <a:rPr lang="en-US" altLang="en-US" sz="2400" b="1" dirty="0">
                <a:solidFill>
                  <a:srgbClr val="0000FF"/>
                </a:solidFill>
              </a:rPr>
              <a:t>size="15" </a:t>
            </a:r>
            <a:r>
              <a:rPr lang="en-US" altLang="en-US" sz="2400" b="1" dirty="0" err="1">
                <a:solidFill>
                  <a:srgbClr val="0000FF"/>
                </a:solidFill>
              </a:rPr>
              <a:t>maxlength</a:t>
            </a:r>
            <a:r>
              <a:rPr lang="en-US" altLang="en-US" sz="2400" b="1" dirty="0">
                <a:solidFill>
                  <a:srgbClr val="0000FF"/>
                </a:solidFill>
              </a:rPr>
              <a:t>="25"&gt;&lt;</a:t>
            </a:r>
            <a:r>
              <a:rPr lang="en-US" altLang="en-US" sz="2400" b="1" dirty="0" err="1">
                <a:solidFill>
                  <a:srgbClr val="0000FF"/>
                </a:solidFill>
              </a:rPr>
              <a:t>br</a:t>
            </a:r>
            <a:r>
              <a:rPr lang="en-US" altLang="en-US" sz="2400" b="1" dirty="0">
                <a:solidFill>
                  <a:srgbClr val="0000FF"/>
                </a:solidFill>
              </a:rPr>
              <a:t>&gt;</a:t>
            </a:r>
          </a:p>
          <a:p>
            <a:pPr eaLnBrk="1" hangingPunct="1">
              <a:lnSpc>
                <a:spcPct val="80000"/>
              </a:lnSpc>
              <a:buFontTx/>
              <a:buNone/>
              <a:defRPr/>
            </a:pPr>
            <a:r>
              <a:rPr lang="en-US" altLang="en-US" sz="2400" b="1" dirty="0">
                <a:solidFill>
                  <a:srgbClr val="333300"/>
                </a:solidFill>
              </a:rPr>
              <a:t>last name: &lt;input  type="text" name="</a:t>
            </a:r>
            <a:r>
              <a:rPr lang="en-US" altLang="en-US" sz="2400" b="1" dirty="0" err="1">
                <a:solidFill>
                  <a:srgbClr val="333300"/>
                </a:solidFill>
              </a:rPr>
              <a:t>lname</a:t>
            </a:r>
            <a:r>
              <a:rPr lang="en-US" altLang="en-US" sz="2400" b="1" dirty="0">
                <a:solidFill>
                  <a:srgbClr val="333300"/>
                </a:solidFill>
              </a:rPr>
              <a:t>"</a:t>
            </a:r>
          </a:p>
          <a:p>
            <a:pPr eaLnBrk="1" hangingPunct="1">
              <a:lnSpc>
                <a:spcPct val="80000"/>
              </a:lnSpc>
              <a:buFontTx/>
              <a:buNone/>
              <a:defRPr/>
            </a:pPr>
            <a:r>
              <a:rPr lang="en-US" altLang="en-US" sz="2400" b="1" dirty="0">
                <a:solidFill>
                  <a:srgbClr val="333300"/>
                </a:solidFill>
              </a:rPr>
              <a:t>size="15" </a:t>
            </a:r>
            <a:r>
              <a:rPr lang="en-US" altLang="en-US" sz="2400" b="1" dirty="0" err="1">
                <a:solidFill>
                  <a:srgbClr val="333300"/>
                </a:solidFill>
              </a:rPr>
              <a:t>maxlength</a:t>
            </a:r>
            <a:r>
              <a:rPr lang="en-US" altLang="en-US" sz="2400" b="1" dirty="0">
                <a:solidFill>
                  <a:srgbClr val="333300"/>
                </a:solidFill>
              </a:rPr>
              <a:t>="25"&gt;&lt;</a:t>
            </a:r>
            <a:r>
              <a:rPr lang="en-US" altLang="en-US" sz="2400" b="1" dirty="0" err="1">
                <a:solidFill>
                  <a:srgbClr val="333300"/>
                </a:solidFill>
              </a:rPr>
              <a:t>br</a:t>
            </a:r>
            <a:r>
              <a:rPr lang="en-US" altLang="en-US" sz="2400" b="1" dirty="0">
                <a:solidFill>
                  <a:srgbClr val="333300"/>
                </a:solidFill>
              </a:rPr>
              <a:t>&gt;</a:t>
            </a:r>
          </a:p>
          <a:p>
            <a:pPr eaLnBrk="1" hangingPunct="1">
              <a:lnSpc>
                <a:spcPct val="80000"/>
              </a:lnSpc>
              <a:buFontTx/>
              <a:buNone/>
              <a:defRPr/>
            </a:pPr>
            <a:r>
              <a:rPr lang="en-US" altLang="en-US" sz="2400" b="1" dirty="0">
                <a:solidFill>
                  <a:srgbClr val="FF0000"/>
                </a:solidFill>
              </a:rPr>
              <a:t>nationality: &lt;input  type="text" name="country"</a:t>
            </a:r>
          </a:p>
          <a:p>
            <a:pPr eaLnBrk="1" hangingPunct="1">
              <a:lnSpc>
                <a:spcPct val="80000"/>
              </a:lnSpc>
              <a:buFontTx/>
              <a:buNone/>
              <a:defRPr/>
            </a:pPr>
            <a:r>
              <a:rPr lang="en-US" altLang="en-US" sz="2400" b="1" dirty="0">
                <a:solidFill>
                  <a:srgbClr val="FF0000"/>
                </a:solidFill>
              </a:rPr>
              <a:t>size="25" </a:t>
            </a:r>
            <a:r>
              <a:rPr lang="en-US" altLang="en-US" sz="2400" b="1" dirty="0" err="1">
                <a:solidFill>
                  <a:srgbClr val="FF0000"/>
                </a:solidFill>
              </a:rPr>
              <a:t>maxlength</a:t>
            </a:r>
            <a:r>
              <a:rPr lang="en-US" altLang="en-US" sz="2400" b="1" dirty="0">
                <a:solidFill>
                  <a:srgbClr val="FF0000"/>
                </a:solidFill>
              </a:rPr>
              <a:t>="25"&gt;&lt;</a:t>
            </a:r>
            <a:r>
              <a:rPr lang="en-US" altLang="en-US" sz="2400" b="1" dirty="0" err="1">
                <a:solidFill>
                  <a:srgbClr val="FF0000"/>
                </a:solidFill>
              </a:rPr>
              <a:t>br</a:t>
            </a:r>
            <a:r>
              <a:rPr lang="en-US" altLang="en-US" sz="2400" b="1" dirty="0">
                <a:solidFill>
                  <a:srgbClr val="FF0000"/>
                </a:solidFill>
              </a:rPr>
              <a:t>&gt;</a:t>
            </a:r>
          </a:p>
          <a:p>
            <a:pPr eaLnBrk="1" hangingPunct="1">
              <a:lnSpc>
                <a:spcPct val="80000"/>
              </a:lnSpc>
              <a:buFontTx/>
              <a:buNone/>
              <a:defRPr/>
            </a:pPr>
            <a:r>
              <a:rPr lang="en-US" altLang="en-US" sz="2400" b="1" dirty="0">
                <a:solidFill>
                  <a:srgbClr val="009900"/>
                </a:solidFill>
              </a:rPr>
              <a:t>the phone number: &lt;input  type="text" name="phone"</a:t>
            </a:r>
          </a:p>
          <a:p>
            <a:pPr eaLnBrk="1" hangingPunct="1">
              <a:lnSpc>
                <a:spcPct val="80000"/>
              </a:lnSpc>
              <a:buFontTx/>
              <a:buNone/>
              <a:defRPr/>
            </a:pPr>
            <a:r>
              <a:rPr lang="en-US" altLang="en-US" sz="2400" b="1" dirty="0">
                <a:solidFill>
                  <a:srgbClr val="009900"/>
                </a:solidFill>
              </a:rPr>
              <a:t>size="15" </a:t>
            </a:r>
            <a:r>
              <a:rPr lang="en-US" altLang="en-US" sz="2400" b="1" dirty="0" err="1">
                <a:solidFill>
                  <a:srgbClr val="009900"/>
                </a:solidFill>
              </a:rPr>
              <a:t>maxlength</a:t>
            </a:r>
            <a:r>
              <a:rPr lang="en-US" altLang="en-US" sz="2400" b="1" dirty="0">
                <a:solidFill>
                  <a:srgbClr val="009900"/>
                </a:solidFill>
              </a:rPr>
              <a:t>="12"&gt;&lt;</a:t>
            </a:r>
            <a:r>
              <a:rPr lang="en-US" altLang="en-US" sz="2400" b="1" dirty="0" err="1">
                <a:solidFill>
                  <a:srgbClr val="009900"/>
                </a:solidFill>
              </a:rPr>
              <a:t>br</a:t>
            </a:r>
            <a:r>
              <a:rPr lang="en-US" altLang="en-US" sz="2400" b="1" dirty="0">
                <a:solidFill>
                  <a:srgbClr val="009900"/>
                </a:solidFill>
              </a:rPr>
              <a:t>&gt;</a:t>
            </a:r>
          </a:p>
          <a:p>
            <a:pPr eaLnBrk="1" hangingPunct="1">
              <a:lnSpc>
                <a:spcPct val="80000"/>
              </a:lnSpc>
              <a:buFontTx/>
              <a:buNone/>
              <a:defRPr/>
            </a:pPr>
            <a:r>
              <a:rPr lang="en-US" altLang="en-US" sz="2400" b="1" dirty="0">
                <a:solidFill>
                  <a:srgbClr val="FF0000"/>
                </a:solidFill>
              </a:rPr>
              <a:t>&lt;/form&gt;</a:t>
            </a:r>
            <a:r>
              <a:rPr lang="en-US" altLang="en-US" sz="2400" b="1" dirty="0"/>
              <a:t> &lt;/body&gt; &lt;/html&gt;</a:t>
            </a:r>
          </a:p>
          <a:p>
            <a:pPr eaLnBrk="1" hangingPunct="1">
              <a:lnSpc>
                <a:spcPct val="80000"/>
              </a:lnSpc>
              <a:defRPr/>
            </a:pPr>
            <a:endParaRPr lang="en-US" altLang="en-US" sz="2400" b="1" dirty="0"/>
          </a:p>
          <a:p>
            <a:pPr eaLnBrk="1" hangingPunct="1">
              <a:lnSpc>
                <a:spcPct val="80000"/>
              </a:lnSpc>
              <a:buFontTx/>
              <a:buNone/>
              <a:defRPr/>
            </a:pPr>
            <a:endParaRPr lang="en-US" altLang="en-US" sz="2400" b="1" dirty="0"/>
          </a:p>
        </p:txBody>
      </p:sp>
      <p:sp>
        <p:nvSpPr>
          <p:cNvPr id="6" name="Slide Number Placeholder 5">
            <a:extLst>
              <a:ext uri="{FF2B5EF4-FFF2-40B4-BE49-F238E27FC236}">
                <a16:creationId xmlns:a16="http://schemas.microsoft.com/office/drawing/2014/main" id="{D9A37320-509C-409E-9D8D-7AE084564A8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0A7261-619A-B041-9A99-D4AA3B17A748}" type="slidenum">
              <a:rPr lang="ar-SA" altLang="en-US">
                <a:solidFill>
                  <a:srgbClr val="595959"/>
                </a:solidFill>
              </a:rPr>
              <a:pPr/>
              <a:t>41</a:t>
            </a:fld>
            <a:endParaRPr lang="en-US" altLang="en-US">
              <a:solidFill>
                <a:srgbClr val="595959"/>
              </a:solidFill>
            </a:endParaRPr>
          </a:p>
        </p:txBody>
      </p:sp>
      <p:pic>
        <p:nvPicPr>
          <p:cNvPr id="52229" name="Picture 2" descr="Image result for activity">
            <a:extLst>
              <a:ext uri="{FF2B5EF4-FFF2-40B4-BE49-F238E27FC236}">
                <a16:creationId xmlns:a16="http://schemas.microsoft.com/office/drawing/2014/main" id="{2E12083F-E158-5839-26DD-5D553C49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463" y="4983163"/>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6" name="Rectangle 6">
            <a:extLst>
              <a:ext uri="{FF2B5EF4-FFF2-40B4-BE49-F238E27FC236}">
                <a16:creationId xmlns:a16="http://schemas.microsoft.com/office/drawing/2014/main" id="{E3212C91-81C0-4326-8033-95C2ADD066AD}"/>
              </a:ext>
            </a:extLst>
          </p:cNvPr>
          <p:cNvSpPr>
            <a:spLocks noGrp="1" noChangeArrowheads="1"/>
          </p:cNvSpPr>
          <p:nvPr>
            <p:ph type="title"/>
          </p:nvPr>
        </p:nvSpPr>
        <p:spPr>
          <a:xfrm>
            <a:off x="6096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normAutofit fontScale="90000"/>
            <a:flatTx/>
          </a:bodyPr>
          <a:lstStyle/>
          <a:p>
            <a:pPr eaLnBrk="1" fontAlgn="auto" hangingPunct="1">
              <a:spcAft>
                <a:spcPts val="0"/>
              </a:spcAft>
              <a:defRPr/>
            </a:pPr>
            <a:r>
              <a:rPr lang="en-US" altLang="en-US" b="1">
                <a:solidFill>
                  <a:srgbClr val="FFFF00"/>
                </a:solidFill>
              </a:rPr>
              <a:t>Output</a:t>
            </a:r>
          </a:p>
        </p:txBody>
      </p:sp>
      <p:sp>
        <p:nvSpPr>
          <p:cNvPr id="6" name="Slide Number Placeholder 5">
            <a:extLst>
              <a:ext uri="{FF2B5EF4-FFF2-40B4-BE49-F238E27FC236}">
                <a16:creationId xmlns:a16="http://schemas.microsoft.com/office/drawing/2014/main" id="{E4ADD7D2-757A-4242-ABE7-92D3BFB7DF4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82FC42-DC70-6D41-BA0F-DC6528BD0DF1}" type="slidenum">
              <a:rPr lang="ar-SA" altLang="en-US">
                <a:solidFill>
                  <a:srgbClr val="595959"/>
                </a:solidFill>
              </a:rPr>
              <a:pPr/>
              <a:t>42</a:t>
            </a:fld>
            <a:endParaRPr lang="en-US" altLang="en-US">
              <a:solidFill>
                <a:srgbClr val="595959"/>
              </a:solidFill>
            </a:endParaRPr>
          </a:p>
        </p:txBody>
      </p:sp>
      <p:pic>
        <p:nvPicPr>
          <p:cNvPr id="53252" name="Picture 1">
            <a:extLst>
              <a:ext uri="{FF2B5EF4-FFF2-40B4-BE49-F238E27FC236}">
                <a16:creationId xmlns:a16="http://schemas.microsoft.com/office/drawing/2014/main" id="{8B58B426-F7C0-244A-0091-7CFB6690DC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28516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2" descr="Image result for activity">
            <a:extLst>
              <a:ext uri="{FF2B5EF4-FFF2-40B4-BE49-F238E27FC236}">
                <a16:creationId xmlns:a16="http://schemas.microsoft.com/office/drawing/2014/main" id="{CC729D2C-6BDE-0DF9-244B-37BC15BB7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705350"/>
            <a:ext cx="2743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a:extLst>
              <a:ext uri="{FF2B5EF4-FFF2-40B4-BE49-F238E27FC236}">
                <a16:creationId xmlns:a16="http://schemas.microsoft.com/office/drawing/2014/main" id="{369BC48B-0D96-455F-A44E-D4F6DA98E15B}"/>
              </a:ext>
            </a:extLst>
          </p:cNvPr>
          <p:cNvSpPr>
            <a:spLocks noGrp="1" noChangeArrowheads="1"/>
          </p:cNvSpPr>
          <p:nvPr>
            <p:ph idx="1"/>
          </p:nvPr>
        </p:nvSpPr>
        <p:spPr>
          <a:xfrm>
            <a:off x="228600" y="838200"/>
            <a:ext cx="8610600" cy="5867400"/>
          </a:xfrm>
          <a:solidFill>
            <a:schemeClr val="accent1">
              <a:lumMod val="40000"/>
              <a:lumOff val="60000"/>
            </a:schemeClr>
          </a:solidFill>
          <a:ln>
            <a:solidFill>
              <a:srgbClr val="333300"/>
            </a:solidFill>
            <a:miter lim="800000"/>
            <a:headEnd/>
            <a:tailEnd/>
          </a:ln>
        </p:spPr>
        <p:txBody>
          <a:bodyPr rtlCol="0">
            <a:normAutofit lnSpcReduction="10000"/>
          </a:bodyPr>
          <a:lstStyle/>
          <a:p>
            <a:pPr eaLnBrk="1" fontAlgn="auto" hangingPunct="1">
              <a:spcAft>
                <a:spcPts val="0"/>
              </a:spcAft>
              <a:buClr>
                <a:schemeClr val="accent2"/>
              </a:buClr>
              <a:buFont typeface="Wingdings" panose="05000000000000000000" pitchFamily="2" charset="2"/>
              <a:buChar char="§"/>
              <a:defRPr/>
            </a:pPr>
            <a:r>
              <a:rPr lang="en-US" altLang="en-US" sz="2800" b="1" dirty="0">
                <a:solidFill>
                  <a:srgbClr val="0000FF"/>
                </a:solidFill>
              </a:rPr>
              <a:t>Password</a:t>
            </a:r>
            <a:r>
              <a:rPr lang="en-US" altLang="en-US" sz="2800" b="1" dirty="0">
                <a:solidFill>
                  <a:schemeClr val="tx1">
                    <a:lumMod val="65000"/>
                    <a:lumOff val="35000"/>
                  </a:schemeClr>
                </a:solidFill>
              </a:rPr>
              <a:t>:</a:t>
            </a:r>
            <a:r>
              <a:rPr lang="en-US" altLang="en-US" sz="2400" dirty="0">
                <a:solidFill>
                  <a:schemeClr val="tx1">
                    <a:lumMod val="65000"/>
                    <a:lumOff val="35000"/>
                  </a:schemeClr>
                </a:solidFill>
              </a:rPr>
              <a:t> Used to allow entry of passwords.</a:t>
            </a:r>
          </a:p>
          <a:p>
            <a:pPr eaLnBrk="1" fontAlgn="auto" hangingPunct="1">
              <a:spcAft>
                <a:spcPts val="0"/>
              </a:spcAft>
              <a:buClr>
                <a:schemeClr val="accent2"/>
              </a:buClr>
              <a:buFont typeface="Wingdings" panose="05000000000000000000" pitchFamily="2" charset="2"/>
              <a:buNone/>
              <a:defRPr/>
            </a:pPr>
            <a:r>
              <a:rPr lang="en-US" altLang="en-US" sz="2400" b="1" dirty="0">
                <a:solidFill>
                  <a:srgbClr val="FF0000"/>
                </a:solidFill>
              </a:rPr>
              <a:t>&lt;INPUT TYPE= </a:t>
            </a:r>
            <a:r>
              <a:rPr lang="en-US" altLang="en-US" sz="2800" b="1" dirty="0">
                <a:solidFill>
                  <a:srgbClr val="FF0000"/>
                </a:solidFill>
              </a:rPr>
              <a:t>"</a:t>
            </a:r>
            <a:r>
              <a:rPr lang="en-US" altLang="en-US" sz="2400" b="1" dirty="0">
                <a:solidFill>
                  <a:srgbClr val="FF0000"/>
                </a:solidFill>
              </a:rPr>
              <a:t> PASSWORD </a:t>
            </a:r>
            <a:r>
              <a:rPr lang="en-US" altLang="en-US" sz="2800" b="1" dirty="0">
                <a:solidFill>
                  <a:srgbClr val="FF0000"/>
                </a:solidFill>
              </a:rPr>
              <a:t>"</a:t>
            </a:r>
            <a:r>
              <a:rPr lang="en-US" altLang="en-US" sz="2400" b="1" dirty="0">
                <a:solidFill>
                  <a:srgbClr val="FF0000"/>
                </a:solidFill>
              </a:rPr>
              <a:t> &gt;</a:t>
            </a:r>
          </a:p>
          <a:p>
            <a:pPr eaLnBrk="1" fontAlgn="auto" hangingPunct="1">
              <a:spcAft>
                <a:spcPts val="0"/>
              </a:spcAft>
              <a:buClr>
                <a:schemeClr val="accent2"/>
              </a:buClr>
              <a:buFont typeface="Wingdings" panose="05000000000000000000" pitchFamily="2" charset="2"/>
              <a:buNone/>
              <a:defRPr/>
            </a:pPr>
            <a:r>
              <a:rPr lang="en-US" altLang="en-US" sz="2400" dirty="0">
                <a:solidFill>
                  <a:schemeClr val="tx1">
                    <a:lumMod val="65000"/>
                    <a:lumOff val="35000"/>
                  </a:schemeClr>
                </a:solidFill>
              </a:rPr>
              <a:t>Browser will display </a:t>
            </a:r>
          </a:p>
          <a:p>
            <a:pPr eaLnBrk="1" fontAlgn="auto" hangingPunct="1">
              <a:spcAft>
                <a:spcPts val="0"/>
              </a:spcAft>
              <a:buClr>
                <a:schemeClr val="accent2"/>
              </a:buClr>
              <a:buFont typeface="Wingdings" panose="05000000000000000000" pitchFamily="2" charset="2"/>
              <a:buNone/>
              <a:defRPr/>
            </a:pPr>
            <a:r>
              <a:rPr lang="en-US" altLang="en-US" sz="2400" dirty="0">
                <a:solidFill>
                  <a:schemeClr val="tx1">
                    <a:lumMod val="65000"/>
                    <a:lumOff val="35000"/>
                  </a:schemeClr>
                </a:solidFill>
              </a:rPr>
              <a:t>Text typed in a password box is starred out in the browser </a:t>
            </a:r>
          </a:p>
          <a:p>
            <a:pPr eaLnBrk="1" fontAlgn="auto" hangingPunct="1">
              <a:spcAft>
                <a:spcPts val="0"/>
              </a:spcAft>
              <a:buClr>
                <a:schemeClr val="accent2"/>
              </a:buClr>
              <a:buFont typeface="Wingdings" panose="05000000000000000000" pitchFamily="2" charset="2"/>
              <a:buNone/>
              <a:defRPr/>
            </a:pPr>
            <a:r>
              <a:rPr lang="en-US" altLang="en-US" sz="2400" dirty="0">
                <a:solidFill>
                  <a:schemeClr val="tx1">
                    <a:lumMod val="65000"/>
                    <a:lumOff val="35000"/>
                  </a:schemeClr>
                </a:solidFill>
              </a:rPr>
              <a:t>display.</a:t>
            </a:r>
          </a:p>
          <a:p>
            <a:pPr eaLnBrk="1" fontAlgn="auto" hangingPunct="1">
              <a:spcAft>
                <a:spcPts val="0"/>
              </a:spcAft>
              <a:buClr>
                <a:schemeClr val="accent2"/>
              </a:buClr>
              <a:buFont typeface="Wingdings" panose="05000000000000000000" pitchFamily="2" charset="2"/>
              <a:buNone/>
              <a:defRPr/>
            </a:pPr>
            <a:r>
              <a:rPr lang="en-US" altLang="en-US" sz="2400" dirty="0">
                <a:solidFill>
                  <a:schemeClr val="tx1">
                    <a:lumMod val="65000"/>
                    <a:lumOff val="35000"/>
                  </a:schemeClr>
                </a:solidFill>
              </a:rPr>
              <a:t>Password boxes use the following attributes:</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TYPE:</a:t>
            </a:r>
            <a:r>
              <a:rPr lang="en-US" altLang="en-US" sz="2400" dirty="0">
                <a:solidFill>
                  <a:schemeClr val="tx1">
                    <a:lumMod val="65000"/>
                    <a:lumOff val="35000"/>
                  </a:schemeClr>
                </a:solidFill>
              </a:rPr>
              <a:t> password.</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SIZE:</a:t>
            </a:r>
            <a:r>
              <a:rPr lang="en-US" altLang="en-US" sz="2400" dirty="0">
                <a:solidFill>
                  <a:schemeClr val="tx1">
                    <a:lumMod val="65000"/>
                    <a:lumOff val="35000"/>
                  </a:schemeClr>
                </a:solidFill>
              </a:rPr>
              <a:t> determines the size of the textbox in characters. </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MAXLENGHT:</a:t>
            </a:r>
            <a:r>
              <a:rPr lang="en-US" altLang="en-US" sz="2400" dirty="0">
                <a:solidFill>
                  <a:schemeClr val="tx1">
                    <a:lumMod val="65000"/>
                    <a:lumOff val="35000"/>
                  </a:schemeClr>
                </a:solidFill>
              </a:rPr>
              <a:t> determines the maximum size of the password in characters.</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NAME:</a:t>
            </a:r>
            <a:r>
              <a:rPr lang="en-US" altLang="en-US" sz="2400" dirty="0">
                <a:solidFill>
                  <a:schemeClr val="tx1">
                    <a:lumMod val="65000"/>
                    <a:lumOff val="35000"/>
                  </a:schemeClr>
                </a:solidFill>
              </a:rPr>
              <a:t> is the name of the variable to be sent to the CGI application.</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VALUE:</a:t>
            </a:r>
            <a:r>
              <a:rPr lang="en-US" altLang="en-US" sz="2400" dirty="0">
                <a:solidFill>
                  <a:schemeClr val="tx1">
                    <a:lumMod val="65000"/>
                    <a:lumOff val="35000"/>
                  </a:schemeClr>
                </a:solidFill>
              </a:rPr>
              <a:t> is usually blank.</a:t>
            </a:r>
          </a:p>
        </p:txBody>
      </p:sp>
      <p:sp>
        <p:nvSpPr>
          <p:cNvPr id="7" name="Slide Number Placeholder 5">
            <a:extLst>
              <a:ext uri="{FF2B5EF4-FFF2-40B4-BE49-F238E27FC236}">
                <a16:creationId xmlns:a16="http://schemas.microsoft.com/office/drawing/2014/main" id="{2393C9F6-2293-4BF3-8329-774EB62FBCD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E8BD66-569D-654E-A538-9D83CB8AE221}" type="slidenum">
              <a:rPr lang="ar-SA" altLang="en-US">
                <a:solidFill>
                  <a:srgbClr val="595959"/>
                </a:solidFill>
              </a:rPr>
              <a:pPr/>
              <a:t>43</a:t>
            </a:fld>
            <a:endParaRPr lang="en-US" altLang="en-US">
              <a:solidFill>
                <a:srgbClr val="595959"/>
              </a:solidFill>
            </a:endParaRPr>
          </a:p>
        </p:txBody>
      </p:sp>
      <p:graphicFrame>
        <p:nvGraphicFramePr>
          <p:cNvPr id="54276" name="Object 4">
            <a:extLst>
              <a:ext uri="{FF2B5EF4-FFF2-40B4-BE49-F238E27FC236}">
                <a16:creationId xmlns:a16="http://schemas.microsoft.com/office/drawing/2014/main" id="{E1D68203-5989-EE8C-48EE-BC14B839D5A3}"/>
              </a:ext>
            </a:extLst>
          </p:cNvPr>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2051" name="Bitmap Image" r:id="rId3" imgW="1073150" imgH="254000" progId="Paint.Picture">
                  <p:embed/>
                </p:oleObj>
              </mc:Choice>
              <mc:Fallback>
                <p:oleObj name="Bitmap Image" r:id="rId3" imgW="1073150" imgH="254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2EDD9A87-90F8-40C7-AB13-6C6118936182}"/>
              </a:ext>
            </a:extLst>
          </p:cNvPr>
          <p:cNvSpPr>
            <a:spLocks noGrp="1"/>
          </p:cNvSpPr>
          <p:nvPr>
            <p:ph type="title"/>
          </p:nvPr>
        </p:nvSpPr>
        <p:spPr>
          <a:xfrm>
            <a:off x="1204913" y="134938"/>
            <a:ext cx="7634287" cy="1492250"/>
          </a:xfrm>
        </p:spPr>
        <p:txBody>
          <a:bodyPr/>
          <a:lstStyle/>
          <a:p>
            <a:pPr eaLnBrk="1" fontAlgn="auto" hangingPunct="1">
              <a:spcAft>
                <a:spcPts val="0"/>
              </a:spcAft>
              <a:defRPr/>
            </a:pPr>
            <a:r>
              <a:rPr lang="en-US" dirty="0"/>
              <a:t>Password field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8" name="Rectangle 4">
            <a:extLst>
              <a:ext uri="{FF2B5EF4-FFF2-40B4-BE49-F238E27FC236}">
                <a16:creationId xmlns:a16="http://schemas.microsoft.com/office/drawing/2014/main" id="{69F38497-ABDF-4BC3-8737-DAA03C44D858}"/>
              </a:ext>
            </a:extLst>
          </p:cNvPr>
          <p:cNvSpPr>
            <a:spLocks noGrp="1" noChangeArrowheads="1"/>
          </p:cNvSpPr>
          <p:nvPr>
            <p:ph type="title"/>
          </p:nvPr>
        </p:nvSpPr>
        <p:spPr>
          <a:xfrm>
            <a:off x="304800" y="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contourClr>
              <a:schemeClr val="tx2"/>
            </a:contourClr>
          </a:sp3d>
          <a:extLst>
            <a:ext uri="{91240B29-F687-4F45-9708-019B960494DF}">
              <a14:hiddenLine xmlns:a14="http://schemas.microsoft.com/office/drawing/2010/main">
                <a:noFill/>
              </a14:hiddenLine>
            </a:ext>
          </a:extLst>
        </p:spPr>
        <p:txBody>
          <a:bodyPr>
            <a:normAutofit fontScale="90000"/>
            <a:flatTx/>
          </a:bodyPr>
          <a:lstStyle/>
          <a:p>
            <a:pPr eaLnBrk="1" fontAlgn="auto" hangingPunct="1">
              <a:spcAft>
                <a:spcPts val="0"/>
              </a:spcAft>
              <a:defRPr/>
            </a:pPr>
            <a:r>
              <a:rPr lang="en-US" altLang="en-US" b="1">
                <a:solidFill>
                  <a:srgbClr val="FFFF00"/>
                </a:solidFill>
              </a:rPr>
              <a:t>Example on Password Box</a:t>
            </a:r>
          </a:p>
        </p:txBody>
      </p:sp>
      <p:sp>
        <p:nvSpPr>
          <p:cNvPr id="169987" name="Rectangle 3">
            <a:extLst>
              <a:ext uri="{FF2B5EF4-FFF2-40B4-BE49-F238E27FC236}">
                <a16:creationId xmlns:a16="http://schemas.microsoft.com/office/drawing/2014/main" id="{73BFBA5A-9651-47B5-9C36-864ACB5F3F25}"/>
              </a:ext>
            </a:extLst>
          </p:cNvPr>
          <p:cNvSpPr>
            <a:spLocks noGrp="1" noChangeArrowheads="1"/>
          </p:cNvSpPr>
          <p:nvPr>
            <p:ph idx="1"/>
          </p:nvPr>
        </p:nvSpPr>
        <p:spPr>
          <a:xfrm>
            <a:off x="0" y="1066800"/>
            <a:ext cx="9144000" cy="5562600"/>
          </a:xfrm>
          <a:solidFill>
            <a:schemeClr val="accent1"/>
          </a:solidFill>
        </p:spPr>
        <p:txBody>
          <a:bodyPr rtlCol="0">
            <a:normAutofit fontScale="92500"/>
          </a:bodyPr>
          <a:lstStyle/>
          <a:p>
            <a:pPr eaLnBrk="1" fontAlgn="auto" hangingPunct="1">
              <a:lnSpc>
                <a:spcPct val="90000"/>
              </a:lnSpc>
              <a:spcAft>
                <a:spcPts val="0"/>
              </a:spcAft>
              <a:buFontTx/>
              <a:buNone/>
              <a:defRPr/>
            </a:pPr>
            <a:r>
              <a:rPr lang="en-US" altLang="en-US" sz="2800" b="1" dirty="0">
                <a:solidFill>
                  <a:srgbClr val="FF0000"/>
                </a:solidFill>
              </a:rPr>
              <a:t>&lt;HTML&gt;&lt;HEAD&gt;</a:t>
            </a:r>
          </a:p>
          <a:p>
            <a:pPr eaLnBrk="1" fontAlgn="auto" hangingPunct="1">
              <a:lnSpc>
                <a:spcPct val="90000"/>
              </a:lnSpc>
              <a:spcAft>
                <a:spcPts val="0"/>
              </a:spcAft>
              <a:buFontTx/>
              <a:buNone/>
              <a:defRPr/>
            </a:pPr>
            <a:r>
              <a:rPr lang="en-US" altLang="en-US" sz="2800" b="1" dirty="0">
                <a:solidFill>
                  <a:srgbClr val="0000CC"/>
                </a:solidFill>
              </a:rPr>
              <a:t>&lt;TITLE&gt;</a:t>
            </a:r>
            <a:r>
              <a:rPr lang="en-US" altLang="en-US" sz="2800" b="1" dirty="0" err="1">
                <a:solidFill>
                  <a:srgbClr val="0000CC"/>
                </a:solidFill>
              </a:rPr>
              <a:t>Form_Password_Type</a:t>
            </a:r>
            <a:r>
              <a:rPr lang="en-US" altLang="en-US" sz="2800" b="1" dirty="0">
                <a:solidFill>
                  <a:srgbClr val="0000CC"/>
                </a:solidFill>
              </a:rPr>
              <a:t>&lt;/TITLE&gt;&lt;/HEAD&gt;</a:t>
            </a:r>
          </a:p>
          <a:p>
            <a:pPr eaLnBrk="1" fontAlgn="auto" hangingPunct="1">
              <a:lnSpc>
                <a:spcPct val="90000"/>
              </a:lnSpc>
              <a:spcAft>
                <a:spcPts val="0"/>
              </a:spcAft>
              <a:buFontTx/>
              <a:buNone/>
              <a:defRPr/>
            </a:pPr>
            <a:r>
              <a:rPr lang="en-US" altLang="en-US" sz="2800" b="1" dirty="0">
                <a:solidFill>
                  <a:srgbClr val="FF0000"/>
                </a:solidFill>
              </a:rPr>
              <a:t>&lt;BODY&gt;</a:t>
            </a:r>
          </a:p>
          <a:p>
            <a:pPr eaLnBrk="1" fontAlgn="auto" hangingPunct="1">
              <a:lnSpc>
                <a:spcPct val="90000"/>
              </a:lnSpc>
              <a:spcAft>
                <a:spcPts val="0"/>
              </a:spcAft>
              <a:buFontTx/>
              <a:buNone/>
              <a:defRPr/>
            </a:pPr>
            <a:r>
              <a:rPr lang="en-US" altLang="en-US" sz="2800" b="1" dirty="0">
                <a:solidFill>
                  <a:schemeClr val="tx1">
                    <a:lumMod val="65000"/>
                    <a:lumOff val="35000"/>
                  </a:schemeClr>
                </a:solidFill>
              </a:rPr>
              <a:t>&lt;h1&gt; &lt;font color=red&gt;To Access, Please </a:t>
            </a:r>
          </a:p>
          <a:p>
            <a:pPr eaLnBrk="1" fontAlgn="auto" hangingPunct="1">
              <a:lnSpc>
                <a:spcPct val="90000"/>
              </a:lnSpc>
              <a:spcAft>
                <a:spcPts val="0"/>
              </a:spcAft>
              <a:buFontTx/>
              <a:buNone/>
              <a:defRPr/>
            </a:pPr>
            <a:r>
              <a:rPr lang="en-US" altLang="en-US" sz="2800" b="1" dirty="0">
                <a:solidFill>
                  <a:schemeClr val="tx1">
                    <a:lumMod val="65000"/>
                    <a:lumOff val="35000"/>
                  </a:schemeClr>
                </a:solidFill>
              </a:rPr>
              <a:t>enter:&lt;/font&gt;&lt;/h1&gt;</a:t>
            </a:r>
          </a:p>
          <a:p>
            <a:pPr eaLnBrk="1" fontAlgn="auto" hangingPunct="1">
              <a:lnSpc>
                <a:spcPct val="90000"/>
              </a:lnSpc>
              <a:spcAft>
                <a:spcPts val="0"/>
              </a:spcAft>
              <a:buFontTx/>
              <a:buNone/>
              <a:defRPr/>
            </a:pPr>
            <a:r>
              <a:rPr lang="en-US" altLang="en-US" sz="2800" b="1" dirty="0">
                <a:solidFill>
                  <a:srgbClr val="0000CC"/>
                </a:solidFill>
              </a:rPr>
              <a:t>&lt;FORM name="fome2"  Action="</a:t>
            </a:r>
            <a:r>
              <a:rPr lang="en-US" altLang="en-US" sz="2800" b="1" dirty="0" err="1">
                <a:solidFill>
                  <a:srgbClr val="0000CC"/>
                </a:solidFill>
              </a:rPr>
              <a:t>url</a:t>
            </a:r>
            <a:r>
              <a:rPr lang="en-US" altLang="en-US" sz="2800" b="1" dirty="0">
                <a:solidFill>
                  <a:srgbClr val="0000CC"/>
                </a:solidFill>
              </a:rPr>
              <a:t>"  method="get"&gt;</a:t>
            </a:r>
          </a:p>
          <a:p>
            <a:pPr eaLnBrk="1" fontAlgn="auto" hangingPunct="1">
              <a:lnSpc>
                <a:spcPct val="90000"/>
              </a:lnSpc>
              <a:spcAft>
                <a:spcPts val="0"/>
              </a:spcAft>
              <a:buFontTx/>
              <a:buNone/>
              <a:defRPr/>
            </a:pPr>
            <a:r>
              <a:rPr lang="en-US" altLang="en-US" sz="2800" b="1" dirty="0">
                <a:solidFill>
                  <a:srgbClr val="FF0000"/>
                </a:solidFill>
              </a:rPr>
              <a:t>User Name: &lt;INPUT TYPE="TEXT" Name="</a:t>
            </a:r>
            <a:r>
              <a:rPr lang="en-US" altLang="en-US" sz="2800" b="1" dirty="0" err="1">
                <a:solidFill>
                  <a:srgbClr val="FF0000"/>
                </a:solidFill>
              </a:rPr>
              <a:t>FName</a:t>
            </a:r>
            <a:r>
              <a:rPr lang="en-US" altLang="en-US" sz="2800" b="1" dirty="0">
                <a:solidFill>
                  <a:srgbClr val="FF0000"/>
                </a:solidFill>
              </a:rPr>
              <a:t>"</a:t>
            </a:r>
          </a:p>
          <a:p>
            <a:pPr eaLnBrk="1" fontAlgn="auto" hangingPunct="1">
              <a:lnSpc>
                <a:spcPct val="90000"/>
              </a:lnSpc>
              <a:spcAft>
                <a:spcPts val="0"/>
              </a:spcAft>
              <a:buFontTx/>
              <a:buNone/>
              <a:defRPr/>
            </a:pPr>
            <a:r>
              <a:rPr lang="en-US" altLang="en-US" sz="2800" b="1" dirty="0">
                <a:solidFill>
                  <a:srgbClr val="FF0000"/>
                </a:solidFill>
              </a:rPr>
              <a:t>SIZE="15" MAXLENGTH="25"&gt;&lt;BR&gt;</a:t>
            </a:r>
          </a:p>
          <a:p>
            <a:pPr eaLnBrk="1" fontAlgn="auto" hangingPunct="1">
              <a:lnSpc>
                <a:spcPct val="90000"/>
              </a:lnSpc>
              <a:spcAft>
                <a:spcPts val="0"/>
              </a:spcAft>
              <a:buFontTx/>
              <a:buNone/>
              <a:defRPr/>
            </a:pPr>
            <a:r>
              <a:rPr lang="en-US" altLang="en-US" sz="2800" b="1" dirty="0">
                <a:solidFill>
                  <a:srgbClr val="3333FF"/>
                </a:solidFill>
              </a:rPr>
              <a:t>Password: &lt;INPUT TYPE="PASSWORD" </a:t>
            </a:r>
          </a:p>
          <a:p>
            <a:pPr eaLnBrk="1" fontAlgn="auto" hangingPunct="1">
              <a:lnSpc>
                <a:spcPct val="90000"/>
              </a:lnSpc>
              <a:spcAft>
                <a:spcPts val="0"/>
              </a:spcAft>
              <a:buFontTx/>
              <a:buNone/>
              <a:defRPr/>
            </a:pPr>
            <a:r>
              <a:rPr lang="en-US" altLang="en-US" sz="2800" b="1" dirty="0">
                <a:solidFill>
                  <a:srgbClr val="3333FF"/>
                </a:solidFill>
              </a:rPr>
              <a:t>NAME="</a:t>
            </a:r>
            <a:r>
              <a:rPr lang="en-US" altLang="en-US" sz="2800" b="1" dirty="0" err="1">
                <a:solidFill>
                  <a:srgbClr val="3333FF"/>
                </a:solidFill>
              </a:rPr>
              <a:t>PWord</a:t>
            </a:r>
            <a:r>
              <a:rPr lang="en-US" altLang="en-US" sz="2800" b="1" dirty="0">
                <a:solidFill>
                  <a:srgbClr val="3333FF"/>
                </a:solidFill>
              </a:rPr>
              <a:t>"</a:t>
            </a:r>
            <a:r>
              <a:rPr lang="ar-SA" altLang="en-US" sz="2800" b="1" dirty="0">
                <a:solidFill>
                  <a:srgbClr val="3333FF"/>
                </a:solidFill>
              </a:rPr>
              <a:t> </a:t>
            </a:r>
            <a:r>
              <a:rPr lang="en-US" altLang="en-US" sz="2800" b="1" dirty="0">
                <a:solidFill>
                  <a:srgbClr val="3333FF"/>
                </a:solidFill>
              </a:rPr>
              <a:t>  value="" SIZE="15”</a:t>
            </a:r>
            <a:endParaRPr lang="ar-SA" altLang="en-US" sz="2800" b="1" dirty="0">
              <a:solidFill>
                <a:srgbClr val="3333FF"/>
              </a:solidFill>
            </a:endParaRPr>
          </a:p>
          <a:p>
            <a:pPr eaLnBrk="1" fontAlgn="auto" hangingPunct="1">
              <a:lnSpc>
                <a:spcPct val="90000"/>
              </a:lnSpc>
              <a:spcAft>
                <a:spcPts val="0"/>
              </a:spcAft>
              <a:buFontTx/>
              <a:buNone/>
              <a:defRPr/>
            </a:pPr>
            <a:r>
              <a:rPr lang="en-US" altLang="en-US" sz="2800" b="1" dirty="0">
                <a:solidFill>
                  <a:srgbClr val="3333FF"/>
                </a:solidFill>
              </a:rPr>
              <a:t>MAXLENGTH="25"&gt;&lt;BR&gt;</a:t>
            </a:r>
          </a:p>
          <a:p>
            <a:pPr eaLnBrk="1" fontAlgn="auto" hangingPunct="1">
              <a:lnSpc>
                <a:spcPct val="90000"/>
              </a:lnSpc>
              <a:spcAft>
                <a:spcPts val="0"/>
              </a:spcAft>
              <a:buFontTx/>
              <a:buNone/>
              <a:defRPr/>
            </a:pPr>
            <a:r>
              <a:rPr lang="en-US" altLang="en-US" sz="2800" b="1" dirty="0">
                <a:solidFill>
                  <a:srgbClr val="FF0000"/>
                </a:solidFill>
              </a:rPr>
              <a:t>&lt;/FORM&gt;&lt;/BODY&gt; &lt;/HTML&gt;</a:t>
            </a:r>
          </a:p>
          <a:p>
            <a:pPr eaLnBrk="1" fontAlgn="auto" hangingPunct="1">
              <a:lnSpc>
                <a:spcPct val="90000"/>
              </a:lnSpc>
              <a:spcAft>
                <a:spcPts val="0"/>
              </a:spcAft>
              <a:buFontTx/>
              <a:buNone/>
              <a:defRPr/>
            </a:pPr>
            <a:endParaRPr lang="en-US" altLang="en-US" sz="2800" b="1" dirty="0">
              <a:solidFill>
                <a:srgbClr val="FF0000"/>
              </a:solidFill>
            </a:endParaRPr>
          </a:p>
        </p:txBody>
      </p:sp>
      <p:sp>
        <p:nvSpPr>
          <p:cNvPr id="6" name="Slide Number Placeholder 5">
            <a:extLst>
              <a:ext uri="{FF2B5EF4-FFF2-40B4-BE49-F238E27FC236}">
                <a16:creationId xmlns:a16="http://schemas.microsoft.com/office/drawing/2014/main" id="{BF27BC3D-3E7C-461D-96B6-866A37573B7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467226-C060-5046-AED8-8A9B94B7FBDC}" type="slidenum">
              <a:rPr lang="ar-SA" altLang="en-US">
                <a:solidFill>
                  <a:srgbClr val="595959"/>
                </a:solidFill>
              </a:rPr>
              <a:pPr/>
              <a:t>44</a:t>
            </a:fld>
            <a:endParaRPr lang="en-US" altLang="en-US">
              <a:solidFill>
                <a:srgbClr val="595959"/>
              </a:solidFill>
            </a:endParaRPr>
          </a:p>
        </p:txBody>
      </p:sp>
      <p:pic>
        <p:nvPicPr>
          <p:cNvPr id="55301" name="Picture 2" descr="Image result for activity">
            <a:extLst>
              <a:ext uri="{FF2B5EF4-FFF2-40B4-BE49-F238E27FC236}">
                <a16:creationId xmlns:a16="http://schemas.microsoft.com/office/drawing/2014/main" id="{DFD2AE5D-DB9F-9806-F3D9-3ED498891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975" y="4722813"/>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a:extLst>
              <a:ext uri="{FF2B5EF4-FFF2-40B4-BE49-F238E27FC236}">
                <a16:creationId xmlns:a16="http://schemas.microsoft.com/office/drawing/2014/main" id="{CC6AE678-3AC1-1FC6-3D5A-CAF7F3E7444C}"/>
              </a:ext>
            </a:extLst>
          </p:cNvPr>
          <p:cNvSpPr>
            <a:spLocks noGrp="1"/>
          </p:cNvSpPr>
          <p:nvPr>
            <p:ph idx="1"/>
          </p:nvPr>
        </p:nvSpPr>
        <p:spPr/>
        <p:txBody>
          <a:bodyPr/>
          <a:lstStyle/>
          <a:p>
            <a:r>
              <a:rPr lang="en-US" altLang="en-US"/>
              <a:t>Update the pervious form by adding a username and  password fields</a:t>
            </a:r>
            <a:endParaRPr lang="en-GB" altLang="en-US"/>
          </a:p>
        </p:txBody>
      </p:sp>
      <p:sp>
        <p:nvSpPr>
          <p:cNvPr id="6" name="Slide Number Placeholder 5">
            <a:extLst>
              <a:ext uri="{FF2B5EF4-FFF2-40B4-BE49-F238E27FC236}">
                <a16:creationId xmlns:a16="http://schemas.microsoft.com/office/drawing/2014/main" id="{9029330E-A8AB-4512-9D74-2FE143337892}"/>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C0121C-B824-7049-B638-97DF5C49CEE3}" type="slidenum">
              <a:rPr lang="ar-SA" altLang="en-US">
                <a:solidFill>
                  <a:srgbClr val="595959"/>
                </a:solidFill>
              </a:rPr>
              <a:pPr/>
              <a:t>45</a:t>
            </a:fld>
            <a:endParaRPr lang="en-US" altLang="en-US">
              <a:solidFill>
                <a:srgbClr val="595959"/>
              </a:solidFill>
            </a:endParaRPr>
          </a:p>
        </p:txBody>
      </p:sp>
      <p:pic>
        <p:nvPicPr>
          <p:cNvPr id="56324" name="Picture 2" descr="Image result for activity">
            <a:extLst>
              <a:ext uri="{FF2B5EF4-FFF2-40B4-BE49-F238E27FC236}">
                <a16:creationId xmlns:a16="http://schemas.microsoft.com/office/drawing/2014/main" id="{67653B2D-9B7B-F490-D164-CA557A3E7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4991100"/>
            <a:ext cx="2743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C77ECAAC-CC01-4B40-8B0C-833023CD9278}"/>
              </a:ext>
            </a:extLst>
          </p:cNvPr>
          <p:cNvSpPr>
            <a:spLocks noGrp="1"/>
          </p:cNvSpPr>
          <p:nvPr>
            <p:ph type="title"/>
          </p:nvPr>
        </p:nvSpPr>
        <p:spPr/>
        <p:txBody>
          <a:bodyPr/>
          <a:lstStyle/>
          <a:p>
            <a:pPr>
              <a:defRPr/>
            </a:pPr>
            <a:r>
              <a:rPr lang="en-US" dirty="0"/>
              <a:t>Activity</a:t>
            </a:r>
            <a:endParaRPr lang="en-GB" dirty="0"/>
          </a:p>
        </p:txBody>
      </p:sp>
      <p:pic>
        <p:nvPicPr>
          <p:cNvPr id="56326" name="Picture 3">
            <a:extLst>
              <a:ext uri="{FF2B5EF4-FFF2-40B4-BE49-F238E27FC236}">
                <a16:creationId xmlns:a16="http://schemas.microsoft.com/office/drawing/2014/main" id="{EAA72D4B-44C9-C5E7-A68A-89C006E766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5956300"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2F38D0A7-AE1C-4CBD-B44F-4972313E5801}"/>
              </a:ext>
            </a:extLst>
          </p:cNvPr>
          <p:cNvSpPr>
            <a:spLocks noGrp="1" noChangeArrowheads="1"/>
          </p:cNvSpPr>
          <p:nvPr>
            <p:ph idx="1"/>
          </p:nvPr>
        </p:nvSpPr>
        <p:spPr>
          <a:xfrm>
            <a:off x="381000" y="1371600"/>
            <a:ext cx="8153400" cy="4876800"/>
          </a:xfrm>
          <a:solidFill>
            <a:schemeClr val="accent1">
              <a:lumMod val="40000"/>
              <a:lumOff val="60000"/>
            </a:schemeClr>
          </a:solidFill>
          <a:ln>
            <a:solidFill>
              <a:srgbClr val="333300"/>
            </a:solidFill>
            <a:miter lim="800000"/>
            <a:headEnd/>
            <a:tailEnd/>
          </a:ln>
        </p:spPr>
        <p:txBody>
          <a:bodyPr rtlCol="0">
            <a:normAutofit lnSpcReduction="10000"/>
          </a:bodyPr>
          <a:lstStyle/>
          <a:p>
            <a:pPr eaLnBrk="1" fontAlgn="auto" hangingPunct="1">
              <a:lnSpc>
                <a:spcPct val="90000"/>
              </a:lnSpc>
              <a:spcAft>
                <a:spcPts val="0"/>
              </a:spcAft>
              <a:buClr>
                <a:schemeClr val="accent2"/>
              </a:buClr>
              <a:buFont typeface="Wingdings" panose="05000000000000000000" pitchFamily="2" charset="2"/>
              <a:buChar char="§"/>
              <a:defRPr/>
            </a:pPr>
            <a:r>
              <a:rPr lang="en-US" altLang="en-US" sz="2800" b="1">
                <a:solidFill>
                  <a:srgbClr val="0000FF"/>
                </a:solidFill>
              </a:rPr>
              <a:t>Check Box</a:t>
            </a:r>
            <a:r>
              <a:rPr lang="en-US" altLang="en-US" sz="2400" b="1">
                <a:solidFill>
                  <a:schemeClr val="tx1">
                    <a:lumMod val="65000"/>
                    <a:lumOff val="35000"/>
                  </a:schemeClr>
                </a:solidFill>
              </a:rPr>
              <a:t>:</a:t>
            </a:r>
            <a:r>
              <a:rPr lang="en-US" altLang="en-US" sz="2400">
                <a:solidFill>
                  <a:schemeClr val="tx1">
                    <a:lumMod val="65000"/>
                    <a:lumOff val="35000"/>
                  </a:schemeClr>
                </a:solidFill>
              </a:rPr>
              <a:t> Check boxes allow the users to select more than one option.</a:t>
            </a:r>
          </a:p>
          <a:p>
            <a:pPr eaLnBrk="1" fontAlgn="auto" hangingPunct="1">
              <a:lnSpc>
                <a:spcPct val="90000"/>
              </a:lnSpc>
              <a:spcAft>
                <a:spcPts val="0"/>
              </a:spcAft>
              <a:buClr>
                <a:schemeClr val="accent2"/>
              </a:buClr>
              <a:buFont typeface="Wingdings" panose="05000000000000000000" pitchFamily="2" charset="2"/>
              <a:buNone/>
              <a:defRPr/>
            </a:pPr>
            <a:r>
              <a:rPr lang="en-US" altLang="en-US" sz="2400" b="1">
                <a:solidFill>
                  <a:srgbClr val="FF0000"/>
                </a:solidFill>
              </a:rPr>
              <a:t>&lt;INPUT TYPE=“CHECKBOX”&gt;</a:t>
            </a:r>
          </a:p>
          <a:p>
            <a:pPr eaLnBrk="1" fontAlgn="auto" hangingPunct="1">
              <a:lnSpc>
                <a:spcPct val="90000"/>
              </a:lnSpc>
              <a:spcAft>
                <a:spcPts val="0"/>
              </a:spcAft>
              <a:buClr>
                <a:schemeClr val="accent2"/>
              </a:buClr>
              <a:buFont typeface="Wingdings" panose="05000000000000000000" pitchFamily="2" charset="2"/>
              <a:buNone/>
              <a:defRPr/>
            </a:pPr>
            <a:r>
              <a:rPr lang="en-US" altLang="en-US" sz="2400">
                <a:solidFill>
                  <a:schemeClr val="tx1">
                    <a:lumMod val="65000"/>
                    <a:lumOff val="35000"/>
                  </a:schemeClr>
                </a:solidFill>
              </a:rPr>
              <a:t>Browser will display </a:t>
            </a:r>
          </a:p>
          <a:p>
            <a:pPr eaLnBrk="1" fontAlgn="auto" hangingPunct="1">
              <a:lnSpc>
                <a:spcPct val="90000"/>
              </a:lnSpc>
              <a:spcAft>
                <a:spcPts val="0"/>
              </a:spcAft>
              <a:buClr>
                <a:schemeClr val="accent2"/>
              </a:buClr>
              <a:buFont typeface="Wingdings" panose="05000000000000000000" pitchFamily="2" charset="2"/>
              <a:buNone/>
              <a:defRPr/>
            </a:pPr>
            <a:endParaRPr lang="en-US" altLang="en-US" sz="2400">
              <a:solidFill>
                <a:schemeClr val="tx1">
                  <a:lumMod val="65000"/>
                  <a:lumOff val="35000"/>
                </a:schemeClr>
              </a:solidFill>
            </a:endParaRPr>
          </a:p>
          <a:p>
            <a:pPr eaLnBrk="1" fontAlgn="auto" hangingPunct="1">
              <a:lnSpc>
                <a:spcPct val="90000"/>
              </a:lnSpc>
              <a:spcAft>
                <a:spcPts val="0"/>
              </a:spcAft>
              <a:buClr>
                <a:schemeClr val="accent2"/>
              </a:buClr>
              <a:buFont typeface="Wingdings" panose="05000000000000000000" pitchFamily="2" charset="2"/>
              <a:buNone/>
              <a:defRPr/>
            </a:pPr>
            <a:r>
              <a:rPr lang="en-US" altLang="en-US" sz="2400">
                <a:solidFill>
                  <a:schemeClr val="tx1">
                    <a:lumMod val="65000"/>
                    <a:lumOff val="35000"/>
                  </a:schemeClr>
                </a:solidFill>
              </a:rPr>
              <a:t>Checkboxes have the following attributes:</a:t>
            </a:r>
          </a:p>
          <a:p>
            <a:pPr eaLnBrk="1" fontAlgn="auto" hangingPunct="1">
              <a:lnSpc>
                <a:spcPct val="90000"/>
              </a:lnSpc>
              <a:spcAft>
                <a:spcPts val="0"/>
              </a:spcAft>
              <a:buClr>
                <a:schemeClr val="accent2"/>
              </a:buClr>
              <a:buFont typeface="Wingdings" panose="05000000000000000000" pitchFamily="2" charset="2"/>
              <a:buChar char="§"/>
              <a:defRPr/>
            </a:pPr>
            <a:r>
              <a:rPr lang="en-US" altLang="en-US" sz="2400" b="1">
                <a:solidFill>
                  <a:srgbClr val="FF0000"/>
                </a:solidFill>
              </a:rPr>
              <a:t>TYPE:</a:t>
            </a:r>
            <a:r>
              <a:rPr lang="en-US" altLang="en-US" sz="2400">
                <a:solidFill>
                  <a:schemeClr val="tx1">
                    <a:lumMod val="65000"/>
                    <a:lumOff val="35000"/>
                  </a:schemeClr>
                </a:solidFill>
              </a:rPr>
              <a:t> checkbox.</a:t>
            </a:r>
          </a:p>
          <a:p>
            <a:pPr eaLnBrk="1" fontAlgn="auto" hangingPunct="1">
              <a:lnSpc>
                <a:spcPct val="90000"/>
              </a:lnSpc>
              <a:spcAft>
                <a:spcPts val="0"/>
              </a:spcAft>
              <a:buClr>
                <a:schemeClr val="accent2"/>
              </a:buClr>
              <a:buFont typeface="Wingdings" panose="05000000000000000000" pitchFamily="2" charset="2"/>
              <a:buChar char="§"/>
              <a:defRPr/>
            </a:pPr>
            <a:r>
              <a:rPr lang="en-US" altLang="en-US" sz="2400" b="1">
                <a:solidFill>
                  <a:srgbClr val="FF0000"/>
                </a:solidFill>
              </a:rPr>
              <a:t>CHECKED:</a:t>
            </a:r>
            <a:r>
              <a:rPr lang="en-US" altLang="en-US" sz="2400">
                <a:solidFill>
                  <a:schemeClr val="tx1">
                    <a:lumMod val="65000"/>
                    <a:lumOff val="35000"/>
                  </a:schemeClr>
                </a:solidFill>
              </a:rPr>
              <a:t> is blank or CHECKED as the initial  </a:t>
            </a:r>
          </a:p>
          <a:p>
            <a:pPr eaLnBrk="1" fontAlgn="auto" hangingPunct="1">
              <a:lnSpc>
                <a:spcPct val="90000"/>
              </a:lnSpc>
              <a:spcAft>
                <a:spcPts val="0"/>
              </a:spcAft>
              <a:buClr>
                <a:schemeClr val="accent2"/>
              </a:buClr>
              <a:buFont typeface="Wingdings" panose="05000000000000000000" pitchFamily="2" charset="2"/>
              <a:buNone/>
              <a:defRPr/>
            </a:pPr>
            <a:r>
              <a:rPr lang="en-US" altLang="en-US" sz="2400">
                <a:solidFill>
                  <a:schemeClr val="tx1">
                    <a:lumMod val="65000"/>
                    <a:lumOff val="35000"/>
                  </a:schemeClr>
                </a:solidFill>
              </a:rPr>
              <a:t>status.</a:t>
            </a:r>
          </a:p>
          <a:p>
            <a:pPr eaLnBrk="1" fontAlgn="auto" hangingPunct="1">
              <a:lnSpc>
                <a:spcPct val="90000"/>
              </a:lnSpc>
              <a:spcAft>
                <a:spcPts val="0"/>
              </a:spcAft>
              <a:buClr>
                <a:schemeClr val="accent2"/>
              </a:buClr>
              <a:buFont typeface="Wingdings" panose="05000000000000000000" pitchFamily="2" charset="2"/>
              <a:buChar char="§"/>
              <a:defRPr/>
            </a:pPr>
            <a:r>
              <a:rPr lang="en-US" altLang="en-US" sz="2400" b="1">
                <a:solidFill>
                  <a:srgbClr val="FF0000"/>
                </a:solidFill>
              </a:rPr>
              <a:t>NAME</a:t>
            </a:r>
            <a:r>
              <a:rPr lang="en-US" altLang="en-US" sz="2400" b="1" i="1">
                <a:solidFill>
                  <a:schemeClr val="tx1">
                    <a:lumMod val="65000"/>
                    <a:lumOff val="35000"/>
                  </a:schemeClr>
                </a:solidFill>
              </a:rPr>
              <a:t>:</a:t>
            </a:r>
            <a:r>
              <a:rPr lang="en-US" altLang="en-US" sz="2400">
                <a:solidFill>
                  <a:schemeClr val="tx1">
                    <a:lumMod val="65000"/>
                    <a:lumOff val="35000"/>
                  </a:schemeClr>
                </a:solidFill>
              </a:rPr>
              <a:t> is the name of the variable to be sent to the</a:t>
            </a:r>
          </a:p>
          <a:p>
            <a:pPr eaLnBrk="1" fontAlgn="auto" hangingPunct="1">
              <a:lnSpc>
                <a:spcPct val="90000"/>
              </a:lnSpc>
              <a:spcAft>
                <a:spcPts val="0"/>
              </a:spcAft>
              <a:buClr>
                <a:schemeClr val="accent2"/>
              </a:buClr>
              <a:buFont typeface="Wingdings" panose="05000000000000000000" pitchFamily="2" charset="2"/>
              <a:buNone/>
              <a:defRPr/>
            </a:pPr>
            <a:r>
              <a:rPr lang="en-US" altLang="en-US" sz="2400">
                <a:solidFill>
                  <a:schemeClr val="tx1">
                    <a:lumMod val="65000"/>
                    <a:lumOff val="35000"/>
                  </a:schemeClr>
                </a:solidFill>
              </a:rPr>
              <a:t>CGI application.</a:t>
            </a:r>
          </a:p>
          <a:p>
            <a:pPr eaLnBrk="1" fontAlgn="auto" hangingPunct="1">
              <a:lnSpc>
                <a:spcPct val="90000"/>
              </a:lnSpc>
              <a:spcAft>
                <a:spcPts val="0"/>
              </a:spcAft>
              <a:buClr>
                <a:schemeClr val="accent2"/>
              </a:buClr>
              <a:buFont typeface="Wingdings" panose="05000000000000000000" pitchFamily="2" charset="2"/>
              <a:buChar char="§"/>
              <a:defRPr/>
            </a:pPr>
            <a:r>
              <a:rPr lang="en-US" altLang="en-US" sz="2400" b="1">
                <a:solidFill>
                  <a:srgbClr val="FF0000"/>
                </a:solidFill>
              </a:rPr>
              <a:t>VALUE:</a:t>
            </a:r>
            <a:r>
              <a:rPr lang="en-US" altLang="en-US" sz="2400">
                <a:solidFill>
                  <a:schemeClr val="tx1">
                    <a:lumMod val="65000"/>
                    <a:lumOff val="35000"/>
                  </a:schemeClr>
                </a:solidFill>
              </a:rPr>
              <a:t> is usually set to a value.</a:t>
            </a:r>
          </a:p>
        </p:txBody>
      </p:sp>
      <p:sp>
        <p:nvSpPr>
          <p:cNvPr id="7" name="Slide Number Placeholder 5">
            <a:extLst>
              <a:ext uri="{FF2B5EF4-FFF2-40B4-BE49-F238E27FC236}">
                <a16:creationId xmlns:a16="http://schemas.microsoft.com/office/drawing/2014/main" id="{FB0EF425-2413-4EE2-8D5F-ED82BB0047BC}"/>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AE3D0C-A08D-B64F-8424-1B7E38DEEE62}" type="slidenum">
              <a:rPr lang="ar-SA" altLang="en-US">
                <a:solidFill>
                  <a:srgbClr val="595959"/>
                </a:solidFill>
              </a:rPr>
              <a:pPr/>
              <a:t>46</a:t>
            </a:fld>
            <a:endParaRPr lang="en-US" altLang="en-US">
              <a:solidFill>
                <a:srgbClr val="595959"/>
              </a:solidFill>
            </a:endParaRPr>
          </a:p>
        </p:txBody>
      </p:sp>
      <p:graphicFrame>
        <p:nvGraphicFramePr>
          <p:cNvPr id="57348" name="Object 4">
            <a:extLst>
              <a:ext uri="{FF2B5EF4-FFF2-40B4-BE49-F238E27FC236}">
                <a16:creationId xmlns:a16="http://schemas.microsoft.com/office/drawing/2014/main" id="{8D0706C6-4372-EBB6-00BE-741E91FCAB6A}"/>
              </a:ext>
            </a:extLst>
          </p:cNvPr>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3075" name="Bitmap Image" r:id="rId3" imgW="171450" imgH="171450" progId="Paint.Picture">
                  <p:embed/>
                </p:oleObj>
              </mc:Choice>
              <mc:Fallback>
                <p:oleObj name="Bitmap Image" r:id="rId3" imgW="171450" imgH="171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5A61472A-E028-46B1-AFEB-A60A2852C2B3}"/>
              </a:ext>
            </a:extLst>
          </p:cNvPr>
          <p:cNvSpPr>
            <a:spLocks noGrp="1"/>
          </p:cNvSpPr>
          <p:nvPr>
            <p:ph type="title"/>
          </p:nvPr>
        </p:nvSpPr>
        <p:spPr/>
        <p:txBody>
          <a:bodyPr/>
          <a:lstStyle/>
          <a:p>
            <a:pPr eaLnBrk="1" fontAlgn="auto" hangingPunct="1">
              <a:spcAft>
                <a:spcPts val="0"/>
              </a:spcAft>
              <a:defRPr/>
            </a:pPr>
            <a:r>
              <a:rPr lang="en-US" dirty="0"/>
              <a:t>Check box</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B81217B-4E1C-41A8-B5FF-7976E56F6DF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BEA6D8-891D-6E4B-A3BD-B9746034F457}" type="slidenum">
              <a:rPr lang="ar-SA" altLang="en-US">
                <a:solidFill>
                  <a:srgbClr val="595959"/>
                </a:solidFill>
              </a:rPr>
              <a:pPr/>
              <a:t>47</a:t>
            </a:fld>
            <a:endParaRPr lang="en-US" altLang="en-US">
              <a:solidFill>
                <a:srgbClr val="595959"/>
              </a:solidFill>
            </a:endParaRPr>
          </a:p>
        </p:txBody>
      </p:sp>
      <p:sp>
        <p:nvSpPr>
          <p:cNvPr id="121859" name="Rectangle 4">
            <a:extLst>
              <a:ext uri="{FF2B5EF4-FFF2-40B4-BE49-F238E27FC236}">
                <a16:creationId xmlns:a16="http://schemas.microsoft.com/office/drawing/2014/main" id="{E155C46A-2BD3-44F5-92BB-FE837A9ED940}"/>
              </a:ext>
            </a:extLst>
          </p:cNvPr>
          <p:cNvSpPr>
            <a:spLocks noChangeArrowheads="1"/>
          </p:cNvSpPr>
          <p:nvPr/>
        </p:nvSpPr>
        <p:spPr bwMode="auto">
          <a:xfrm>
            <a:off x="6350" y="719138"/>
            <a:ext cx="9144000" cy="6002337"/>
          </a:xfrm>
          <a:prstGeom prst="rect">
            <a:avLst/>
          </a:prstGeom>
          <a:solidFill>
            <a:schemeClr val="accent1">
              <a:lumMod val="40000"/>
              <a:lumOff val="60000"/>
            </a:schemeClr>
          </a:solidFill>
          <a:ln>
            <a:noFill/>
          </a:ln>
          <a:effec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itchFamily="34" charset="0"/>
              </a:defRPr>
            </a:lvl1pPr>
            <a:lvl2pPr marL="742950" indent="-285750">
              <a:lnSpc>
                <a:spcPct val="110000"/>
              </a:lnSpc>
              <a:spcBef>
                <a:spcPts val="700"/>
              </a:spcBef>
              <a:buClr>
                <a:schemeClr val="tx2"/>
              </a:buClr>
              <a:buFont typeface="Gill Sans MT" pitchFamily="34" charset="0"/>
              <a:buChar char="–"/>
              <a:defRPr>
                <a:solidFill>
                  <a:srgbClr val="595959"/>
                </a:solidFill>
                <a:latin typeface="Gill Sans MT"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itchFamily="34" charset="0"/>
              </a:defRPr>
            </a:lvl3pPr>
            <a:lvl4pPr marL="1600200" indent="-228600">
              <a:lnSpc>
                <a:spcPct val="110000"/>
              </a:lnSpc>
              <a:spcBef>
                <a:spcPts val="700"/>
              </a:spcBef>
              <a:buClr>
                <a:schemeClr val="tx2"/>
              </a:buClr>
              <a:buFont typeface="Gill Sans MT" pitchFamily="34" charset="0"/>
              <a:buChar char="–"/>
              <a:defRPr sz="1400">
                <a:solidFill>
                  <a:srgbClr val="595959"/>
                </a:solidFill>
                <a:latin typeface="Gill Sans MT"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9pPr>
          </a:lstStyle>
          <a:p>
            <a:pPr eaLnBrk="1" hangingPunct="1">
              <a:lnSpc>
                <a:spcPct val="100000"/>
              </a:lnSpc>
              <a:spcBef>
                <a:spcPct val="0"/>
              </a:spcBef>
              <a:buClrTx/>
              <a:buFontTx/>
              <a:buNone/>
              <a:defRPr/>
            </a:pPr>
            <a:r>
              <a:rPr lang="en-US" altLang="en-US" sz="2400" b="1" dirty="0">
                <a:solidFill>
                  <a:srgbClr val="FF0000"/>
                </a:solidFill>
                <a:latin typeface="Arial" panose="020B0604020202020204" pitchFamily="34" charset="0"/>
              </a:rPr>
              <a:t>&lt;html&gt; &lt;head&gt;&lt;title&gt;</a:t>
            </a:r>
            <a:r>
              <a:rPr lang="en-US" altLang="en-US" sz="2400" b="1" dirty="0" err="1">
                <a:solidFill>
                  <a:srgbClr val="FF0000"/>
                </a:solidFill>
                <a:latin typeface="Arial" panose="020B0604020202020204" pitchFamily="34" charset="0"/>
              </a:rPr>
              <a:t>checkboxtype</a:t>
            </a:r>
            <a:r>
              <a:rPr lang="en-US" altLang="en-US" sz="2400" b="1" dirty="0">
                <a:solidFill>
                  <a:srgbClr val="FF0000"/>
                </a:solidFill>
                <a:latin typeface="Arial" panose="020B0604020202020204" pitchFamily="34" charset="0"/>
              </a:rPr>
              <a:t>&lt;/title&gt; &lt;/head&gt;</a:t>
            </a:r>
          </a:p>
          <a:p>
            <a:pPr eaLnBrk="1" hangingPunct="1">
              <a:lnSpc>
                <a:spcPct val="100000"/>
              </a:lnSpc>
              <a:spcBef>
                <a:spcPct val="0"/>
              </a:spcBef>
              <a:buClrTx/>
              <a:buFontTx/>
              <a:buNone/>
              <a:defRPr/>
            </a:pPr>
            <a:r>
              <a:rPr lang="en-US" altLang="en-US" sz="2400" b="1" dirty="0">
                <a:solidFill>
                  <a:srgbClr val="FF0000"/>
                </a:solidFill>
                <a:latin typeface="Arial" panose="020B0604020202020204" pitchFamily="34" charset="0"/>
              </a:rPr>
              <a:t>&lt;body&gt;</a:t>
            </a:r>
          </a:p>
          <a:p>
            <a:pPr eaLnBrk="1" hangingPunct="1">
              <a:lnSpc>
                <a:spcPct val="100000"/>
              </a:lnSpc>
              <a:spcBef>
                <a:spcPct val="0"/>
              </a:spcBef>
              <a:buClrTx/>
              <a:buFontTx/>
              <a:buNone/>
              <a:defRPr/>
            </a:pPr>
            <a:r>
              <a:rPr lang="en-US" altLang="en-US" sz="2400" b="1" dirty="0">
                <a:solidFill>
                  <a:schemeClr val="tx1"/>
                </a:solidFill>
                <a:latin typeface="Arial" panose="020B0604020202020204" pitchFamily="34" charset="0"/>
              </a:rPr>
              <a:t>&lt;h1&gt; &lt;font color=green&gt;please check one of the following&lt;/font&gt;&lt;/h1&gt;</a:t>
            </a:r>
          </a:p>
          <a:p>
            <a:pPr eaLnBrk="1" hangingPunct="1">
              <a:lnSpc>
                <a:spcPct val="100000"/>
              </a:lnSpc>
              <a:spcBef>
                <a:spcPct val="0"/>
              </a:spcBef>
              <a:buClrTx/>
              <a:buFontTx/>
              <a:buNone/>
              <a:defRPr/>
            </a:pPr>
            <a:r>
              <a:rPr lang="en-US" altLang="en-US" sz="2400" b="1" dirty="0">
                <a:solidFill>
                  <a:srgbClr val="0000CC"/>
                </a:solidFill>
                <a:latin typeface="Arial" panose="020B0604020202020204" pitchFamily="34" charset="0"/>
              </a:rPr>
              <a:t>&lt;form name="fome3"  action="</a:t>
            </a:r>
            <a:r>
              <a:rPr lang="en-US" altLang="en-US" sz="2400" b="1" dirty="0" err="1">
                <a:solidFill>
                  <a:srgbClr val="0000CC"/>
                </a:solidFill>
                <a:latin typeface="Arial" panose="020B0604020202020204" pitchFamily="34" charset="0"/>
              </a:rPr>
              <a:t>url</a:t>
            </a:r>
            <a:r>
              <a:rPr lang="en-US" altLang="en-US" sz="2400" b="1" dirty="0">
                <a:solidFill>
                  <a:srgbClr val="0000CC"/>
                </a:solidFill>
                <a:latin typeface="Arial" panose="020B0604020202020204" pitchFamily="34" charset="0"/>
              </a:rPr>
              <a:t>"  method="get"&gt;</a:t>
            </a:r>
          </a:p>
          <a:p>
            <a:pPr eaLnBrk="1" hangingPunct="1">
              <a:lnSpc>
                <a:spcPct val="100000"/>
              </a:lnSpc>
              <a:spcBef>
                <a:spcPct val="0"/>
              </a:spcBef>
              <a:buClrTx/>
              <a:buFontTx/>
              <a:buNone/>
              <a:defRPr/>
            </a:pPr>
            <a:r>
              <a:rPr lang="en-US" altLang="en-US" sz="2400" b="1" dirty="0">
                <a:solidFill>
                  <a:schemeClr val="tx1"/>
                </a:solidFill>
                <a:latin typeface="Arial" panose="020B0604020202020204" pitchFamily="34" charset="0"/>
              </a:rPr>
              <a:t>&lt;font color=red&gt; select country: &lt;/font&gt;&lt;</a:t>
            </a:r>
            <a:r>
              <a:rPr lang="en-US" altLang="en-US" sz="2400" b="1" dirty="0" err="1">
                <a:solidFill>
                  <a:schemeClr val="tx1"/>
                </a:solidFill>
                <a:latin typeface="Arial" panose="020B0604020202020204" pitchFamily="34" charset="0"/>
              </a:rPr>
              <a:t>br</a:t>
            </a:r>
            <a:r>
              <a:rPr lang="en-US" altLang="en-US" sz="2400" b="1" dirty="0">
                <a:solidFill>
                  <a:schemeClr val="tx1"/>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FF0000"/>
                </a:solidFill>
                <a:latin typeface="Arial" panose="020B0604020202020204" pitchFamily="34" charset="0"/>
              </a:rPr>
              <a:t>jordan</a:t>
            </a:r>
            <a:r>
              <a:rPr lang="en-US" altLang="en-US" sz="2400" b="1" dirty="0">
                <a:solidFill>
                  <a:srgbClr val="FF0000"/>
                </a:solidFill>
                <a:latin typeface="Arial" panose="020B0604020202020204" pitchFamily="34" charset="0"/>
              </a:rPr>
              <a:t>:&lt;input type="checkbox" name="country"  checked&gt;&lt;</a:t>
            </a:r>
            <a:r>
              <a:rPr lang="en-US" altLang="en-US" sz="2400" b="1" dirty="0" err="1">
                <a:solidFill>
                  <a:srgbClr val="FF0000"/>
                </a:solidFill>
                <a:latin typeface="Arial" panose="020B0604020202020204" pitchFamily="34" charset="0"/>
              </a:rPr>
              <a:t>br</a:t>
            </a:r>
            <a:r>
              <a:rPr lang="en-US" altLang="en-US" sz="2400" b="1" dirty="0">
                <a:solidFill>
                  <a:srgbClr val="FF0000"/>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00CC"/>
                </a:solidFill>
                <a:latin typeface="Arial" panose="020B0604020202020204" pitchFamily="34" charset="0"/>
              </a:rPr>
              <a:t>yemen</a:t>
            </a:r>
            <a:r>
              <a:rPr lang="en-US" altLang="en-US" sz="2400" b="1" dirty="0">
                <a:solidFill>
                  <a:srgbClr val="0000CC"/>
                </a:solidFill>
                <a:latin typeface="Arial" panose="020B0604020202020204" pitchFamily="34" charset="0"/>
              </a:rPr>
              <a:t>&lt;input type="checkbox"  name="country"&gt;&lt;</a:t>
            </a:r>
            <a:r>
              <a:rPr lang="en-US" altLang="en-US" sz="2400" b="1" dirty="0" err="1">
                <a:solidFill>
                  <a:srgbClr val="0000CC"/>
                </a:solidFill>
                <a:latin typeface="Arial" panose="020B0604020202020204" pitchFamily="34" charset="0"/>
              </a:rPr>
              <a:t>br</a:t>
            </a:r>
            <a:r>
              <a:rPr lang="en-US" altLang="en-US" sz="2400" b="1" dirty="0">
                <a:solidFill>
                  <a:srgbClr val="0000CC"/>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00CC"/>
                </a:solidFill>
                <a:latin typeface="Arial" panose="020B0604020202020204" pitchFamily="34" charset="0"/>
              </a:rPr>
              <a:t>qatar</a:t>
            </a:r>
            <a:r>
              <a:rPr lang="en-US" altLang="en-US" sz="2400" b="1" dirty="0">
                <a:solidFill>
                  <a:srgbClr val="0000CC"/>
                </a:solidFill>
                <a:latin typeface="Arial" panose="020B0604020202020204" pitchFamily="34" charset="0"/>
              </a:rPr>
              <a:t>:&lt;input type="checkbox" name="country"&gt;&lt;</a:t>
            </a:r>
            <a:r>
              <a:rPr lang="en-US" altLang="en-US" sz="2400" b="1" dirty="0" err="1">
                <a:solidFill>
                  <a:srgbClr val="0000CC"/>
                </a:solidFill>
                <a:latin typeface="Arial" panose="020B0604020202020204" pitchFamily="34" charset="0"/>
              </a:rPr>
              <a:t>br</a:t>
            </a:r>
            <a:r>
              <a:rPr lang="en-US" altLang="en-US" sz="2400" b="1" dirty="0">
                <a:solidFill>
                  <a:srgbClr val="0000CC"/>
                </a:solidFill>
                <a:latin typeface="Arial" panose="020B0604020202020204" pitchFamily="34" charset="0"/>
              </a:rPr>
              <a:t>&gt; &lt;</a:t>
            </a:r>
            <a:r>
              <a:rPr lang="en-US" altLang="en-US" sz="2400" b="1" dirty="0" err="1">
                <a:solidFill>
                  <a:srgbClr val="0000CC"/>
                </a:solidFill>
                <a:latin typeface="Arial" panose="020B0604020202020204" pitchFamily="34" charset="0"/>
              </a:rPr>
              <a:t>br</a:t>
            </a:r>
            <a:r>
              <a:rPr lang="en-US" altLang="en-US" sz="2400" b="1" dirty="0">
                <a:solidFill>
                  <a:srgbClr val="0000CC"/>
                </a:solidFill>
                <a:latin typeface="Arial" panose="020B0604020202020204" pitchFamily="34" charset="0"/>
              </a:rPr>
              <a:t>&gt;</a:t>
            </a:r>
          </a:p>
          <a:p>
            <a:pPr eaLnBrk="1" hangingPunct="1">
              <a:lnSpc>
                <a:spcPct val="100000"/>
              </a:lnSpc>
              <a:spcBef>
                <a:spcPct val="0"/>
              </a:spcBef>
              <a:buClrTx/>
              <a:buFontTx/>
              <a:buNone/>
              <a:defRPr/>
            </a:pPr>
            <a:r>
              <a:rPr lang="en-US" altLang="en-US" sz="2400" b="1" dirty="0">
                <a:solidFill>
                  <a:schemeClr val="tx1"/>
                </a:solidFill>
                <a:latin typeface="Arial" panose="020B0604020202020204" pitchFamily="34" charset="0"/>
              </a:rPr>
              <a:t>&lt;font color=blue&gt;select language:&lt;/font&gt;&lt;</a:t>
            </a:r>
            <a:r>
              <a:rPr lang="en-US" altLang="en-US" sz="2400" b="1" dirty="0" err="1">
                <a:solidFill>
                  <a:schemeClr val="tx1"/>
                </a:solidFill>
                <a:latin typeface="Arial" panose="020B0604020202020204" pitchFamily="34" charset="0"/>
              </a:rPr>
              <a:t>br</a:t>
            </a:r>
            <a:r>
              <a:rPr lang="en-US" altLang="en-US" sz="2400" b="1" dirty="0">
                <a:solidFill>
                  <a:schemeClr val="tx1"/>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9900"/>
                </a:solidFill>
                <a:latin typeface="Arial" panose="020B0604020202020204" pitchFamily="34" charset="0"/>
              </a:rPr>
              <a:t>arabic</a:t>
            </a:r>
            <a:r>
              <a:rPr lang="en-US" altLang="en-US" sz="2400" b="1" dirty="0">
                <a:solidFill>
                  <a:srgbClr val="009900"/>
                </a:solidFill>
                <a:latin typeface="Arial" panose="020B0604020202020204" pitchFamily="34" charset="0"/>
              </a:rPr>
              <a:t>:&lt;input type="checkbox" name="language"  checked&gt;&lt;</a:t>
            </a:r>
            <a:r>
              <a:rPr lang="en-US" altLang="en-US" sz="2400" b="1" dirty="0" err="1">
                <a:solidFill>
                  <a:srgbClr val="009900"/>
                </a:solidFill>
                <a:latin typeface="Arial" panose="020B0604020202020204" pitchFamily="34" charset="0"/>
              </a:rPr>
              <a:t>br</a:t>
            </a:r>
            <a:r>
              <a:rPr lang="en-US" altLang="en-US" sz="2400" b="1" dirty="0">
                <a:solidFill>
                  <a:srgbClr val="009900"/>
                </a:solidFill>
                <a:latin typeface="Arial" panose="020B0604020202020204" pitchFamily="34" charset="0"/>
              </a:rPr>
              <a:t>&gt; </a:t>
            </a:r>
            <a:r>
              <a:rPr lang="en-US" altLang="en-US" sz="2400" b="1" dirty="0" err="1">
                <a:solidFill>
                  <a:srgbClr val="009900"/>
                </a:solidFill>
                <a:latin typeface="Arial" panose="020B0604020202020204" pitchFamily="34" charset="0"/>
              </a:rPr>
              <a:t>english</a:t>
            </a:r>
            <a:r>
              <a:rPr lang="en-US" altLang="en-US" sz="2400" b="1" dirty="0">
                <a:solidFill>
                  <a:srgbClr val="009900"/>
                </a:solidFill>
                <a:latin typeface="Arial" panose="020B0604020202020204" pitchFamily="34" charset="0"/>
              </a:rPr>
              <a:t>:&lt;input type="checkbox" name="language"&gt;&lt;</a:t>
            </a:r>
            <a:r>
              <a:rPr lang="en-US" altLang="en-US" sz="2400" b="1" dirty="0" err="1">
                <a:solidFill>
                  <a:srgbClr val="009900"/>
                </a:solidFill>
                <a:latin typeface="Arial" panose="020B0604020202020204" pitchFamily="34" charset="0"/>
              </a:rPr>
              <a:t>br</a:t>
            </a:r>
            <a:r>
              <a:rPr lang="en-US" altLang="en-US" sz="2400" b="1" dirty="0">
                <a:solidFill>
                  <a:srgbClr val="009900"/>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9900"/>
                </a:solidFill>
                <a:latin typeface="Arial" panose="020B0604020202020204" pitchFamily="34" charset="0"/>
              </a:rPr>
              <a:t>french</a:t>
            </a:r>
            <a:r>
              <a:rPr lang="en-US" altLang="en-US" sz="2400" b="1" dirty="0">
                <a:solidFill>
                  <a:srgbClr val="009900"/>
                </a:solidFill>
                <a:latin typeface="Arial" panose="020B0604020202020204" pitchFamily="34" charset="0"/>
              </a:rPr>
              <a:t>:&lt;input type="checkbox" name="language"&gt;</a:t>
            </a:r>
            <a:r>
              <a:rPr lang="en-US" altLang="en-US" sz="2400" b="1" dirty="0">
                <a:solidFill>
                  <a:schemeClr val="tx1"/>
                </a:solidFill>
                <a:latin typeface="Arial" panose="020B0604020202020204" pitchFamily="34" charset="0"/>
              </a:rPr>
              <a:t> </a:t>
            </a:r>
            <a:r>
              <a:rPr lang="en-US" altLang="en-US" sz="2400" b="1" dirty="0">
                <a:solidFill>
                  <a:srgbClr val="FF0000"/>
                </a:solidFill>
                <a:latin typeface="Arial" panose="020B0604020202020204" pitchFamily="34" charset="0"/>
              </a:rPr>
              <a:t>&lt;</a:t>
            </a:r>
            <a:r>
              <a:rPr lang="en-US" altLang="en-US" sz="2400" b="1" dirty="0" err="1">
                <a:solidFill>
                  <a:srgbClr val="FF0000"/>
                </a:solidFill>
                <a:latin typeface="Arial" panose="020B0604020202020204" pitchFamily="34" charset="0"/>
              </a:rPr>
              <a:t>br</a:t>
            </a:r>
            <a:r>
              <a:rPr lang="en-US" altLang="en-US" sz="2400" b="1" dirty="0">
                <a:solidFill>
                  <a:srgbClr val="FF0000"/>
                </a:solidFill>
                <a:latin typeface="Arial" panose="020B0604020202020204" pitchFamily="34" charset="0"/>
              </a:rPr>
              <a:t>&gt;&lt;/form&gt; &lt;/body&gt;&lt;/html&gt;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B7D581D-2C00-44E5-A5F5-889CFBE2946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71A7E7-CACD-0944-8BC5-188E89BB0029}" type="slidenum">
              <a:rPr lang="ar-SA" altLang="en-US">
                <a:solidFill>
                  <a:srgbClr val="595959"/>
                </a:solidFill>
              </a:rPr>
              <a:pPr/>
              <a:t>48</a:t>
            </a:fld>
            <a:endParaRPr lang="en-US" altLang="en-US">
              <a:solidFill>
                <a:srgbClr val="595959"/>
              </a:solidFill>
            </a:endParaRPr>
          </a:p>
        </p:txBody>
      </p:sp>
      <p:pic>
        <p:nvPicPr>
          <p:cNvPr id="59395" name="Picture 1">
            <a:extLst>
              <a:ext uri="{FF2B5EF4-FFF2-40B4-BE49-F238E27FC236}">
                <a16:creationId xmlns:a16="http://schemas.microsoft.com/office/drawing/2014/main" id="{9748F9CC-3CEF-AD00-7F8B-AB9BF203C1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5400675"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FBE44B92-635B-4949-B0CF-F97A377ED1B6}"/>
              </a:ext>
            </a:extLst>
          </p:cNvPr>
          <p:cNvSpPr>
            <a:spLocks noGrp="1"/>
          </p:cNvSpPr>
          <p:nvPr>
            <p:ph type="title"/>
          </p:nvPr>
        </p:nvSpPr>
        <p:spPr/>
        <p:txBody>
          <a:bodyPr/>
          <a:lstStyle/>
          <a:p>
            <a:pPr>
              <a:defRPr/>
            </a:pPr>
            <a:r>
              <a:rPr lang="en-US" dirty="0"/>
              <a:t>output</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423678BD-FCDA-49F3-BBE2-BD0406E99D4D}"/>
              </a:ext>
            </a:extLst>
          </p:cNvPr>
          <p:cNvSpPr>
            <a:spLocks noGrp="1" noChangeArrowheads="1"/>
          </p:cNvSpPr>
          <p:nvPr>
            <p:ph idx="1"/>
          </p:nvPr>
        </p:nvSpPr>
        <p:spPr>
          <a:xfrm>
            <a:off x="889000" y="1616075"/>
            <a:ext cx="7772400" cy="5105400"/>
          </a:xfrm>
          <a:solidFill>
            <a:schemeClr val="accent1">
              <a:lumMod val="40000"/>
              <a:lumOff val="60000"/>
            </a:schemeClr>
          </a:solidFill>
          <a:ln>
            <a:solidFill>
              <a:srgbClr val="333300"/>
            </a:solidFill>
            <a:miter lim="800000"/>
            <a:headEnd/>
            <a:tailEnd/>
          </a:ln>
        </p:spPr>
        <p:txBody>
          <a:bodyPr/>
          <a:lstStyle/>
          <a:p>
            <a:pPr eaLnBrk="1" hangingPunct="1">
              <a:lnSpc>
                <a:spcPct val="80000"/>
              </a:lnSpc>
              <a:buClr>
                <a:schemeClr val="accent2"/>
              </a:buClr>
              <a:buFont typeface="Wingdings" panose="05000000000000000000" pitchFamily="2" charset="2"/>
              <a:buChar char="§"/>
              <a:defRPr/>
            </a:pPr>
            <a:r>
              <a:rPr lang="en-US" altLang="en-US" sz="2800" b="1">
                <a:solidFill>
                  <a:srgbClr val="0000FF"/>
                </a:solidFill>
              </a:rPr>
              <a:t>Radio Button</a:t>
            </a:r>
            <a:r>
              <a:rPr lang="en-US" altLang="en-US" sz="2800" b="1"/>
              <a:t>:</a:t>
            </a:r>
            <a:r>
              <a:rPr lang="en-US" altLang="en-US" sz="1600"/>
              <a:t> </a:t>
            </a:r>
            <a:r>
              <a:rPr lang="en-US" altLang="en-US" sz="2200"/>
              <a:t>Radio buttons allow the users to select</a:t>
            </a:r>
          </a:p>
          <a:p>
            <a:pPr eaLnBrk="1" hangingPunct="1">
              <a:lnSpc>
                <a:spcPct val="80000"/>
              </a:lnSpc>
              <a:buClr>
                <a:schemeClr val="accent2"/>
              </a:buClr>
              <a:buFont typeface="Wingdings" panose="05000000000000000000" pitchFamily="2" charset="2"/>
              <a:buNone/>
              <a:defRPr/>
            </a:pPr>
            <a:r>
              <a:rPr lang="en-US" altLang="en-US" sz="2200"/>
              <a:t>only one option.</a:t>
            </a:r>
          </a:p>
          <a:p>
            <a:pPr eaLnBrk="1" hangingPunct="1">
              <a:lnSpc>
                <a:spcPct val="80000"/>
              </a:lnSpc>
              <a:buClr>
                <a:schemeClr val="accent2"/>
              </a:buClr>
              <a:buFont typeface="Wingdings" panose="05000000000000000000" pitchFamily="2" charset="2"/>
              <a:buNone/>
              <a:defRPr/>
            </a:pPr>
            <a:r>
              <a:rPr lang="en-US" altLang="en-US" sz="2200" b="1">
                <a:solidFill>
                  <a:srgbClr val="FF0000"/>
                </a:solidFill>
              </a:rPr>
              <a:t>&lt;INPUT TYPE=“RADIO”&gt;</a:t>
            </a:r>
          </a:p>
          <a:p>
            <a:pPr eaLnBrk="1" hangingPunct="1">
              <a:lnSpc>
                <a:spcPct val="80000"/>
              </a:lnSpc>
              <a:buClr>
                <a:schemeClr val="accent2"/>
              </a:buClr>
              <a:buFont typeface="Wingdings" panose="05000000000000000000" pitchFamily="2" charset="2"/>
              <a:buNone/>
              <a:defRPr/>
            </a:pPr>
            <a:r>
              <a:rPr lang="en-US" altLang="en-US" sz="2200"/>
              <a:t>Browser will display </a:t>
            </a:r>
          </a:p>
          <a:p>
            <a:pPr eaLnBrk="1" hangingPunct="1">
              <a:lnSpc>
                <a:spcPct val="80000"/>
              </a:lnSpc>
              <a:buClr>
                <a:schemeClr val="accent2"/>
              </a:buClr>
              <a:buFont typeface="Wingdings" panose="05000000000000000000" pitchFamily="2" charset="2"/>
              <a:buNone/>
              <a:defRPr/>
            </a:pPr>
            <a:endParaRPr lang="en-US" altLang="en-US" sz="2200"/>
          </a:p>
          <a:p>
            <a:pPr eaLnBrk="1" hangingPunct="1">
              <a:lnSpc>
                <a:spcPct val="80000"/>
              </a:lnSpc>
              <a:buClr>
                <a:schemeClr val="accent2"/>
              </a:buClr>
              <a:buFont typeface="Wingdings" panose="05000000000000000000" pitchFamily="2" charset="2"/>
              <a:buNone/>
              <a:defRPr/>
            </a:pPr>
            <a:r>
              <a:rPr lang="en-US" altLang="en-US" sz="2200"/>
              <a:t>Radio buttons have the following attributes:</a:t>
            </a:r>
          </a:p>
          <a:p>
            <a:pPr eaLnBrk="1" hangingPunct="1">
              <a:lnSpc>
                <a:spcPct val="80000"/>
              </a:lnSpc>
              <a:buClr>
                <a:schemeClr val="accent2"/>
              </a:buClr>
              <a:buFont typeface="Wingdings" panose="05000000000000000000" pitchFamily="2" charset="2"/>
              <a:buChar char="§"/>
              <a:defRPr/>
            </a:pPr>
            <a:r>
              <a:rPr lang="en-US" altLang="en-US" sz="2200" b="1">
                <a:solidFill>
                  <a:srgbClr val="FF0000"/>
                </a:solidFill>
              </a:rPr>
              <a:t>TYPE:</a:t>
            </a:r>
            <a:r>
              <a:rPr lang="en-US" altLang="en-US" sz="2200"/>
              <a:t> radio.</a:t>
            </a:r>
          </a:p>
          <a:p>
            <a:pPr eaLnBrk="1" hangingPunct="1">
              <a:lnSpc>
                <a:spcPct val="80000"/>
              </a:lnSpc>
              <a:buClr>
                <a:schemeClr val="accent2"/>
              </a:buClr>
              <a:buFont typeface="Wingdings" panose="05000000000000000000" pitchFamily="2" charset="2"/>
              <a:buChar char="§"/>
              <a:defRPr/>
            </a:pPr>
            <a:r>
              <a:rPr lang="en-US" altLang="en-US" sz="2200" b="1">
                <a:solidFill>
                  <a:srgbClr val="FF0000"/>
                </a:solidFill>
              </a:rPr>
              <a:t>CHECKED:</a:t>
            </a:r>
            <a:r>
              <a:rPr lang="en-US" altLang="en-US" sz="2200"/>
              <a:t> is blank or CHECKED as the initial </a:t>
            </a:r>
          </a:p>
          <a:p>
            <a:pPr eaLnBrk="1" hangingPunct="1">
              <a:lnSpc>
                <a:spcPct val="80000"/>
              </a:lnSpc>
              <a:buClr>
                <a:schemeClr val="accent2"/>
              </a:buClr>
              <a:buFont typeface="Wingdings" panose="05000000000000000000" pitchFamily="2" charset="2"/>
              <a:buNone/>
              <a:defRPr/>
            </a:pPr>
            <a:r>
              <a:rPr lang="en-US" altLang="en-US" sz="2200"/>
              <a:t>                        status. Only one radio button can be </a:t>
            </a:r>
          </a:p>
          <a:p>
            <a:pPr eaLnBrk="1" hangingPunct="1">
              <a:lnSpc>
                <a:spcPct val="80000"/>
              </a:lnSpc>
              <a:buClr>
                <a:schemeClr val="accent2"/>
              </a:buClr>
              <a:buFont typeface="Wingdings" panose="05000000000000000000" pitchFamily="2" charset="2"/>
              <a:buNone/>
              <a:defRPr/>
            </a:pPr>
            <a:r>
              <a:rPr lang="en-US" altLang="en-US" sz="2200"/>
              <a:t>                         checked</a:t>
            </a:r>
          </a:p>
          <a:p>
            <a:pPr eaLnBrk="1" hangingPunct="1">
              <a:lnSpc>
                <a:spcPct val="80000"/>
              </a:lnSpc>
              <a:buClr>
                <a:schemeClr val="accent2"/>
              </a:buClr>
              <a:buFont typeface="Wingdings" panose="05000000000000000000" pitchFamily="2" charset="2"/>
              <a:buChar char="§"/>
              <a:defRPr/>
            </a:pPr>
            <a:r>
              <a:rPr lang="en-US" altLang="en-US" sz="2400" b="1">
                <a:solidFill>
                  <a:srgbClr val="FF0000"/>
                </a:solidFill>
              </a:rPr>
              <a:t>NAME:</a:t>
            </a:r>
            <a:r>
              <a:rPr lang="en-US" altLang="en-US" sz="2200"/>
              <a:t> is the name of the variable to be sent to the </a:t>
            </a:r>
          </a:p>
          <a:p>
            <a:pPr eaLnBrk="1" hangingPunct="1">
              <a:lnSpc>
                <a:spcPct val="80000"/>
              </a:lnSpc>
              <a:buClr>
                <a:schemeClr val="accent2"/>
              </a:buClr>
              <a:buFont typeface="Wingdings" panose="05000000000000000000" pitchFamily="2" charset="2"/>
              <a:buNone/>
              <a:defRPr/>
            </a:pPr>
            <a:r>
              <a:rPr lang="en-US" altLang="en-US" sz="2200"/>
              <a:t>                 CGI application.</a:t>
            </a:r>
          </a:p>
          <a:p>
            <a:pPr eaLnBrk="1" hangingPunct="1">
              <a:lnSpc>
                <a:spcPct val="80000"/>
              </a:lnSpc>
              <a:buClr>
                <a:schemeClr val="accent2"/>
              </a:buClr>
              <a:buFont typeface="Wingdings" panose="05000000000000000000" pitchFamily="2" charset="2"/>
              <a:buChar char="§"/>
              <a:defRPr/>
            </a:pPr>
            <a:r>
              <a:rPr lang="en-US" altLang="en-US" sz="2200" b="1">
                <a:solidFill>
                  <a:srgbClr val="FF0000"/>
                </a:solidFill>
              </a:rPr>
              <a:t>VALUE:</a:t>
            </a:r>
            <a:r>
              <a:rPr lang="en-US" altLang="en-US" sz="2200"/>
              <a:t> usually has a set value.</a:t>
            </a:r>
          </a:p>
          <a:p>
            <a:pPr eaLnBrk="1" hangingPunct="1">
              <a:lnSpc>
                <a:spcPct val="80000"/>
              </a:lnSpc>
              <a:buClr>
                <a:schemeClr val="accent2"/>
              </a:buClr>
              <a:buFont typeface="Wingdings" panose="05000000000000000000" pitchFamily="2" charset="2"/>
              <a:buNone/>
              <a:defRPr/>
            </a:pPr>
            <a:endParaRPr lang="en-US" altLang="en-US" sz="2200"/>
          </a:p>
        </p:txBody>
      </p:sp>
      <p:sp>
        <p:nvSpPr>
          <p:cNvPr id="7" name="Slide Number Placeholder 5">
            <a:extLst>
              <a:ext uri="{FF2B5EF4-FFF2-40B4-BE49-F238E27FC236}">
                <a16:creationId xmlns:a16="http://schemas.microsoft.com/office/drawing/2014/main" id="{91A666D3-CAE8-456E-AA7F-A087B340BD1F}"/>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AA4738-E2C1-7A4A-82F0-3AD35FA34645}" type="slidenum">
              <a:rPr lang="ar-SA" altLang="en-US">
                <a:solidFill>
                  <a:srgbClr val="595959"/>
                </a:solidFill>
              </a:rPr>
              <a:pPr/>
              <a:t>49</a:t>
            </a:fld>
            <a:endParaRPr lang="en-US" altLang="en-US">
              <a:solidFill>
                <a:srgbClr val="595959"/>
              </a:solidFill>
            </a:endParaRPr>
          </a:p>
        </p:txBody>
      </p:sp>
      <p:graphicFrame>
        <p:nvGraphicFramePr>
          <p:cNvPr id="60420" name="Object 4">
            <a:extLst>
              <a:ext uri="{FF2B5EF4-FFF2-40B4-BE49-F238E27FC236}">
                <a16:creationId xmlns:a16="http://schemas.microsoft.com/office/drawing/2014/main" id="{A320BDF7-8F05-3C0C-F46D-5D9BCD1CDBC8}"/>
              </a:ext>
            </a:extLst>
          </p:cNvPr>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4099" name="Bitmap Image" r:id="rId3" imgW="120650" imgH="114300" progId="Paint.Picture">
                  <p:embed/>
                </p:oleObj>
              </mc:Choice>
              <mc:Fallback>
                <p:oleObj name="Bitmap Image" r:id="rId3" imgW="120650" imgH="1143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C15D9BB6-7566-4E62-90F0-245B7A45367A}"/>
              </a:ext>
            </a:extLst>
          </p:cNvPr>
          <p:cNvSpPr>
            <a:spLocks noGrp="1"/>
          </p:cNvSpPr>
          <p:nvPr>
            <p:ph type="title"/>
          </p:nvPr>
        </p:nvSpPr>
        <p:spPr/>
        <p:txBody>
          <a:bodyPr/>
          <a:lstStyle/>
          <a:p>
            <a:pPr eaLnBrk="1" fontAlgn="auto" hangingPunct="1">
              <a:spcAft>
                <a:spcPts val="0"/>
              </a:spcAft>
              <a:defRPr/>
            </a:pPr>
            <a:r>
              <a:rPr lang="en-US" dirty="0"/>
              <a:t>Radio button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2C84509-5885-4FF5-9D23-EDCC7626EC0F}"/>
              </a:ext>
            </a:extLst>
          </p:cNvPr>
          <p:cNvSpPr>
            <a:spLocks noGrp="1" noChangeArrowheads="1"/>
          </p:cNvSpPr>
          <p:nvPr>
            <p:ph type="title"/>
          </p:nvPr>
        </p:nvSpPr>
        <p:spPr/>
        <p:txBody>
          <a:bodyPr/>
          <a:lstStyle/>
          <a:p>
            <a:pPr eaLnBrk="1" fontAlgn="auto" hangingPunct="1">
              <a:spcAft>
                <a:spcPts val="0"/>
              </a:spcAft>
              <a:defRPr/>
            </a:pPr>
            <a:r>
              <a:rPr lang="en-US" altLang="en-US" dirty="0"/>
              <a:t>Images -  more attributes</a:t>
            </a:r>
          </a:p>
        </p:txBody>
      </p:sp>
      <p:sp>
        <p:nvSpPr>
          <p:cNvPr id="71683" name="Rectangle 3">
            <a:extLst>
              <a:ext uri="{FF2B5EF4-FFF2-40B4-BE49-F238E27FC236}">
                <a16:creationId xmlns:a16="http://schemas.microsoft.com/office/drawing/2014/main" id="{57ABE2B4-BAA6-4C4C-8FF3-2CACF28CF8FF}"/>
              </a:ext>
            </a:extLst>
          </p:cNvPr>
          <p:cNvSpPr>
            <a:spLocks noGrp="1" noChangeArrowheads="1"/>
          </p:cNvSpPr>
          <p:nvPr>
            <p:ph idx="1"/>
          </p:nvPr>
        </p:nvSpPr>
        <p:spPr>
          <a:xfrm>
            <a:off x="962025" y="2089150"/>
            <a:ext cx="7634288" cy="4278313"/>
          </a:xfrm>
        </p:spPr>
        <p:txBody>
          <a:bodyPr/>
          <a:lstStyle/>
          <a:p>
            <a:pPr eaLnBrk="1" hangingPunct="1">
              <a:defRPr/>
            </a:pPr>
            <a:r>
              <a:rPr lang="en-US" altLang="en-US" dirty="0">
                <a:solidFill>
                  <a:schemeClr val="tx2">
                    <a:lumMod val="50000"/>
                    <a:lumOff val="50000"/>
                  </a:schemeClr>
                </a:solidFill>
              </a:rPr>
              <a:t>width (width): </a:t>
            </a:r>
            <a:r>
              <a:rPr lang="en-US" altLang="en-US" dirty="0"/>
              <a:t>is the width of the image in pixels.</a:t>
            </a:r>
          </a:p>
          <a:p>
            <a:pPr eaLnBrk="1" hangingPunct="1">
              <a:defRPr/>
            </a:pPr>
            <a:r>
              <a:rPr lang="en-US" altLang="en-US" dirty="0">
                <a:solidFill>
                  <a:schemeClr val="tx2">
                    <a:lumMod val="50000"/>
                    <a:lumOff val="50000"/>
                  </a:schemeClr>
                </a:solidFill>
              </a:rPr>
              <a:t>height (height): </a:t>
            </a:r>
            <a:r>
              <a:rPr lang="en-US" altLang="en-US" dirty="0"/>
              <a:t>is the height of the image in pixels.</a:t>
            </a:r>
          </a:p>
          <a:p>
            <a:pPr eaLnBrk="1" hangingPunct="1">
              <a:defRPr/>
            </a:pPr>
            <a:r>
              <a:rPr lang="en-US" altLang="en-US" dirty="0">
                <a:solidFill>
                  <a:schemeClr val="tx2">
                    <a:lumMod val="50000"/>
                    <a:lumOff val="50000"/>
                  </a:schemeClr>
                </a:solidFill>
              </a:rPr>
              <a:t>border (border): </a:t>
            </a:r>
            <a:r>
              <a:rPr lang="en-US" altLang="en-US" dirty="0"/>
              <a:t>is for a border around the image, specified in pixels.</a:t>
            </a:r>
          </a:p>
          <a:p>
            <a:pPr eaLnBrk="1" hangingPunct="1">
              <a:defRPr/>
            </a:pPr>
            <a:r>
              <a:rPr lang="en-US" altLang="en-US" dirty="0" err="1">
                <a:solidFill>
                  <a:schemeClr val="tx2">
                    <a:lumMod val="50000"/>
                    <a:lumOff val="50000"/>
                  </a:schemeClr>
                </a:solidFill>
              </a:rPr>
              <a:t>hspace</a:t>
            </a:r>
            <a:r>
              <a:rPr lang="en-US" altLang="en-US" dirty="0">
                <a:solidFill>
                  <a:schemeClr val="tx2">
                    <a:lumMod val="50000"/>
                    <a:lumOff val="50000"/>
                  </a:schemeClr>
                </a:solidFill>
              </a:rPr>
              <a:t>: </a:t>
            </a:r>
            <a:r>
              <a:rPr lang="en-US" altLang="en-US" dirty="0"/>
              <a:t>is for horizontal space on both sides of the image specified in pixels. a setting of 5 will put 5 pixels of invisible space on both sides of the image.</a:t>
            </a:r>
          </a:p>
          <a:p>
            <a:pPr eaLnBrk="1" hangingPunct="1">
              <a:defRPr/>
            </a:pPr>
            <a:r>
              <a:rPr lang="en-US" altLang="en-US" dirty="0" err="1">
                <a:solidFill>
                  <a:schemeClr val="tx2">
                    <a:lumMod val="50000"/>
                    <a:lumOff val="50000"/>
                  </a:schemeClr>
                </a:solidFill>
              </a:rPr>
              <a:t>vspace</a:t>
            </a:r>
            <a:r>
              <a:rPr lang="en-US" altLang="en-US" dirty="0">
                <a:solidFill>
                  <a:schemeClr val="tx2">
                    <a:lumMod val="50000"/>
                    <a:lumOff val="50000"/>
                  </a:schemeClr>
                </a:solidFill>
              </a:rPr>
              <a:t>: </a:t>
            </a:r>
            <a:r>
              <a:rPr lang="en-US" altLang="en-US" dirty="0"/>
              <a:t>is for vertical space on top and bottom of the image specified in pixels. a setting of 5 will put 5 pixels of invisible space above and bellow the image.</a:t>
            </a:r>
          </a:p>
        </p:txBody>
      </p:sp>
      <p:sp>
        <p:nvSpPr>
          <p:cNvPr id="6" name="Slide Number Placeholder 5">
            <a:extLst>
              <a:ext uri="{FF2B5EF4-FFF2-40B4-BE49-F238E27FC236}">
                <a16:creationId xmlns:a16="http://schemas.microsoft.com/office/drawing/2014/main" id="{95D64624-B6A8-4200-AAE0-E74AE3C81968}"/>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ED9001-D637-364C-B6EA-FE0D5323BA14}" type="slidenum">
              <a:rPr lang="ar-SA" altLang="en-US">
                <a:solidFill>
                  <a:srgbClr val="595959"/>
                </a:solidFill>
              </a:rPr>
              <a:pPr/>
              <a:t>5</a:t>
            </a:fld>
            <a:endParaRPr lang="en-US" altLang="en-US">
              <a:solidFill>
                <a:srgbClr val="59595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338A0A4-797B-4120-887D-B32173BA5775}"/>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728106-D4EF-5F41-B169-4601C2B23373}" type="slidenum">
              <a:rPr lang="ar-SA" altLang="en-US">
                <a:solidFill>
                  <a:srgbClr val="595959"/>
                </a:solidFill>
              </a:rPr>
              <a:pPr/>
              <a:t>50</a:t>
            </a:fld>
            <a:endParaRPr lang="en-US" altLang="en-US">
              <a:solidFill>
                <a:srgbClr val="595959"/>
              </a:solidFill>
            </a:endParaRPr>
          </a:p>
        </p:txBody>
      </p:sp>
      <p:sp>
        <p:nvSpPr>
          <p:cNvPr id="124931" name="Rectangle 10">
            <a:extLst>
              <a:ext uri="{FF2B5EF4-FFF2-40B4-BE49-F238E27FC236}">
                <a16:creationId xmlns:a16="http://schemas.microsoft.com/office/drawing/2014/main" id="{56109A76-6E78-48C2-ABCE-B2696854A688}"/>
              </a:ext>
            </a:extLst>
          </p:cNvPr>
          <p:cNvSpPr>
            <a:spLocks noChangeArrowheads="1"/>
          </p:cNvSpPr>
          <p:nvPr/>
        </p:nvSpPr>
        <p:spPr bwMode="auto">
          <a:xfrm>
            <a:off x="152400" y="0"/>
            <a:ext cx="8839200" cy="6002338"/>
          </a:xfrm>
          <a:prstGeom prst="rect">
            <a:avLst/>
          </a:prstGeom>
          <a:solidFill>
            <a:schemeClr val="accent1">
              <a:lumMod val="40000"/>
              <a:lumOff val="60000"/>
            </a:schemeClr>
          </a:solidFill>
          <a:ln>
            <a:noFill/>
          </a:ln>
          <a:effec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itchFamily="34" charset="0"/>
              </a:defRPr>
            </a:lvl1pPr>
            <a:lvl2pPr marL="742950" indent="-285750">
              <a:lnSpc>
                <a:spcPct val="110000"/>
              </a:lnSpc>
              <a:spcBef>
                <a:spcPts val="700"/>
              </a:spcBef>
              <a:buClr>
                <a:schemeClr val="tx2"/>
              </a:buClr>
              <a:buFont typeface="Gill Sans MT" pitchFamily="34" charset="0"/>
              <a:buChar char="–"/>
              <a:defRPr>
                <a:solidFill>
                  <a:srgbClr val="595959"/>
                </a:solidFill>
                <a:latin typeface="Gill Sans MT"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itchFamily="34" charset="0"/>
              </a:defRPr>
            </a:lvl3pPr>
            <a:lvl4pPr marL="1600200" indent="-228600">
              <a:lnSpc>
                <a:spcPct val="110000"/>
              </a:lnSpc>
              <a:spcBef>
                <a:spcPts val="700"/>
              </a:spcBef>
              <a:buClr>
                <a:schemeClr val="tx2"/>
              </a:buClr>
              <a:buFont typeface="Gill Sans MT" pitchFamily="34" charset="0"/>
              <a:buChar char="–"/>
              <a:defRPr sz="1400">
                <a:solidFill>
                  <a:srgbClr val="595959"/>
                </a:solidFill>
                <a:latin typeface="Gill Sans MT"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9pPr>
          </a:lstStyle>
          <a:p>
            <a:pPr eaLnBrk="1" hangingPunct="1">
              <a:lnSpc>
                <a:spcPct val="100000"/>
              </a:lnSpc>
              <a:spcBef>
                <a:spcPct val="0"/>
              </a:spcBef>
              <a:buClrTx/>
              <a:buFontTx/>
              <a:buNone/>
              <a:defRPr/>
            </a:pPr>
            <a:r>
              <a:rPr lang="en-US" altLang="en-US" sz="2400" b="1" dirty="0">
                <a:solidFill>
                  <a:srgbClr val="FF0000"/>
                </a:solidFill>
                <a:latin typeface="Arial" panose="020B0604020202020204" pitchFamily="34" charset="0"/>
              </a:rPr>
              <a:t>&lt;html&gt; &lt;head&gt;&lt;title&gt;</a:t>
            </a:r>
            <a:r>
              <a:rPr lang="en-US" altLang="en-US" sz="2400" b="1" dirty="0" err="1">
                <a:solidFill>
                  <a:srgbClr val="FF0000"/>
                </a:solidFill>
                <a:latin typeface="Arial" panose="020B0604020202020204" pitchFamily="34" charset="0"/>
              </a:rPr>
              <a:t>checkboxtype</a:t>
            </a:r>
            <a:r>
              <a:rPr lang="en-US" altLang="en-US" sz="2400" b="1" dirty="0">
                <a:solidFill>
                  <a:srgbClr val="FF0000"/>
                </a:solidFill>
                <a:latin typeface="Arial" panose="020B0604020202020204" pitchFamily="34" charset="0"/>
              </a:rPr>
              <a:t>&lt;/title&gt; &lt;/head&gt;</a:t>
            </a:r>
          </a:p>
          <a:p>
            <a:pPr eaLnBrk="1" hangingPunct="1">
              <a:lnSpc>
                <a:spcPct val="100000"/>
              </a:lnSpc>
              <a:spcBef>
                <a:spcPct val="0"/>
              </a:spcBef>
              <a:buClrTx/>
              <a:buFontTx/>
              <a:buNone/>
              <a:defRPr/>
            </a:pPr>
            <a:r>
              <a:rPr lang="en-US" altLang="en-US" sz="2400" b="1" dirty="0">
                <a:solidFill>
                  <a:srgbClr val="FF0000"/>
                </a:solidFill>
                <a:latin typeface="Arial" panose="020B0604020202020204" pitchFamily="34" charset="0"/>
              </a:rPr>
              <a:t>&lt;body&gt;</a:t>
            </a:r>
          </a:p>
          <a:p>
            <a:pPr eaLnBrk="1" hangingPunct="1">
              <a:lnSpc>
                <a:spcPct val="100000"/>
              </a:lnSpc>
              <a:spcBef>
                <a:spcPct val="0"/>
              </a:spcBef>
              <a:buClrTx/>
              <a:buFontTx/>
              <a:buNone/>
              <a:defRPr/>
            </a:pPr>
            <a:r>
              <a:rPr lang="en-US" altLang="en-US" sz="2400" b="1" dirty="0">
                <a:solidFill>
                  <a:schemeClr val="tx1"/>
                </a:solidFill>
                <a:latin typeface="Arial" panose="020B0604020202020204" pitchFamily="34" charset="0"/>
              </a:rPr>
              <a:t>&lt;h1&gt; &lt;font color=green&gt;please check one of the following&lt;/font&gt;&lt;/h1&gt;</a:t>
            </a:r>
          </a:p>
          <a:p>
            <a:pPr eaLnBrk="1" hangingPunct="1">
              <a:lnSpc>
                <a:spcPct val="100000"/>
              </a:lnSpc>
              <a:spcBef>
                <a:spcPct val="0"/>
              </a:spcBef>
              <a:buClrTx/>
              <a:buFontTx/>
              <a:buNone/>
              <a:defRPr/>
            </a:pPr>
            <a:r>
              <a:rPr lang="en-US" altLang="en-US" sz="2400" b="1" dirty="0">
                <a:solidFill>
                  <a:srgbClr val="0000CC"/>
                </a:solidFill>
                <a:latin typeface="Arial" panose="020B0604020202020204" pitchFamily="34" charset="0"/>
              </a:rPr>
              <a:t>&lt;form name="fome3"  action="</a:t>
            </a:r>
            <a:r>
              <a:rPr lang="en-US" altLang="en-US" sz="2400" b="1" dirty="0" err="1">
                <a:solidFill>
                  <a:srgbClr val="0000CC"/>
                </a:solidFill>
                <a:latin typeface="Arial" panose="020B0604020202020204" pitchFamily="34" charset="0"/>
              </a:rPr>
              <a:t>url</a:t>
            </a:r>
            <a:r>
              <a:rPr lang="en-US" altLang="en-US" sz="2400" b="1" dirty="0">
                <a:solidFill>
                  <a:srgbClr val="0000CC"/>
                </a:solidFill>
                <a:latin typeface="Arial" panose="020B0604020202020204" pitchFamily="34" charset="0"/>
              </a:rPr>
              <a:t>"  method="get"&gt;</a:t>
            </a:r>
          </a:p>
          <a:p>
            <a:pPr eaLnBrk="1" hangingPunct="1">
              <a:lnSpc>
                <a:spcPct val="100000"/>
              </a:lnSpc>
              <a:spcBef>
                <a:spcPct val="0"/>
              </a:spcBef>
              <a:buClrTx/>
              <a:buFontTx/>
              <a:buNone/>
              <a:defRPr/>
            </a:pPr>
            <a:r>
              <a:rPr lang="en-US" altLang="en-US" sz="2400" b="1" dirty="0">
                <a:solidFill>
                  <a:schemeClr val="tx1"/>
                </a:solidFill>
                <a:latin typeface="Arial" panose="020B0604020202020204" pitchFamily="34" charset="0"/>
              </a:rPr>
              <a:t>&lt;font color=red&gt; select country: &lt;/font&gt;&lt;</a:t>
            </a:r>
            <a:r>
              <a:rPr lang="en-US" altLang="en-US" sz="2400" b="1" dirty="0" err="1">
                <a:solidFill>
                  <a:schemeClr val="tx1"/>
                </a:solidFill>
                <a:latin typeface="Arial" panose="020B0604020202020204" pitchFamily="34" charset="0"/>
              </a:rPr>
              <a:t>br</a:t>
            </a:r>
            <a:r>
              <a:rPr lang="en-US" altLang="en-US" sz="2400" b="1" dirty="0">
                <a:solidFill>
                  <a:schemeClr val="tx1"/>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FF0000"/>
                </a:solidFill>
                <a:latin typeface="Arial" panose="020B0604020202020204" pitchFamily="34" charset="0"/>
              </a:rPr>
              <a:t>jordan</a:t>
            </a:r>
            <a:r>
              <a:rPr lang="en-US" altLang="en-US" sz="2400" b="1" dirty="0">
                <a:solidFill>
                  <a:srgbClr val="FF0000"/>
                </a:solidFill>
                <a:latin typeface="Arial" panose="020B0604020202020204" pitchFamily="34" charset="0"/>
              </a:rPr>
              <a:t>:&lt;input type= "radio"  name="country"  checked&gt;&lt;</a:t>
            </a:r>
            <a:r>
              <a:rPr lang="en-US" altLang="en-US" sz="2400" b="1" dirty="0" err="1">
                <a:solidFill>
                  <a:srgbClr val="FF0000"/>
                </a:solidFill>
                <a:latin typeface="Arial" panose="020B0604020202020204" pitchFamily="34" charset="0"/>
              </a:rPr>
              <a:t>br</a:t>
            </a:r>
            <a:r>
              <a:rPr lang="en-US" altLang="en-US" sz="2400" b="1" dirty="0">
                <a:solidFill>
                  <a:srgbClr val="FF0000"/>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00CC"/>
                </a:solidFill>
                <a:latin typeface="Arial" panose="020B0604020202020204" pitchFamily="34" charset="0"/>
              </a:rPr>
              <a:t>yemen</a:t>
            </a:r>
            <a:r>
              <a:rPr lang="en-US" altLang="en-US" sz="2400" b="1" dirty="0">
                <a:solidFill>
                  <a:srgbClr val="0000CC"/>
                </a:solidFill>
                <a:latin typeface="Arial" panose="020B0604020202020204" pitchFamily="34" charset="0"/>
              </a:rPr>
              <a:t>&lt;input type="</a:t>
            </a:r>
            <a:r>
              <a:rPr lang="en-US" altLang="en-US" sz="2400" b="1" dirty="0">
                <a:solidFill>
                  <a:srgbClr val="FF0000"/>
                </a:solidFill>
                <a:latin typeface="Arial" panose="020B0604020202020204" pitchFamily="34" charset="0"/>
              </a:rPr>
              <a:t>radio</a:t>
            </a:r>
            <a:r>
              <a:rPr lang="en-US" altLang="en-US" sz="2400" b="1" dirty="0">
                <a:solidFill>
                  <a:srgbClr val="0000CC"/>
                </a:solidFill>
                <a:latin typeface="Arial" panose="020B0604020202020204" pitchFamily="34" charset="0"/>
              </a:rPr>
              <a:t>"  name="country"&gt;&lt;</a:t>
            </a:r>
            <a:r>
              <a:rPr lang="en-US" altLang="en-US" sz="2400" b="1" dirty="0" err="1">
                <a:solidFill>
                  <a:srgbClr val="0000CC"/>
                </a:solidFill>
                <a:latin typeface="Arial" panose="020B0604020202020204" pitchFamily="34" charset="0"/>
              </a:rPr>
              <a:t>br</a:t>
            </a:r>
            <a:r>
              <a:rPr lang="en-US" altLang="en-US" sz="2400" b="1" dirty="0">
                <a:solidFill>
                  <a:srgbClr val="0000CC"/>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00CC"/>
                </a:solidFill>
                <a:latin typeface="Arial" panose="020B0604020202020204" pitchFamily="34" charset="0"/>
              </a:rPr>
              <a:t>qatar</a:t>
            </a:r>
            <a:r>
              <a:rPr lang="en-US" altLang="en-US" sz="2400" b="1" dirty="0">
                <a:solidFill>
                  <a:srgbClr val="0000CC"/>
                </a:solidFill>
                <a:latin typeface="Arial" panose="020B0604020202020204" pitchFamily="34" charset="0"/>
              </a:rPr>
              <a:t>:&lt;input type="</a:t>
            </a:r>
            <a:r>
              <a:rPr lang="en-US" altLang="en-US" sz="2400" b="1" dirty="0">
                <a:solidFill>
                  <a:srgbClr val="FF0000"/>
                </a:solidFill>
                <a:latin typeface="Arial" panose="020B0604020202020204" pitchFamily="34" charset="0"/>
              </a:rPr>
              <a:t>radio</a:t>
            </a:r>
            <a:r>
              <a:rPr lang="en-US" altLang="en-US" sz="2400" b="1" dirty="0">
                <a:solidFill>
                  <a:srgbClr val="0000CC"/>
                </a:solidFill>
                <a:latin typeface="Arial" panose="020B0604020202020204" pitchFamily="34" charset="0"/>
              </a:rPr>
              <a:t>"  name="country"&gt;&lt;</a:t>
            </a:r>
            <a:r>
              <a:rPr lang="en-US" altLang="en-US" sz="2400" b="1" dirty="0" err="1">
                <a:solidFill>
                  <a:srgbClr val="0000CC"/>
                </a:solidFill>
                <a:latin typeface="Arial" panose="020B0604020202020204" pitchFamily="34" charset="0"/>
              </a:rPr>
              <a:t>br</a:t>
            </a:r>
            <a:r>
              <a:rPr lang="en-US" altLang="en-US" sz="2400" b="1" dirty="0">
                <a:solidFill>
                  <a:srgbClr val="0000CC"/>
                </a:solidFill>
                <a:latin typeface="Arial" panose="020B0604020202020204" pitchFamily="34" charset="0"/>
              </a:rPr>
              <a:t>&gt; &lt;</a:t>
            </a:r>
            <a:r>
              <a:rPr lang="en-US" altLang="en-US" sz="2400" b="1" dirty="0" err="1">
                <a:solidFill>
                  <a:srgbClr val="0000CC"/>
                </a:solidFill>
                <a:latin typeface="Arial" panose="020B0604020202020204" pitchFamily="34" charset="0"/>
              </a:rPr>
              <a:t>br</a:t>
            </a:r>
            <a:r>
              <a:rPr lang="en-US" altLang="en-US" sz="2400" b="1" dirty="0">
                <a:solidFill>
                  <a:srgbClr val="0000CC"/>
                </a:solidFill>
                <a:latin typeface="Arial" panose="020B0604020202020204" pitchFamily="34" charset="0"/>
              </a:rPr>
              <a:t>&gt;</a:t>
            </a:r>
          </a:p>
          <a:p>
            <a:pPr eaLnBrk="1" hangingPunct="1">
              <a:lnSpc>
                <a:spcPct val="100000"/>
              </a:lnSpc>
              <a:spcBef>
                <a:spcPct val="0"/>
              </a:spcBef>
              <a:buClrTx/>
              <a:buFontTx/>
              <a:buNone/>
              <a:defRPr/>
            </a:pPr>
            <a:r>
              <a:rPr lang="en-US" altLang="en-US" sz="2400" b="1" dirty="0">
                <a:solidFill>
                  <a:schemeClr val="tx1"/>
                </a:solidFill>
                <a:latin typeface="Arial" panose="020B0604020202020204" pitchFamily="34" charset="0"/>
              </a:rPr>
              <a:t>&lt;font color=blue&gt;select language:&lt;/font&gt;&lt;</a:t>
            </a:r>
            <a:r>
              <a:rPr lang="en-US" altLang="en-US" sz="2400" b="1" dirty="0" err="1">
                <a:solidFill>
                  <a:schemeClr val="tx1"/>
                </a:solidFill>
                <a:latin typeface="Arial" panose="020B0604020202020204" pitchFamily="34" charset="0"/>
              </a:rPr>
              <a:t>br</a:t>
            </a:r>
            <a:r>
              <a:rPr lang="en-US" altLang="en-US" sz="2400" b="1" dirty="0">
                <a:solidFill>
                  <a:schemeClr val="tx1"/>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9900"/>
                </a:solidFill>
                <a:latin typeface="Arial" panose="020B0604020202020204" pitchFamily="34" charset="0"/>
              </a:rPr>
              <a:t>arabic</a:t>
            </a:r>
            <a:r>
              <a:rPr lang="en-US" altLang="en-US" sz="2400" b="1" dirty="0">
                <a:solidFill>
                  <a:srgbClr val="009900"/>
                </a:solidFill>
                <a:latin typeface="Arial" panose="020B0604020202020204" pitchFamily="34" charset="0"/>
              </a:rPr>
              <a:t>:&lt;input type="</a:t>
            </a:r>
            <a:r>
              <a:rPr lang="en-US" altLang="en-US" sz="2400" b="1" dirty="0">
                <a:solidFill>
                  <a:srgbClr val="FF0000"/>
                </a:solidFill>
                <a:latin typeface="Arial" panose="020B0604020202020204" pitchFamily="34" charset="0"/>
              </a:rPr>
              <a:t>radio</a:t>
            </a:r>
            <a:r>
              <a:rPr lang="en-US" altLang="en-US" sz="2400" b="1" dirty="0">
                <a:solidFill>
                  <a:srgbClr val="009900"/>
                </a:solidFill>
                <a:latin typeface="Arial" panose="020B0604020202020204" pitchFamily="34" charset="0"/>
              </a:rPr>
              <a:t>"  name="language"  checked&gt;&lt;</a:t>
            </a:r>
            <a:r>
              <a:rPr lang="en-US" altLang="en-US" sz="2400" b="1" dirty="0" err="1">
                <a:solidFill>
                  <a:srgbClr val="009900"/>
                </a:solidFill>
                <a:latin typeface="Arial" panose="020B0604020202020204" pitchFamily="34" charset="0"/>
              </a:rPr>
              <a:t>br</a:t>
            </a:r>
            <a:r>
              <a:rPr lang="en-US" altLang="en-US" sz="2400" b="1" dirty="0">
                <a:solidFill>
                  <a:srgbClr val="009900"/>
                </a:solidFill>
                <a:latin typeface="Arial" panose="020B0604020202020204" pitchFamily="34" charset="0"/>
              </a:rPr>
              <a:t>&gt; </a:t>
            </a:r>
            <a:r>
              <a:rPr lang="en-US" altLang="en-US" sz="2400" b="1" dirty="0" err="1">
                <a:solidFill>
                  <a:srgbClr val="009900"/>
                </a:solidFill>
                <a:latin typeface="Arial" panose="020B0604020202020204" pitchFamily="34" charset="0"/>
              </a:rPr>
              <a:t>english</a:t>
            </a:r>
            <a:r>
              <a:rPr lang="en-US" altLang="en-US" sz="2400" b="1" dirty="0">
                <a:solidFill>
                  <a:srgbClr val="009900"/>
                </a:solidFill>
                <a:latin typeface="Arial" panose="020B0604020202020204" pitchFamily="34" charset="0"/>
              </a:rPr>
              <a:t>:&lt;input type=" </a:t>
            </a:r>
            <a:r>
              <a:rPr lang="en-US" altLang="en-US" sz="2400" b="1" dirty="0">
                <a:solidFill>
                  <a:srgbClr val="FF0000"/>
                </a:solidFill>
                <a:latin typeface="Arial" panose="020B0604020202020204" pitchFamily="34" charset="0"/>
              </a:rPr>
              <a:t>radio</a:t>
            </a:r>
            <a:r>
              <a:rPr lang="en-US" altLang="en-US" sz="2400" b="1" dirty="0">
                <a:solidFill>
                  <a:schemeClr val="tx1"/>
                </a:solidFill>
                <a:latin typeface="Arial" panose="020B0604020202020204" pitchFamily="34" charset="0"/>
              </a:rPr>
              <a:t> </a:t>
            </a:r>
            <a:r>
              <a:rPr lang="en-US" altLang="en-US" sz="2400" b="1" dirty="0">
                <a:solidFill>
                  <a:srgbClr val="009900"/>
                </a:solidFill>
                <a:latin typeface="Arial" panose="020B0604020202020204" pitchFamily="34" charset="0"/>
              </a:rPr>
              <a:t>" name="language"&gt;&lt;</a:t>
            </a:r>
            <a:r>
              <a:rPr lang="en-US" altLang="en-US" sz="2400" b="1" dirty="0" err="1">
                <a:solidFill>
                  <a:srgbClr val="009900"/>
                </a:solidFill>
                <a:latin typeface="Arial" panose="020B0604020202020204" pitchFamily="34" charset="0"/>
              </a:rPr>
              <a:t>br</a:t>
            </a:r>
            <a:r>
              <a:rPr lang="en-US" altLang="en-US" sz="2400" b="1" dirty="0">
                <a:solidFill>
                  <a:srgbClr val="009900"/>
                </a:solidFill>
                <a:latin typeface="Arial" panose="020B0604020202020204" pitchFamily="34" charset="0"/>
              </a:rPr>
              <a:t>&gt;</a:t>
            </a:r>
          </a:p>
          <a:p>
            <a:pPr eaLnBrk="1" hangingPunct="1">
              <a:lnSpc>
                <a:spcPct val="100000"/>
              </a:lnSpc>
              <a:spcBef>
                <a:spcPct val="0"/>
              </a:spcBef>
              <a:buClrTx/>
              <a:buFontTx/>
              <a:buNone/>
              <a:defRPr/>
            </a:pPr>
            <a:r>
              <a:rPr lang="en-US" altLang="en-US" sz="2400" b="1" dirty="0" err="1">
                <a:solidFill>
                  <a:srgbClr val="009900"/>
                </a:solidFill>
                <a:latin typeface="Arial" panose="020B0604020202020204" pitchFamily="34" charset="0"/>
              </a:rPr>
              <a:t>french</a:t>
            </a:r>
            <a:r>
              <a:rPr lang="en-US" altLang="en-US" sz="2400" b="1" dirty="0">
                <a:solidFill>
                  <a:srgbClr val="009900"/>
                </a:solidFill>
                <a:latin typeface="Arial" panose="020B0604020202020204" pitchFamily="34" charset="0"/>
              </a:rPr>
              <a:t>:&lt;input type=" </a:t>
            </a:r>
            <a:r>
              <a:rPr lang="en-US" altLang="en-US" sz="2400" b="1" dirty="0">
                <a:solidFill>
                  <a:srgbClr val="FF0000"/>
                </a:solidFill>
                <a:latin typeface="Arial" panose="020B0604020202020204" pitchFamily="34" charset="0"/>
              </a:rPr>
              <a:t>radio</a:t>
            </a:r>
            <a:r>
              <a:rPr lang="en-US" altLang="en-US" sz="2400" b="1" dirty="0">
                <a:solidFill>
                  <a:schemeClr val="tx1"/>
                </a:solidFill>
                <a:latin typeface="Arial" panose="020B0604020202020204" pitchFamily="34" charset="0"/>
              </a:rPr>
              <a:t> </a:t>
            </a:r>
            <a:r>
              <a:rPr lang="en-US" altLang="en-US" sz="2400" b="1" dirty="0">
                <a:solidFill>
                  <a:srgbClr val="009900"/>
                </a:solidFill>
                <a:latin typeface="Arial" panose="020B0604020202020204" pitchFamily="34" charset="0"/>
              </a:rPr>
              <a:t>"  name="language"&gt;</a:t>
            </a:r>
            <a:r>
              <a:rPr lang="en-US" altLang="en-US" sz="2400" b="1" dirty="0">
                <a:solidFill>
                  <a:schemeClr val="tx1"/>
                </a:solidFill>
                <a:latin typeface="Arial" panose="020B0604020202020204" pitchFamily="34" charset="0"/>
              </a:rPr>
              <a:t> </a:t>
            </a:r>
            <a:r>
              <a:rPr lang="en-US" altLang="en-US" sz="2400" b="1" dirty="0">
                <a:solidFill>
                  <a:srgbClr val="FF0000"/>
                </a:solidFill>
                <a:latin typeface="Arial" panose="020B0604020202020204" pitchFamily="34" charset="0"/>
              </a:rPr>
              <a:t>&lt;</a:t>
            </a:r>
            <a:r>
              <a:rPr lang="en-US" altLang="en-US" sz="2400" b="1" dirty="0" err="1">
                <a:solidFill>
                  <a:srgbClr val="FF0000"/>
                </a:solidFill>
                <a:latin typeface="Arial" panose="020B0604020202020204" pitchFamily="34" charset="0"/>
              </a:rPr>
              <a:t>br</a:t>
            </a:r>
            <a:r>
              <a:rPr lang="en-US" altLang="en-US" sz="2400" b="1" dirty="0">
                <a:solidFill>
                  <a:srgbClr val="FF0000"/>
                </a:solidFill>
                <a:latin typeface="Arial" panose="020B0604020202020204" pitchFamily="34" charset="0"/>
              </a:rPr>
              <a:t>&gt;&lt;/form&gt; &lt;/body&gt;&lt;/html&gt;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124A08-F531-453F-8B97-73196270D4BA}"/>
              </a:ext>
            </a:extLst>
          </p:cNvPr>
          <p:cNvSpPr>
            <a:spLocks noGrp="1"/>
          </p:cNvSpPr>
          <p:nvPr>
            <p:ph type="title"/>
          </p:nvPr>
        </p:nvSpPr>
        <p:spPr/>
        <p:txBody>
          <a:bodyPr/>
          <a:lstStyle/>
          <a:p>
            <a:pPr>
              <a:defRPr/>
            </a:pPr>
            <a:r>
              <a:rPr lang="en-US" dirty="0"/>
              <a:t>output</a:t>
            </a:r>
            <a:endParaRPr lang="en-GB" dirty="0"/>
          </a:p>
        </p:txBody>
      </p:sp>
      <p:sp>
        <p:nvSpPr>
          <p:cNvPr id="5" name="Slide Number Placeholder 5">
            <a:extLst>
              <a:ext uri="{FF2B5EF4-FFF2-40B4-BE49-F238E27FC236}">
                <a16:creationId xmlns:a16="http://schemas.microsoft.com/office/drawing/2014/main" id="{CF635ADB-A99D-4583-882E-EBAF941BFBE8}"/>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0D24E3-D859-D748-B202-1555F7EF55BE}" type="slidenum">
              <a:rPr lang="ar-SA" altLang="en-US">
                <a:solidFill>
                  <a:srgbClr val="595959"/>
                </a:solidFill>
              </a:rPr>
              <a:pPr/>
              <a:t>51</a:t>
            </a:fld>
            <a:endParaRPr lang="en-US" altLang="en-US">
              <a:solidFill>
                <a:srgbClr val="595959"/>
              </a:solidFill>
            </a:endParaRPr>
          </a:p>
        </p:txBody>
      </p:sp>
      <p:pic>
        <p:nvPicPr>
          <p:cNvPr id="62468" name="Picture 1">
            <a:extLst>
              <a:ext uri="{FF2B5EF4-FFF2-40B4-BE49-F238E27FC236}">
                <a16:creationId xmlns:a16="http://schemas.microsoft.com/office/drawing/2014/main" id="{D995C1F7-7B35-C90C-A324-AB0E477FF5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5770563"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491CAB45-CFD5-4CED-9B06-B086925ACFA4}"/>
              </a:ext>
            </a:extLst>
          </p:cNvPr>
          <p:cNvSpPr>
            <a:spLocks noGrp="1" noChangeArrowheads="1"/>
          </p:cNvSpPr>
          <p:nvPr>
            <p:ph idx="1"/>
          </p:nvPr>
        </p:nvSpPr>
        <p:spPr>
          <a:xfrm>
            <a:off x="685800" y="1371600"/>
            <a:ext cx="7772400" cy="4648200"/>
          </a:xfrm>
          <a:solidFill>
            <a:schemeClr val="accent1">
              <a:lumMod val="40000"/>
              <a:lumOff val="60000"/>
            </a:schemeClr>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defRPr/>
            </a:pPr>
            <a:r>
              <a:rPr lang="en-US" altLang="en-US" sz="2800" b="1" dirty="0">
                <a:solidFill>
                  <a:srgbClr val="0000FF"/>
                </a:solidFill>
              </a:rPr>
              <a:t>Push Button:</a:t>
            </a:r>
            <a:r>
              <a:rPr lang="en-US" altLang="en-US" sz="2400" dirty="0"/>
              <a:t> This element would be used with</a:t>
            </a:r>
          </a:p>
          <a:p>
            <a:pPr eaLnBrk="1" hangingPunct="1">
              <a:lnSpc>
                <a:spcPct val="90000"/>
              </a:lnSpc>
              <a:buClr>
                <a:schemeClr val="accent2"/>
              </a:buClr>
              <a:buFont typeface="Wingdings" panose="05000000000000000000" pitchFamily="2" charset="2"/>
              <a:buNone/>
              <a:defRPr/>
            </a:pPr>
            <a:r>
              <a:rPr lang="en-US" altLang="en-US" sz="2400" dirty="0"/>
              <a:t>JavaScript to cause an action to take place.</a:t>
            </a:r>
          </a:p>
          <a:p>
            <a:pPr eaLnBrk="1" hangingPunct="1">
              <a:lnSpc>
                <a:spcPct val="90000"/>
              </a:lnSpc>
              <a:buClr>
                <a:schemeClr val="accent2"/>
              </a:buClr>
              <a:buFont typeface="Wingdings" panose="05000000000000000000" pitchFamily="2" charset="2"/>
              <a:buNone/>
              <a:defRPr/>
            </a:pPr>
            <a:r>
              <a:rPr lang="en-US" altLang="en-US" sz="2400" b="1" dirty="0">
                <a:solidFill>
                  <a:srgbClr val="FF0000"/>
                </a:solidFill>
              </a:rPr>
              <a:t>&lt;INPUT TYPE=“BUTTON”&gt;</a:t>
            </a:r>
          </a:p>
          <a:p>
            <a:pPr eaLnBrk="1" hangingPunct="1">
              <a:lnSpc>
                <a:spcPct val="90000"/>
              </a:lnSpc>
              <a:buClr>
                <a:schemeClr val="accent2"/>
              </a:buClr>
              <a:buFont typeface="Wingdings" panose="05000000000000000000" pitchFamily="2" charset="2"/>
              <a:buNone/>
              <a:defRPr/>
            </a:pPr>
            <a:r>
              <a:rPr lang="en-US" altLang="en-US" sz="2400" dirty="0"/>
              <a:t>Browser will display </a:t>
            </a:r>
          </a:p>
          <a:p>
            <a:pPr eaLnBrk="1" hangingPunct="1">
              <a:lnSpc>
                <a:spcPct val="90000"/>
              </a:lnSpc>
              <a:buClr>
                <a:schemeClr val="accent2"/>
              </a:buClr>
              <a:buFont typeface="Wingdings" panose="05000000000000000000" pitchFamily="2" charset="2"/>
              <a:buNone/>
              <a:defRPr/>
            </a:pPr>
            <a:endParaRPr lang="en-US" altLang="en-US" sz="2400" dirty="0"/>
          </a:p>
          <a:p>
            <a:pPr eaLnBrk="1" hangingPunct="1">
              <a:lnSpc>
                <a:spcPct val="90000"/>
              </a:lnSpc>
              <a:buClr>
                <a:schemeClr val="accent2"/>
              </a:buClr>
              <a:buFont typeface="Wingdings" panose="05000000000000000000" pitchFamily="2" charset="2"/>
              <a:buNone/>
              <a:defRPr/>
            </a:pPr>
            <a:r>
              <a:rPr lang="en-US" altLang="en-US" sz="2400" dirty="0"/>
              <a:t>Push Button has the following attributes:</a:t>
            </a:r>
          </a:p>
          <a:p>
            <a:pPr eaLnBrk="1" hangingPunct="1">
              <a:lnSpc>
                <a:spcPct val="90000"/>
              </a:lnSpc>
              <a:buClr>
                <a:schemeClr val="accent2"/>
              </a:buClr>
              <a:buFont typeface="Wingdings" panose="05000000000000000000" pitchFamily="2" charset="2"/>
              <a:buChar char="§"/>
              <a:defRPr/>
            </a:pPr>
            <a:r>
              <a:rPr lang="en-US" altLang="en-US" sz="2400" b="1" dirty="0">
                <a:solidFill>
                  <a:srgbClr val="FF0000"/>
                </a:solidFill>
              </a:rPr>
              <a:t>TYPE:</a:t>
            </a:r>
            <a:r>
              <a:rPr lang="en-US" altLang="en-US" sz="2400" dirty="0"/>
              <a:t> button.</a:t>
            </a:r>
          </a:p>
          <a:p>
            <a:pPr eaLnBrk="1" hangingPunct="1">
              <a:lnSpc>
                <a:spcPct val="90000"/>
              </a:lnSpc>
              <a:buClr>
                <a:schemeClr val="accent2"/>
              </a:buClr>
              <a:buFont typeface="Wingdings" panose="05000000000000000000" pitchFamily="2" charset="2"/>
              <a:buChar char="§"/>
              <a:defRPr/>
            </a:pPr>
            <a:r>
              <a:rPr lang="en-US" altLang="en-US" sz="2400" b="1" dirty="0">
                <a:solidFill>
                  <a:srgbClr val="FF0000"/>
                </a:solidFill>
              </a:rPr>
              <a:t>NAME:</a:t>
            </a:r>
            <a:r>
              <a:rPr lang="en-US" altLang="en-US" sz="2400" dirty="0"/>
              <a:t> is the name of the button to be used</a:t>
            </a:r>
          </a:p>
          <a:p>
            <a:pPr eaLnBrk="1" hangingPunct="1">
              <a:lnSpc>
                <a:spcPct val="90000"/>
              </a:lnSpc>
              <a:buClr>
                <a:schemeClr val="accent2"/>
              </a:buClr>
              <a:buFont typeface="Wingdings" panose="05000000000000000000" pitchFamily="2" charset="2"/>
              <a:buNone/>
              <a:defRPr/>
            </a:pPr>
            <a:r>
              <a:rPr lang="en-US" altLang="en-US" sz="2400" dirty="0"/>
              <a:t>in scripting. </a:t>
            </a:r>
          </a:p>
          <a:p>
            <a:pPr eaLnBrk="1" hangingPunct="1">
              <a:lnSpc>
                <a:spcPct val="90000"/>
              </a:lnSpc>
              <a:buClr>
                <a:schemeClr val="accent2"/>
              </a:buClr>
              <a:buFont typeface="Wingdings" panose="05000000000000000000" pitchFamily="2" charset="2"/>
              <a:buChar char="§"/>
              <a:defRPr/>
            </a:pPr>
            <a:r>
              <a:rPr lang="en-US" altLang="en-US" sz="2400" b="1" dirty="0">
                <a:solidFill>
                  <a:srgbClr val="FF0000"/>
                </a:solidFill>
              </a:rPr>
              <a:t>VALUE:</a:t>
            </a:r>
            <a:r>
              <a:rPr lang="en-US" altLang="en-US" sz="2400" dirty="0"/>
              <a:t> determines the text label on the button.</a:t>
            </a:r>
          </a:p>
        </p:txBody>
      </p:sp>
      <p:sp>
        <p:nvSpPr>
          <p:cNvPr id="7" name="Slide Number Placeholder 5">
            <a:extLst>
              <a:ext uri="{FF2B5EF4-FFF2-40B4-BE49-F238E27FC236}">
                <a16:creationId xmlns:a16="http://schemas.microsoft.com/office/drawing/2014/main" id="{E0FF97E9-8FF6-4939-BCA8-AC5AC112E9E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CF5B87-7568-AF4B-A8B9-5B6CACCA5310}" type="slidenum">
              <a:rPr lang="ar-SA" altLang="en-US">
                <a:solidFill>
                  <a:srgbClr val="595959"/>
                </a:solidFill>
              </a:rPr>
              <a:pPr/>
              <a:t>52</a:t>
            </a:fld>
            <a:endParaRPr lang="en-US" altLang="en-US">
              <a:solidFill>
                <a:srgbClr val="595959"/>
              </a:solidFill>
            </a:endParaRPr>
          </a:p>
        </p:txBody>
      </p:sp>
      <p:graphicFrame>
        <p:nvGraphicFramePr>
          <p:cNvPr id="63492" name="Object 4">
            <a:extLst>
              <a:ext uri="{FF2B5EF4-FFF2-40B4-BE49-F238E27FC236}">
                <a16:creationId xmlns:a16="http://schemas.microsoft.com/office/drawing/2014/main" id="{BCB1BEAF-0FF7-0591-7CC3-5F39343FA249}"/>
              </a:ext>
            </a:extLst>
          </p:cNvPr>
          <p:cNvGraphicFramePr>
            <a:graphicFrameLocks noChangeAspect="1"/>
          </p:cNvGraphicFramePr>
          <p:nvPr/>
        </p:nvGraphicFramePr>
        <p:xfrm>
          <a:off x="3733800" y="2819400"/>
          <a:ext cx="1581150" cy="481013"/>
        </p:xfrm>
        <a:graphic>
          <a:graphicData uri="http://schemas.openxmlformats.org/presentationml/2006/ole">
            <mc:AlternateContent xmlns:mc="http://schemas.openxmlformats.org/markup-compatibility/2006">
              <mc:Choice xmlns:v="urn:schemas-microsoft-com:vml" Requires="v">
                <p:oleObj spid="_x0000_s5123" name="Bitmap Image" r:id="rId3" imgW="584200" imgH="177800" progId="Paint.Picture">
                  <p:embed/>
                </p:oleObj>
              </mc:Choice>
              <mc:Fallback>
                <p:oleObj name="Bitmap Image" r:id="rId3" imgW="584200" imgH="1778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194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F17822D4-88D0-4A0C-ADB3-CBDCC471D3E3}"/>
              </a:ext>
            </a:extLst>
          </p:cNvPr>
          <p:cNvSpPr>
            <a:spLocks noGrp="1"/>
          </p:cNvSpPr>
          <p:nvPr>
            <p:ph type="title"/>
          </p:nvPr>
        </p:nvSpPr>
        <p:spPr/>
        <p:txBody>
          <a:bodyPr/>
          <a:lstStyle/>
          <a:p>
            <a:pPr eaLnBrk="1" fontAlgn="auto" hangingPunct="1">
              <a:spcAft>
                <a:spcPts val="0"/>
              </a:spcAft>
              <a:defRPr/>
            </a:pPr>
            <a:r>
              <a:rPr lang="en-US" dirty="0"/>
              <a:t>Button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a:extLst>
              <a:ext uri="{FF2B5EF4-FFF2-40B4-BE49-F238E27FC236}">
                <a16:creationId xmlns:a16="http://schemas.microsoft.com/office/drawing/2014/main" id="{AE6CEBFF-B5E4-41EB-9CBB-E4CAC04FCA64}"/>
              </a:ext>
            </a:extLst>
          </p:cNvPr>
          <p:cNvSpPr>
            <a:spLocks noGrp="1" noChangeArrowheads="1"/>
          </p:cNvSpPr>
          <p:nvPr>
            <p:ph idx="1"/>
          </p:nvPr>
        </p:nvSpPr>
        <p:spPr>
          <a:xfrm>
            <a:off x="457200" y="228600"/>
            <a:ext cx="8686800" cy="6400800"/>
          </a:xfrm>
          <a:solidFill>
            <a:schemeClr val="accent1">
              <a:lumMod val="40000"/>
              <a:lumOff val="60000"/>
            </a:schemeClr>
          </a:solidFill>
        </p:spPr>
        <p:txBody>
          <a:bodyPr rtlCol="0">
            <a:normAutofit/>
          </a:bodyPr>
          <a:lstStyle/>
          <a:p>
            <a:pPr eaLnBrk="1" fontAlgn="auto" hangingPunct="1">
              <a:lnSpc>
                <a:spcPct val="90000"/>
              </a:lnSpc>
              <a:spcAft>
                <a:spcPts val="0"/>
              </a:spcAft>
              <a:buFontTx/>
              <a:buNone/>
              <a:defRPr/>
            </a:pPr>
            <a:r>
              <a:rPr lang="en-US" altLang="en-US" sz="2600" b="1" dirty="0">
                <a:solidFill>
                  <a:srgbClr val="FF0000"/>
                </a:solidFill>
              </a:rPr>
              <a:t>&lt;div align=center&gt;&lt;</a:t>
            </a:r>
            <a:r>
              <a:rPr lang="en-US" altLang="en-US" sz="2600" b="1" dirty="0" err="1">
                <a:solidFill>
                  <a:srgbClr val="FF0000"/>
                </a:solidFill>
              </a:rPr>
              <a:t>br</a:t>
            </a:r>
            <a:r>
              <a:rPr lang="en-US" altLang="en-US" sz="2600" b="1" dirty="0">
                <a:solidFill>
                  <a:srgbClr val="FF0000"/>
                </a:solidFill>
              </a:rPr>
              <a:t>&gt;&lt;</a:t>
            </a:r>
            <a:r>
              <a:rPr lang="en-US" altLang="en-US" sz="2600" b="1" dirty="0" err="1">
                <a:solidFill>
                  <a:srgbClr val="FF0000"/>
                </a:solidFill>
              </a:rPr>
              <a:t>br</a:t>
            </a:r>
            <a:r>
              <a:rPr lang="en-US" altLang="en-US" sz="2600" b="1" dirty="0">
                <a:solidFill>
                  <a:srgbClr val="FF0000"/>
                </a:solidFill>
              </a:rPr>
              <a:t>&gt;</a:t>
            </a:r>
          </a:p>
          <a:p>
            <a:pPr eaLnBrk="1" fontAlgn="auto" hangingPunct="1">
              <a:lnSpc>
                <a:spcPct val="90000"/>
              </a:lnSpc>
              <a:spcAft>
                <a:spcPts val="0"/>
              </a:spcAft>
              <a:buFontTx/>
              <a:buNone/>
              <a:defRPr/>
            </a:pPr>
            <a:r>
              <a:rPr lang="en-US" altLang="en-US" sz="2600" b="1" dirty="0">
                <a:solidFill>
                  <a:srgbClr val="009900"/>
                </a:solidFill>
              </a:rPr>
              <a:t>&lt;form&gt;</a:t>
            </a:r>
          </a:p>
          <a:p>
            <a:pPr eaLnBrk="1" fontAlgn="auto" hangingPunct="1">
              <a:lnSpc>
                <a:spcPct val="90000"/>
              </a:lnSpc>
              <a:spcAft>
                <a:spcPts val="0"/>
              </a:spcAft>
              <a:buFontTx/>
              <a:buNone/>
              <a:defRPr/>
            </a:pPr>
            <a:r>
              <a:rPr lang="en-US" altLang="en-US" sz="2600" b="1" dirty="0">
                <a:solidFill>
                  <a:srgbClr val="0000CC"/>
                </a:solidFill>
              </a:rPr>
              <a:t>&lt;font color=red&gt;</a:t>
            </a:r>
          </a:p>
          <a:p>
            <a:pPr eaLnBrk="1" fontAlgn="auto" hangingPunct="1">
              <a:lnSpc>
                <a:spcPct val="90000"/>
              </a:lnSpc>
              <a:spcAft>
                <a:spcPts val="0"/>
              </a:spcAft>
              <a:buFontTx/>
              <a:buNone/>
              <a:defRPr/>
            </a:pPr>
            <a:r>
              <a:rPr lang="en-US" altLang="en-US" sz="2600" b="1" dirty="0">
                <a:solidFill>
                  <a:srgbClr val="0000CC"/>
                </a:solidFill>
              </a:rPr>
              <a:t>&lt;h1&gt;press here to see a baby crying:&lt;</a:t>
            </a:r>
            <a:r>
              <a:rPr lang="en-US" altLang="en-US" sz="2600" b="1" dirty="0" err="1">
                <a:solidFill>
                  <a:srgbClr val="0000CC"/>
                </a:solidFill>
              </a:rPr>
              <a:t>br</a:t>
            </a:r>
            <a:r>
              <a:rPr lang="en-US" altLang="en-US" sz="2600" b="1" dirty="0">
                <a:solidFill>
                  <a:srgbClr val="0000CC"/>
                </a:solidFill>
              </a:rPr>
              <a:t>&gt;</a:t>
            </a:r>
          </a:p>
          <a:p>
            <a:pPr eaLnBrk="1" fontAlgn="auto" hangingPunct="1">
              <a:lnSpc>
                <a:spcPct val="90000"/>
              </a:lnSpc>
              <a:spcAft>
                <a:spcPts val="0"/>
              </a:spcAft>
              <a:buFontTx/>
              <a:buNone/>
              <a:defRPr/>
            </a:pPr>
            <a:r>
              <a:rPr lang="en-US" altLang="en-US" sz="2600" b="1" dirty="0">
                <a:solidFill>
                  <a:srgbClr val="0000CC"/>
                </a:solidFill>
              </a:rPr>
              <a:t>&lt;input type="button" value="</a:t>
            </a:r>
            <a:r>
              <a:rPr lang="en-US" altLang="en-US" sz="2600" b="1" dirty="0" err="1">
                <a:solidFill>
                  <a:srgbClr val="0000CC"/>
                </a:solidFill>
              </a:rPr>
              <a:t>pressme</a:t>
            </a:r>
            <a:r>
              <a:rPr lang="en-US" altLang="en-US" sz="2600" b="1" dirty="0">
                <a:solidFill>
                  <a:srgbClr val="0000CC"/>
                </a:solidFill>
              </a:rPr>
              <a:t>"&gt;&lt;</a:t>
            </a:r>
            <a:r>
              <a:rPr lang="en-US" altLang="en-US" sz="2600" b="1" dirty="0" err="1">
                <a:solidFill>
                  <a:srgbClr val="0000CC"/>
                </a:solidFill>
              </a:rPr>
              <a:t>br</a:t>
            </a:r>
            <a:r>
              <a:rPr lang="en-US" altLang="en-US" sz="2600" b="1" dirty="0">
                <a:solidFill>
                  <a:srgbClr val="0000CC"/>
                </a:solidFill>
              </a:rPr>
              <a:t>&gt;&lt;</a:t>
            </a:r>
            <a:r>
              <a:rPr lang="en-US" altLang="en-US" sz="2600" b="1" dirty="0" err="1">
                <a:solidFill>
                  <a:srgbClr val="0000CC"/>
                </a:solidFill>
              </a:rPr>
              <a:t>br</a:t>
            </a:r>
            <a:r>
              <a:rPr lang="en-US" altLang="en-US" sz="2600" b="1" dirty="0">
                <a:solidFill>
                  <a:srgbClr val="0000CC"/>
                </a:solidFill>
              </a:rPr>
              <a:t>&gt;</a:t>
            </a:r>
          </a:p>
          <a:p>
            <a:pPr eaLnBrk="1" fontAlgn="auto" hangingPunct="1">
              <a:lnSpc>
                <a:spcPct val="90000"/>
              </a:lnSpc>
              <a:spcAft>
                <a:spcPts val="0"/>
              </a:spcAft>
              <a:buFontTx/>
              <a:buNone/>
              <a:defRPr/>
            </a:pPr>
            <a:r>
              <a:rPr lang="en-US" altLang="en-US" sz="2600" b="1" dirty="0">
                <a:solidFill>
                  <a:srgbClr val="FF0000"/>
                </a:solidFill>
              </a:rPr>
              <a:t>&lt;font color=blue&gt;</a:t>
            </a:r>
          </a:p>
          <a:p>
            <a:pPr eaLnBrk="1" fontAlgn="auto" hangingPunct="1">
              <a:lnSpc>
                <a:spcPct val="90000"/>
              </a:lnSpc>
              <a:spcAft>
                <a:spcPts val="0"/>
              </a:spcAft>
              <a:buFontTx/>
              <a:buNone/>
              <a:defRPr/>
            </a:pPr>
            <a:r>
              <a:rPr lang="en-US" altLang="en-US" sz="2600" b="1" dirty="0">
                <a:solidFill>
                  <a:srgbClr val="FF0000"/>
                </a:solidFill>
              </a:rPr>
              <a:t>click here to see a baby shouting:&lt;</a:t>
            </a:r>
            <a:r>
              <a:rPr lang="en-US" altLang="en-US" sz="2600" b="1" dirty="0" err="1">
                <a:solidFill>
                  <a:srgbClr val="FF0000"/>
                </a:solidFill>
              </a:rPr>
              <a:t>br</a:t>
            </a:r>
            <a:r>
              <a:rPr lang="en-US" altLang="en-US" sz="2600" b="1" dirty="0">
                <a:solidFill>
                  <a:srgbClr val="FF0000"/>
                </a:solidFill>
              </a:rPr>
              <a:t>&gt;</a:t>
            </a:r>
          </a:p>
          <a:p>
            <a:pPr eaLnBrk="1" fontAlgn="auto" hangingPunct="1">
              <a:lnSpc>
                <a:spcPct val="90000"/>
              </a:lnSpc>
              <a:spcAft>
                <a:spcPts val="0"/>
              </a:spcAft>
              <a:buFontTx/>
              <a:buNone/>
              <a:defRPr/>
            </a:pPr>
            <a:r>
              <a:rPr lang="en-US" altLang="en-US" sz="2600" b="1" dirty="0">
                <a:solidFill>
                  <a:srgbClr val="FF0000"/>
                </a:solidFill>
              </a:rPr>
              <a:t>&lt;input type="button" value="</a:t>
            </a:r>
            <a:r>
              <a:rPr lang="en-US" altLang="en-US" sz="2600" b="1" dirty="0" err="1">
                <a:solidFill>
                  <a:srgbClr val="FF0000"/>
                </a:solidFill>
              </a:rPr>
              <a:t>clickme</a:t>
            </a:r>
            <a:r>
              <a:rPr lang="en-US" altLang="en-US" sz="2600" b="1" dirty="0">
                <a:solidFill>
                  <a:srgbClr val="FF0000"/>
                </a:solidFill>
              </a:rPr>
              <a:t>" &gt; &lt;</a:t>
            </a:r>
            <a:r>
              <a:rPr lang="en-US" altLang="en-US" sz="2600" b="1" dirty="0" err="1">
                <a:solidFill>
                  <a:srgbClr val="FF0000"/>
                </a:solidFill>
              </a:rPr>
              <a:t>br</a:t>
            </a:r>
            <a:r>
              <a:rPr lang="en-US" altLang="en-US" sz="2600" b="1" dirty="0">
                <a:solidFill>
                  <a:srgbClr val="FF0000"/>
                </a:solidFill>
              </a:rPr>
              <a:t>&gt;&lt;</a:t>
            </a:r>
            <a:r>
              <a:rPr lang="en-US" altLang="en-US" sz="2600" b="1" dirty="0" err="1">
                <a:solidFill>
                  <a:srgbClr val="FF0000"/>
                </a:solidFill>
              </a:rPr>
              <a:t>br</a:t>
            </a:r>
            <a:r>
              <a:rPr lang="en-US" altLang="en-US" sz="2600" b="1" dirty="0">
                <a:solidFill>
                  <a:srgbClr val="FF0000"/>
                </a:solidFill>
              </a:rPr>
              <a:t>&gt;</a:t>
            </a:r>
          </a:p>
          <a:p>
            <a:pPr eaLnBrk="1" fontAlgn="auto" hangingPunct="1">
              <a:lnSpc>
                <a:spcPct val="90000"/>
              </a:lnSpc>
              <a:spcAft>
                <a:spcPts val="0"/>
              </a:spcAft>
              <a:buFontTx/>
              <a:buNone/>
              <a:defRPr/>
            </a:pPr>
            <a:r>
              <a:rPr lang="en-US" altLang="en-US" sz="2600" b="1" dirty="0">
                <a:solidFill>
                  <a:schemeClr val="tx1">
                    <a:lumMod val="65000"/>
                    <a:lumOff val="35000"/>
                  </a:schemeClr>
                </a:solidFill>
              </a:rPr>
              <a:t>&lt;font color=green&gt;</a:t>
            </a:r>
          </a:p>
          <a:p>
            <a:pPr eaLnBrk="1" fontAlgn="auto" hangingPunct="1">
              <a:lnSpc>
                <a:spcPct val="90000"/>
              </a:lnSpc>
              <a:spcAft>
                <a:spcPts val="0"/>
              </a:spcAft>
              <a:buFontTx/>
              <a:buNone/>
              <a:defRPr/>
            </a:pPr>
            <a:r>
              <a:rPr lang="en-US" altLang="en-US" sz="2600" b="1" dirty="0">
                <a:solidFill>
                  <a:schemeClr val="tx1">
                    <a:lumMod val="65000"/>
                    <a:lumOff val="35000"/>
                  </a:schemeClr>
                </a:solidFill>
              </a:rPr>
              <a:t>hit here to see a baby eating:&lt;</a:t>
            </a:r>
            <a:r>
              <a:rPr lang="en-US" altLang="en-US" sz="2600" b="1" dirty="0" err="1">
                <a:solidFill>
                  <a:schemeClr val="tx1">
                    <a:lumMod val="65000"/>
                    <a:lumOff val="35000"/>
                  </a:schemeClr>
                </a:solidFill>
              </a:rPr>
              <a:t>br</a:t>
            </a:r>
            <a:r>
              <a:rPr lang="en-US" altLang="en-US" sz="2600" b="1" dirty="0">
                <a:solidFill>
                  <a:schemeClr val="tx1">
                    <a:lumMod val="65000"/>
                    <a:lumOff val="35000"/>
                  </a:schemeClr>
                </a:solidFill>
              </a:rPr>
              <a:t>&gt;</a:t>
            </a:r>
          </a:p>
          <a:p>
            <a:pPr eaLnBrk="1" fontAlgn="auto" hangingPunct="1">
              <a:lnSpc>
                <a:spcPct val="90000"/>
              </a:lnSpc>
              <a:spcAft>
                <a:spcPts val="0"/>
              </a:spcAft>
              <a:buFontTx/>
              <a:buNone/>
              <a:defRPr/>
            </a:pPr>
            <a:r>
              <a:rPr lang="en-US" altLang="en-US" sz="2600" b="1" dirty="0">
                <a:solidFill>
                  <a:schemeClr val="tx1">
                    <a:lumMod val="65000"/>
                    <a:lumOff val="35000"/>
                  </a:schemeClr>
                </a:solidFill>
              </a:rPr>
              <a:t>&lt;input type="button" value="</a:t>
            </a:r>
            <a:r>
              <a:rPr lang="en-US" altLang="en-US" sz="2600" b="1" dirty="0" err="1">
                <a:solidFill>
                  <a:schemeClr val="tx1">
                    <a:lumMod val="65000"/>
                    <a:lumOff val="35000"/>
                  </a:schemeClr>
                </a:solidFill>
              </a:rPr>
              <a:t>hitme</a:t>
            </a:r>
            <a:r>
              <a:rPr lang="en-US" altLang="en-US" sz="2600" b="1" dirty="0">
                <a:solidFill>
                  <a:schemeClr val="tx1">
                    <a:lumMod val="65000"/>
                    <a:lumOff val="35000"/>
                  </a:schemeClr>
                </a:solidFill>
              </a:rPr>
              <a:t>" &gt; &lt;</a:t>
            </a:r>
            <a:r>
              <a:rPr lang="en-US" altLang="en-US" sz="2600" b="1" dirty="0" err="1">
                <a:solidFill>
                  <a:schemeClr val="tx1">
                    <a:lumMod val="65000"/>
                    <a:lumOff val="35000"/>
                  </a:schemeClr>
                </a:solidFill>
              </a:rPr>
              <a:t>br</a:t>
            </a:r>
            <a:r>
              <a:rPr lang="en-US" altLang="en-US" sz="2600" b="1" dirty="0">
                <a:solidFill>
                  <a:schemeClr val="tx1">
                    <a:lumMod val="65000"/>
                    <a:lumOff val="35000"/>
                  </a:schemeClr>
                </a:solidFill>
              </a:rPr>
              <a:t>&gt;&lt;</a:t>
            </a:r>
            <a:r>
              <a:rPr lang="en-US" altLang="en-US" sz="2600" b="1" dirty="0" err="1">
                <a:solidFill>
                  <a:schemeClr val="tx1">
                    <a:lumMod val="65000"/>
                    <a:lumOff val="35000"/>
                  </a:schemeClr>
                </a:solidFill>
              </a:rPr>
              <a:t>br</a:t>
            </a:r>
            <a:r>
              <a:rPr lang="en-US" altLang="en-US" sz="2600" b="1" dirty="0">
                <a:solidFill>
                  <a:schemeClr val="tx1">
                    <a:lumMod val="65000"/>
                    <a:lumOff val="35000"/>
                  </a:schemeClr>
                </a:solidFill>
              </a:rPr>
              <a:t>&gt;</a:t>
            </a:r>
          </a:p>
          <a:p>
            <a:pPr eaLnBrk="1" fontAlgn="auto" hangingPunct="1">
              <a:lnSpc>
                <a:spcPct val="90000"/>
              </a:lnSpc>
              <a:spcAft>
                <a:spcPts val="0"/>
              </a:spcAft>
              <a:buFontTx/>
              <a:buNone/>
              <a:defRPr/>
            </a:pPr>
            <a:r>
              <a:rPr lang="en-US" altLang="en-US" sz="2600" b="1" dirty="0">
                <a:solidFill>
                  <a:schemeClr val="tx1">
                    <a:lumMod val="65000"/>
                    <a:lumOff val="35000"/>
                  </a:schemeClr>
                </a:solidFill>
              </a:rPr>
              <a:t>&lt;font color=yellow&gt;</a:t>
            </a:r>
          </a:p>
          <a:p>
            <a:pPr eaLnBrk="1" fontAlgn="auto" hangingPunct="1">
              <a:lnSpc>
                <a:spcPct val="90000"/>
              </a:lnSpc>
              <a:spcAft>
                <a:spcPts val="0"/>
              </a:spcAft>
              <a:buFontTx/>
              <a:buNone/>
              <a:defRPr/>
            </a:pPr>
            <a:r>
              <a:rPr lang="en-US" altLang="en-US" sz="2600" b="1" dirty="0">
                <a:solidFill>
                  <a:srgbClr val="FF0000"/>
                </a:solidFill>
              </a:rPr>
              <a:t>&lt;/form&gt;&lt;/div&gt;</a:t>
            </a:r>
          </a:p>
        </p:txBody>
      </p:sp>
      <p:sp>
        <p:nvSpPr>
          <p:cNvPr id="5" name="Slide Number Placeholder 5">
            <a:extLst>
              <a:ext uri="{FF2B5EF4-FFF2-40B4-BE49-F238E27FC236}">
                <a16:creationId xmlns:a16="http://schemas.microsoft.com/office/drawing/2014/main" id="{41240DA5-991A-4CD7-9A26-E54334C83F40}"/>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3F36CB-A7AA-6944-9908-5505D38D4AB1}" type="slidenum">
              <a:rPr lang="ar-SA" altLang="en-US">
                <a:solidFill>
                  <a:srgbClr val="595959"/>
                </a:solidFill>
              </a:rPr>
              <a:pPr/>
              <a:t>53</a:t>
            </a:fld>
            <a:endParaRPr lang="en-US" altLang="en-US">
              <a:solidFill>
                <a:srgbClr val="59595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0FDC7E-FBE1-4484-904F-C4B5519E7DBE}"/>
              </a:ext>
            </a:extLst>
          </p:cNvPr>
          <p:cNvSpPr>
            <a:spLocks noGrp="1"/>
          </p:cNvSpPr>
          <p:nvPr>
            <p:ph type="title"/>
          </p:nvPr>
        </p:nvSpPr>
        <p:spPr/>
        <p:txBody>
          <a:bodyPr/>
          <a:lstStyle/>
          <a:p>
            <a:pPr>
              <a:defRPr/>
            </a:pPr>
            <a:r>
              <a:rPr lang="en-US" dirty="0"/>
              <a:t>output</a:t>
            </a:r>
            <a:endParaRPr lang="en-GB" dirty="0"/>
          </a:p>
        </p:txBody>
      </p:sp>
      <p:sp>
        <p:nvSpPr>
          <p:cNvPr id="5" name="Slide Number Placeholder 5">
            <a:extLst>
              <a:ext uri="{FF2B5EF4-FFF2-40B4-BE49-F238E27FC236}">
                <a16:creationId xmlns:a16="http://schemas.microsoft.com/office/drawing/2014/main" id="{A339D26E-BDA5-49BE-A281-03385AEE334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8A7AB0-1DAB-D84C-B9D9-C394BD1CE6BB}" type="slidenum">
              <a:rPr lang="ar-SA" altLang="en-US">
                <a:solidFill>
                  <a:srgbClr val="595959"/>
                </a:solidFill>
              </a:rPr>
              <a:pPr/>
              <a:t>54</a:t>
            </a:fld>
            <a:endParaRPr lang="en-US" altLang="en-US">
              <a:solidFill>
                <a:srgbClr val="595959"/>
              </a:solidFill>
            </a:endParaRPr>
          </a:p>
        </p:txBody>
      </p:sp>
      <p:pic>
        <p:nvPicPr>
          <p:cNvPr id="65540" name="Picture 1">
            <a:extLst>
              <a:ext uri="{FF2B5EF4-FFF2-40B4-BE49-F238E27FC236}">
                <a16:creationId xmlns:a16="http://schemas.microsoft.com/office/drawing/2014/main" id="{9FCB96F0-2463-69B5-0968-1D8CF847F9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03463"/>
            <a:ext cx="559435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3EAF-FF89-40AF-9D7F-1F9879514AA7}"/>
              </a:ext>
            </a:extLst>
          </p:cNvPr>
          <p:cNvSpPr>
            <a:spLocks noGrp="1"/>
          </p:cNvSpPr>
          <p:nvPr>
            <p:ph type="title"/>
          </p:nvPr>
        </p:nvSpPr>
        <p:spPr/>
        <p:txBody>
          <a:bodyPr/>
          <a:lstStyle/>
          <a:p>
            <a:pPr>
              <a:defRPr/>
            </a:pPr>
            <a:r>
              <a:rPr lang="en-US" dirty="0"/>
              <a:t>Activity</a:t>
            </a:r>
            <a:endParaRPr lang="en-GB" dirty="0"/>
          </a:p>
        </p:txBody>
      </p:sp>
      <p:sp>
        <p:nvSpPr>
          <p:cNvPr id="66563" name="Content Placeholder 2">
            <a:extLst>
              <a:ext uri="{FF2B5EF4-FFF2-40B4-BE49-F238E27FC236}">
                <a16:creationId xmlns:a16="http://schemas.microsoft.com/office/drawing/2014/main" id="{72EEB99C-EE3E-EF1E-08E4-9D00BCE8A78F}"/>
              </a:ext>
            </a:extLst>
          </p:cNvPr>
          <p:cNvSpPr>
            <a:spLocks noGrp="1"/>
          </p:cNvSpPr>
          <p:nvPr>
            <p:ph idx="1"/>
          </p:nvPr>
        </p:nvSpPr>
        <p:spPr>
          <a:xfrm>
            <a:off x="754063" y="1389063"/>
            <a:ext cx="7634287" cy="485775"/>
          </a:xfrm>
        </p:spPr>
        <p:txBody>
          <a:bodyPr/>
          <a:lstStyle/>
          <a:p>
            <a:r>
              <a:rPr lang="en-US" altLang="en-US"/>
              <a:t>Develop the below form</a:t>
            </a:r>
            <a:endParaRPr lang="en-GB" altLang="en-US"/>
          </a:p>
        </p:txBody>
      </p:sp>
      <p:sp>
        <p:nvSpPr>
          <p:cNvPr id="4" name="Slide Number Placeholder 3">
            <a:extLst>
              <a:ext uri="{FF2B5EF4-FFF2-40B4-BE49-F238E27FC236}">
                <a16:creationId xmlns:a16="http://schemas.microsoft.com/office/drawing/2014/main" id="{1814E6BD-C42A-4CA0-847C-C751929B220F}"/>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70E810-7510-F14A-8F2D-5BAE20FD9632}" type="slidenum">
              <a:rPr lang="ar-SA" altLang="en-US">
                <a:solidFill>
                  <a:srgbClr val="595959"/>
                </a:solidFill>
              </a:rPr>
              <a:pPr/>
              <a:t>55</a:t>
            </a:fld>
            <a:endParaRPr lang="en-US" altLang="en-US">
              <a:solidFill>
                <a:srgbClr val="595959"/>
              </a:solidFill>
            </a:endParaRPr>
          </a:p>
        </p:txBody>
      </p:sp>
      <p:pic>
        <p:nvPicPr>
          <p:cNvPr id="66565" name="Picture 2" descr="Image result for activity">
            <a:extLst>
              <a:ext uri="{FF2B5EF4-FFF2-40B4-BE49-F238E27FC236}">
                <a16:creationId xmlns:a16="http://schemas.microsoft.com/office/drawing/2014/main" id="{5D657C91-D3D7-BE51-6740-2B759BEE6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5308600"/>
            <a:ext cx="206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7" descr="Working with Forms - HTML">
            <a:extLst>
              <a:ext uri="{FF2B5EF4-FFF2-40B4-BE49-F238E27FC236}">
                <a16:creationId xmlns:a16="http://schemas.microsoft.com/office/drawing/2014/main" id="{0248AA6C-9C56-48AA-1FEA-790B5D43E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327" t="28152" r="5800" b="14125"/>
          <a:stretch>
            <a:fillRect/>
          </a:stretch>
        </p:blipFill>
        <p:spPr bwMode="auto">
          <a:xfrm>
            <a:off x="1295400" y="2311400"/>
            <a:ext cx="72771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a:extLst>
              <a:ext uri="{FF2B5EF4-FFF2-40B4-BE49-F238E27FC236}">
                <a16:creationId xmlns:a16="http://schemas.microsoft.com/office/drawing/2014/main" id="{4B31E10A-4BA1-40B5-A173-DD8B33A17DD4}"/>
              </a:ext>
            </a:extLst>
          </p:cNvPr>
          <p:cNvSpPr>
            <a:spLocks noGrp="1" noChangeArrowheads="1"/>
          </p:cNvSpPr>
          <p:nvPr>
            <p:ph idx="1"/>
          </p:nvPr>
        </p:nvSpPr>
        <p:spPr>
          <a:xfrm>
            <a:off x="685800" y="1371600"/>
            <a:ext cx="7772400" cy="4953000"/>
          </a:xfrm>
          <a:solidFill>
            <a:schemeClr val="accent1">
              <a:lumMod val="40000"/>
              <a:lumOff val="60000"/>
            </a:schemeClr>
          </a:solidFill>
          <a:ln>
            <a:solidFill>
              <a:srgbClr val="333300"/>
            </a:solidFill>
            <a:miter lim="800000"/>
            <a:headEnd/>
            <a:tailEnd/>
          </a:ln>
        </p:spPr>
        <p:txBody>
          <a:bodyPr/>
          <a:lstStyle/>
          <a:p>
            <a:pPr eaLnBrk="1" hangingPunct="1">
              <a:lnSpc>
                <a:spcPct val="90000"/>
              </a:lnSpc>
              <a:buClr>
                <a:schemeClr val="accent2"/>
              </a:buClr>
              <a:buFont typeface="Wingdings" panose="05000000000000000000" pitchFamily="2" charset="2"/>
              <a:buChar char="§"/>
              <a:defRPr/>
            </a:pPr>
            <a:r>
              <a:rPr lang="en-US" altLang="en-US" sz="2800" b="1" dirty="0">
                <a:solidFill>
                  <a:srgbClr val="0000FF"/>
                </a:solidFill>
              </a:rPr>
              <a:t>Submit:</a:t>
            </a:r>
            <a:r>
              <a:rPr lang="en-US" altLang="en-US" sz="2400" dirty="0"/>
              <a:t> Every set of Form tags requires a Submit button. This is the element causes the browser to send the names and values of the other elements to the CGI Application specified by the ACTION attribute of the FORM element.</a:t>
            </a:r>
          </a:p>
          <a:p>
            <a:pPr eaLnBrk="1" hangingPunct="1">
              <a:lnSpc>
                <a:spcPct val="90000"/>
              </a:lnSpc>
              <a:buClr>
                <a:schemeClr val="accent2"/>
              </a:buClr>
              <a:buFont typeface="Wingdings" panose="05000000000000000000" pitchFamily="2" charset="2"/>
              <a:buNone/>
              <a:defRPr/>
            </a:pPr>
            <a:r>
              <a:rPr lang="en-US" altLang="en-US" sz="2400" b="1" dirty="0">
                <a:solidFill>
                  <a:srgbClr val="FF0000"/>
                </a:solidFill>
              </a:rPr>
              <a:t>&lt;INPUT TYPE=“SUBMIT”&gt;</a:t>
            </a:r>
          </a:p>
          <a:p>
            <a:pPr eaLnBrk="1" hangingPunct="1">
              <a:lnSpc>
                <a:spcPct val="90000"/>
              </a:lnSpc>
              <a:buClr>
                <a:schemeClr val="accent2"/>
              </a:buClr>
              <a:buFont typeface="Wingdings" panose="05000000000000000000" pitchFamily="2" charset="2"/>
              <a:buNone/>
              <a:defRPr/>
            </a:pPr>
            <a:r>
              <a:rPr lang="en-US" altLang="en-US" sz="2400" dirty="0"/>
              <a:t>The browser will display</a:t>
            </a:r>
          </a:p>
          <a:p>
            <a:pPr eaLnBrk="1" hangingPunct="1">
              <a:lnSpc>
                <a:spcPct val="90000"/>
              </a:lnSpc>
              <a:buClr>
                <a:schemeClr val="accent2"/>
              </a:buClr>
              <a:buFont typeface="Wingdings" panose="05000000000000000000" pitchFamily="2" charset="2"/>
              <a:buNone/>
              <a:defRPr/>
            </a:pPr>
            <a:r>
              <a:rPr lang="en-US" altLang="en-US" sz="2400" dirty="0"/>
              <a:t> Submit has the following attributes:</a:t>
            </a:r>
          </a:p>
          <a:p>
            <a:pPr eaLnBrk="1" hangingPunct="1">
              <a:lnSpc>
                <a:spcPct val="90000"/>
              </a:lnSpc>
              <a:buClr>
                <a:schemeClr val="accent2"/>
              </a:buClr>
              <a:buFont typeface="Wingdings" panose="05000000000000000000" pitchFamily="2" charset="2"/>
              <a:buChar char="§"/>
              <a:defRPr/>
            </a:pPr>
            <a:r>
              <a:rPr lang="en-US" altLang="en-US" sz="2400" b="1" dirty="0">
                <a:solidFill>
                  <a:srgbClr val="FF0000"/>
                </a:solidFill>
              </a:rPr>
              <a:t>TYPE:</a:t>
            </a:r>
            <a:r>
              <a:rPr lang="en-US" altLang="en-US" sz="2400" dirty="0"/>
              <a:t> submit.</a:t>
            </a:r>
          </a:p>
          <a:p>
            <a:pPr eaLnBrk="1" hangingPunct="1">
              <a:lnSpc>
                <a:spcPct val="90000"/>
              </a:lnSpc>
              <a:buClr>
                <a:schemeClr val="accent2"/>
              </a:buClr>
              <a:buFont typeface="Wingdings" panose="05000000000000000000" pitchFamily="2" charset="2"/>
              <a:buChar char="§"/>
              <a:defRPr/>
            </a:pPr>
            <a:r>
              <a:rPr lang="en-US" altLang="en-US" sz="2400" b="1" dirty="0">
                <a:solidFill>
                  <a:srgbClr val="FF0000"/>
                </a:solidFill>
              </a:rPr>
              <a:t>NAME</a:t>
            </a:r>
            <a:r>
              <a:rPr lang="en-US" altLang="en-US" sz="2400" b="1" dirty="0"/>
              <a:t>:</a:t>
            </a:r>
            <a:r>
              <a:rPr lang="en-US" altLang="en-US" sz="2400" dirty="0"/>
              <a:t> value used by the CGI script for processing.</a:t>
            </a:r>
          </a:p>
          <a:p>
            <a:pPr eaLnBrk="1" hangingPunct="1">
              <a:lnSpc>
                <a:spcPct val="90000"/>
              </a:lnSpc>
              <a:buClr>
                <a:schemeClr val="accent2"/>
              </a:buClr>
              <a:buFont typeface="Wingdings" panose="05000000000000000000" pitchFamily="2" charset="2"/>
              <a:buChar char="§"/>
              <a:defRPr/>
            </a:pPr>
            <a:r>
              <a:rPr lang="en-US" altLang="en-US" sz="2400" b="1" dirty="0">
                <a:solidFill>
                  <a:srgbClr val="FF0000"/>
                </a:solidFill>
              </a:rPr>
              <a:t>VALUE:</a:t>
            </a:r>
            <a:r>
              <a:rPr lang="en-US" altLang="en-US" sz="2400" dirty="0"/>
              <a:t> determines the text label on the button, usually Submit Query.</a:t>
            </a:r>
          </a:p>
        </p:txBody>
      </p:sp>
      <p:sp>
        <p:nvSpPr>
          <p:cNvPr id="7" name="Slide Number Placeholder 5">
            <a:extLst>
              <a:ext uri="{FF2B5EF4-FFF2-40B4-BE49-F238E27FC236}">
                <a16:creationId xmlns:a16="http://schemas.microsoft.com/office/drawing/2014/main" id="{62AD0659-46D5-44F9-B3AF-8CD19C6C999C}"/>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992369-C578-154A-B53C-CED43E5FD768}" type="slidenum">
              <a:rPr lang="ar-SA" altLang="en-US">
                <a:solidFill>
                  <a:srgbClr val="595959"/>
                </a:solidFill>
              </a:rPr>
              <a:pPr/>
              <a:t>56</a:t>
            </a:fld>
            <a:endParaRPr lang="en-US" altLang="en-US">
              <a:solidFill>
                <a:srgbClr val="595959"/>
              </a:solidFill>
            </a:endParaRPr>
          </a:p>
        </p:txBody>
      </p:sp>
      <p:graphicFrame>
        <p:nvGraphicFramePr>
          <p:cNvPr id="67588" name="Object 4">
            <a:extLst>
              <a:ext uri="{FF2B5EF4-FFF2-40B4-BE49-F238E27FC236}">
                <a16:creationId xmlns:a16="http://schemas.microsoft.com/office/drawing/2014/main" id="{C1F75ACA-1941-7290-E884-6B36DC55E2EA}"/>
              </a:ext>
            </a:extLst>
          </p:cNvPr>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6147" name="Bitmap Image" r:id="rId3" imgW="806450" imgH="196850" progId="Paint.Picture">
                  <p:embed/>
                </p:oleObj>
              </mc:Choice>
              <mc:Fallback>
                <p:oleObj name="Bitmap Image" r:id="rId3" imgW="806450" imgH="1968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E4C3FA1F-4B2E-446A-9DCE-9AC9ADDB2958}"/>
              </a:ext>
            </a:extLst>
          </p:cNvPr>
          <p:cNvSpPr>
            <a:spLocks noGrp="1"/>
          </p:cNvSpPr>
          <p:nvPr>
            <p:ph type="title"/>
          </p:nvPr>
        </p:nvSpPr>
        <p:spPr/>
        <p:txBody>
          <a:bodyPr/>
          <a:lstStyle/>
          <a:p>
            <a:pPr eaLnBrk="1" fontAlgn="auto" hangingPunct="1">
              <a:spcAft>
                <a:spcPts val="0"/>
              </a:spcAft>
              <a:defRPr/>
            </a:pPr>
            <a:r>
              <a:rPr lang="en-US" dirty="0"/>
              <a:t>Submit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D48A97A-A5D3-4BD5-929A-BBA456BD7F8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FDC173A-1D1F-7C4D-A6AD-AB018C7B1986}" type="slidenum">
              <a:rPr lang="ar-SA" altLang="en-US">
                <a:solidFill>
                  <a:srgbClr val="595959"/>
                </a:solidFill>
              </a:rPr>
              <a:pPr/>
              <a:t>57</a:t>
            </a:fld>
            <a:endParaRPr lang="en-US" altLang="en-US">
              <a:solidFill>
                <a:srgbClr val="595959"/>
              </a:solidFill>
            </a:endParaRPr>
          </a:p>
        </p:txBody>
      </p:sp>
      <p:sp>
        <p:nvSpPr>
          <p:cNvPr id="132099" name="Rectangle 4">
            <a:extLst>
              <a:ext uri="{FF2B5EF4-FFF2-40B4-BE49-F238E27FC236}">
                <a16:creationId xmlns:a16="http://schemas.microsoft.com/office/drawing/2014/main" id="{98C8C3F9-4E83-4E72-A612-408FB021B9E4}"/>
              </a:ext>
            </a:extLst>
          </p:cNvPr>
          <p:cNvSpPr>
            <a:spLocks noChangeArrowheads="1"/>
          </p:cNvSpPr>
          <p:nvPr/>
        </p:nvSpPr>
        <p:spPr bwMode="auto">
          <a:xfrm>
            <a:off x="152400" y="762000"/>
            <a:ext cx="8610600" cy="4400550"/>
          </a:xfrm>
          <a:prstGeom prst="rect">
            <a:avLst/>
          </a:prstGeom>
          <a:solidFill>
            <a:schemeClr val="accent1">
              <a:lumMod val="40000"/>
              <a:lumOff val="60000"/>
            </a:schemeClr>
          </a:solidFill>
          <a:ln>
            <a:noFill/>
          </a:ln>
          <a:effec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itchFamily="34" charset="0"/>
              </a:defRPr>
            </a:lvl1pPr>
            <a:lvl2pPr marL="742950" indent="-285750">
              <a:lnSpc>
                <a:spcPct val="110000"/>
              </a:lnSpc>
              <a:spcBef>
                <a:spcPts val="700"/>
              </a:spcBef>
              <a:buClr>
                <a:schemeClr val="tx2"/>
              </a:buClr>
              <a:buFont typeface="Gill Sans MT" pitchFamily="34" charset="0"/>
              <a:buChar char="–"/>
              <a:defRPr>
                <a:solidFill>
                  <a:srgbClr val="595959"/>
                </a:solidFill>
                <a:latin typeface="Gill Sans MT"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itchFamily="34" charset="0"/>
              </a:defRPr>
            </a:lvl3pPr>
            <a:lvl4pPr marL="1600200" indent="-228600">
              <a:lnSpc>
                <a:spcPct val="110000"/>
              </a:lnSpc>
              <a:spcBef>
                <a:spcPts val="700"/>
              </a:spcBef>
              <a:buClr>
                <a:schemeClr val="tx2"/>
              </a:buClr>
              <a:buFont typeface="Gill Sans MT" pitchFamily="34" charset="0"/>
              <a:buChar char="–"/>
              <a:defRPr sz="1400">
                <a:solidFill>
                  <a:srgbClr val="595959"/>
                </a:solidFill>
                <a:latin typeface="Gill Sans MT"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9pPr>
          </a:lstStyle>
          <a:p>
            <a:pPr eaLnBrk="1" hangingPunct="1">
              <a:lnSpc>
                <a:spcPct val="100000"/>
              </a:lnSpc>
              <a:spcBef>
                <a:spcPct val="0"/>
              </a:spcBef>
              <a:buClrTx/>
              <a:buFontTx/>
              <a:buNone/>
              <a:defRPr/>
            </a:pPr>
            <a:r>
              <a:rPr lang="en-US" altLang="en-US" sz="2800" b="1" dirty="0">
                <a:solidFill>
                  <a:srgbClr val="FF0000"/>
                </a:solidFill>
                <a:latin typeface="Arial" panose="020B0604020202020204" pitchFamily="34" charset="0"/>
              </a:rPr>
              <a:t>&lt;form&gt;</a:t>
            </a:r>
          </a:p>
          <a:p>
            <a:pPr eaLnBrk="1" hangingPunct="1">
              <a:lnSpc>
                <a:spcPct val="100000"/>
              </a:lnSpc>
              <a:spcBef>
                <a:spcPct val="0"/>
              </a:spcBef>
              <a:buClrTx/>
              <a:buFontTx/>
              <a:buNone/>
              <a:defRPr/>
            </a:pPr>
            <a:r>
              <a:rPr lang="en-US" altLang="en-US" sz="2800" b="1" dirty="0">
                <a:solidFill>
                  <a:srgbClr val="0000CC"/>
                </a:solidFill>
                <a:latin typeface="Arial" panose="020B0604020202020204" pitchFamily="34" charset="0"/>
              </a:rPr>
              <a:t>first name: &lt;input type="text" size=25 name="</a:t>
            </a:r>
            <a:r>
              <a:rPr lang="en-US" altLang="en-US" sz="2800" b="1" dirty="0" err="1">
                <a:solidFill>
                  <a:srgbClr val="0000CC"/>
                </a:solidFill>
                <a:latin typeface="Arial" panose="020B0604020202020204" pitchFamily="34" charset="0"/>
              </a:rPr>
              <a:t>firstname</a:t>
            </a:r>
            <a:r>
              <a:rPr lang="en-US" altLang="en-US" sz="2800" b="1" dirty="0">
                <a:solidFill>
                  <a:srgbClr val="0000CC"/>
                </a:solidFill>
                <a:latin typeface="Arial" panose="020B0604020202020204" pitchFamily="34" charset="0"/>
              </a:rPr>
              <a:t>"&gt;&lt;</a:t>
            </a:r>
            <a:r>
              <a:rPr lang="en-US" altLang="en-US" sz="2800" b="1" dirty="0" err="1">
                <a:solidFill>
                  <a:srgbClr val="0000CC"/>
                </a:solidFill>
                <a:latin typeface="Arial" panose="020B0604020202020204" pitchFamily="34" charset="0"/>
              </a:rPr>
              <a:t>br</a:t>
            </a:r>
            <a:r>
              <a:rPr lang="en-US" altLang="en-US" sz="2800" b="1" dirty="0">
                <a:solidFill>
                  <a:srgbClr val="0000CC"/>
                </a:solidFill>
                <a:latin typeface="Arial" panose="020B0604020202020204" pitchFamily="34" charset="0"/>
              </a:rPr>
              <a:t>&gt;</a:t>
            </a:r>
          </a:p>
          <a:p>
            <a:pPr eaLnBrk="1" hangingPunct="1">
              <a:lnSpc>
                <a:spcPct val="100000"/>
              </a:lnSpc>
              <a:spcBef>
                <a:spcPct val="0"/>
              </a:spcBef>
              <a:buClrTx/>
              <a:buFontTx/>
              <a:buNone/>
              <a:defRPr/>
            </a:pPr>
            <a:r>
              <a:rPr lang="en-GB" altLang="en-US" sz="2800" b="1" dirty="0">
                <a:solidFill>
                  <a:srgbClr val="0000CC"/>
                </a:solidFill>
                <a:latin typeface="Arial" panose="020B0604020202020204" pitchFamily="34" charset="0"/>
              </a:rPr>
              <a:t>family name: &lt;input type="text" size=25 name="</a:t>
            </a:r>
            <a:r>
              <a:rPr lang="en-GB" altLang="en-US" sz="2800" b="1" dirty="0" err="1">
                <a:solidFill>
                  <a:srgbClr val="0000CC"/>
                </a:solidFill>
                <a:latin typeface="Arial" panose="020B0604020202020204" pitchFamily="34" charset="0"/>
              </a:rPr>
              <a:t>lastname</a:t>
            </a:r>
            <a:r>
              <a:rPr lang="en-GB" altLang="en-US" sz="2800" b="1" dirty="0">
                <a:solidFill>
                  <a:srgbClr val="0000CC"/>
                </a:solidFill>
                <a:latin typeface="Arial" panose="020B0604020202020204" pitchFamily="34" charset="0"/>
              </a:rPr>
              <a:t>"&gt;&lt;</a:t>
            </a:r>
            <a:r>
              <a:rPr lang="en-GB" altLang="en-US" sz="2800" b="1" dirty="0" err="1">
                <a:solidFill>
                  <a:srgbClr val="0000CC"/>
                </a:solidFill>
                <a:latin typeface="Arial" panose="020B0604020202020204" pitchFamily="34" charset="0"/>
              </a:rPr>
              <a:t>br</a:t>
            </a:r>
            <a:r>
              <a:rPr lang="en-GB" altLang="en-US" sz="2800" b="1" dirty="0">
                <a:solidFill>
                  <a:srgbClr val="0000CC"/>
                </a:solidFill>
                <a:latin typeface="Arial" panose="020B0604020202020204" pitchFamily="34" charset="0"/>
              </a:rPr>
              <a:t>&gt;</a:t>
            </a:r>
            <a:endParaRPr lang="en-US" altLang="en-US" sz="2800" b="1" dirty="0">
              <a:solidFill>
                <a:srgbClr val="0000CC"/>
              </a:solidFill>
              <a:latin typeface="Arial" panose="020B0604020202020204" pitchFamily="34" charset="0"/>
            </a:endParaRP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&lt;</a:t>
            </a:r>
            <a:r>
              <a:rPr lang="en-US" altLang="en-US" sz="2800" b="1" dirty="0" err="1">
                <a:solidFill>
                  <a:schemeClr val="tx1"/>
                </a:solidFill>
                <a:latin typeface="Arial" panose="020B0604020202020204" pitchFamily="34" charset="0"/>
              </a:rPr>
              <a:t>br</a:t>
            </a:r>
            <a:r>
              <a:rPr lang="en-US" altLang="en-US" sz="2800" b="1" dirty="0">
                <a:solidFill>
                  <a:schemeClr val="tx1"/>
                </a:solidFill>
                <a:latin typeface="Arial" panose="020B0604020202020204" pitchFamily="34" charset="0"/>
              </a:rPr>
              <a:t>&gt;</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&lt;font color=red&gt;</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press here to submit the data:&lt;</a:t>
            </a:r>
            <a:r>
              <a:rPr lang="en-US" altLang="en-US" sz="2800" b="1" dirty="0" err="1">
                <a:solidFill>
                  <a:schemeClr val="tx1"/>
                </a:solidFill>
                <a:latin typeface="Arial" panose="020B0604020202020204" pitchFamily="34" charset="0"/>
              </a:rPr>
              <a:t>br</a:t>
            </a:r>
            <a:r>
              <a:rPr lang="en-US" altLang="en-US" sz="2800" b="1" dirty="0">
                <a:solidFill>
                  <a:schemeClr val="tx1"/>
                </a:solidFill>
                <a:latin typeface="Arial" panose="020B0604020202020204" pitchFamily="34" charset="0"/>
              </a:rPr>
              <a:t>&gt;</a:t>
            </a:r>
          </a:p>
          <a:p>
            <a:pPr eaLnBrk="1" hangingPunct="1">
              <a:lnSpc>
                <a:spcPct val="100000"/>
              </a:lnSpc>
              <a:spcBef>
                <a:spcPct val="0"/>
              </a:spcBef>
              <a:buClrTx/>
              <a:buFontTx/>
              <a:buNone/>
              <a:defRPr/>
            </a:pPr>
            <a:r>
              <a:rPr lang="en-US" altLang="en-US" sz="2800" b="1" dirty="0">
                <a:solidFill>
                  <a:srgbClr val="990000"/>
                </a:solidFill>
                <a:latin typeface="Arial" panose="020B0604020202020204" pitchFamily="34" charset="0"/>
              </a:rPr>
              <a:t>&lt;input type="submit" value="</a:t>
            </a:r>
            <a:r>
              <a:rPr lang="en-US" altLang="en-US" sz="2800" b="1" dirty="0" err="1">
                <a:solidFill>
                  <a:srgbClr val="990000"/>
                </a:solidFill>
                <a:latin typeface="Arial" panose="020B0604020202020204" pitchFamily="34" charset="0"/>
              </a:rPr>
              <a:t>submitdata</a:t>
            </a:r>
            <a:r>
              <a:rPr lang="en-US" altLang="en-US" sz="2800" b="1" dirty="0">
                <a:solidFill>
                  <a:srgbClr val="990000"/>
                </a:solidFill>
                <a:latin typeface="Arial" panose="020B0604020202020204" pitchFamily="34" charset="0"/>
              </a:rPr>
              <a:t> " &gt;</a:t>
            </a:r>
          </a:p>
          <a:p>
            <a:pPr eaLnBrk="1" hangingPunct="1">
              <a:lnSpc>
                <a:spcPct val="100000"/>
              </a:lnSpc>
              <a:spcBef>
                <a:spcPct val="0"/>
              </a:spcBef>
              <a:buClrTx/>
              <a:buFontTx/>
              <a:buNone/>
              <a:defRPr/>
            </a:pPr>
            <a:r>
              <a:rPr lang="en-US" altLang="en-US" sz="2800" b="1" dirty="0">
                <a:solidFill>
                  <a:srgbClr val="FF0000"/>
                </a:solidFill>
                <a:latin typeface="Arial" panose="020B0604020202020204" pitchFamily="34" charset="0"/>
              </a:rPr>
              <a:t>&lt;/form&gt;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6ED0A-0DE3-4943-9F74-509545096EF5}"/>
              </a:ext>
            </a:extLst>
          </p:cNvPr>
          <p:cNvSpPr>
            <a:spLocks noGrp="1"/>
          </p:cNvSpPr>
          <p:nvPr>
            <p:ph type="title"/>
          </p:nvPr>
        </p:nvSpPr>
        <p:spPr/>
        <p:txBody>
          <a:bodyPr/>
          <a:lstStyle/>
          <a:p>
            <a:pPr>
              <a:defRPr/>
            </a:pPr>
            <a:r>
              <a:rPr lang="en-US" dirty="0"/>
              <a:t>output</a:t>
            </a:r>
            <a:endParaRPr lang="en-GB" dirty="0"/>
          </a:p>
        </p:txBody>
      </p:sp>
      <p:sp>
        <p:nvSpPr>
          <p:cNvPr id="5" name="Slide Number Placeholder 5">
            <a:extLst>
              <a:ext uri="{FF2B5EF4-FFF2-40B4-BE49-F238E27FC236}">
                <a16:creationId xmlns:a16="http://schemas.microsoft.com/office/drawing/2014/main" id="{BC7F641D-8E3F-4752-85EE-76A88EA1D4F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E9A25E-4A6E-9647-9FC0-A21BC4032AA4}" type="slidenum">
              <a:rPr lang="ar-SA" altLang="en-US">
                <a:solidFill>
                  <a:srgbClr val="595959"/>
                </a:solidFill>
              </a:rPr>
              <a:pPr/>
              <a:t>58</a:t>
            </a:fld>
            <a:endParaRPr lang="en-US" altLang="en-US">
              <a:solidFill>
                <a:srgbClr val="595959"/>
              </a:solidFill>
            </a:endParaRPr>
          </a:p>
        </p:txBody>
      </p:sp>
      <p:pic>
        <p:nvPicPr>
          <p:cNvPr id="69636" name="Picture 1">
            <a:extLst>
              <a:ext uri="{FF2B5EF4-FFF2-40B4-BE49-F238E27FC236}">
                <a16:creationId xmlns:a16="http://schemas.microsoft.com/office/drawing/2014/main" id="{7CF7F337-975F-2D8F-81B6-DA12FACD4A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4662488"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5">
            <a:extLst>
              <a:ext uri="{FF2B5EF4-FFF2-40B4-BE49-F238E27FC236}">
                <a16:creationId xmlns:a16="http://schemas.microsoft.com/office/drawing/2014/main" id="{1A98A1DC-0911-4D6C-9654-E41BEDB00341}"/>
              </a:ext>
            </a:extLst>
          </p:cNvPr>
          <p:cNvSpPr>
            <a:spLocks noGrp="1" noChangeArrowheads="1"/>
          </p:cNvSpPr>
          <p:nvPr>
            <p:ph idx="1"/>
          </p:nvPr>
        </p:nvSpPr>
        <p:spPr>
          <a:xfrm>
            <a:off x="685800" y="1066800"/>
            <a:ext cx="7772400" cy="5410200"/>
          </a:xfrm>
          <a:solidFill>
            <a:schemeClr val="accent1">
              <a:lumMod val="40000"/>
              <a:lumOff val="60000"/>
            </a:schemeClr>
          </a:solidFill>
          <a:ln>
            <a:solidFill>
              <a:srgbClr val="333300"/>
            </a:solidFill>
            <a:miter lim="800000"/>
            <a:headEnd/>
            <a:tailEnd/>
          </a:ln>
        </p:spPr>
        <p:txBody>
          <a:bodyPr/>
          <a:lstStyle/>
          <a:p>
            <a:pPr eaLnBrk="1" hangingPunct="1">
              <a:lnSpc>
                <a:spcPct val="80000"/>
              </a:lnSpc>
              <a:defRPr/>
            </a:pPr>
            <a:r>
              <a:rPr lang="en-US" altLang="en-US" sz="2800" b="1" dirty="0">
                <a:solidFill>
                  <a:srgbClr val="FF0000"/>
                </a:solidFill>
              </a:rPr>
              <a:t>Reset</a:t>
            </a:r>
            <a:r>
              <a:rPr lang="en-US" altLang="en-US" sz="2800" b="1" dirty="0"/>
              <a:t>:</a:t>
            </a:r>
            <a:r>
              <a:rPr lang="en-US" altLang="en-US" sz="2800" dirty="0"/>
              <a:t> It is a good idea to include one of these for each form where users are entering data. It allows the surfer to clear all the input in the form.</a:t>
            </a:r>
          </a:p>
          <a:p>
            <a:pPr eaLnBrk="1" hangingPunct="1">
              <a:lnSpc>
                <a:spcPct val="80000"/>
              </a:lnSpc>
              <a:defRPr/>
            </a:pPr>
            <a:endParaRPr lang="en-US" altLang="en-US" sz="2800" dirty="0"/>
          </a:p>
          <a:p>
            <a:pPr eaLnBrk="1" hangingPunct="1">
              <a:lnSpc>
                <a:spcPct val="80000"/>
              </a:lnSpc>
              <a:defRPr/>
            </a:pPr>
            <a:r>
              <a:rPr lang="en-US" altLang="en-US" sz="2800" b="1" dirty="0">
                <a:solidFill>
                  <a:srgbClr val="FF0000"/>
                </a:solidFill>
              </a:rPr>
              <a:t>&lt;INPUT TYPE=“RESET”&gt;</a:t>
            </a:r>
          </a:p>
          <a:p>
            <a:pPr eaLnBrk="1" hangingPunct="1">
              <a:lnSpc>
                <a:spcPct val="80000"/>
              </a:lnSpc>
              <a:defRPr/>
            </a:pPr>
            <a:endParaRPr lang="en-US" altLang="en-US" sz="2800" b="1" dirty="0"/>
          </a:p>
          <a:p>
            <a:pPr eaLnBrk="1" hangingPunct="1">
              <a:lnSpc>
                <a:spcPct val="80000"/>
              </a:lnSpc>
              <a:defRPr/>
            </a:pPr>
            <a:r>
              <a:rPr lang="en-US" altLang="en-US" sz="2800" dirty="0"/>
              <a:t>Browser will display  </a:t>
            </a:r>
          </a:p>
          <a:p>
            <a:pPr eaLnBrk="1" hangingPunct="1">
              <a:lnSpc>
                <a:spcPct val="80000"/>
              </a:lnSpc>
              <a:defRPr/>
            </a:pPr>
            <a:r>
              <a:rPr lang="en-US" altLang="en-US" sz="2800" dirty="0"/>
              <a:t>         </a:t>
            </a:r>
          </a:p>
          <a:p>
            <a:pPr eaLnBrk="1" hangingPunct="1">
              <a:lnSpc>
                <a:spcPct val="80000"/>
              </a:lnSpc>
              <a:defRPr/>
            </a:pPr>
            <a:r>
              <a:rPr lang="en-US" altLang="en-US" sz="2800" dirty="0"/>
              <a:t>Reset buttons have the following attributes:</a:t>
            </a:r>
          </a:p>
          <a:p>
            <a:pPr eaLnBrk="1" hangingPunct="1">
              <a:lnSpc>
                <a:spcPct val="80000"/>
              </a:lnSpc>
              <a:defRPr/>
            </a:pPr>
            <a:r>
              <a:rPr lang="en-US" altLang="en-US" sz="2800" b="1" dirty="0">
                <a:solidFill>
                  <a:srgbClr val="FF0000"/>
                </a:solidFill>
              </a:rPr>
              <a:t>TYPE</a:t>
            </a:r>
            <a:r>
              <a:rPr lang="en-US" altLang="en-US" sz="2800" b="1" dirty="0"/>
              <a:t>:</a:t>
            </a:r>
            <a:r>
              <a:rPr lang="en-US" altLang="en-US" sz="2800" dirty="0"/>
              <a:t> reset.</a:t>
            </a:r>
          </a:p>
          <a:p>
            <a:pPr eaLnBrk="1" hangingPunct="1">
              <a:lnSpc>
                <a:spcPct val="80000"/>
              </a:lnSpc>
              <a:defRPr/>
            </a:pPr>
            <a:r>
              <a:rPr lang="en-US" altLang="en-US" sz="2800" b="1" dirty="0">
                <a:solidFill>
                  <a:srgbClr val="FF0000"/>
                </a:solidFill>
              </a:rPr>
              <a:t>VALUE</a:t>
            </a:r>
            <a:r>
              <a:rPr lang="en-US" altLang="en-US" sz="2800" b="1" dirty="0"/>
              <a:t>:</a:t>
            </a:r>
            <a:r>
              <a:rPr lang="en-US" altLang="en-US" sz="2800" dirty="0"/>
              <a:t> determines the text label on the button, usually Reset.</a:t>
            </a:r>
          </a:p>
        </p:txBody>
      </p:sp>
      <p:sp>
        <p:nvSpPr>
          <p:cNvPr id="7" name="Slide Number Placeholder 5">
            <a:extLst>
              <a:ext uri="{FF2B5EF4-FFF2-40B4-BE49-F238E27FC236}">
                <a16:creationId xmlns:a16="http://schemas.microsoft.com/office/drawing/2014/main" id="{0B0813CB-CA95-4EFD-A4A4-04B7173A709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BD475C-F062-9D4C-AF73-E8C39612543D}" type="slidenum">
              <a:rPr lang="ar-SA" altLang="en-US">
                <a:solidFill>
                  <a:srgbClr val="595959"/>
                </a:solidFill>
              </a:rPr>
              <a:pPr/>
              <a:t>59</a:t>
            </a:fld>
            <a:endParaRPr lang="en-US" altLang="en-US">
              <a:solidFill>
                <a:srgbClr val="595959"/>
              </a:solidFill>
            </a:endParaRPr>
          </a:p>
        </p:txBody>
      </p:sp>
      <p:pic>
        <p:nvPicPr>
          <p:cNvPr id="70660" name="Picture 7">
            <a:extLst>
              <a:ext uri="{FF2B5EF4-FFF2-40B4-BE49-F238E27FC236}">
                <a16:creationId xmlns:a16="http://schemas.microsoft.com/office/drawing/2014/main" id="{12FEBAD6-0D62-983B-D05A-B48DDF17D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05200"/>
            <a:ext cx="12906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FF37F78-FC6D-4685-8C8F-FD30B0300E3A}"/>
              </a:ext>
            </a:extLst>
          </p:cNvPr>
          <p:cNvSpPr>
            <a:spLocks noGrp="1"/>
          </p:cNvSpPr>
          <p:nvPr>
            <p:ph type="title"/>
          </p:nvPr>
        </p:nvSpPr>
        <p:spPr/>
        <p:txBody>
          <a:bodyPr/>
          <a:lstStyle/>
          <a:p>
            <a:pPr eaLnBrk="1" fontAlgn="auto" hangingPunct="1">
              <a:spcAft>
                <a:spcPts val="0"/>
              </a:spcAft>
              <a:defRPr/>
            </a:pPr>
            <a:r>
              <a:rPr lang="en-US" dirty="0"/>
              <a:t>Reset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a:extLst>
              <a:ext uri="{FF2B5EF4-FFF2-40B4-BE49-F238E27FC236}">
                <a16:creationId xmlns:a16="http://schemas.microsoft.com/office/drawing/2014/main" id="{90D5B207-7901-4655-AFC5-7DB908E8D6FF}"/>
              </a:ext>
            </a:extLst>
          </p:cNvPr>
          <p:cNvSpPr>
            <a:spLocks noGrp="1" noChangeArrowheads="1"/>
          </p:cNvSpPr>
          <p:nvPr>
            <p:ph type="title"/>
          </p:nvPr>
        </p:nvSpPr>
        <p:spPr/>
        <p:txBody>
          <a:bodyPr/>
          <a:lstStyle/>
          <a:p>
            <a:pPr eaLnBrk="1" fontAlgn="auto" hangingPunct="1">
              <a:spcAft>
                <a:spcPts val="0"/>
              </a:spcAft>
              <a:defRPr/>
            </a:pPr>
            <a:r>
              <a:rPr lang="en-US" altLang="en-US"/>
              <a:t>Some Examples on images</a:t>
            </a:r>
          </a:p>
        </p:txBody>
      </p:sp>
      <p:sp>
        <p:nvSpPr>
          <p:cNvPr id="15363" name="Rectangle 5">
            <a:extLst>
              <a:ext uri="{FF2B5EF4-FFF2-40B4-BE49-F238E27FC236}">
                <a16:creationId xmlns:a16="http://schemas.microsoft.com/office/drawing/2014/main" id="{8B53575B-AAC8-F4B8-585A-C99C071EB5BE}"/>
              </a:ext>
            </a:extLst>
          </p:cNvPr>
          <p:cNvSpPr>
            <a:spLocks noGrp="1"/>
          </p:cNvSpPr>
          <p:nvPr>
            <p:ph idx="1"/>
          </p:nvPr>
        </p:nvSpPr>
        <p:spPr/>
        <p:txBody>
          <a:bodyPr/>
          <a:lstStyle/>
          <a:p>
            <a:pPr eaLnBrk="1" hangingPunct="1"/>
            <a:r>
              <a:rPr lang="en-US" altLang="en-US"/>
              <a:t>1) &lt;img src=“myapiit.gif“ border=4&gt;</a:t>
            </a:r>
          </a:p>
          <a:p>
            <a:pPr eaLnBrk="1" hangingPunct="1"/>
            <a:r>
              <a:rPr lang="en-US" altLang="en-US"/>
              <a:t>2) &lt;img src="myapiit.gif " width="60" height="60"&gt;</a:t>
            </a:r>
          </a:p>
          <a:p>
            <a:pPr eaLnBrk="1" hangingPunct="1"/>
            <a:r>
              <a:rPr lang="en-US" altLang="en-US"/>
              <a:t>3) &lt;img src=" myapiit.gif</a:t>
            </a:r>
            <a:r>
              <a:rPr lang="ar-SA" altLang="en-US">
                <a:ea typeface="Majalla UI"/>
              </a:rPr>
              <a:t> </a:t>
            </a:r>
            <a:r>
              <a:rPr lang="en-US" altLang="en-US"/>
              <a:t>“ hspace="30" vspace="10" </a:t>
            </a:r>
            <a:r>
              <a:rPr lang="ar-SA" altLang="en-US">
                <a:ea typeface="Majalla UI"/>
              </a:rPr>
              <a:t> </a:t>
            </a:r>
            <a:r>
              <a:rPr lang="en-US" altLang="en-US"/>
              <a:t>border=20&gt; </a:t>
            </a:r>
          </a:p>
          <a:p>
            <a:pPr eaLnBrk="1" hangingPunct="1"/>
            <a:r>
              <a:rPr lang="en-US" altLang="en-US"/>
              <a:t>4)</a:t>
            </a:r>
            <a:r>
              <a:rPr lang="it-IT" altLang="en-US"/>
              <a:t> &lt; </a:t>
            </a:r>
            <a:r>
              <a:rPr lang="en-US" altLang="en-US"/>
              <a:t>img src</a:t>
            </a:r>
            <a:r>
              <a:rPr lang="it-IT" altLang="en-US"/>
              <a:t> =" </a:t>
            </a:r>
            <a:r>
              <a:rPr lang="en-US" altLang="en-US"/>
              <a:t>myapiit.gif</a:t>
            </a:r>
            <a:r>
              <a:rPr lang="it-IT" altLang="en-US"/>
              <a:t>“ align="left"&gt;</a:t>
            </a:r>
          </a:p>
          <a:p>
            <a:pPr eaLnBrk="1" hangingPunct="1"/>
            <a:endParaRPr lang="en-US" altLang="en-US"/>
          </a:p>
        </p:txBody>
      </p:sp>
      <p:sp>
        <p:nvSpPr>
          <p:cNvPr id="6" name="Slide Number Placeholder 5">
            <a:extLst>
              <a:ext uri="{FF2B5EF4-FFF2-40B4-BE49-F238E27FC236}">
                <a16:creationId xmlns:a16="http://schemas.microsoft.com/office/drawing/2014/main" id="{2884508A-92C9-4016-8E58-C01CC4DF0BD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E7598D-E446-2A48-9357-69E2471DF3F5}" type="slidenum">
              <a:rPr lang="ar-SA" altLang="en-US">
                <a:solidFill>
                  <a:srgbClr val="595959"/>
                </a:solidFill>
              </a:rPr>
              <a:pPr/>
              <a:t>6</a:t>
            </a:fld>
            <a:endParaRPr lang="en-US" altLang="en-US">
              <a:solidFill>
                <a:srgbClr val="595959"/>
              </a:solidFill>
            </a:endParaRPr>
          </a:p>
        </p:txBody>
      </p:sp>
      <p:pic>
        <p:nvPicPr>
          <p:cNvPr id="15365" name="Picture 2" descr="Image result for activity">
            <a:extLst>
              <a:ext uri="{FF2B5EF4-FFF2-40B4-BE49-F238E27FC236}">
                <a16:creationId xmlns:a16="http://schemas.microsoft.com/office/drawing/2014/main" id="{0E0A6F10-D976-ED98-1F64-331A635BF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5" y="4500563"/>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2DCCC46-7751-491A-AA4F-4B60011CE93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306FB5-FA02-7A48-B1AA-FEEB9B4DCD28}" type="slidenum">
              <a:rPr lang="ar-SA" altLang="en-US">
                <a:solidFill>
                  <a:srgbClr val="595959"/>
                </a:solidFill>
              </a:rPr>
              <a:pPr/>
              <a:t>60</a:t>
            </a:fld>
            <a:endParaRPr lang="en-US" altLang="en-US">
              <a:solidFill>
                <a:srgbClr val="595959"/>
              </a:solidFill>
            </a:endParaRPr>
          </a:p>
        </p:txBody>
      </p:sp>
      <p:sp>
        <p:nvSpPr>
          <p:cNvPr id="71683" name="Rectangle 4">
            <a:extLst>
              <a:ext uri="{FF2B5EF4-FFF2-40B4-BE49-F238E27FC236}">
                <a16:creationId xmlns:a16="http://schemas.microsoft.com/office/drawing/2014/main" id="{C1C84445-A162-62B7-3B1B-CC881B587EA5}"/>
              </a:ext>
            </a:extLst>
          </p:cNvPr>
          <p:cNvSpPr>
            <a:spLocks noChangeArrowheads="1"/>
          </p:cNvSpPr>
          <p:nvPr/>
        </p:nvSpPr>
        <p:spPr bwMode="auto">
          <a:xfrm>
            <a:off x="457200" y="381000"/>
            <a:ext cx="8458200" cy="5216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eaLnBrk="1" hangingPunct="1">
              <a:lnSpc>
                <a:spcPct val="100000"/>
              </a:lnSpc>
              <a:spcBef>
                <a:spcPct val="0"/>
              </a:spcBef>
              <a:buClrTx/>
              <a:buFontTx/>
              <a:buNone/>
            </a:pPr>
            <a:r>
              <a:rPr lang="en-US" altLang="en-US" sz="2800" b="1">
                <a:solidFill>
                  <a:srgbClr val="FF0000"/>
                </a:solidFill>
                <a:latin typeface="Arial" panose="020B0604020202020204" pitchFamily="34" charset="0"/>
              </a:rPr>
              <a:t>&lt;form     action="url"         method="get"&gt;</a:t>
            </a:r>
          </a:p>
          <a:p>
            <a:pPr eaLnBrk="1" hangingPunct="1">
              <a:lnSpc>
                <a:spcPct val="100000"/>
              </a:lnSpc>
              <a:spcBef>
                <a:spcPct val="0"/>
              </a:spcBef>
              <a:buClrTx/>
              <a:buFontTx/>
              <a:buNone/>
            </a:pPr>
            <a:r>
              <a:rPr lang="en-US" altLang="en-US" sz="2800" b="1">
                <a:solidFill>
                  <a:srgbClr val="0000CC"/>
                </a:solidFill>
                <a:latin typeface="Arial" panose="020B0604020202020204" pitchFamily="34" charset="0"/>
              </a:rPr>
              <a:t>first name: &lt;input type="text" size=25 name="firstname"&gt; &lt;br&gt;</a:t>
            </a:r>
          </a:p>
          <a:p>
            <a:pPr eaLnBrk="1" hangingPunct="1">
              <a:lnSpc>
                <a:spcPct val="100000"/>
              </a:lnSpc>
              <a:spcBef>
                <a:spcPct val="0"/>
              </a:spcBef>
              <a:buClrTx/>
              <a:buFontTx/>
              <a:buNone/>
            </a:pPr>
            <a:r>
              <a:rPr lang="en-US" altLang="en-US" sz="2800" b="1">
                <a:solidFill>
                  <a:srgbClr val="990000"/>
                </a:solidFill>
                <a:latin typeface="Arial" panose="020B0604020202020204" pitchFamily="34" charset="0"/>
              </a:rPr>
              <a:t>family name: &lt;input type="text" size=25 name="lastname"&gt;&lt;br&gt;</a:t>
            </a:r>
          </a:p>
          <a:p>
            <a:pPr eaLnBrk="1" hangingPunct="1">
              <a:lnSpc>
                <a:spcPct val="100000"/>
              </a:lnSpc>
              <a:spcBef>
                <a:spcPct val="0"/>
              </a:spcBef>
              <a:buClrTx/>
              <a:buFontTx/>
              <a:buNone/>
            </a:pPr>
            <a:r>
              <a:rPr lang="en-US" altLang="en-US" sz="2800" b="1">
                <a:solidFill>
                  <a:schemeClr val="tx1"/>
                </a:solidFill>
                <a:latin typeface="Arial" panose="020B0604020202020204" pitchFamily="34" charset="0"/>
              </a:rPr>
              <a:t>&lt;br&gt;</a:t>
            </a:r>
          </a:p>
          <a:p>
            <a:pPr eaLnBrk="1" hangingPunct="1">
              <a:lnSpc>
                <a:spcPct val="100000"/>
              </a:lnSpc>
              <a:spcBef>
                <a:spcPct val="0"/>
              </a:spcBef>
              <a:buClrTx/>
              <a:buFontTx/>
              <a:buNone/>
            </a:pPr>
            <a:r>
              <a:rPr lang="en-US" altLang="en-US" sz="2800" b="1">
                <a:solidFill>
                  <a:schemeClr val="tx1"/>
                </a:solidFill>
                <a:latin typeface="Arial" panose="020B0604020202020204" pitchFamily="34" charset="0"/>
              </a:rPr>
              <a:t>&lt;font color</a:t>
            </a:r>
            <a:r>
              <a:rPr lang="ar-SA" altLang="en-US" sz="2800" b="1">
                <a:solidFill>
                  <a:schemeClr val="tx1"/>
                </a:solidFill>
                <a:latin typeface="Arial" panose="020B0604020202020204" pitchFamily="34" charset="0"/>
              </a:rPr>
              <a:t> </a:t>
            </a:r>
            <a:r>
              <a:rPr lang="en-US" altLang="en-US" sz="2800" b="1">
                <a:solidFill>
                  <a:schemeClr val="tx1"/>
                </a:solidFill>
                <a:latin typeface="Arial" panose="020B0604020202020204" pitchFamily="34" charset="0"/>
              </a:rPr>
              <a:t>= red&gt;</a:t>
            </a:r>
          </a:p>
          <a:p>
            <a:pPr eaLnBrk="1" hangingPunct="1">
              <a:lnSpc>
                <a:spcPct val="100000"/>
              </a:lnSpc>
              <a:spcBef>
                <a:spcPct val="0"/>
              </a:spcBef>
              <a:buClrTx/>
              <a:buFontTx/>
              <a:buNone/>
            </a:pPr>
            <a:r>
              <a:rPr lang="en-US" altLang="en-US" sz="2800" b="1">
                <a:solidFill>
                  <a:schemeClr val="tx1"/>
                </a:solidFill>
                <a:latin typeface="Arial" panose="020B0604020202020204" pitchFamily="34" charset="0"/>
              </a:rPr>
              <a:t>&lt;strong&gt;&lt;font size=5&gt;press here to submit the data:&lt;/font&gt;&lt;/strong&gt;&lt;br&gt;</a:t>
            </a:r>
          </a:p>
          <a:p>
            <a:pPr eaLnBrk="1" hangingPunct="1">
              <a:lnSpc>
                <a:spcPct val="100000"/>
              </a:lnSpc>
              <a:spcBef>
                <a:spcPct val="0"/>
              </a:spcBef>
              <a:buClrTx/>
              <a:buFontTx/>
              <a:buNone/>
            </a:pPr>
            <a:r>
              <a:rPr lang="en-US" altLang="en-US" sz="2800" b="1">
                <a:solidFill>
                  <a:srgbClr val="FF0000"/>
                </a:solidFill>
                <a:latin typeface="Arial" panose="020B0604020202020204" pitchFamily="34" charset="0"/>
              </a:rPr>
              <a:t>&lt;input type="submit" value="submitdata"&gt;</a:t>
            </a:r>
          </a:p>
          <a:p>
            <a:pPr eaLnBrk="1" hangingPunct="1">
              <a:lnSpc>
                <a:spcPct val="100000"/>
              </a:lnSpc>
              <a:spcBef>
                <a:spcPct val="0"/>
              </a:spcBef>
              <a:buClrTx/>
              <a:buFontTx/>
              <a:buNone/>
            </a:pPr>
            <a:r>
              <a:rPr lang="en-US" altLang="en-US" sz="2800" b="1">
                <a:solidFill>
                  <a:srgbClr val="0000CC"/>
                </a:solidFill>
                <a:latin typeface="Arial" panose="020B0604020202020204" pitchFamily="34" charset="0"/>
              </a:rPr>
              <a:t>&lt;input type="reset" value="reset"&gt;</a:t>
            </a:r>
          </a:p>
          <a:p>
            <a:pPr eaLnBrk="1" hangingPunct="1">
              <a:lnSpc>
                <a:spcPct val="100000"/>
              </a:lnSpc>
              <a:spcBef>
                <a:spcPct val="0"/>
              </a:spcBef>
              <a:buClrTx/>
              <a:buFontTx/>
              <a:buNone/>
            </a:pPr>
            <a:r>
              <a:rPr lang="en-US" altLang="en-US" sz="2800" b="1">
                <a:solidFill>
                  <a:srgbClr val="FF0000"/>
                </a:solidFill>
                <a:latin typeface="Arial" panose="020B0604020202020204" pitchFamily="34" charset="0"/>
              </a:rPr>
              <a:t>&lt;/form&gt;</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3">
            <a:extLst>
              <a:ext uri="{FF2B5EF4-FFF2-40B4-BE49-F238E27FC236}">
                <a16:creationId xmlns:a16="http://schemas.microsoft.com/office/drawing/2014/main" id="{D94306A7-A7CA-F8F2-DEA8-81A62028D7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67595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93A4242-BD28-4E83-B043-0CB3E47BF9D1}"/>
              </a:ext>
            </a:extLst>
          </p:cNvPr>
          <p:cNvSpPr>
            <a:spLocks noGrp="1"/>
          </p:cNvSpPr>
          <p:nvPr>
            <p:ph type="title"/>
          </p:nvPr>
        </p:nvSpPr>
        <p:spPr/>
        <p:txBody>
          <a:bodyPr/>
          <a:lstStyle/>
          <a:p>
            <a:pPr>
              <a:defRPr/>
            </a:pPr>
            <a:r>
              <a:rPr lang="en-US" dirty="0"/>
              <a:t>Add a reset button</a:t>
            </a:r>
            <a:endParaRPr lang="en-GB" dirty="0"/>
          </a:p>
        </p:txBody>
      </p:sp>
      <p:sp>
        <p:nvSpPr>
          <p:cNvPr id="5" name="Slide Number Placeholder 5">
            <a:extLst>
              <a:ext uri="{FF2B5EF4-FFF2-40B4-BE49-F238E27FC236}">
                <a16:creationId xmlns:a16="http://schemas.microsoft.com/office/drawing/2014/main" id="{79B34D55-84EA-418A-9CD1-F120E318D0F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18EF8E-9BF5-404A-9071-79A288BC75B6}" type="slidenum">
              <a:rPr lang="ar-SA" altLang="en-US">
                <a:solidFill>
                  <a:srgbClr val="595959"/>
                </a:solidFill>
              </a:rPr>
              <a:pPr/>
              <a:t>61</a:t>
            </a:fld>
            <a:endParaRPr lang="en-US" altLang="en-US">
              <a:solidFill>
                <a:srgbClr val="595959"/>
              </a:solidFill>
            </a:endParaRPr>
          </a:p>
        </p:txBody>
      </p:sp>
      <p:pic>
        <p:nvPicPr>
          <p:cNvPr id="72709" name="Picture 2" descr="Image result for activity">
            <a:extLst>
              <a:ext uri="{FF2B5EF4-FFF2-40B4-BE49-F238E27FC236}">
                <a16:creationId xmlns:a16="http://schemas.microsoft.com/office/drawing/2014/main" id="{80EA7913-E273-F277-E667-DFD668712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575" y="4846638"/>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5C73034-7A38-4F11-8E44-8B57F2FF414B}"/>
              </a:ext>
            </a:extLst>
          </p:cNvPr>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contourClr>
              <a:srgbClr val="333300"/>
            </a:contourClr>
          </a:sp3d>
        </p:spPr>
        <p:txBody>
          <a:bodyPr>
            <a:normAutofit fontScale="90000"/>
            <a:flatTx/>
          </a:bodyPr>
          <a:lstStyle/>
          <a:p>
            <a:pPr eaLnBrk="1" fontAlgn="auto" hangingPunct="1">
              <a:spcAft>
                <a:spcPts val="0"/>
              </a:spcAft>
              <a:defRPr/>
            </a:pPr>
            <a:r>
              <a:rPr lang="en-US" altLang="en-US" b="1">
                <a:solidFill>
                  <a:srgbClr val="FFFF00"/>
                </a:solidFill>
              </a:rPr>
              <a:t>Image Submit Button</a:t>
            </a:r>
          </a:p>
        </p:txBody>
      </p:sp>
      <p:sp>
        <p:nvSpPr>
          <p:cNvPr id="115715" name="Rectangle 3">
            <a:extLst>
              <a:ext uri="{FF2B5EF4-FFF2-40B4-BE49-F238E27FC236}">
                <a16:creationId xmlns:a16="http://schemas.microsoft.com/office/drawing/2014/main" id="{E0BBB750-50DE-4E87-AB19-E2C3362C6A9A}"/>
              </a:ext>
            </a:extLst>
          </p:cNvPr>
          <p:cNvSpPr>
            <a:spLocks noGrp="1" noChangeArrowheads="1"/>
          </p:cNvSpPr>
          <p:nvPr>
            <p:ph idx="1"/>
          </p:nvPr>
        </p:nvSpPr>
        <p:spPr>
          <a:xfrm>
            <a:off x="685800" y="1447800"/>
            <a:ext cx="7772400" cy="4419600"/>
          </a:xfrm>
          <a:solidFill>
            <a:schemeClr val="accent1">
              <a:lumMod val="40000"/>
              <a:lumOff val="60000"/>
            </a:schemeClr>
          </a:solidFill>
          <a:ln>
            <a:solidFill>
              <a:srgbClr val="333300"/>
            </a:solidFill>
            <a:miter lim="800000"/>
            <a:headEnd/>
            <a:tailEnd/>
          </a:ln>
        </p:spPr>
        <p:txBody>
          <a:bodyPr rtlCol="0">
            <a:normAutofit/>
          </a:bodyPr>
          <a:lstStyle/>
          <a:p>
            <a:pPr eaLnBrk="1" fontAlgn="auto" hangingPunct="1">
              <a:spcAft>
                <a:spcPts val="0"/>
              </a:spcAft>
              <a:buClr>
                <a:schemeClr val="accent2"/>
              </a:buClr>
              <a:buFont typeface="Wingdings" panose="05000000000000000000" pitchFamily="2" charset="2"/>
              <a:buChar char="§"/>
              <a:defRPr/>
            </a:pPr>
            <a:r>
              <a:rPr lang="en-US" altLang="en-US" sz="2800" b="1" dirty="0">
                <a:solidFill>
                  <a:srgbClr val="0000FF"/>
                </a:solidFill>
              </a:rPr>
              <a:t>Image Submit Button:</a:t>
            </a:r>
            <a:r>
              <a:rPr lang="en-US" altLang="en-US" sz="2400" dirty="0">
                <a:solidFill>
                  <a:schemeClr val="tx1">
                    <a:lumMod val="65000"/>
                    <a:lumOff val="35000"/>
                  </a:schemeClr>
                </a:solidFill>
              </a:rPr>
              <a:t> Allows you to substitute an image for the standard submit button.</a:t>
            </a:r>
          </a:p>
          <a:p>
            <a:pPr eaLnBrk="1" fontAlgn="auto" hangingPunct="1">
              <a:spcAft>
                <a:spcPts val="0"/>
              </a:spcAft>
              <a:buClr>
                <a:schemeClr val="accent2"/>
              </a:buClr>
              <a:buFont typeface="Wingdings" panose="05000000000000000000" pitchFamily="2" charset="2"/>
              <a:buNone/>
              <a:defRPr/>
            </a:pPr>
            <a:endParaRPr lang="en-US" altLang="en-US" sz="2400" dirty="0">
              <a:solidFill>
                <a:schemeClr val="tx1">
                  <a:lumMod val="65000"/>
                  <a:lumOff val="35000"/>
                </a:schemeClr>
              </a:solidFill>
            </a:endParaRPr>
          </a:p>
          <a:p>
            <a:pPr eaLnBrk="1" fontAlgn="auto" hangingPunct="1">
              <a:spcAft>
                <a:spcPts val="0"/>
              </a:spcAft>
              <a:buClr>
                <a:schemeClr val="accent2"/>
              </a:buClr>
              <a:buFont typeface="Wingdings" panose="05000000000000000000" pitchFamily="2" charset="2"/>
              <a:buNone/>
              <a:defRPr/>
            </a:pPr>
            <a:r>
              <a:rPr lang="en-US" altLang="en-US" sz="2400" b="1" dirty="0">
                <a:solidFill>
                  <a:srgbClr val="FF0000"/>
                </a:solidFill>
              </a:rPr>
              <a:t>&lt;INPUT  TYPE=“IMAGE”  SRC=“imagename.gif”&gt;</a:t>
            </a:r>
          </a:p>
          <a:p>
            <a:pPr eaLnBrk="1" fontAlgn="auto" hangingPunct="1">
              <a:spcAft>
                <a:spcPts val="0"/>
              </a:spcAft>
              <a:buClr>
                <a:schemeClr val="accent2"/>
              </a:buClr>
              <a:buFont typeface="Wingdings" panose="05000000000000000000" pitchFamily="2" charset="2"/>
              <a:buNone/>
              <a:defRPr/>
            </a:pPr>
            <a:endParaRPr lang="en-US" altLang="en-US" sz="2400" b="1" dirty="0">
              <a:solidFill>
                <a:srgbClr val="FF0000"/>
              </a:solidFill>
            </a:endParaRPr>
          </a:p>
          <a:p>
            <a:pPr eaLnBrk="1" fontAlgn="auto" hangingPunct="1">
              <a:spcAft>
                <a:spcPts val="0"/>
              </a:spcAft>
              <a:buClr>
                <a:schemeClr val="accent2"/>
              </a:buClr>
              <a:buFont typeface="Wingdings" panose="05000000000000000000" pitchFamily="2" charset="2"/>
              <a:buNone/>
              <a:defRPr/>
            </a:pPr>
            <a:r>
              <a:rPr lang="en-US" altLang="en-US" sz="2400" dirty="0">
                <a:solidFill>
                  <a:schemeClr val="tx1">
                    <a:lumMod val="65000"/>
                    <a:lumOff val="35000"/>
                  </a:schemeClr>
                </a:solidFill>
              </a:rPr>
              <a:t>Image submit button has the following attributes:</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TYPE:</a:t>
            </a:r>
            <a:r>
              <a:rPr lang="en-US" altLang="en-US" sz="2400" dirty="0">
                <a:solidFill>
                  <a:schemeClr val="tx1">
                    <a:lumMod val="65000"/>
                    <a:lumOff val="35000"/>
                  </a:schemeClr>
                </a:solidFill>
              </a:rPr>
              <a:t> Image.</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NAME:</a:t>
            </a:r>
            <a:r>
              <a:rPr lang="en-US" altLang="en-US" sz="2400" dirty="0">
                <a:solidFill>
                  <a:schemeClr val="tx1">
                    <a:lumMod val="65000"/>
                    <a:lumOff val="35000"/>
                  </a:schemeClr>
                </a:solidFill>
              </a:rPr>
              <a:t> is the name of the button to be used in scripting.</a:t>
            </a:r>
          </a:p>
          <a:p>
            <a:pPr eaLnBrk="1" fontAlgn="auto" hangingPunct="1">
              <a:spcAft>
                <a:spcPts val="0"/>
              </a:spcAft>
              <a:buClr>
                <a:schemeClr val="accent2"/>
              </a:buClr>
              <a:buFont typeface="Wingdings" panose="05000000000000000000" pitchFamily="2" charset="2"/>
              <a:buChar char="§"/>
              <a:defRPr/>
            </a:pPr>
            <a:r>
              <a:rPr lang="en-US" altLang="en-US" sz="2400" b="1" dirty="0">
                <a:solidFill>
                  <a:srgbClr val="FF0000"/>
                </a:solidFill>
              </a:rPr>
              <a:t>SRC:</a:t>
            </a:r>
            <a:r>
              <a:rPr lang="en-US" altLang="en-US" sz="2400" dirty="0">
                <a:solidFill>
                  <a:schemeClr val="tx1">
                    <a:lumMod val="65000"/>
                    <a:lumOff val="35000"/>
                  </a:schemeClr>
                </a:solidFill>
              </a:rPr>
              <a:t> URL of the Image file.</a:t>
            </a:r>
          </a:p>
        </p:txBody>
      </p:sp>
      <p:sp>
        <p:nvSpPr>
          <p:cNvPr id="6" name="Slide Number Placeholder 5">
            <a:extLst>
              <a:ext uri="{FF2B5EF4-FFF2-40B4-BE49-F238E27FC236}">
                <a16:creationId xmlns:a16="http://schemas.microsoft.com/office/drawing/2014/main" id="{F41CE78F-BB4D-46BE-9C84-FCC31A74A63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0CB603-986C-074B-B9D8-7CA4B5B99E82}" type="slidenum">
              <a:rPr lang="ar-SA" altLang="en-US">
                <a:solidFill>
                  <a:srgbClr val="595959"/>
                </a:solidFill>
              </a:rPr>
              <a:pPr/>
              <a:t>62</a:t>
            </a:fld>
            <a:endParaRPr lang="en-US" altLang="en-US">
              <a:solidFill>
                <a:srgbClr val="595959"/>
              </a:solidFill>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0C706B-7B5A-4EF9-B44B-EBCFADFCB2AE}"/>
              </a:ext>
            </a:extLst>
          </p:cNvPr>
          <p:cNvSpPr>
            <a:spLocks noGrp="1"/>
          </p:cNvSpPr>
          <p:nvPr>
            <p:ph type="title"/>
          </p:nvPr>
        </p:nvSpPr>
        <p:spPr/>
        <p:txBody>
          <a:bodyPr/>
          <a:lstStyle/>
          <a:p>
            <a:pPr>
              <a:defRPr/>
            </a:pPr>
            <a:r>
              <a:rPr lang="en-US" dirty="0"/>
              <a:t>example</a:t>
            </a:r>
            <a:endParaRPr lang="en-GB" dirty="0"/>
          </a:p>
        </p:txBody>
      </p:sp>
      <p:sp>
        <p:nvSpPr>
          <p:cNvPr id="74755" name="Content Placeholder 3">
            <a:extLst>
              <a:ext uri="{FF2B5EF4-FFF2-40B4-BE49-F238E27FC236}">
                <a16:creationId xmlns:a16="http://schemas.microsoft.com/office/drawing/2014/main" id="{0D16CA30-EA67-1C6B-FBBE-82F6D4754D2F}"/>
              </a:ext>
            </a:extLst>
          </p:cNvPr>
          <p:cNvSpPr>
            <a:spLocks noGrp="1"/>
          </p:cNvSpPr>
          <p:nvPr>
            <p:ph idx="1"/>
          </p:nvPr>
        </p:nvSpPr>
        <p:spPr/>
        <p:txBody>
          <a:bodyPr/>
          <a:lstStyle/>
          <a:p>
            <a:pPr marL="0" indent="0">
              <a:buFont typeface="Arial" panose="020B0604020202020204" pitchFamily="34" charset="0"/>
              <a:buNone/>
            </a:pPr>
            <a:r>
              <a:rPr lang="en-US" altLang="en-US"/>
              <a:t>&lt;form&gt;</a:t>
            </a:r>
            <a:endParaRPr lang="en-GB" altLang="en-US"/>
          </a:p>
          <a:p>
            <a:pPr marL="0" indent="0">
              <a:buFont typeface="Arial" panose="020B0604020202020204" pitchFamily="34" charset="0"/>
              <a:buNone/>
            </a:pPr>
            <a:r>
              <a:rPr lang="en-GB" altLang="en-US"/>
              <a:t>&lt;H1&gt;&lt;font color=“blue”&gt; Click to go APIIT Official web site:</a:t>
            </a:r>
          </a:p>
          <a:p>
            <a:pPr marL="0" indent="0">
              <a:buFont typeface="Arial" panose="020B0604020202020204" pitchFamily="34" charset="0"/>
              <a:buNone/>
            </a:pPr>
            <a:r>
              <a:rPr lang="en-GB" altLang="en-US"/>
              <a:t>&lt;INPUT  TYPE="IMAGE"  SRC="1.jpg"  width=70 height=70&gt;</a:t>
            </a:r>
          </a:p>
          <a:p>
            <a:pPr marL="0" indent="0">
              <a:buFont typeface="Arial" panose="020B0604020202020204" pitchFamily="34" charset="0"/>
              <a:buNone/>
            </a:pPr>
            <a:r>
              <a:rPr lang="en-GB" altLang="en-US"/>
              <a:t>&lt;/form&gt;</a:t>
            </a:r>
          </a:p>
        </p:txBody>
      </p:sp>
      <p:sp>
        <p:nvSpPr>
          <p:cNvPr id="6" name="Slide Number Placeholder 5">
            <a:extLst>
              <a:ext uri="{FF2B5EF4-FFF2-40B4-BE49-F238E27FC236}">
                <a16:creationId xmlns:a16="http://schemas.microsoft.com/office/drawing/2014/main" id="{3C0C3D3F-5C91-4A60-8CA5-060ED835DB94}"/>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C1A7A4-FE5E-C845-8387-DE456D2A941F}" type="slidenum">
              <a:rPr lang="ar-SA" altLang="en-US">
                <a:solidFill>
                  <a:srgbClr val="595959"/>
                </a:solidFill>
              </a:rPr>
              <a:pPr/>
              <a:t>63</a:t>
            </a:fld>
            <a:endParaRPr lang="en-US" altLang="en-US">
              <a:solidFill>
                <a:srgbClr val="595959"/>
              </a:solidFill>
            </a:endParaRPr>
          </a:p>
        </p:txBody>
      </p:sp>
      <p:pic>
        <p:nvPicPr>
          <p:cNvPr id="74757" name="Picture 1">
            <a:extLst>
              <a:ext uri="{FF2B5EF4-FFF2-40B4-BE49-F238E27FC236}">
                <a16:creationId xmlns:a16="http://schemas.microsoft.com/office/drawing/2014/main" id="{DC982FC0-406F-CCA9-DF4C-CD1B210F13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803775"/>
            <a:ext cx="57816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8" name="Picture 2" descr="Image result for activity">
            <a:extLst>
              <a:ext uri="{FF2B5EF4-FFF2-40B4-BE49-F238E27FC236}">
                <a16:creationId xmlns:a16="http://schemas.microsoft.com/office/drawing/2014/main" id="{2F769FC4-E26A-F04B-6AD8-0F4BD0686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0"/>
            <a:ext cx="2743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4">
            <a:extLst>
              <a:ext uri="{FF2B5EF4-FFF2-40B4-BE49-F238E27FC236}">
                <a16:creationId xmlns:a16="http://schemas.microsoft.com/office/drawing/2014/main" id="{65AA1B8C-D2BC-4C41-B087-BDE884BEDBA8}"/>
              </a:ext>
            </a:extLst>
          </p:cNvPr>
          <p:cNvSpPr>
            <a:spLocks noGrp="1" noChangeArrowheads="1"/>
          </p:cNvSpPr>
          <p:nvPr>
            <p:ph idx="1"/>
          </p:nvPr>
        </p:nvSpPr>
        <p:spPr>
          <a:xfrm>
            <a:off x="533400" y="1066800"/>
            <a:ext cx="8305800" cy="5638800"/>
          </a:xfrm>
          <a:solidFill>
            <a:schemeClr val="accent1">
              <a:lumMod val="40000"/>
              <a:lumOff val="60000"/>
            </a:schemeClr>
          </a:solidFill>
          <a:ln>
            <a:solidFill>
              <a:srgbClr val="333300"/>
            </a:solidFill>
            <a:miter lim="800000"/>
            <a:headEnd/>
            <a:tailEnd/>
          </a:ln>
        </p:spPr>
        <p:txBody>
          <a:bodyPr rtlCol="0">
            <a:normAutofit lnSpcReduction="10000"/>
          </a:bodyPr>
          <a:lstStyle/>
          <a:p>
            <a:pPr eaLnBrk="1" fontAlgn="auto" hangingPunct="1">
              <a:spcAft>
                <a:spcPts val="0"/>
              </a:spcAft>
              <a:defRPr/>
            </a:pPr>
            <a:r>
              <a:rPr lang="en-US" altLang="en-US" sz="2400" b="1">
                <a:solidFill>
                  <a:srgbClr val="FF0000"/>
                </a:solidFill>
              </a:rPr>
              <a:t>File Upload</a:t>
            </a:r>
            <a:r>
              <a:rPr lang="en-US" altLang="en-US" sz="2400" b="1">
                <a:solidFill>
                  <a:schemeClr val="tx1">
                    <a:lumMod val="65000"/>
                    <a:lumOff val="35000"/>
                  </a:schemeClr>
                </a:solidFill>
              </a:rPr>
              <a:t>:</a:t>
            </a:r>
            <a:r>
              <a:rPr lang="en-US" altLang="en-US" sz="2400">
                <a:solidFill>
                  <a:schemeClr val="tx1">
                    <a:lumMod val="65000"/>
                    <a:lumOff val="35000"/>
                  </a:schemeClr>
                </a:solidFill>
              </a:rPr>
              <a:t> You can use a file upload to allow surfers to upload files to your web server.</a:t>
            </a:r>
          </a:p>
          <a:p>
            <a:pPr eaLnBrk="1" fontAlgn="auto" hangingPunct="1">
              <a:spcAft>
                <a:spcPts val="0"/>
              </a:spcAft>
              <a:defRPr/>
            </a:pPr>
            <a:r>
              <a:rPr lang="en-US" altLang="en-US" sz="2400" b="1">
                <a:solidFill>
                  <a:srgbClr val="FF0000"/>
                </a:solidFill>
              </a:rPr>
              <a:t>&lt;INPUT TYPE=“FILE”&gt;</a:t>
            </a:r>
          </a:p>
          <a:p>
            <a:pPr eaLnBrk="1" fontAlgn="auto" hangingPunct="1">
              <a:spcAft>
                <a:spcPts val="0"/>
              </a:spcAft>
              <a:defRPr/>
            </a:pPr>
            <a:r>
              <a:rPr lang="en-US" altLang="en-US" sz="2400">
                <a:solidFill>
                  <a:schemeClr val="tx1">
                    <a:lumMod val="65000"/>
                    <a:lumOff val="35000"/>
                  </a:schemeClr>
                </a:solidFill>
              </a:rPr>
              <a:t>Browser will display </a:t>
            </a:r>
          </a:p>
          <a:p>
            <a:pPr eaLnBrk="1" fontAlgn="auto" hangingPunct="1">
              <a:spcAft>
                <a:spcPts val="0"/>
              </a:spcAft>
              <a:defRPr/>
            </a:pPr>
            <a:endParaRPr lang="en-US" altLang="en-US" sz="2400">
              <a:solidFill>
                <a:schemeClr val="tx1">
                  <a:lumMod val="65000"/>
                  <a:lumOff val="35000"/>
                </a:schemeClr>
              </a:solidFill>
            </a:endParaRPr>
          </a:p>
          <a:p>
            <a:pPr eaLnBrk="1" fontAlgn="auto" hangingPunct="1">
              <a:spcAft>
                <a:spcPts val="0"/>
              </a:spcAft>
              <a:defRPr/>
            </a:pPr>
            <a:r>
              <a:rPr lang="en-US" altLang="en-US" sz="2400">
                <a:solidFill>
                  <a:schemeClr val="tx1">
                    <a:lumMod val="65000"/>
                    <a:lumOff val="35000"/>
                  </a:schemeClr>
                </a:solidFill>
              </a:rPr>
              <a:t>File Upload has the following attributes:</a:t>
            </a:r>
          </a:p>
          <a:p>
            <a:pPr eaLnBrk="1" fontAlgn="auto" hangingPunct="1">
              <a:spcAft>
                <a:spcPts val="0"/>
              </a:spcAft>
              <a:defRPr/>
            </a:pPr>
            <a:r>
              <a:rPr lang="en-US" altLang="en-US" sz="2400" b="1">
                <a:solidFill>
                  <a:srgbClr val="FF0000"/>
                </a:solidFill>
              </a:rPr>
              <a:t>TYPE</a:t>
            </a:r>
            <a:r>
              <a:rPr lang="en-US" altLang="en-US" sz="2400" b="1">
                <a:solidFill>
                  <a:schemeClr val="tx1">
                    <a:lumMod val="65000"/>
                    <a:lumOff val="35000"/>
                  </a:schemeClr>
                </a:solidFill>
              </a:rPr>
              <a:t>:</a:t>
            </a:r>
            <a:r>
              <a:rPr lang="en-US" altLang="en-US" sz="2400" b="1" i="1">
                <a:solidFill>
                  <a:schemeClr val="tx1">
                    <a:lumMod val="65000"/>
                    <a:lumOff val="35000"/>
                  </a:schemeClr>
                </a:solidFill>
              </a:rPr>
              <a:t>  </a:t>
            </a:r>
            <a:r>
              <a:rPr lang="en-US" altLang="en-US" sz="2400">
                <a:solidFill>
                  <a:schemeClr val="tx1">
                    <a:lumMod val="65000"/>
                    <a:lumOff val="35000"/>
                  </a:schemeClr>
                </a:solidFill>
              </a:rPr>
              <a:t>file.</a:t>
            </a:r>
          </a:p>
          <a:p>
            <a:pPr eaLnBrk="1" fontAlgn="auto" hangingPunct="1">
              <a:spcAft>
                <a:spcPts val="0"/>
              </a:spcAft>
              <a:defRPr/>
            </a:pPr>
            <a:r>
              <a:rPr lang="en-US" altLang="en-US" sz="2400" b="1">
                <a:solidFill>
                  <a:srgbClr val="FF0000"/>
                </a:solidFill>
              </a:rPr>
              <a:t>SIZE</a:t>
            </a:r>
            <a:r>
              <a:rPr lang="en-US" altLang="en-US" sz="2400" b="1">
                <a:solidFill>
                  <a:schemeClr val="tx1">
                    <a:lumMod val="65000"/>
                    <a:lumOff val="35000"/>
                  </a:schemeClr>
                </a:solidFill>
              </a:rPr>
              <a:t>:</a:t>
            </a:r>
            <a:r>
              <a:rPr lang="en-US" altLang="en-US" sz="2400" b="1" i="1">
                <a:solidFill>
                  <a:schemeClr val="tx1">
                    <a:lumMod val="65000"/>
                    <a:lumOff val="35000"/>
                  </a:schemeClr>
                </a:solidFill>
              </a:rPr>
              <a:t> </a:t>
            </a:r>
            <a:r>
              <a:rPr lang="en-US" altLang="en-US" sz="2400">
                <a:solidFill>
                  <a:schemeClr val="tx1">
                    <a:lumMod val="65000"/>
                    <a:lumOff val="35000"/>
                  </a:schemeClr>
                </a:solidFill>
              </a:rPr>
              <a:t>is the size of the text box in characters.</a:t>
            </a:r>
          </a:p>
          <a:p>
            <a:pPr eaLnBrk="1" fontAlgn="auto" hangingPunct="1">
              <a:spcAft>
                <a:spcPts val="0"/>
              </a:spcAft>
              <a:defRPr/>
            </a:pPr>
            <a:r>
              <a:rPr lang="en-US" altLang="en-US" sz="2400" b="1">
                <a:solidFill>
                  <a:srgbClr val="FF0000"/>
                </a:solidFill>
              </a:rPr>
              <a:t>NAME</a:t>
            </a:r>
            <a:r>
              <a:rPr lang="en-US" altLang="en-US" sz="2400" b="1">
                <a:solidFill>
                  <a:schemeClr val="tx1">
                    <a:lumMod val="65000"/>
                    <a:lumOff val="35000"/>
                  </a:schemeClr>
                </a:solidFill>
              </a:rPr>
              <a:t>:</a:t>
            </a:r>
            <a:r>
              <a:rPr lang="en-US" altLang="en-US" sz="2400">
                <a:solidFill>
                  <a:schemeClr val="tx1">
                    <a:lumMod val="65000"/>
                    <a:lumOff val="35000"/>
                  </a:schemeClr>
                </a:solidFill>
              </a:rPr>
              <a:t> is the name of the variable to be sent to the</a:t>
            </a:r>
          </a:p>
          <a:p>
            <a:pPr eaLnBrk="1" fontAlgn="auto" hangingPunct="1">
              <a:spcAft>
                <a:spcPts val="0"/>
              </a:spcAft>
              <a:buFontTx/>
              <a:buNone/>
              <a:defRPr/>
            </a:pPr>
            <a:r>
              <a:rPr lang="en-US" altLang="en-US" sz="2400">
                <a:solidFill>
                  <a:schemeClr val="tx1">
                    <a:lumMod val="65000"/>
                    <a:lumOff val="35000"/>
                  </a:schemeClr>
                </a:solidFill>
              </a:rPr>
              <a:t>CGI application.</a:t>
            </a:r>
          </a:p>
          <a:p>
            <a:pPr eaLnBrk="1" fontAlgn="auto" hangingPunct="1">
              <a:spcAft>
                <a:spcPts val="0"/>
              </a:spcAft>
              <a:defRPr/>
            </a:pPr>
            <a:r>
              <a:rPr lang="en-US" altLang="en-US" sz="2400" b="1">
                <a:solidFill>
                  <a:srgbClr val="FF0000"/>
                </a:solidFill>
              </a:rPr>
              <a:t>MAXLENGHT</a:t>
            </a:r>
            <a:r>
              <a:rPr lang="en-US" altLang="en-US" sz="2400" b="1">
                <a:solidFill>
                  <a:schemeClr val="tx1">
                    <a:lumMod val="65000"/>
                    <a:lumOff val="35000"/>
                  </a:schemeClr>
                </a:solidFill>
              </a:rPr>
              <a:t>:</a:t>
            </a:r>
            <a:r>
              <a:rPr lang="en-US" altLang="en-US" sz="2400">
                <a:solidFill>
                  <a:schemeClr val="tx1">
                    <a:lumMod val="65000"/>
                    <a:lumOff val="35000"/>
                  </a:schemeClr>
                </a:solidFill>
              </a:rPr>
              <a:t> is the maximum size of the input in the</a:t>
            </a:r>
          </a:p>
          <a:p>
            <a:pPr eaLnBrk="1" fontAlgn="auto" hangingPunct="1">
              <a:spcAft>
                <a:spcPts val="0"/>
              </a:spcAft>
              <a:buFontTx/>
              <a:buNone/>
              <a:defRPr/>
            </a:pPr>
            <a:r>
              <a:rPr lang="en-US" altLang="en-US" sz="2400">
                <a:solidFill>
                  <a:schemeClr val="tx1">
                    <a:lumMod val="65000"/>
                    <a:lumOff val="35000"/>
                  </a:schemeClr>
                </a:solidFill>
              </a:rPr>
              <a:t>textbox in characters.</a:t>
            </a:r>
          </a:p>
        </p:txBody>
      </p:sp>
      <p:sp>
        <p:nvSpPr>
          <p:cNvPr id="7" name="Slide Number Placeholder 5">
            <a:extLst>
              <a:ext uri="{FF2B5EF4-FFF2-40B4-BE49-F238E27FC236}">
                <a16:creationId xmlns:a16="http://schemas.microsoft.com/office/drawing/2014/main" id="{99E3EE0B-E9DF-40C2-8125-0F1D9007DA66}"/>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F470FE-4171-FD42-8937-57CB69DCC5E7}" type="slidenum">
              <a:rPr lang="ar-SA" altLang="en-US">
                <a:solidFill>
                  <a:srgbClr val="595959"/>
                </a:solidFill>
              </a:rPr>
              <a:pPr/>
              <a:t>64</a:t>
            </a:fld>
            <a:endParaRPr lang="en-US" altLang="en-US">
              <a:solidFill>
                <a:srgbClr val="595959"/>
              </a:solidFill>
            </a:endParaRPr>
          </a:p>
        </p:txBody>
      </p:sp>
      <p:pic>
        <p:nvPicPr>
          <p:cNvPr id="75780" name="Picture 7">
            <a:extLst>
              <a:ext uri="{FF2B5EF4-FFF2-40B4-BE49-F238E27FC236}">
                <a16:creationId xmlns:a16="http://schemas.microsoft.com/office/drawing/2014/main" id="{7DE035D4-20E7-2603-B46C-E016D3ECF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362200"/>
            <a:ext cx="3700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48762A1-DBD1-433F-9484-54ECDF87FCD1}"/>
              </a:ext>
            </a:extLst>
          </p:cNvPr>
          <p:cNvSpPr>
            <a:spLocks noGrp="1"/>
          </p:cNvSpPr>
          <p:nvPr>
            <p:ph type="title"/>
          </p:nvPr>
        </p:nvSpPr>
        <p:spPr/>
        <p:txBody>
          <a:bodyPr/>
          <a:lstStyle/>
          <a:p>
            <a:pPr eaLnBrk="1" fontAlgn="auto" hangingPunct="1">
              <a:spcAft>
                <a:spcPts val="0"/>
              </a:spcAft>
              <a:defRPr/>
            </a:pPr>
            <a:r>
              <a:rPr lang="en-US" dirty="0"/>
              <a:t>FILE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a:extLst>
              <a:ext uri="{FF2B5EF4-FFF2-40B4-BE49-F238E27FC236}">
                <a16:creationId xmlns:a16="http://schemas.microsoft.com/office/drawing/2014/main" id="{C6E5C6DB-F6A9-4A5E-A602-A7F12D08D0E6}"/>
              </a:ext>
            </a:extLst>
          </p:cNvPr>
          <p:cNvSpPr>
            <a:spLocks noGrp="1" noChangeArrowheads="1"/>
          </p:cNvSpPr>
          <p:nvPr>
            <p:ph idx="1"/>
          </p:nvPr>
        </p:nvSpPr>
        <p:spPr>
          <a:xfrm>
            <a:off x="457200" y="304800"/>
            <a:ext cx="8458200" cy="5821363"/>
          </a:xfrm>
          <a:solidFill>
            <a:schemeClr val="accent1">
              <a:lumMod val="40000"/>
              <a:lumOff val="60000"/>
            </a:schemeClr>
          </a:solidFill>
        </p:spPr>
        <p:txBody>
          <a:bodyPr/>
          <a:lstStyle/>
          <a:p>
            <a:pPr eaLnBrk="1" hangingPunct="1">
              <a:lnSpc>
                <a:spcPct val="90000"/>
              </a:lnSpc>
              <a:buFontTx/>
              <a:buNone/>
              <a:defRPr/>
            </a:pPr>
            <a:r>
              <a:rPr lang="en-US" altLang="en-US" sz="2800" b="1" dirty="0">
                <a:solidFill>
                  <a:srgbClr val="FF0000"/>
                </a:solidFill>
              </a:rPr>
              <a:t>&lt;BODY </a:t>
            </a:r>
            <a:r>
              <a:rPr lang="en-US" altLang="en-US" sz="2800" b="1" dirty="0" err="1"/>
              <a:t>bgcolor</a:t>
            </a:r>
            <a:r>
              <a:rPr lang="en-US" altLang="en-US" sz="2800" b="1" dirty="0"/>
              <a:t>=</a:t>
            </a:r>
            <a:r>
              <a:rPr lang="en-US" altLang="en-US" sz="2800" b="1" dirty="0" err="1"/>
              <a:t>lightblue</a:t>
            </a:r>
            <a:r>
              <a:rPr lang="en-US" altLang="en-US" sz="2800" b="1" dirty="0">
                <a:solidFill>
                  <a:srgbClr val="FF0000"/>
                </a:solidFill>
              </a:rPr>
              <a:t>&gt;</a:t>
            </a:r>
          </a:p>
          <a:p>
            <a:pPr eaLnBrk="1" hangingPunct="1">
              <a:lnSpc>
                <a:spcPct val="90000"/>
              </a:lnSpc>
              <a:buFontTx/>
              <a:buNone/>
              <a:defRPr/>
            </a:pPr>
            <a:r>
              <a:rPr lang="en-US" altLang="en-US" sz="2800" b="1" dirty="0">
                <a:solidFill>
                  <a:srgbClr val="0000CC"/>
                </a:solidFill>
              </a:rPr>
              <a:t>&lt;form&gt;</a:t>
            </a:r>
          </a:p>
          <a:p>
            <a:pPr eaLnBrk="1" hangingPunct="1">
              <a:lnSpc>
                <a:spcPct val="90000"/>
              </a:lnSpc>
              <a:buFontTx/>
              <a:buNone/>
              <a:defRPr/>
            </a:pPr>
            <a:r>
              <a:rPr lang="en-US" altLang="en-US" sz="2800" b="1" dirty="0">
                <a:solidFill>
                  <a:schemeClr val="tx2"/>
                </a:solidFill>
              </a:rPr>
              <a:t>&lt;H3&gt;&lt;font color=</a:t>
            </a:r>
            <a:r>
              <a:rPr lang="en-US" altLang="en-US" sz="2800" b="1" dirty="0" err="1"/>
              <a:t>forestgreen</a:t>
            </a:r>
            <a:r>
              <a:rPr lang="en-US" altLang="en-US" sz="2800" b="1" dirty="0">
                <a:solidFill>
                  <a:schemeClr val="tx2"/>
                </a:solidFill>
              </a:rPr>
              <a:t>&gt;</a:t>
            </a:r>
          </a:p>
          <a:p>
            <a:pPr eaLnBrk="1" hangingPunct="1">
              <a:lnSpc>
                <a:spcPct val="90000"/>
              </a:lnSpc>
              <a:buFontTx/>
              <a:buNone/>
              <a:defRPr/>
            </a:pPr>
            <a:r>
              <a:rPr lang="en-US" altLang="en-US" sz="2800" b="1" dirty="0"/>
              <a:t>Please attach your file here to for uploading to</a:t>
            </a:r>
          </a:p>
          <a:p>
            <a:pPr eaLnBrk="1" hangingPunct="1">
              <a:lnSpc>
                <a:spcPct val="90000"/>
              </a:lnSpc>
              <a:buFontTx/>
              <a:buNone/>
              <a:defRPr/>
            </a:pPr>
            <a:r>
              <a:rPr lang="en-US" altLang="en-US" sz="2800" b="1" dirty="0"/>
              <a:t>My &lt;font color =</a:t>
            </a:r>
            <a:r>
              <a:rPr lang="en-US" altLang="en-US" sz="2800" b="1" dirty="0">
                <a:solidFill>
                  <a:srgbClr val="FF0000"/>
                </a:solidFill>
              </a:rPr>
              <a:t>red</a:t>
            </a:r>
            <a:r>
              <a:rPr lang="en-US" altLang="en-US" sz="2800" b="1" dirty="0"/>
              <a:t>&gt;SERVER...&lt;BR&gt;</a:t>
            </a:r>
          </a:p>
          <a:p>
            <a:pPr eaLnBrk="1" hangingPunct="1">
              <a:lnSpc>
                <a:spcPct val="90000"/>
              </a:lnSpc>
              <a:buFontTx/>
              <a:buNone/>
              <a:defRPr/>
            </a:pPr>
            <a:endParaRPr lang="en-US" altLang="en-US" sz="2800" b="1" dirty="0">
              <a:solidFill>
                <a:srgbClr val="0000CC"/>
              </a:solidFill>
            </a:endParaRPr>
          </a:p>
          <a:p>
            <a:pPr eaLnBrk="1" hangingPunct="1">
              <a:lnSpc>
                <a:spcPct val="90000"/>
              </a:lnSpc>
              <a:buFontTx/>
              <a:buNone/>
              <a:defRPr/>
            </a:pPr>
            <a:r>
              <a:rPr lang="en-US" altLang="en-US" sz="2800" b="1" dirty="0">
                <a:solidFill>
                  <a:srgbClr val="0000CC"/>
                </a:solidFill>
              </a:rPr>
              <a:t>&lt;INPUT  TYPE="File"  name="</a:t>
            </a:r>
            <a:r>
              <a:rPr lang="en-US" altLang="en-US" sz="2800" b="1" dirty="0" err="1">
                <a:solidFill>
                  <a:srgbClr val="0000CC"/>
                </a:solidFill>
              </a:rPr>
              <a:t>myFile</a:t>
            </a:r>
            <a:r>
              <a:rPr lang="en-US" altLang="en-US" sz="2800" b="1" dirty="0">
                <a:solidFill>
                  <a:srgbClr val="0000CC"/>
                </a:solidFill>
              </a:rPr>
              <a:t>"  size="30"&gt;</a:t>
            </a:r>
          </a:p>
          <a:p>
            <a:pPr eaLnBrk="1" hangingPunct="1">
              <a:lnSpc>
                <a:spcPct val="90000"/>
              </a:lnSpc>
              <a:buFontTx/>
              <a:buNone/>
              <a:defRPr/>
            </a:pPr>
            <a:endParaRPr lang="en-US" altLang="en-US" sz="2800" b="1" dirty="0">
              <a:solidFill>
                <a:srgbClr val="993300"/>
              </a:solidFill>
            </a:endParaRPr>
          </a:p>
          <a:p>
            <a:pPr eaLnBrk="1" hangingPunct="1">
              <a:lnSpc>
                <a:spcPct val="90000"/>
              </a:lnSpc>
              <a:buFontTx/>
              <a:buNone/>
              <a:defRPr/>
            </a:pPr>
            <a:r>
              <a:rPr lang="en-US" altLang="en-US" sz="2800" b="1" dirty="0">
                <a:solidFill>
                  <a:srgbClr val="993300"/>
                </a:solidFill>
              </a:rPr>
              <a:t>&lt;INPUT  TYPE="Submit"  value="</a:t>
            </a:r>
            <a:r>
              <a:rPr lang="en-US" altLang="en-US" sz="2800" b="1" dirty="0" err="1">
                <a:solidFill>
                  <a:srgbClr val="993300"/>
                </a:solidFill>
              </a:rPr>
              <a:t>SubmitFile</a:t>
            </a:r>
            <a:r>
              <a:rPr lang="en-US" altLang="en-US" sz="2800" b="1" dirty="0">
                <a:solidFill>
                  <a:srgbClr val="993300"/>
                </a:solidFill>
              </a:rPr>
              <a:t>"&gt;</a:t>
            </a:r>
          </a:p>
          <a:p>
            <a:pPr eaLnBrk="1" hangingPunct="1">
              <a:lnSpc>
                <a:spcPct val="90000"/>
              </a:lnSpc>
              <a:buFontTx/>
              <a:buNone/>
              <a:defRPr/>
            </a:pPr>
            <a:r>
              <a:rPr lang="en-US" altLang="en-US" sz="2800" b="1" dirty="0">
                <a:solidFill>
                  <a:srgbClr val="0000CC"/>
                </a:solidFill>
              </a:rPr>
              <a:t>&lt;/form&gt;</a:t>
            </a:r>
          </a:p>
          <a:p>
            <a:pPr eaLnBrk="1" hangingPunct="1">
              <a:lnSpc>
                <a:spcPct val="90000"/>
              </a:lnSpc>
              <a:buFontTx/>
              <a:buNone/>
              <a:defRPr/>
            </a:pPr>
            <a:r>
              <a:rPr lang="en-US" altLang="en-US" sz="2800" b="1" dirty="0">
                <a:solidFill>
                  <a:srgbClr val="FF0000"/>
                </a:solidFill>
              </a:rPr>
              <a:t>&lt;/BODY&gt;</a:t>
            </a:r>
          </a:p>
        </p:txBody>
      </p:sp>
      <p:sp>
        <p:nvSpPr>
          <p:cNvPr id="5" name="Slide Number Placeholder 5">
            <a:extLst>
              <a:ext uri="{FF2B5EF4-FFF2-40B4-BE49-F238E27FC236}">
                <a16:creationId xmlns:a16="http://schemas.microsoft.com/office/drawing/2014/main" id="{A294A976-AE75-4541-AE3A-BBCBE7F8C7A5}"/>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C1B3F5-7D68-9741-8654-74DA5D648E39}" type="slidenum">
              <a:rPr lang="ar-SA" altLang="en-US">
                <a:solidFill>
                  <a:srgbClr val="595959"/>
                </a:solidFill>
              </a:rPr>
              <a:pPr/>
              <a:t>65</a:t>
            </a:fld>
            <a:endParaRPr lang="en-US" altLang="en-US">
              <a:solidFill>
                <a:srgbClr val="59595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a:extLst>
              <a:ext uri="{FF2B5EF4-FFF2-40B4-BE49-F238E27FC236}">
                <a16:creationId xmlns:a16="http://schemas.microsoft.com/office/drawing/2014/main" id="{5DD9B69F-1A0C-431A-B5EC-AED44EA96F89}"/>
              </a:ext>
            </a:extLst>
          </p:cNvPr>
          <p:cNvSpPr>
            <a:spLocks noGrp="1" noChangeArrowheads="1"/>
          </p:cNvSpPr>
          <p:nvPr>
            <p:ph idx="1"/>
          </p:nvPr>
        </p:nvSpPr>
        <p:spPr>
          <a:xfrm>
            <a:off x="831850" y="1692275"/>
            <a:ext cx="7848600" cy="5029200"/>
          </a:xfrm>
          <a:solidFill>
            <a:schemeClr val="accent1">
              <a:lumMod val="40000"/>
              <a:lumOff val="60000"/>
            </a:schemeClr>
          </a:solidFill>
        </p:spPr>
        <p:txBody>
          <a:bodyPr rtlCol="0">
            <a:normAutofit lnSpcReduction="10000"/>
          </a:bodyPr>
          <a:lstStyle/>
          <a:p>
            <a:pPr eaLnBrk="1" fontAlgn="auto" hangingPunct="1">
              <a:spcAft>
                <a:spcPts val="0"/>
              </a:spcAft>
              <a:buClr>
                <a:schemeClr val="accent2"/>
              </a:buClr>
              <a:buFont typeface="Wingdings" panose="05000000000000000000" pitchFamily="2" charset="2"/>
              <a:buChar char="§"/>
              <a:defRPr/>
            </a:pPr>
            <a:r>
              <a:rPr lang="en-US" altLang="en-US" sz="2800" b="1" dirty="0">
                <a:solidFill>
                  <a:srgbClr val="FF0000"/>
                </a:solidFill>
              </a:rPr>
              <a:t>&lt;TEXTAREA&gt;&lt;/TEXTAREA&gt;:</a:t>
            </a:r>
            <a:r>
              <a:rPr lang="en-US" altLang="en-US" sz="2800" dirty="0">
                <a:solidFill>
                  <a:schemeClr val="tx1">
                    <a:lumMod val="65000"/>
                    <a:lumOff val="35000"/>
                  </a:schemeClr>
                </a:solidFill>
              </a:rPr>
              <a:t> is an element that allows for free form text entry.</a:t>
            </a:r>
          </a:p>
          <a:p>
            <a:pPr eaLnBrk="1" fontAlgn="auto" hangingPunct="1">
              <a:spcAft>
                <a:spcPts val="0"/>
              </a:spcAft>
              <a:buClr>
                <a:schemeClr val="accent2"/>
              </a:buClr>
              <a:buFont typeface="Wingdings" panose="05000000000000000000" pitchFamily="2" charset="2"/>
              <a:buNone/>
              <a:defRPr/>
            </a:pPr>
            <a:endParaRPr lang="en-US" altLang="en-US" sz="2800" dirty="0">
              <a:solidFill>
                <a:schemeClr val="tx1">
                  <a:lumMod val="65000"/>
                  <a:lumOff val="35000"/>
                </a:schemeClr>
              </a:solidFill>
            </a:endParaRPr>
          </a:p>
          <a:p>
            <a:pPr eaLnBrk="1" fontAlgn="auto" hangingPunct="1">
              <a:spcAft>
                <a:spcPts val="0"/>
              </a:spcAft>
              <a:buClr>
                <a:schemeClr val="accent2"/>
              </a:buClr>
              <a:buFont typeface="Wingdings" panose="05000000000000000000" pitchFamily="2" charset="2"/>
              <a:buNone/>
              <a:defRPr/>
            </a:pPr>
            <a:r>
              <a:rPr lang="en-US" altLang="en-US" sz="2800" dirty="0">
                <a:solidFill>
                  <a:schemeClr val="tx1">
                    <a:lumMod val="65000"/>
                    <a:lumOff val="35000"/>
                  </a:schemeClr>
                </a:solidFill>
              </a:rPr>
              <a:t>Browser will display </a:t>
            </a:r>
          </a:p>
          <a:p>
            <a:pPr eaLnBrk="1" fontAlgn="auto" hangingPunct="1">
              <a:spcAft>
                <a:spcPts val="0"/>
              </a:spcAft>
              <a:buClr>
                <a:schemeClr val="accent2"/>
              </a:buClr>
              <a:buFont typeface="Wingdings" panose="05000000000000000000" pitchFamily="2" charset="2"/>
              <a:buNone/>
              <a:defRPr/>
            </a:pPr>
            <a:endParaRPr lang="en-US" altLang="en-US" sz="2800" dirty="0">
              <a:solidFill>
                <a:schemeClr val="tx1">
                  <a:lumMod val="65000"/>
                  <a:lumOff val="35000"/>
                </a:schemeClr>
              </a:solidFill>
            </a:endParaRPr>
          </a:p>
          <a:p>
            <a:pPr eaLnBrk="1" fontAlgn="auto" hangingPunct="1">
              <a:spcAft>
                <a:spcPts val="0"/>
              </a:spcAft>
              <a:buClr>
                <a:schemeClr val="accent2"/>
              </a:buClr>
              <a:buFont typeface="Wingdings" panose="05000000000000000000" pitchFamily="2" charset="2"/>
              <a:buNone/>
              <a:defRPr/>
            </a:pPr>
            <a:r>
              <a:rPr lang="en-US" altLang="en-US" sz="2800" dirty="0" err="1">
                <a:solidFill>
                  <a:schemeClr val="tx1">
                    <a:lumMod val="65000"/>
                    <a:lumOff val="35000"/>
                  </a:schemeClr>
                </a:solidFill>
              </a:rPr>
              <a:t>Textarea</a:t>
            </a:r>
            <a:r>
              <a:rPr lang="en-US" altLang="en-US" sz="2800" dirty="0">
                <a:solidFill>
                  <a:schemeClr val="tx1">
                    <a:lumMod val="65000"/>
                    <a:lumOff val="35000"/>
                  </a:schemeClr>
                </a:solidFill>
              </a:rPr>
              <a:t> has the following attributes:</a:t>
            </a:r>
          </a:p>
          <a:p>
            <a:pPr eaLnBrk="1" fontAlgn="auto" hangingPunct="1">
              <a:spcAft>
                <a:spcPts val="0"/>
              </a:spcAft>
              <a:buClr>
                <a:schemeClr val="accent2"/>
              </a:buClr>
              <a:buFont typeface="Wingdings" panose="05000000000000000000" pitchFamily="2" charset="2"/>
              <a:buChar char="§"/>
              <a:defRPr/>
            </a:pPr>
            <a:r>
              <a:rPr lang="en-US" altLang="en-US" sz="2800" b="1" dirty="0">
                <a:solidFill>
                  <a:srgbClr val="FF0000"/>
                </a:solidFill>
              </a:rPr>
              <a:t>NAME</a:t>
            </a:r>
            <a:r>
              <a:rPr lang="en-US" altLang="en-US" sz="2800" b="1" dirty="0">
                <a:solidFill>
                  <a:schemeClr val="tx1">
                    <a:lumMod val="65000"/>
                    <a:lumOff val="35000"/>
                  </a:schemeClr>
                </a:solidFill>
              </a:rPr>
              <a:t>:</a:t>
            </a:r>
            <a:r>
              <a:rPr lang="en-US" altLang="en-US" sz="2800" dirty="0">
                <a:solidFill>
                  <a:schemeClr val="tx1">
                    <a:lumMod val="65000"/>
                    <a:lumOff val="35000"/>
                  </a:schemeClr>
                </a:solidFill>
              </a:rPr>
              <a:t> is the name of the variable to be sent to the CGI application.</a:t>
            </a:r>
          </a:p>
          <a:p>
            <a:pPr eaLnBrk="1" fontAlgn="auto" hangingPunct="1">
              <a:spcAft>
                <a:spcPts val="0"/>
              </a:spcAft>
              <a:buClr>
                <a:schemeClr val="accent2"/>
              </a:buClr>
              <a:buFont typeface="Wingdings" panose="05000000000000000000" pitchFamily="2" charset="2"/>
              <a:buChar char="§"/>
              <a:defRPr/>
            </a:pPr>
            <a:r>
              <a:rPr lang="en-US" altLang="en-US" sz="2800" b="1" dirty="0">
                <a:solidFill>
                  <a:srgbClr val="FF0000"/>
                </a:solidFill>
              </a:rPr>
              <a:t>ROWS</a:t>
            </a:r>
            <a:r>
              <a:rPr lang="en-US" altLang="en-US" sz="2800" b="1" dirty="0">
                <a:solidFill>
                  <a:schemeClr val="tx1">
                    <a:lumMod val="65000"/>
                    <a:lumOff val="35000"/>
                  </a:schemeClr>
                </a:solidFill>
              </a:rPr>
              <a:t>:</a:t>
            </a:r>
            <a:r>
              <a:rPr lang="en-US" altLang="en-US" sz="2800" dirty="0">
                <a:solidFill>
                  <a:schemeClr val="tx1">
                    <a:lumMod val="65000"/>
                    <a:lumOff val="35000"/>
                  </a:schemeClr>
                </a:solidFill>
              </a:rPr>
              <a:t> the number of rows to the textbox.</a:t>
            </a:r>
          </a:p>
          <a:p>
            <a:pPr eaLnBrk="1" fontAlgn="auto" hangingPunct="1">
              <a:spcAft>
                <a:spcPts val="0"/>
              </a:spcAft>
              <a:buClr>
                <a:schemeClr val="accent2"/>
              </a:buClr>
              <a:buFont typeface="Wingdings" panose="05000000000000000000" pitchFamily="2" charset="2"/>
              <a:buChar char="§"/>
              <a:defRPr/>
            </a:pPr>
            <a:r>
              <a:rPr lang="en-US" altLang="en-US" sz="2800" b="1" dirty="0">
                <a:solidFill>
                  <a:srgbClr val="FF0000"/>
                </a:solidFill>
              </a:rPr>
              <a:t>COLS</a:t>
            </a:r>
            <a:r>
              <a:rPr lang="en-US" altLang="en-US" sz="2800" b="1" dirty="0">
                <a:solidFill>
                  <a:schemeClr val="tx1">
                    <a:lumMod val="65000"/>
                    <a:lumOff val="35000"/>
                  </a:schemeClr>
                </a:solidFill>
              </a:rPr>
              <a:t>:</a:t>
            </a:r>
            <a:r>
              <a:rPr lang="en-US" altLang="en-US" sz="2800" dirty="0">
                <a:solidFill>
                  <a:schemeClr val="tx1">
                    <a:lumMod val="65000"/>
                    <a:lumOff val="35000"/>
                  </a:schemeClr>
                </a:solidFill>
              </a:rPr>
              <a:t> the number of columns to the textbox.</a:t>
            </a:r>
          </a:p>
        </p:txBody>
      </p:sp>
      <p:sp>
        <p:nvSpPr>
          <p:cNvPr id="7" name="Slide Number Placeholder 5">
            <a:extLst>
              <a:ext uri="{FF2B5EF4-FFF2-40B4-BE49-F238E27FC236}">
                <a16:creationId xmlns:a16="http://schemas.microsoft.com/office/drawing/2014/main" id="{8B5050FD-553F-4D6C-BE02-596F27B11180}"/>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F1834D-329F-7341-B482-412D09150388}" type="slidenum">
              <a:rPr lang="ar-SA" altLang="en-US">
                <a:solidFill>
                  <a:srgbClr val="595959"/>
                </a:solidFill>
              </a:rPr>
              <a:pPr/>
              <a:t>66</a:t>
            </a:fld>
            <a:endParaRPr lang="en-US" altLang="en-US">
              <a:solidFill>
                <a:srgbClr val="595959"/>
              </a:solidFill>
            </a:endParaRPr>
          </a:p>
        </p:txBody>
      </p:sp>
      <p:pic>
        <p:nvPicPr>
          <p:cNvPr id="77828" name="Picture 6">
            <a:extLst>
              <a:ext uri="{FF2B5EF4-FFF2-40B4-BE49-F238E27FC236}">
                <a16:creationId xmlns:a16="http://schemas.microsoft.com/office/drawing/2014/main" id="{08EFC8A3-6BAB-2C3F-DA36-C369EABD0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676525"/>
            <a:ext cx="26860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6AC80DD-5AAA-434C-854F-27694AFD731C}"/>
              </a:ext>
            </a:extLst>
          </p:cNvPr>
          <p:cNvSpPr>
            <a:spLocks noGrp="1"/>
          </p:cNvSpPr>
          <p:nvPr>
            <p:ph type="title"/>
          </p:nvPr>
        </p:nvSpPr>
        <p:spPr>
          <a:xfrm>
            <a:off x="938213" y="304800"/>
            <a:ext cx="7634287" cy="1492250"/>
          </a:xfrm>
        </p:spPr>
        <p:txBody>
          <a:bodyPr/>
          <a:lstStyle/>
          <a:p>
            <a:pPr eaLnBrk="1" fontAlgn="auto" hangingPunct="1">
              <a:spcAft>
                <a:spcPts val="0"/>
              </a:spcAft>
              <a:defRPr/>
            </a:pPr>
            <a:r>
              <a:rPr lang="en-US" dirty="0"/>
              <a:t>Other Elements – Text area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32123CC-10BA-4F0C-9B12-2753A28DA708}"/>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1EC600-998B-4349-B1AD-093683EC6D52}" type="slidenum">
              <a:rPr lang="ar-SA" altLang="en-US">
                <a:solidFill>
                  <a:srgbClr val="595959"/>
                </a:solidFill>
              </a:rPr>
              <a:pPr/>
              <a:t>67</a:t>
            </a:fld>
            <a:endParaRPr lang="en-US" altLang="en-US">
              <a:solidFill>
                <a:srgbClr val="595959"/>
              </a:solidFill>
            </a:endParaRPr>
          </a:p>
        </p:txBody>
      </p:sp>
      <p:sp>
        <p:nvSpPr>
          <p:cNvPr id="142339" name="Text Box 4">
            <a:extLst>
              <a:ext uri="{FF2B5EF4-FFF2-40B4-BE49-F238E27FC236}">
                <a16:creationId xmlns:a16="http://schemas.microsoft.com/office/drawing/2014/main" id="{A1F4D083-7829-45B0-BC9D-8D6E5B3A0101}"/>
              </a:ext>
            </a:extLst>
          </p:cNvPr>
          <p:cNvSpPr txBox="1">
            <a:spLocks noChangeArrowheads="1"/>
          </p:cNvSpPr>
          <p:nvPr/>
        </p:nvSpPr>
        <p:spPr bwMode="auto">
          <a:xfrm>
            <a:off x="304800" y="838200"/>
            <a:ext cx="8610600" cy="5251450"/>
          </a:xfrm>
          <a:prstGeom prst="rect">
            <a:avLst/>
          </a:prstGeom>
          <a:solidFill>
            <a:schemeClr val="accent1">
              <a:lumMod val="40000"/>
              <a:lumOff val="60000"/>
            </a:schemeClr>
          </a:solidFill>
          <a:ln>
            <a:noFill/>
          </a:ln>
          <a:effec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itchFamily="34" charset="0"/>
              </a:defRPr>
            </a:lvl1pPr>
            <a:lvl2pPr marL="742950" indent="-285750">
              <a:lnSpc>
                <a:spcPct val="110000"/>
              </a:lnSpc>
              <a:spcBef>
                <a:spcPts val="700"/>
              </a:spcBef>
              <a:buClr>
                <a:schemeClr val="tx2"/>
              </a:buClr>
              <a:buFont typeface="Gill Sans MT" pitchFamily="34" charset="0"/>
              <a:buChar char="–"/>
              <a:defRPr>
                <a:solidFill>
                  <a:srgbClr val="595959"/>
                </a:solidFill>
                <a:latin typeface="Gill Sans MT"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itchFamily="34" charset="0"/>
              </a:defRPr>
            </a:lvl3pPr>
            <a:lvl4pPr marL="1600200" indent="-228600">
              <a:lnSpc>
                <a:spcPct val="110000"/>
              </a:lnSpc>
              <a:spcBef>
                <a:spcPts val="700"/>
              </a:spcBef>
              <a:buClr>
                <a:schemeClr val="tx2"/>
              </a:buClr>
              <a:buFont typeface="Gill Sans MT" pitchFamily="34" charset="0"/>
              <a:buChar char="–"/>
              <a:defRPr sz="1400">
                <a:solidFill>
                  <a:srgbClr val="595959"/>
                </a:solidFill>
                <a:latin typeface="Gill Sans MT"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9pPr>
          </a:lstStyle>
          <a:p>
            <a:pPr eaLnBrk="1" hangingPunct="1">
              <a:lnSpc>
                <a:spcPct val="100000"/>
              </a:lnSpc>
              <a:spcBef>
                <a:spcPct val="0"/>
              </a:spcBef>
              <a:buClrTx/>
              <a:buFontTx/>
              <a:buNone/>
              <a:defRPr/>
            </a:pPr>
            <a:r>
              <a:rPr lang="en-US" altLang="en-US" sz="2600" b="1" dirty="0">
                <a:solidFill>
                  <a:srgbClr val="FF0000"/>
                </a:solidFill>
                <a:latin typeface="Arial" panose="020B0604020202020204" pitchFamily="34" charset="0"/>
              </a:rPr>
              <a:t>&lt;BODY </a:t>
            </a:r>
            <a:r>
              <a:rPr lang="en-US" altLang="en-US" sz="2600" b="1" dirty="0" err="1">
                <a:solidFill>
                  <a:srgbClr val="FF0000"/>
                </a:solidFill>
                <a:latin typeface="Arial" panose="020B0604020202020204" pitchFamily="34" charset="0"/>
              </a:rPr>
              <a:t>bgcolor</a:t>
            </a:r>
            <a:r>
              <a:rPr lang="en-US" altLang="en-US" sz="2600" b="1" dirty="0">
                <a:solidFill>
                  <a:srgbClr val="FF0000"/>
                </a:solidFill>
                <a:latin typeface="Arial" panose="020B0604020202020204" pitchFamily="34" charset="0"/>
              </a:rPr>
              <a:t>=</a:t>
            </a:r>
            <a:r>
              <a:rPr lang="en-US" altLang="en-US" sz="2600" b="1" dirty="0" err="1">
                <a:solidFill>
                  <a:srgbClr val="3366CC"/>
                </a:solidFill>
                <a:latin typeface="Arial" panose="020B0604020202020204" pitchFamily="34" charset="0"/>
              </a:rPr>
              <a:t>lightblue</a:t>
            </a:r>
            <a:r>
              <a:rPr lang="en-US" altLang="en-US" sz="2600" b="1" dirty="0">
                <a:solidFill>
                  <a:schemeClr val="tx2"/>
                </a:solidFill>
                <a:latin typeface="Arial" panose="020B0604020202020204" pitchFamily="34" charset="0"/>
              </a:rPr>
              <a:t>&gt;</a:t>
            </a:r>
          </a:p>
          <a:p>
            <a:pPr eaLnBrk="1" hangingPunct="1">
              <a:lnSpc>
                <a:spcPct val="100000"/>
              </a:lnSpc>
              <a:spcBef>
                <a:spcPct val="0"/>
              </a:spcBef>
              <a:buClrTx/>
              <a:buFontTx/>
              <a:buNone/>
              <a:defRPr/>
            </a:pPr>
            <a:r>
              <a:rPr lang="en-US" altLang="en-US" sz="2600" b="1" dirty="0">
                <a:solidFill>
                  <a:schemeClr val="tx2"/>
                </a:solidFill>
                <a:latin typeface="Arial" panose="020B0604020202020204" pitchFamily="34" charset="0"/>
              </a:rPr>
              <a:t>&lt;form&gt;</a:t>
            </a:r>
          </a:p>
          <a:p>
            <a:pPr eaLnBrk="1" hangingPunct="1">
              <a:lnSpc>
                <a:spcPct val="100000"/>
              </a:lnSpc>
              <a:spcBef>
                <a:spcPct val="0"/>
              </a:spcBef>
              <a:buClrTx/>
              <a:buFontTx/>
              <a:buNone/>
              <a:defRPr/>
            </a:pPr>
            <a:r>
              <a:rPr lang="en-US" altLang="en-US" sz="2600" b="1" dirty="0">
                <a:solidFill>
                  <a:schemeClr val="tx2"/>
                </a:solidFill>
                <a:latin typeface="Arial" panose="020B0604020202020204" pitchFamily="34" charset="0"/>
              </a:rPr>
              <a:t>&lt;TEXTAREA   </a:t>
            </a:r>
            <a:r>
              <a:rPr lang="en-US" altLang="en-US" sz="2600" b="1" dirty="0">
                <a:solidFill>
                  <a:srgbClr val="008000"/>
                </a:solidFill>
                <a:latin typeface="Arial" panose="020B0604020202020204" pitchFamily="34" charset="0"/>
              </a:rPr>
              <a:t>COLS=40  ROWS=20</a:t>
            </a:r>
            <a:r>
              <a:rPr lang="en-US" altLang="en-US" sz="2600" b="1" dirty="0">
                <a:solidFill>
                  <a:schemeClr val="tx2"/>
                </a:solidFill>
                <a:latin typeface="Arial" panose="020B0604020202020204" pitchFamily="34" charset="0"/>
              </a:rPr>
              <a:t>  Name="comments"  &gt;</a:t>
            </a:r>
          </a:p>
          <a:p>
            <a:pPr eaLnBrk="1" hangingPunct="1">
              <a:lnSpc>
                <a:spcPct val="100000"/>
              </a:lnSpc>
              <a:spcBef>
                <a:spcPct val="0"/>
              </a:spcBef>
              <a:buClrTx/>
              <a:buFontTx/>
              <a:buNone/>
              <a:defRPr/>
            </a:pPr>
            <a:r>
              <a:rPr lang="en-US" altLang="en-US" sz="2600" b="1" dirty="0">
                <a:solidFill>
                  <a:srgbClr val="FF0000"/>
                </a:solidFill>
                <a:latin typeface="Arial" panose="020B0604020202020204" pitchFamily="34" charset="0"/>
              </a:rPr>
              <a:t>From observing the apathy of those</a:t>
            </a:r>
          </a:p>
          <a:p>
            <a:pPr eaLnBrk="1" hangingPunct="1">
              <a:lnSpc>
                <a:spcPct val="100000"/>
              </a:lnSpc>
              <a:spcBef>
                <a:spcPct val="0"/>
              </a:spcBef>
              <a:buClrTx/>
              <a:buFontTx/>
              <a:buNone/>
              <a:defRPr/>
            </a:pPr>
            <a:r>
              <a:rPr lang="en-US" altLang="en-US" sz="2600" b="1" dirty="0">
                <a:solidFill>
                  <a:srgbClr val="FF0000"/>
                </a:solidFill>
                <a:latin typeface="Arial" panose="020B0604020202020204" pitchFamily="34" charset="0"/>
              </a:rPr>
              <a:t>about me during flag  raising I </a:t>
            </a:r>
          </a:p>
          <a:p>
            <a:pPr eaLnBrk="1" hangingPunct="1">
              <a:lnSpc>
                <a:spcPct val="100000"/>
              </a:lnSpc>
              <a:spcBef>
                <a:spcPct val="0"/>
              </a:spcBef>
              <a:buClrTx/>
              <a:buFontTx/>
              <a:buNone/>
              <a:defRPr/>
            </a:pPr>
            <a:r>
              <a:rPr lang="en-US" altLang="en-US" sz="2600" b="1" dirty="0">
                <a:solidFill>
                  <a:srgbClr val="FF0000"/>
                </a:solidFill>
                <a:latin typeface="Arial" panose="020B0604020202020204" pitchFamily="34" charset="0"/>
              </a:rPr>
              <a:t>concluded that patriotism if not</a:t>
            </a:r>
          </a:p>
          <a:p>
            <a:pPr eaLnBrk="1" hangingPunct="1">
              <a:lnSpc>
                <a:spcPct val="100000"/>
              </a:lnSpc>
              <a:spcBef>
                <a:spcPct val="0"/>
              </a:spcBef>
              <a:buClrTx/>
              <a:buFontTx/>
              <a:buNone/>
              <a:defRPr/>
            </a:pPr>
            <a:r>
              <a:rPr lang="en-US" altLang="en-US" sz="2600" b="1" dirty="0">
                <a:solidFill>
                  <a:srgbClr val="FF0000"/>
                </a:solidFill>
                <a:latin typeface="Arial" panose="020B0604020202020204" pitchFamily="34" charset="0"/>
              </a:rPr>
              <a:t>actually  on the decline is at least </a:t>
            </a:r>
          </a:p>
          <a:p>
            <a:pPr eaLnBrk="1" hangingPunct="1">
              <a:lnSpc>
                <a:spcPct val="100000"/>
              </a:lnSpc>
              <a:spcBef>
                <a:spcPct val="0"/>
              </a:spcBef>
              <a:buClrTx/>
              <a:buFontTx/>
              <a:buNone/>
              <a:defRPr/>
            </a:pPr>
            <a:r>
              <a:rPr lang="en-US" altLang="en-US" sz="2600" b="1" dirty="0">
                <a:solidFill>
                  <a:srgbClr val="FF0000"/>
                </a:solidFill>
                <a:latin typeface="Arial" panose="020B0604020202020204" pitchFamily="34" charset="0"/>
              </a:rPr>
              <a:t>in a state of dormancy.</a:t>
            </a:r>
          </a:p>
          <a:p>
            <a:pPr eaLnBrk="1" hangingPunct="1">
              <a:lnSpc>
                <a:spcPct val="100000"/>
              </a:lnSpc>
              <a:spcBef>
                <a:spcPct val="0"/>
              </a:spcBef>
              <a:buClrTx/>
              <a:buFontTx/>
              <a:buNone/>
              <a:defRPr/>
            </a:pPr>
            <a:r>
              <a:rPr lang="en-US" altLang="en-US" sz="2600" b="1" dirty="0">
                <a:solidFill>
                  <a:schemeClr val="tx2"/>
                </a:solidFill>
                <a:latin typeface="Arial" panose="020B0604020202020204" pitchFamily="34" charset="0"/>
              </a:rPr>
              <a:t>Written by Khaled Al-</a:t>
            </a:r>
            <a:r>
              <a:rPr lang="en-US" altLang="en-US" sz="2600" b="1" dirty="0" err="1">
                <a:solidFill>
                  <a:schemeClr val="tx2"/>
                </a:solidFill>
                <a:latin typeface="Arial" panose="020B0604020202020204" pitchFamily="34" charset="0"/>
              </a:rPr>
              <a:t>Fagih</a:t>
            </a:r>
            <a:endParaRPr lang="en-US" altLang="en-US" sz="2600" b="1" dirty="0">
              <a:solidFill>
                <a:schemeClr val="tx2"/>
              </a:solidFill>
              <a:latin typeface="Arial" panose="020B0604020202020204" pitchFamily="34" charset="0"/>
            </a:endParaRPr>
          </a:p>
          <a:p>
            <a:pPr eaLnBrk="1" hangingPunct="1">
              <a:lnSpc>
                <a:spcPct val="100000"/>
              </a:lnSpc>
              <a:spcBef>
                <a:spcPct val="0"/>
              </a:spcBef>
              <a:buClrTx/>
              <a:buFontTx/>
              <a:buNone/>
              <a:defRPr/>
            </a:pPr>
            <a:r>
              <a:rPr lang="en-US" altLang="en-US" sz="2600" b="1" dirty="0">
                <a:solidFill>
                  <a:schemeClr val="tx2"/>
                </a:solidFill>
                <a:latin typeface="Arial" panose="020B0604020202020204" pitchFamily="34" charset="0"/>
              </a:rPr>
              <a:t>&lt;/TEXTAREA&gt;: </a:t>
            </a:r>
          </a:p>
          <a:p>
            <a:pPr eaLnBrk="1" hangingPunct="1">
              <a:lnSpc>
                <a:spcPct val="100000"/>
              </a:lnSpc>
              <a:spcBef>
                <a:spcPct val="0"/>
              </a:spcBef>
              <a:buClrTx/>
              <a:buFontTx/>
              <a:buNone/>
              <a:defRPr/>
            </a:pPr>
            <a:r>
              <a:rPr lang="en-US" altLang="en-US" sz="2600" b="1" dirty="0">
                <a:solidFill>
                  <a:schemeClr val="tx2"/>
                </a:solidFill>
                <a:latin typeface="Arial" panose="020B0604020202020204" pitchFamily="34" charset="0"/>
              </a:rPr>
              <a:t>&lt;/form&gt;</a:t>
            </a:r>
          </a:p>
          <a:p>
            <a:pPr eaLnBrk="1" hangingPunct="1">
              <a:lnSpc>
                <a:spcPct val="100000"/>
              </a:lnSpc>
              <a:spcBef>
                <a:spcPct val="0"/>
              </a:spcBef>
              <a:buClrTx/>
              <a:buFontTx/>
              <a:buNone/>
              <a:defRPr/>
            </a:pPr>
            <a:r>
              <a:rPr lang="en-US" altLang="en-US" sz="2600" b="1" dirty="0">
                <a:solidFill>
                  <a:srgbClr val="FF0000"/>
                </a:solidFill>
                <a:latin typeface="Arial" panose="020B0604020202020204" pitchFamily="34" charset="0"/>
              </a:rPr>
              <a:t>&lt;/BODY&gt;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F9D119D-C571-4896-9DAD-98A2F7DBD545}"/>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0D3118-7E03-D94B-8A0E-1E6EB955C604}" type="slidenum">
              <a:rPr lang="ar-SA" altLang="en-US">
                <a:solidFill>
                  <a:srgbClr val="595959"/>
                </a:solidFill>
              </a:rPr>
              <a:pPr/>
              <a:t>68</a:t>
            </a:fld>
            <a:endParaRPr lang="en-US" altLang="en-US">
              <a:solidFill>
                <a:srgbClr val="595959"/>
              </a:solidFill>
            </a:endParaRPr>
          </a:p>
        </p:txBody>
      </p:sp>
      <p:pic>
        <p:nvPicPr>
          <p:cNvPr id="79875" name="Picture 6">
            <a:extLst>
              <a:ext uri="{FF2B5EF4-FFF2-40B4-BE49-F238E27FC236}">
                <a16:creationId xmlns:a16="http://schemas.microsoft.com/office/drawing/2014/main" id="{5449B7C3-E090-A657-150F-EB3C85CFD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5344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a:extLst>
              <a:ext uri="{FF2B5EF4-FFF2-40B4-BE49-F238E27FC236}">
                <a16:creationId xmlns:a16="http://schemas.microsoft.com/office/drawing/2014/main" id="{BBDF3292-D96E-49FC-B206-501625D37406}"/>
              </a:ext>
            </a:extLst>
          </p:cNvPr>
          <p:cNvSpPr>
            <a:spLocks noGrp="1" noChangeArrowheads="1"/>
          </p:cNvSpPr>
          <p:nvPr>
            <p:ph idx="1"/>
          </p:nvPr>
        </p:nvSpPr>
        <p:spPr>
          <a:xfrm>
            <a:off x="938213" y="1905000"/>
            <a:ext cx="7772400" cy="4800600"/>
          </a:xfrm>
          <a:solidFill>
            <a:schemeClr val="accent1">
              <a:lumMod val="40000"/>
              <a:lumOff val="60000"/>
            </a:schemeClr>
          </a:solidFill>
          <a:ln>
            <a:solidFill>
              <a:schemeClr val="accent1"/>
            </a:solidFill>
            <a:miter lim="800000"/>
            <a:headEnd/>
            <a:tailEnd/>
          </a:ln>
        </p:spPr>
        <p:txBody>
          <a:bodyPr/>
          <a:lstStyle/>
          <a:p>
            <a:pPr eaLnBrk="1" hangingPunct="1">
              <a:lnSpc>
                <a:spcPct val="90000"/>
              </a:lnSpc>
              <a:buClr>
                <a:schemeClr val="accent2"/>
              </a:buClr>
              <a:buFont typeface="Wingdings" panose="05000000000000000000" pitchFamily="2" charset="2"/>
              <a:buChar char="§"/>
              <a:defRPr/>
            </a:pPr>
            <a:r>
              <a:rPr lang="en-US" altLang="en-US" sz="2800"/>
              <a:t>The two following examples are </a:t>
            </a:r>
            <a:r>
              <a:rPr lang="en-US" altLang="en-US" sz="2800" b="1">
                <a:solidFill>
                  <a:srgbClr val="FF0000"/>
                </a:solidFill>
              </a:rPr>
              <a:t>&lt;SELECT&gt;&lt;/SELECT&gt;</a:t>
            </a:r>
            <a:r>
              <a:rPr lang="en-US" altLang="en-US" sz="2800"/>
              <a:t> elements, where the attributes are set differently.</a:t>
            </a:r>
          </a:p>
          <a:p>
            <a:pPr eaLnBrk="1" hangingPunct="1">
              <a:lnSpc>
                <a:spcPct val="90000"/>
              </a:lnSpc>
              <a:buClr>
                <a:schemeClr val="accent2"/>
              </a:buClr>
              <a:buFont typeface="Wingdings" panose="05000000000000000000" pitchFamily="2" charset="2"/>
              <a:buNone/>
              <a:defRPr/>
            </a:pPr>
            <a:r>
              <a:rPr lang="en-US" altLang="en-US" sz="2800"/>
              <a:t>The Select elements attributes are:</a:t>
            </a:r>
          </a:p>
          <a:p>
            <a:pPr eaLnBrk="1" hangingPunct="1">
              <a:lnSpc>
                <a:spcPct val="90000"/>
              </a:lnSpc>
              <a:buClr>
                <a:schemeClr val="accent2"/>
              </a:buClr>
              <a:buFont typeface="Wingdings" panose="05000000000000000000" pitchFamily="2" charset="2"/>
              <a:buChar char="§"/>
              <a:defRPr/>
            </a:pPr>
            <a:r>
              <a:rPr lang="en-US" altLang="en-US" sz="2800" b="1">
                <a:solidFill>
                  <a:srgbClr val="FF0000"/>
                </a:solidFill>
              </a:rPr>
              <a:t>NAME</a:t>
            </a:r>
            <a:r>
              <a:rPr lang="en-US" altLang="en-US" sz="2800" b="1"/>
              <a:t>:</a:t>
            </a:r>
            <a:r>
              <a:rPr lang="en-US" altLang="en-US" sz="2800"/>
              <a:t> is the name of the variable to be sent to the CGI application.</a:t>
            </a:r>
          </a:p>
          <a:p>
            <a:pPr eaLnBrk="1" hangingPunct="1">
              <a:lnSpc>
                <a:spcPct val="90000"/>
              </a:lnSpc>
              <a:buClr>
                <a:schemeClr val="accent2"/>
              </a:buClr>
              <a:buFont typeface="Wingdings" panose="05000000000000000000" pitchFamily="2" charset="2"/>
              <a:buChar char="§"/>
              <a:defRPr/>
            </a:pPr>
            <a:r>
              <a:rPr lang="en-US" altLang="en-US" sz="2800" b="1">
                <a:solidFill>
                  <a:srgbClr val="FF0000"/>
                </a:solidFill>
              </a:rPr>
              <a:t>SIZE</a:t>
            </a:r>
            <a:r>
              <a:rPr lang="en-US" altLang="en-US" sz="2800" b="1"/>
              <a:t>:</a:t>
            </a:r>
            <a:r>
              <a:rPr lang="en-US" altLang="en-US" sz="2800"/>
              <a:t> this sets the number of </a:t>
            </a:r>
            <a:r>
              <a:rPr lang="en-US" altLang="en-US" sz="2800" b="1">
                <a:solidFill>
                  <a:srgbClr val="0000FF"/>
                </a:solidFill>
              </a:rPr>
              <a:t>visible</a:t>
            </a:r>
            <a:r>
              <a:rPr lang="en-US" altLang="en-US" sz="2800"/>
              <a:t> choices.</a:t>
            </a:r>
          </a:p>
          <a:p>
            <a:pPr eaLnBrk="1" hangingPunct="1">
              <a:lnSpc>
                <a:spcPct val="90000"/>
              </a:lnSpc>
              <a:buClr>
                <a:schemeClr val="accent2"/>
              </a:buClr>
              <a:buFont typeface="Wingdings" panose="05000000000000000000" pitchFamily="2" charset="2"/>
              <a:buChar char="§"/>
              <a:defRPr/>
            </a:pPr>
            <a:r>
              <a:rPr lang="en-US" altLang="en-US" sz="2800" b="1">
                <a:solidFill>
                  <a:srgbClr val="FF0000"/>
                </a:solidFill>
              </a:rPr>
              <a:t>MULTIPLE</a:t>
            </a:r>
            <a:r>
              <a:rPr lang="en-US" altLang="en-US" sz="2800" b="1"/>
              <a:t>:</a:t>
            </a:r>
            <a:r>
              <a:rPr lang="en-US" altLang="en-US" sz="2800"/>
              <a:t> the presence of this attribute signifies that the user can make multiple selections. By default only one selection is allowed.</a:t>
            </a:r>
          </a:p>
          <a:p>
            <a:pPr eaLnBrk="1" hangingPunct="1">
              <a:lnSpc>
                <a:spcPct val="90000"/>
              </a:lnSpc>
              <a:buClr>
                <a:schemeClr val="accent2"/>
              </a:buClr>
              <a:buFont typeface="Wingdings" panose="05000000000000000000" pitchFamily="2" charset="2"/>
              <a:buChar char="§"/>
              <a:defRPr/>
            </a:pPr>
            <a:endParaRPr lang="en-US" altLang="en-US" sz="2800"/>
          </a:p>
        </p:txBody>
      </p:sp>
      <p:sp>
        <p:nvSpPr>
          <p:cNvPr id="6" name="Slide Number Placeholder 5">
            <a:extLst>
              <a:ext uri="{FF2B5EF4-FFF2-40B4-BE49-F238E27FC236}">
                <a16:creationId xmlns:a16="http://schemas.microsoft.com/office/drawing/2014/main" id="{7EDB27A0-B4F1-47F8-BF9B-D525F8065A60}"/>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457B9-49CD-E349-BE85-E9FEF85EE193}" type="slidenum">
              <a:rPr lang="ar-SA" altLang="en-US">
                <a:solidFill>
                  <a:srgbClr val="595959"/>
                </a:solidFill>
              </a:rPr>
              <a:pPr/>
              <a:t>69</a:t>
            </a:fld>
            <a:endParaRPr lang="en-US" altLang="en-US">
              <a:solidFill>
                <a:srgbClr val="595959"/>
              </a:solidFill>
            </a:endParaRPr>
          </a:p>
        </p:txBody>
      </p:sp>
      <p:sp>
        <p:nvSpPr>
          <p:cNvPr id="2" name="Title 1">
            <a:extLst>
              <a:ext uri="{FF2B5EF4-FFF2-40B4-BE49-F238E27FC236}">
                <a16:creationId xmlns:a16="http://schemas.microsoft.com/office/drawing/2014/main" id="{812DA787-0ACB-4F70-A75D-19D4CE47CF5F}"/>
              </a:ext>
            </a:extLst>
          </p:cNvPr>
          <p:cNvSpPr>
            <a:spLocks noGrp="1"/>
          </p:cNvSpPr>
          <p:nvPr>
            <p:ph type="title"/>
          </p:nvPr>
        </p:nvSpPr>
        <p:spPr/>
        <p:txBody>
          <a:bodyPr/>
          <a:lstStyle/>
          <a:p>
            <a:pPr eaLnBrk="1" fontAlgn="auto" hangingPunct="1">
              <a:spcAft>
                <a:spcPts val="0"/>
              </a:spcAft>
              <a:defRPr/>
            </a:pPr>
            <a:r>
              <a:rPr lang="en-US" dirty="0"/>
              <a:t>Other Elements – Drop down lists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D55-66E7-4799-BABC-576FD29B0173}"/>
              </a:ext>
            </a:extLst>
          </p:cNvPr>
          <p:cNvSpPr>
            <a:spLocks noGrp="1"/>
          </p:cNvSpPr>
          <p:nvPr>
            <p:ph type="title"/>
          </p:nvPr>
        </p:nvSpPr>
        <p:spPr/>
        <p:txBody>
          <a:bodyPr/>
          <a:lstStyle/>
          <a:p>
            <a:pPr>
              <a:defRPr/>
            </a:pPr>
            <a:r>
              <a:rPr lang="en-GB" dirty="0"/>
              <a:t>Tools to Edit</a:t>
            </a:r>
            <a:br>
              <a:rPr lang="en-GB" dirty="0"/>
            </a:br>
            <a:r>
              <a:rPr lang="en-GB" dirty="0"/>
              <a:t>&amp; Save Images</a:t>
            </a:r>
          </a:p>
        </p:txBody>
      </p:sp>
      <p:sp>
        <p:nvSpPr>
          <p:cNvPr id="16387" name="Content Placeholder 2">
            <a:extLst>
              <a:ext uri="{FF2B5EF4-FFF2-40B4-BE49-F238E27FC236}">
                <a16:creationId xmlns:a16="http://schemas.microsoft.com/office/drawing/2014/main" id="{EAA57FF1-6411-F032-FA60-800C11BC970D}"/>
              </a:ext>
            </a:extLst>
          </p:cNvPr>
          <p:cNvSpPr>
            <a:spLocks noGrp="1"/>
          </p:cNvSpPr>
          <p:nvPr>
            <p:ph idx="1"/>
          </p:nvPr>
        </p:nvSpPr>
        <p:spPr/>
        <p:txBody>
          <a:bodyPr/>
          <a:lstStyle/>
          <a:p>
            <a:r>
              <a:rPr lang="en-GB" altLang="en-US"/>
              <a:t>The most popular tool amongst web professionals is </a:t>
            </a:r>
            <a:r>
              <a:rPr lang="en-GB" altLang="en-US" b="1"/>
              <a:t>Adobe Photoshop</a:t>
            </a:r>
            <a:r>
              <a:rPr lang="en-GB" altLang="en-US"/>
              <a:t>. (In fact, professional web designers often use this software to design entire sites.)</a:t>
            </a:r>
          </a:p>
          <a:p>
            <a:r>
              <a:rPr lang="en-GB" altLang="en-US"/>
              <a:t>The full version of Photoshop is expensive, but there is a cheaper version called Photoshop Elements which would suit the needs of most beginners</a:t>
            </a:r>
          </a:p>
          <a:p>
            <a:r>
              <a:rPr lang="en-GB" altLang="en-US"/>
              <a:t>Adobe Fireworks</a:t>
            </a:r>
          </a:p>
          <a:p>
            <a:r>
              <a:rPr lang="en-GB" altLang="en-US"/>
              <a:t>Pixelmator</a:t>
            </a:r>
          </a:p>
          <a:p>
            <a:r>
              <a:rPr lang="en-GB" altLang="en-US"/>
              <a:t>PaintShop Pro</a:t>
            </a:r>
          </a:p>
          <a:p>
            <a:r>
              <a:rPr lang="en-GB" altLang="en-US"/>
              <a:t>Paint.net</a:t>
            </a:r>
          </a:p>
        </p:txBody>
      </p:sp>
      <p:sp>
        <p:nvSpPr>
          <p:cNvPr id="4" name="Slide Number Placeholder 3">
            <a:extLst>
              <a:ext uri="{FF2B5EF4-FFF2-40B4-BE49-F238E27FC236}">
                <a16:creationId xmlns:a16="http://schemas.microsoft.com/office/drawing/2014/main" id="{666603BE-DA43-4B0A-93A3-3136F23095B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1A993-20DC-C348-B6AB-F7E515CBB206}" type="slidenum">
              <a:rPr lang="ar-SA" altLang="en-US">
                <a:solidFill>
                  <a:srgbClr val="595959"/>
                </a:solidFill>
              </a:rPr>
              <a:pPr/>
              <a:t>7</a:t>
            </a:fld>
            <a:endParaRPr lang="en-US" altLang="en-US">
              <a:solidFill>
                <a:srgbClr val="595959"/>
              </a:solidFill>
            </a:endParaRPr>
          </a:p>
        </p:txBody>
      </p:sp>
      <p:sp>
        <p:nvSpPr>
          <p:cNvPr id="16389" name="TextBox 4">
            <a:extLst>
              <a:ext uri="{FF2B5EF4-FFF2-40B4-BE49-F238E27FC236}">
                <a16:creationId xmlns:a16="http://schemas.microsoft.com/office/drawing/2014/main" id="{C23F785A-9949-FCB6-5E84-9DA2E04532B4}"/>
              </a:ext>
            </a:extLst>
          </p:cNvPr>
          <p:cNvSpPr txBox="1">
            <a:spLocks noChangeArrowheads="1"/>
          </p:cNvSpPr>
          <p:nvPr/>
        </p:nvSpPr>
        <p:spPr bwMode="auto">
          <a:xfrm>
            <a:off x="4938713" y="4649788"/>
            <a:ext cx="3657600" cy="14779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a:lnSpc>
                <a:spcPct val="100000"/>
              </a:lnSpc>
              <a:spcBef>
                <a:spcPct val="0"/>
              </a:spcBef>
              <a:buClrTx/>
              <a:buFontTx/>
              <a:buNone/>
            </a:pPr>
            <a:r>
              <a:rPr lang="en-GB" altLang="en-US" sz="1800">
                <a:solidFill>
                  <a:schemeClr val="tx1"/>
                </a:solidFill>
                <a:latin typeface="Arial" panose="020B0604020202020204" pitchFamily="34" charset="0"/>
              </a:rPr>
              <a:t>Online Editors</a:t>
            </a:r>
          </a:p>
          <a:p>
            <a:pPr>
              <a:lnSpc>
                <a:spcPct val="100000"/>
              </a:lnSpc>
              <a:spcBef>
                <a:spcPct val="0"/>
              </a:spcBef>
              <a:buClrTx/>
              <a:buFontTx/>
              <a:buNone/>
            </a:pPr>
            <a:r>
              <a:rPr lang="en-GB" altLang="en-US" sz="1800" b="1">
                <a:solidFill>
                  <a:schemeClr val="tx1"/>
                </a:solidFill>
                <a:latin typeface="Arial" panose="020B0604020202020204" pitchFamily="34" charset="0"/>
              </a:rPr>
              <a:t>www.photoshop.com</a:t>
            </a:r>
          </a:p>
          <a:p>
            <a:pPr>
              <a:lnSpc>
                <a:spcPct val="100000"/>
              </a:lnSpc>
              <a:spcBef>
                <a:spcPct val="0"/>
              </a:spcBef>
              <a:buClrTx/>
              <a:buFontTx/>
              <a:buNone/>
            </a:pPr>
            <a:r>
              <a:rPr lang="en-GB" altLang="en-US" sz="1800" b="1">
                <a:solidFill>
                  <a:schemeClr val="tx1"/>
                </a:solidFill>
                <a:latin typeface="Arial" panose="020B0604020202020204" pitchFamily="34" charset="0"/>
              </a:rPr>
              <a:t>www.pixlr.com</a:t>
            </a:r>
          </a:p>
          <a:p>
            <a:pPr>
              <a:lnSpc>
                <a:spcPct val="100000"/>
              </a:lnSpc>
              <a:spcBef>
                <a:spcPct val="0"/>
              </a:spcBef>
              <a:buClrTx/>
              <a:buFontTx/>
              <a:buNone/>
            </a:pPr>
            <a:r>
              <a:rPr lang="en-GB" altLang="en-US" sz="1800" b="1">
                <a:solidFill>
                  <a:schemeClr val="tx1"/>
                </a:solidFill>
                <a:latin typeface="Arial" panose="020B0604020202020204" pitchFamily="34" charset="0"/>
              </a:rPr>
              <a:t>www.splashup.com</a:t>
            </a:r>
          </a:p>
          <a:p>
            <a:pPr>
              <a:lnSpc>
                <a:spcPct val="100000"/>
              </a:lnSpc>
              <a:spcBef>
                <a:spcPct val="0"/>
              </a:spcBef>
              <a:buClrTx/>
              <a:buFontTx/>
              <a:buNone/>
            </a:pPr>
            <a:r>
              <a:rPr lang="en-GB" altLang="en-US" sz="1800" b="1">
                <a:solidFill>
                  <a:schemeClr val="tx1"/>
                </a:solidFill>
                <a:latin typeface="Arial" panose="020B0604020202020204" pitchFamily="34" charset="0"/>
              </a:rPr>
              <a:t>www.ipiccy.com</a:t>
            </a:r>
            <a:endParaRPr lang="en-GB" altLang="en-US" sz="1800">
              <a:solidFill>
                <a:schemeClr val="tx1"/>
              </a:solidFill>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92DDB4E-828E-416A-8E18-6F3200070EA1}"/>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534160-8968-AF41-9ED9-0B535BE35992}" type="slidenum">
              <a:rPr lang="ar-SA" altLang="en-US">
                <a:solidFill>
                  <a:srgbClr val="595959"/>
                </a:solidFill>
              </a:rPr>
              <a:pPr/>
              <a:t>70</a:t>
            </a:fld>
            <a:endParaRPr lang="en-US" altLang="en-US">
              <a:solidFill>
                <a:srgbClr val="595959"/>
              </a:solidFill>
            </a:endParaRPr>
          </a:p>
        </p:txBody>
      </p:sp>
      <p:sp>
        <p:nvSpPr>
          <p:cNvPr id="145411" name="Text Box 5">
            <a:extLst>
              <a:ext uri="{FF2B5EF4-FFF2-40B4-BE49-F238E27FC236}">
                <a16:creationId xmlns:a16="http://schemas.microsoft.com/office/drawing/2014/main" id="{82751239-E4B1-466A-963D-08D277AA6236}"/>
              </a:ext>
            </a:extLst>
          </p:cNvPr>
          <p:cNvSpPr txBox="1">
            <a:spLocks noChangeArrowheads="1"/>
          </p:cNvSpPr>
          <p:nvPr/>
        </p:nvSpPr>
        <p:spPr bwMode="auto">
          <a:xfrm>
            <a:off x="304800" y="681037"/>
            <a:ext cx="8610600" cy="5643563"/>
          </a:xfrm>
          <a:prstGeom prst="rect">
            <a:avLst/>
          </a:prstGeom>
          <a:solidFill>
            <a:schemeClr val="accent1">
              <a:lumMod val="40000"/>
              <a:lumOff val="60000"/>
            </a:schemeClr>
          </a:solidFill>
          <a:ln>
            <a:noFill/>
          </a:ln>
          <a:effec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itchFamily="34" charset="0"/>
              </a:defRPr>
            </a:lvl1pPr>
            <a:lvl2pPr marL="742950" indent="-285750">
              <a:lnSpc>
                <a:spcPct val="110000"/>
              </a:lnSpc>
              <a:spcBef>
                <a:spcPts val="700"/>
              </a:spcBef>
              <a:buClr>
                <a:schemeClr val="tx2"/>
              </a:buClr>
              <a:buFont typeface="Gill Sans MT" pitchFamily="34" charset="0"/>
              <a:buChar char="–"/>
              <a:defRPr>
                <a:solidFill>
                  <a:srgbClr val="595959"/>
                </a:solidFill>
                <a:latin typeface="Gill Sans MT" pitchFamily="34" charset="0"/>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itchFamily="34" charset="0"/>
              </a:defRPr>
            </a:lvl3pPr>
            <a:lvl4pPr marL="1600200" indent="-228600">
              <a:lnSpc>
                <a:spcPct val="110000"/>
              </a:lnSpc>
              <a:spcBef>
                <a:spcPts val="700"/>
              </a:spcBef>
              <a:buClr>
                <a:schemeClr val="tx2"/>
              </a:buClr>
              <a:buFont typeface="Gill Sans MT" pitchFamily="34" charset="0"/>
              <a:buChar char="–"/>
              <a:defRPr sz="1400">
                <a:solidFill>
                  <a:srgbClr val="595959"/>
                </a:solidFill>
                <a:latin typeface="Gill Sans MT" pitchFamily="34" charset="0"/>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itchFamily="34" charset="0"/>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itchFamily="34" charset="0"/>
              </a:defRPr>
            </a:lvl9pPr>
          </a:lstStyle>
          <a:p>
            <a:pPr eaLnBrk="1" hangingPunct="1">
              <a:lnSpc>
                <a:spcPct val="100000"/>
              </a:lnSpc>
              <a:spcBef>
                <a:spcPct val="0"/>
              </a:spcBef>
              <a:buClrTx/>
              <a:buFontTx/>
              <a:buNone/>
              <a:defRPr/>
            </a:pPr>
            <a:r>
              <a:rPr lang="en-US" altLang="en-US" sz="2800" b="1" dirty="0">
                <a:solidFill>
                  <a:srgbClr val="FF0000"/>
                </a:solidFill>
                <a:latin typeface="Arial" panose="020B0604020202020204" pitchFamily="34" charset="0"/>
              </a:rPr>
              <a:t>&lt;BODY&gt;</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&lt;form&gt;</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Select the cities you have visited:</a:t>
            </a:r>
          </a:p>
          <a:p>
            <a:pPr eaLnBrk="1" hangingPunct="1">
              <a:lnSpc>
                <a:spcPct val="100000"/>
              </a:lnSpc>
              <a:spcBef>
                <a:spcPct val="0"/>
              </a:spcBef>
              <a:buClrTx/>
              <a:buFontTx/>
              <a:buNone/>
              <a:defRPr/>
            </a:pPr>
            <a:r>
              <a:rPr lang="en-US" altLang="en-US" sz="2800" b="1" dirty="0">
                <a:solidFill>
                  <a:srgbClr val="0000FF"/>
                </a:solidFill>
                <a:latin typeface="Arial" panose="020B0604020202020204" pitchFamily="34" charset="0"/>
              </a:rPr>
              <a:t>&lt;SELECT name=“list”  size=5&gt;</a:t>
            </a:r>
          </a:p>
          <a:p>
            <a:pPr eaLnBrk="1" hangingPunct="1">
              <a:lnSpc>
                <a:spcPct val="100000"/>
              </a:lnSpc>
              <a:spcBef>
                <a:spcPct val="0"/>
              </a:spcBef>
              <a:buClrTx/>
              <a:buFontTx/>
              <a:buNone/>
              <a:defRPr/>
            </a:pPr>
            <a:r>
              <a:rPr lang="en-US" altLang="en-US" sz="2800" b="1" dirty="0">
                <a:solidFill>
                  <a:srgbClr val="FF0000"/>
                </a:solidFill>
                <a:latin typeface="Arial" panose="020B0604020202020204" pitchFamily="34" charset="0"/>
              </a:rPr>
              <a:t>&lt;option&gt; London&lt;/option&gt;</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&lt;option&gt; Tokyo&lt;/option&gt;</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&lt;option&gt; Paris&lt;/option&gt;</a:t>
            </a:r>
          </a:p>
          <a:p>
            <a:pPr eaLnBrk="1" hangingPunct="1">
              <a:lnSpc>
                <a:spcPct val="100000"/>
              </a:lnSpc>
              <a:spcBef>
                <a:spcPct val="0"/>
              </a:spcBef>
              <a:buClrTx/>
              <a:buFontTx/>
              <a:buNone/>
              <a:defRPr/>
            </a:pPr>
            <a:r>
              <a:rPr lang="en-US" altLang="en-US" sz="2800" b="1" dirty="0">
                <a:solidFill>
                  <a:srgbClr val="FF0000"/>
                </a:solidFill>
                <a:latin typeface="Arial" panose="020B0604020202020204" pitchFamily="34" charset="0"/>
              </a:rPr>
              <a:t>&lt;option&gt; New York&lt;/option&gt;</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&lt;option&gt; LA&lt;/option&gt;</a:t>
            </a:r>
          </a:p>
          <a:p>
            <a:pPr eaLnBrk="1" hangingPunct="1">
              <a:lnSpc>
                <a:spcPct val="100000"/>
              </a:lnSpc>
              <a:spcBef>
                <a:spcPct val="0"/>
              </a:spcBef>
              <a:buClrTx/>
              <a:buFontTx/>
              <a:buNone/>
              <a:defRPr/>
            </a:pPr>
            <a:r>
              <a:rPr lang="en-US" altLang="en-US" sz="2800" b="1" dirty="0">
                <a:solidFill>
                  <a:srgbClr val="FF0000"/>
                </a:solidFill>
                <a:latin typeface="Arial" panose="020B0604020202020204" pitchFamily="34" charset="0"/>
              </a:rPr>
              <a:t>&lt;option&gt; KL&lt;/option&gt;</a:t>
            </a:r>
          </a:p>
          <a:p>
            <a:pPr eaLnBrk="1" hangingPunct="1">
              <a:lnSpc>
                <a:spcPct val="100000"/>
              </a:lnSpc>
              <a:spcBef>
                <a:spcPct val="0"/>
              </a:spcBef>
              <a:buClrTx/>
              <a:buFontTx/>
              <a:buNone/>
              <a:defRPr/>
            </a:pPr>
            <a:r>
              <a:rPr lang="en-US" altLang="en-US" sz="2800" b="1" dirty="0">
                <a:solidFill>
                  <a:srgbClr val="0000FF"/>
                </a:solidFill>
                <a:latin typeface="Arial" panose="020B0604020202020204" pitchFamily="34" charset="0"/>
              </a:rPr>
              <a:t>&lt;/SELECT&gt;</a:t>
            </a:r>
            <a:r>
              <a:rPr lang="en-US" altLang="en-US" sz="2800" b="1" dirty="0">
                <a:solidFill>
                  <a:schemeClr val="tx1"/>
                </a:solidFill>
                <a:latin typeface="Arial" panose="020B0604020202020204" pitchFamily="34" charset="0"/>
              </a:rPr>
              <a:t> </a:t>
            </a:r>
          </a:p>
          <a:p>
            <a:pPr eaLnBrk="1" hangingPunct="1">
              <a:lnSpc>
                <a:spcPct val="100000"/>
              </a:lnSpc>
              <a:spcBef>
                <a:spcPct val="0"/>
              </a:spcBef>
              <a:buClrTx/>
              <a:buFontTx/>
              <a:buNone/>
              <a:defRPr/>
            </a:pPr>
            <a:r>
              <a:rPr lang="en-US" altLang="en-US" sz="2800" b="1" dirty="0">
                <a:solidFill>
                  <a:schemeClr val="tx1"/>
                </a:solidFill>
                <a:latin typeface="Arial" panose="020B0604020202020204" pitchFamily="34" charset="0"/>
              </a:rPr>
              <a:t>&lt;/form&gt;</a:t>
            </a:r>
          </a:p>
          <a:p>
            <a:pPr eaLnBrk="1" hangingPunct="1">
              <a:lnSpc>
                <a:spcPct val="100000"/>
              </a:lnSpc>
              <a:spcBef>
                <a:spcPct val="0"/>
              </a:spcBef>
              <a:buClrTx/>
              <a:buFontTx/>
              <a:buNone/>
              <a:defRPr/>
            </a:pPr>
            <a:r>
              <a:rPr lang="en-US" altLang="en-US" sz="2800" b="1" dirty="0">
                <a:solidFill>
                  <a:srgbClr val="FF0000"/>
                </a:solidFill>
                <a:latin typeface="Arial" panose="020B0604020202020204" pitchFamily="34" charset="0"/>
              </a:rPr>
              <a:t>&lt;/BODY&gt;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347A67-6A02-4EC3-BE1A-59CCC6691022}"/>
              </a:ext>
            </a:extLst>
          </p:cNvPr>
          <p:cNvSpPr>
            <a:spLocks noGrp="1"/>
          </p:cNvSpPr>
          <p:nvPr>
            <p:ph type="title"/>
          </p:nvPr>
        </p:nvSpPr>
        <p:spPr/>
        <p:txBody>
          <a:bodyPr/>
          <a:lstStyle/>
          <a:p>
            <a:pPr>
              <a:defRPr/>
            </a:pPr>
            <a:r>
              <a:rPr lang="en-US" dirty="0"/>
              <a:t>output</a:t>
            </a:r>
            <a:endParaRPr lang="en-GB" dirty="0"/>
          </a:p>
        </p:txBody>
      </p:sp>
      <p:sp>
        <p:nvSpPr>
          <p:cNvPr id="5" name="Slide Number Placeholder 5">
            <a:extLst>
              <a:ext uri="{FF2B5EF4-FFF2-40B4-BE49-F238E27FC236}">
                <a16:creationId xmlns:a16="http://schemas.microsoft.com/office/drawing/2014/main" id="{FFA3694E-7C51-414A-AE4C-2C31F77E9FD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82B325-1F86-F744-AB5E-0B76D096586A}" type="slidenum">
              <a:rPr lang="ar-SA" altLang="en-US">
                <a:solidFill>
                  <a:srgbClr val="595959"/>
                </a:solidFill>
              </a:rPr>
              <a:pPr/>
              <a:t>71</a:t>
            </a:fld>
            <a:endParaRPr lang="en-US" altLang="en-US">
              <a:solidFill>
                <a:srgbClr val="595959"/>
              </a:solidFill>
            </a:endParaRPr>
          </a:p>
        </p:txBody>
      </p:sp>
      <p:pic>
        <p:nvPicPr>
          <p:cNvPr id="82948" name="Picture 1">
            <a:extLst>
              <a:ext uri="{FF2B5EF4-FFF2-40B4-BE49-F238E27FC236}">
                <a16:creationId xmlns:a16="http://schemas.microsoft.com/office/drawing/2014/main" id="{DEC39074-670C-90D8-55A9-D442112218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41148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2940-1608-441D-9AF2-D73DA1F18236}"/>
              </a:ext>
            </a:extLst>
          </p:cNvPr>
          <p:cNvSpPr>
            <a:spLocks noGrp="1"/>
          </p:cNvSpPr>
          <p:nvPr>
            <p:ph type="title"/>
          </p:nvPr>
        </p:nvSpPr>
        <p:spPr/>
        <p:txBody>
          <a:bodyPr/>
          <a:lstStyle/>
          <a:p>
            <a:pPr>
              <a:defRPr/>
            </a:pPr>
            <a:r>
              <a:rPr lang="en-GB" dirty="0"/>
              <a:t>Grouping Form</a:t>
            </a:r>
            <a:br>
              <a:rPr lang="en-GB" dirty="0"/>
            </a:br>
            <a:r>
              <a:rPr lang="en-GB" dirty="0"/>
              <a:t>Elements</a:t>
            </a:r>
          </a:p>
        </p:txBody>
      </p:sp>
      <p:sp>
        <p:nvSpPr>
          <p:cNvPr id="83971" name="Content Placeholder 2">
            <a:extLst>
              <a:ext uri="{FF2B5EF4-FFF2-40B4-BE49-F238E27FC236}">
                <a16:creationId xmlns:a16="http://schemas.microsoft.com/office/drawing/2014/main" id="{231F7571-A14F-E292-4B49-C9B9F77E6A8F}"/>
              </a:ext>
            </a:extLst>
          </p:cNvPr>
          <p:cNvSpPr>
            <a:spLocks noGrp="1"/>
          </p:cNvSpPr>
          <p:nvPr>
            <p:ph idx="1"/>
          </p:nvPr>
        </p:nvSpPr>
        <p:spPr/>
        <p:txBody>
          <a:bodyPr/>
          <a:lstStyle/>
          <a:p>
            <a:r>
              <a:rPr lang="en-GB" altLang="en-US" b="1"/>
              <a:t>&lt;fieldset&gt; - </a:t>
            </a:r>
            <a:r>
              <a:rPr lang="en-GB" altLang="en-US"/>
              <a:t>You can group related form controls together inside this element. This is particularly helpful for longer forms.   The appearance of these lines can be adjusted using CSS.</a:t>
            </a:r>
          </a:p>
          <a:p>
            <a:r>
              <a:rPr lang="en-GB" altLang="en-US" b="1"/>
              <a:t>&lt;legend&gt; - </a:t>
            </a:r>
            <a:r>
              <a:rPr lang="en-GB" altLang="en-US"/>
              <a:t>The </a:t>
            </a:r>
            <a:r>
              <a:rPr lang="en-GB" altLang="en-US" b="1"/>
              <a:t>&lt;legend&gt; </a:t>
            </a:r>
            <a:r>
              <a:rPr lang="en-GB" altLang="en-US"/>
              <a:t>element can come directly after the opening</a:t>
            </a:r>
          </a:p>
          <a:p>
            <a:r>
              <a:rPr lang="en-GB" altLang="en-US" b="1"/>
              <a:t>&lt;fieldset&gt; </a:t>
            </a:r>
            <a:r>
              <a:rPr lang="en-GB" altLang="en-US"/>
              <a:t>tag and contains a caption which helps identify the purpose of that group of form controls</a:t>
            </a:r>
          </a:p>
        </p:txBody>
      </p:sp>
      <p:sp>
        <p:nvSpPr>
          <p:cNvPr id="4" name="Slide Number Placeholder 3">
            <a:extLst>
              <a:ext uri="{FF2B5EF4-FFF2-40B4-BE49-F238E27FC236}">
                <a16:creationId xmlns:a16="http://schemas.microsoft.com/office/drawing/2014/main" id="{C594FC10-734B-460D-AC70-01F19CFE620F}"/>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4FFAF3-C0B8-C649-AD86-391B41CF0332}" type="slidenum">
              <a:rPr lang="ar-SA" altLang="en-US">
                <a:solidFill>
                  <a:srgbClr val="595959"/>
                </a:solidFill>
              </a:rPr>
              <a:pPr/>
              <a:t>72</a:t>
            </a:fld>
            <a:endParaRPr lang="en-US" altLang="en-US">
              <a:solidFill>
                <a:srgbClr val="59595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E391-056D-425C-AB30-EA6CB7EA2EA9}"/>
              </a:ext>
            </a:extLst>
          </p:cNvPr>
          <p:cNvSpPr>
            <a:spLocks noGrp="1"/>
          </p:cNvSpPr>
          <p:nvPr>
            <p:ph type="title"/>
          </p:nvPr>
        </p:nvSpPr>
        <p:spPr/>
        <p:txBody>
          <a:bodyPr/>
          <a:lstStyle/>
          <a:p>
            <a:pPr>
              <a:defRPr/>
            </a:pPr>
            <a:r>
              <a:rPr lang="en-US" dirty="0"/>
              <a:t>example</a:t>
            </a:r>
            <a:endParaRPr lang="en-GB" dirty="0"/>
          </a:p>
        </p:txBody>
      </p:sp>
      <p:sp>
        <p:nvSpPr>
          <p:cNvPr id="84995" name="Content Placeholder 2">
            <a:extLst>
              <a:ext uri="{FF2B5EF4-FFF2-40B4-BE49-F238E27FC236}">
                <a16:creationId xmlns:a16="http://schemas.microsoft.com/office/drawing/2014/main" id="{AAA32681-4E00-2B9D-823F-E6FA4F3D7A75}"/>
              </a:ext>
            </a:extLst>
          </p:cNvPr>
          <p:cNvSpPr>
            <a:spLocks noGrp="1"/>
          </p:cNvSpPr>
          <p:nvPr>
            <p:ph idx="1"/>
          </p:nvPr>
        </p:nvSpPr>
        <p:spPr>
          <a:xfrm>
            <a:off x="655638" y="1912938"/>
            <a:ext cx="7146925" cy="3594100"/>
          </a:xfrm>
        </p:spPr>
        <p:txBody>
          <a:bodyPr/>
          <a:lstStyle/>
          <a:p>
            <a:pPr marL="0" indent="0">
              <a:buFont typeface="Arial" panose="020B0604020202020204" pitchFamily="34" charset="0"/>
              <a:buNone/>
            </a:pPr>
            <a:r>
              <a:rPr lang="en-GB" altLang="en-US"/>
              <a:t>&lt;fieldset&gt;</a:t>
            </a:r>
          </a:p>
          <a:p>
            <a:pPr marL="0" indent="0">
              <a:buFont typeface="Arial" panose="020B0604020202020204" pitchFamily="34" charset="0"/>
              <a:buNone/>
            </a:pPr>
            <a:r>
              <a:rPr lang="en-GB" altLang="en-US"/>
              <a:t>   &lt;legend&gt;Contact details&lt;/legend&gt;</a:t>
            </a:r>
          </a:p>
          <a:p>
            <a:pPr marL="0" indent="0">
              <a:buFont typeface="Arial" panose="020B0604020202020204" pitchFamily="34" charset="0"/>
              <a:buNone/>
            </a:pPr>
            <a:r>
              <a:rPr lang="en-GB" altLang="en-US"/>
              <a:t>     &lt;label&gt;Email:&lt;br /&gt;</a:t>
            </a:r>
          </a:p>
          <a:p>
            <a:pPr marL="0" indent="0">
              <a:buFont typeface="Arial" panose="020B0604020202020204" pitchFamily="34" charset="0"/>
              <a:buNone/>
            </a:pPr>
            <a:r>
              <a:rPr lang="en-GB" altLang="en-US"/>
              <a:t>     &lt;input type="text" name="email" /&gt;&lt;/label&gt;&lt;br /&gt;</a:t>
            </a:r>
          </a:p>
          <a:p>
            <a:pPr marL="0" indent="0">
              <a:buFont typeface="Arial" panose="020B0604020202020204" pitchFamily="34" charset="0"/>
              <a:buNone/>
            </a:pPr>
            <a:r>
              <a:rPr lang="en-GB" altLang="en-US"/>
              <a:t>     &lt;label&gt;Mobile:&lt;br /&gt;</a:t>
            </a:r>
          </a:p>
          <a:p>
            <a:pPr marL="0" indent="0">
              <a:buFont typeface="Arial" panose="020B0604020202020204" pitchFamily="34" charset="0"/>
              <a:buNone/>
            </a:pPr>
            <a:r>
              <a:rPr lang="en-GB" altLang="en-US"/>
              <a:t>     &lt;input type="text" name="mobile" /&gt;&lt;/label&gt;&lt;br /&gt;</a:t>
            </a:r>
          </a:p>
          <a:p>
            <a:pPr marL="0" indent="0">
              <a:buFont typeface="Arial" panose="020B0604020202020204" pitchFamily="34" charset="0"/>
              <a:buNone/>
            </a:pPr>
            <a:r>
              <a:rPr lang="en-GB" altLang="en-US"/>
              <a:t>      &lt;label&gt;Telephone:&lt;br /&gt;</a:t>
            </a:r>
          </a:p>
          <a:p>
            <a:pPr marL="0" indent="0">
              <a:buFont typeface="Arial" panose="020B0604020202020204" pitchFamily="34" charset="0"/>
              <a:buNone/>
            </a:pPr>
            <a:r>
              <a:rPr lang="en-GB" altLang="en-US"/>
              <a:t>  &lt;input type="text" name="telephone" /&gt;&lt;/label&gt;</a:t>
            </a:r>
          </a:p>
          <a:p>
            <a:pPr marL="0" indent="0">
              <a:buFont typeface="Arial" panose="020B0604020202020204" pitchFamily="34" charset="0"/>
              <a:buNone/>
            </a:pPr>
            <a:r>
              <a:rPr lang="en-GB" altLang="en-US"/>
              <a:t>&lt;/fieldset&gt;</a:t>
            </a:r>
          </a:p>
        </p:txBody>
      </p:sp>
      <p:sp>
        <p:nvSpPr>
          <p:cNvPr id="4" name="Slide Number Placeholder 3">
            <a:extLst>
              <a:ext uri="{FF2B5EF4-FFF2-40B4-BE49-F238E27FC236}">
                <a16:creationId xmlns:a16="http://schemas.microsoft.com/office/drawing/2014/main" id="{F962D5A9-4A5C-409D-8153-B44BCDFE9730}"/>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813228-97D8-5446-B582-557318ED5356}" type="slidenum">
              <a:rPr lang="ar-SA" altLang="en-US">
                <a:solidFill>
                  <a:srgbClr val="595959"/>
                </a:solidFill>
              </a:rPr>
              <a:pPr/>
              <a:t>73</a:t>
            </a:fld>
            <a:endParaRPr lang="en-US" altLang="en-US">
              <a:solidFill>
                <a:srgbClr val="595959"/>
              </a:solidFill>
            </a:endParaRPr>
          </a:p>
        </p:txBody>
      </p:sp>
      <p:pic>
        <p:nvPicPr>
          <p:cNvPr id="84997" name="Picture 5">
            <a:extLst>
              <a:ext uri="{FF2B5EF4-FFF2-40B4-BE49-F238E27FC236}">
                <a16:creationId xmlns:a16="http://schemas.microsoft.com/office/drawing/2014/main" id="{80107A09-2563-D721-BFC7-4E39163980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11163"/>
            <a:ext cx="23780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2932D76E-F603-4412-83BE-942829252049}"/>
              </a:ext>
            </a:extLst>
          </p:cNvPr>
          <p:cNvSpPr/>
          <p:nvPr/>
        </p:nvSpPr>
        <p:spPr>
          <a:xfrm>
            <a:off x="857250" y="2314575"/>
            <a:ext cx="4343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Rectangle 7">
            <a:extLst>
              <a:ext uri="{FF2B5EF4-FFF2-40B4-BE49-F238E27FC236}">
                <a16:creationId xmlns:a16="http://schemas.microsoft.com/office/drawing/2014/main" id="{3090ED05-6B9A-484F-BF23-60B394BA42BC}"/>
              </a:ext>
            </a:extLst>
          </p:cNvPr>
          <p:cNvSpPr/>
          <p:nvPr/>
        </p:nvSpPr>
        <p:spPr>
          <a:xfrm>
            <a:off x="965200" y="2782888"/>
            <a:ext cx="2463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8">
            <a:extLst>
              <a:ext uri="{FF2B5EF4-FFF2-40B4-BE49-F238E27FC236}">
                <a16:creationId xmlns:a16="http://schemas.microsoft.com/office/drawing/2014/main" id="{F50A919B-48EE-4E68-89F3-30388C7832F7}"/>
              </a:ext>
            </a:extLst>
          </p:cNvPr>
          <p:cNvSpPr/>
          <p:nvPr/>
        </p:nvSpPr>
        <p:spPr>
          <a:xfrm>
            <a:off x="703263" y="1912938"/>
            <a:ext cx="1277937"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0069-6427-4213-A41C-B2D1068BBBA5}"/>
              </a:ext>
            </a:extLst>
          </p:cNvPr>
          <p:cNvSpPr>
            <a:spLocks noGrp="1"/>
          </p:cNvSpPr>
          <p:nvPr>
            <p:ph type="title"/>
          </p:nvPr>
        </p:nvSpPr>
        <p:spPr/>
        <p:txBody>
          <a:bodyPr/>
          <a:lstStyle/>
          <a:p>
            <a:pPr>
              <a:defRPr/>
            </a:pPr>
            <a:r>
              <a:rPr lang="en-US" dirty="0"/>
              <a:t>HTML Meta Tags</a:t>
            </a:r>
          </a:p>
        </p:txBody>
      </p:sp>
      <p:sp>
        <p:nvSpPr>
          <p:cNvPr id="86019" name="Content Placeholder 2">
            <a:extLst>
              <a:ext uri="{FF2B5EF4-FFF2-40B4-BE49-F238E27FC236}">
                <a16:creationId xmlns:a16="http://schemas.microsoft.com/office/drawing/2014/main" id="{96811ADA-B02D-FCAB-B4EA-DCD9E7A7AEB4}"/>
              </a:ext>
            </a:extLst>
          </p:cNvPr>
          <p:cNvSpPr>
            <a:spLocks noGrp="1"/>
          </p:cNvSpPr>
          <p:nvPr>
            <p:ph idx="1"/>
          </p:nvPr>
        </p:nvSpPr>
        <p:spPr/>
        <p:txBody>
          <a:bodyPr/>
          <a:lstStyle/>
          <a:p>
            <a:r>
              <a:rPr lang="en-GB" altLang="en-US">
                <a:solidFill>
                  <a:schemeClr val="tx1"/>
                </a:solidFill>
              </a:rPr>
              <a:t>Metadata is information about data.</a:t>
            </a:r>
          </a:p>
          <a:p>
            <a:r>
              <a:rPr lang="en-GB" altLang="en-US">
                <a:solidFill>
                  <a:schemeClr val="tx1"/>
                </a:solidFill>
              </a:rPr>
              <a:t>The &lt;meta&gt; tag provides metadata about the HTML document.</a:t>
            </a:r>
          </a:p>
          <a:p>
            <a:r>
              <a:rPr lang="en-GB" altLang="en-US">
                <a:solidFill>
                  <a:schemeClr val="tx1"/>
                </a:solidFill>
              </a:rPr>
              <a:t>Metadata will not be displayed on the page, but will be machine parsable.</a:t>
            </a:r>
          </a:p>
          <a:p>
            <a:r>
              <a:rPr lang="en-GB" altLang="en-US">
                <a:solidFill>
                  <a:schemeClr val="tx1"/>
                </a:solidFill>
              </a:rPr>
              <a:t>Meta elements are used to show page description, keywords, author of the document, last modified etc.</a:t>
            </a:r>
          </a:p>
          <a:p>
            <a:r>
              <a:rPr lang="en-GB" altLang="en-US">
                <a:hlinkClick r:id="rId2"/>
              </a:rPr>
              <a:t>https://html.spec.whatwg.org/multipage/semantics.html#the-meta-element</a:t>
            </a:r>
            <a:endParaRPr lang="en-GB" altLang="en-US"/>
          </a:p>
          <a:p>
            <a:endParaRPr lang="en-US" altLang="en-US"/>
          </a:p>
        </p:txBody>
      </p:sp>
      <p:sp>
        <p:nvSpPr>
          <p:cNvPr id="4" name="Slide Number Placeholder 3">
            <a:extLst>
              <a:ext uri="{FF2B5EF4-FFF2-40B4-BE49-F238E27FC236}">
                <a16:creationId xmlns:a16="http://schemas.microsoft.com/office/drawing/2014/main" id="{BD79021B-18B8-4CA0-AB3D-B584C03229E7}"/>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185DDF-331A-754B-89EC-D47016D6BB41}" type="slidenum">
              <a:rPr lang="ar-SA" altLang="en-US">
                <a:solidFill>
                  <a:srgbClr val="595959"/>
                </a:solidFill>
              </a:rPr>
              <a:pPr/>
              <a:t>74</a:t>
            </a:fld>
            <a:endParaRPr lang="en-US" altLang="en-US">
              <a:solidFill>
                <a:srgbClr val="595959"/>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242A-E5AB-4EF1-9AD8-0CDAEE7F0009}"/>
              </a:ext>
            </a:extLst>
          </p:cNvPr>
          <p:cNvSpPr>
            <a:spLocks noGrp="1"/>
          </p:cNvSpPr>
          <p:nvPr>
            <p:ph type="title"/>
          </p:nvPr>
        </p:nvSpPr>
        <p:spPr/>
        <p:txBody>
          <a:bodyPr/>
          <a:lstStyle/>
          <a:p>
            <a:pPr>
              <a:defRPr/>
            </a:pPr>
            <a:r>
              <a:rPr lang="en-GB" dirty="0">
                <a:solidFill>
                  <a:srgbClr val="002060"/>
                </a:solidFill>
              </a:rPr>
              <a:t>What meta tags do we need?</a:t>
            </a:r>
          </a:p>
        </p:txBody>
      </p:sp>
      <p:sp>
        <p:nvSpPr>
          <p:cNvPr id="3" name="Content Placeholder 2">
            <a:extLst>
              <a:ext uri="{FF2B5EF4-FFF2-40B4-BE49-F238E27FC236}">
                <a16:creationId xmlns:a16="http://schemas.microsoft.com/office/drawing/2014/main" id="{4EAF30CF-E6FC-4FD6-8426-5435922B856F}"/>
              </a:ext>
            </a:extLst>
          </p:cNvPr>
          <p:cNvSpPr>
            <a:spLocks noGrp="1"/>
          </p:cNvSpPr>
          <p:nvPr>
            <p:ph idx="1"/>
          </p:nvPr>
        </p:nvSpPr>
        <p:spPr>
          <a:xfrm>
            <a:off x="938213" y="2286000"/>
            <a:ext cx="7900987" cy="4191000"/>
          </a:xfrm>
        </p:spPr>
        <p:txBody>
          <a:bodyPr>
            <a:noAutofit/>
          </a:bodyPr>
          <a:lstStyle/>
          <a:p>
            <a:pPr>
              <a:defRPr/>
            </a:pPr>
            <a:r>
              <a:rPr lang="en-GB" dirty="0">
                <a:solidFill>
                  <a:schemeClr val="tx1"/>
                </a:solidFill>
              </a:rPr>
              <a:t>Character setting</a:t>
            </a:r>
          </a:p>
          <a:p>
            <a:pPr marL="0" indent="0">
              <a:buFont typeface="Arial" panose="020B0604020202020204" pitchFamily="34" charset="0"/>
              <a:buNone/>
              <a:defRPr/>
            </a:pPr>
            <a:r>
              <a:rPr lang="en-GB" dirty="0">
                <a:solidFill>
                  <a:schemeClr val="accent1"/>
                </a:solidFill>
                <a:cs typeface="Courier New" panose="02070309020205020404" pitchFamily="49" charset="0"/>
              </a:rPr>
              <a:t>&lt;meta charset="utf-8"&gt;</a:t>
            </a:r>
          </a:p>
          <a:p>
            <a:pPr>
              <a:defRPr/>
            </a:pPr>
            <a:r>
              <a:rPr lang="en-GB" dirty="0">
                <a:solidFill>
                  <a:schemeClr val="tx1"/>
                </a:solidFill>
              </a:rPr>
              <a:t>Mobile sizes</a:t>
            </a:r>
          </a:p>
          <a:p>
            <a:pPr marL="0" indent="0">
              <a:buFont typeface="Arial" panose="020B0604020202020204" pitchFamily="34" charset="0"/>
              <a:buNone/>
              <a:defRPr/>
            </a:pPr>
            <a:r>
              <a:rPr lang="en-US" dirty="0">
                <a:solidFill>
                  <a:schemeClr val="accent1"/>
                </a:solidFill>
                <a:cs typeface="Courier New" panose="02070309020205020404" pitchFamily="49" charset="0"/>
              </a:rPr>
              <a:t>&lt;meta name=viewport content="width=device-width, initial-scale=1"&gt;</a:t>
            </a:r>
          </a:p>
          <a:p>
            <a:pPr>
              <a:defRPr/>
            </a:pPr>
            <a:r>
              <a:rPr lang="en-US" dirty="0">
                <a:solidFill>
                  <a:schemeClr val="tx1"/>
                </a:solidFill>
              </a:rPr>
              <a:t>For maintenance you need a meta description – this is what the search engine uses</a:t>
            </a:r>
          </a:p>
          <a:p>
            <a:pPr marL="0" indent="0">
              <a:buFont typeface="Arial" panose="020B0604020202020204" pitchFamily="34" charset="0"/>
              <a:buNone/>
              <a:defRPr/>
            </a:pPr>
            <a:r>
              <a:rPr lang="en-GB" dirty="0">
                <a:solidFill>
                  <a:schemeClr val="accent1"/>
                </a:solidFill>
                <a:cs typeface="Courier New" panose="02070309020205020404" pitchFamily="49" charset="0"/>
              </a:rPr>
              <a:t>&lt;meta name="description" content="This should describe what the web site is about and contain words people usually search on"&gt;</a:t>
            </a:r>
          </a:p>
          <a:p>
            <a:pPr marL="0" indent="0">
              <a:buFont typeface="Arial" panose="020B0604020202020204" pitchFamily="34" charset="0"/>
              <a:buNone/>
              <a:defRPr/>
            </a:pPr>
            <a:endParaRPr lang="en-US" sz="1800" dirty="0"/>
          </a:p>
          <a:p>
            <a:pPr>
              <a:defRPr/>
            </a:pPr>
            <a:endParaRPr lang="en-US"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defRPr/>
            </a:pPr>
            <a:endParaRPr lang="en-GB" sz="1800" dirty="0"/>
          </a:p>
          <a:p>
            <a:pPr marL="0" indent="0">
              <a:buFont typeface="Arial" panose="020B0604020202020204" pitchFamily="34" charset="0"/>
              <a:buNone/>
              <a:defRPr/>
            </a:pPr>
            <a:endParaRPr lang="en-GB"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20D8-47BE-4676-B8CA-C585F6C1DE6A}"/>
              </a:ext>
            </a:extLst>
          </p:cNvPr>
          <p:cNvSpPr>
            <a:spLocks noGrp="1"/>
          </p:cNvSpPr>
          <p:nvPr>
            <p:ph type="title"/>
          </p:nvPr>
        </p:nvSpPr>
        <p:spPr/>
        <p:txBody>
          <a:bodyPr/>
          <a:lstStyle/>
          <a:p>
            <a:pPr>
              <a:defRPr/>
            </a:pPr>
            <a:r>
              <a:rPr lang="en-GB" dirty="0">
                <a:solidFill>
                  <a:srgbClr val="002060"/>
                </a:solidFill>
              </a:rPr>
              <a:t>example</a:t>
            </a:r>
          </a:p>
        </p:txBody>
      </p:sp>
      <p:sp>
        <p:nvSpPr>
          <p:cNvPr id="88067" name="Content Placeholder 2">
            <a:extLst>
              <a:ext uri="{FF2B5EF4-FFF2-40B4-BE49-F238E27FC236}">
                <a16:creationId xmlns:a16="http://schemas.microsoft.com/office/drawing/2014/main" id="{7CDB4314-B18A-5DF8-B36E-6F8752CCFA23}"/>
              </a:ext>
            </a:extLst>
          </p:cNvPr>
          <p:cNvSpPr>
            <a:spLocks noGrp="1"/>
          </p:cNvSpPr>
          <p:nvPr>
            <p:ph idx="1"/>
          </p:nvPr>
        </p:nvSpPr>
        <p:spPr>
          <a:xfrm>
            <a:off x="938213" y="1447800"/>
            <a:ext cx="8434387" cy="5715000"/>
          </a:xfrm>
        </p:spPr>
        <p:txBody>
          <a:bodyPr/>
          <a:lstStyle/>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&lt;!DOCTYPE html&gt;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&lt;html lang="en"&gt;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&lt;head&gt;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	&lt;meta charset="utf-8"&gt;</a:t>
            </a:r>
          </a:p>
          <a:p>
            <a:pPr marL="0" indent="0">
              <a:buFont typeface="Arial" panose="020B0604020202020204" pitchFamily="34" charset="0"/>
              <a:buNone/>
            </a:pPr>
            <a:r>
              <a:rPr lang="en-US" altLang="en-US" sz="1800">
                <a:solidFill>
                  <a:schemeClr val="tx1"/>
                </a:solidFill>
                <a:latin typeface="Courier New" panose="02070309020205020404" pitchFamily="49" charset="0"/>
                <a:cs typeface="Courier New" panose="02070309020205020404" pitchFamily="49" charset="0"/>
              </a:rPr>
              <a:t>	&lt;meta name=viewport content="width=device-width, initial-scale=1"&gt;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&lt;meta name="description" content="This should describe what the web site is about and contain words people usually search on"&gt;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&lt;title&gt;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A standard HTML document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&lt;/title&gt;</a:t>
            </a:r>
          </a:p>
          <a:p>
            <a:pPr marL="0" indent="0">
              <a:buFont typeface="Arial" panose="020B0604020202020204" pitchFamily="34" charset="0"/>
              <a:buNone/>
            </a:pPr>
            <a:r>
              <a:rPr lang="en-GB" altLang="en-US" sz="1800">
                <a:solidFill>
                  <a:schemeClr val="tx1"/>
                </a:solidFill>
                <a:latin typeface="Courier New" panose="02070309020205020404" pitchFamily="49" charset="0"/>
                <a:cs typeface="Courier New" panose="02070309020205020404" pitchFamily="49" charset="0"/>
              </a:rPr>
              <a:t>&lt;/head&gt;</a:t>
            </a:r>
          </a:p>
        </p:txBody>
      </p:sp>
      <p:sp>
        <p:nvSpPr>
          <p:cNvPr id="4" name="TextBox 3">
            <a:extLst>
              <a:ext uri="{FF2B5EF4-FFF2-40B4-BE49-F238E27FC236}">
                <a16:creationId xmlns:a16="http://schemas.microsoft.com/office/drawing/2014/main" id="{CFFF5839-8AF9-4A5F-9045-8808589DF6D7}"/>
              </a:ext>
            </a:extLst>
          </p:cNvPr>
          <p:cNvSpPr txBox="1"/>
          <p:nvPr/>
        </p:nvSpPr>
        <p:spPr>
          <a:xfrm>
            <a:off x="5981700" y="5257800"/>
            <a:ext cx="2324100" cy="1323975"/>
          </a:xfrm>
          <a:prstGeom prst="rect">
            <a:avLst/>
          </a:prstGeom>
          <a:solidFill>
            <a:schemeClr val="accent2">
              <a:lumMod val="40000"/>
              <a:lumOff val="60000"/>
            </a:schemeClr>
          </a:solidFill>
        </p:spPr>
        <p:txBody>
          <a:bodyPr>
            <a:spAutoFit/>
          </a:bodyPr>
          <a:lstStyle/>
          <a:p>
            <a:pPr>
              <a:defRPr/>
            </a:pPr>
            <a:r>
              <a:rPr lang="en-US" sz="2000" dirty="0"/>
              <a:t>Make sure you have meta tags in the assignment index.html too </a:t>
            </a:r>
            <a:r>
              <a:rPr lang="en-US" sz="2000" dirty="0">
                <a:sym typeface="Wingdings" panose="05000000000000000000" pitchFamily="2" charset="2"/>
              </a:rPr>
              <a:t></a:t>
            </a:r>
            <a:r>
              <a:rPr lang="en-US" sz="2000" dirty="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469B-9465-4565-BD31-CDEFFFB9AC95}"/>
              </a:ext>
            </a:extLst>
          </p:cNvPr>
          <p:cNvSpPr>
            <a:spLocks noGrp="1"/>
          </p:cNvSpPr>
          <p:nvPr>
            <p:ph type="title"/>
          </p:nvPr>
        </p:nvSpPr>
        <p:spPr/>
        <p:txBody>
          <a:bodyPr/>
          <a:lstStyle/>
          <a:p>
            <a:pPr>
              <a:defRPr/>
            </a:pPr>
            <a:r>
              <a:rPr lang="en-US" dirty="0"/>
              <a:t>HTML 5 – form validations</a:t>
            </a:r>
            <a:endParaRPr lang="en-GB" dirty="0"/>
          </a:p>
        </p:txBody>
      </p:sp>
      <p:sp>
        <p:nvSpPr>
          <p:cNvPr id="90115" name="Content Placeholder 2">
            <a:extLst>
              <a:ext uri="{FF2B5EF4-FFF2-40B4-BE49-F238E27FC236}">
                <a16:creationId xmlns:a16="http://schemas.microsoft.com/office/drawing/2014/main" id="{98624B97-D753-7852-FB9F-B6E0920A6E77}"/>
              </a:ext>
            </a:extLst>
          </p:cNvPr>
          <p:cNvSpPr>
            <a:spLocks noGrp="1"/>
          </p:cNvSpPr>
          <p:nvPr>
            <p:ph idx="1"/>
          </p:nvPr>
        </p:nvSpPr>
        <p:spPr/>
        <p:txBody>
          <a:bodyPr/>
          <a:lstStyle/>
          <a:p>
            <a:r>
              <a:rPr lang="en-GB" altLang="en-US"/>
              <a:t>Traditionally, form validation has been performed using JavaScript. But HTML5 is introducing validation and leaving the work to the browser</a:t>
            </a:r>
          </a:p>
        </p:txBody>
      </p:sp>
      <p:sp>
        <p:nvSpPr>
          <p:cNvPr id="4" name="Slide Number Placeholder 3">
            <a:extLst>
              <a:ext uri="{FF2B5EF4-FFF2-40B4-BE49-F238E27FC236}">
                <a16:creationId xmlns:a16="http://schemas.microsoft.com/office/drawing/2014/main" id="{BC8A6001-1841-420F-8256-C66FB1AB3D6A}"/>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5265B5-FD99-4D47-B0FA-3FCB2B46B406}" type="slidenum">
              <a:rPr lang="ar-SA" altLang="en-US">
                <a:solidFill>
                  <a:srgbClr val="595959"/>
                </a:solidFill>
              </a:rPr>
              <a:pPr/>
              <a:t>77</a:t>
            </a:fld>
            <a:endParaRPr lang="en-US" altLang="en-US">
              <a:solidFill>
                <a:srgbClr val="59595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F0D5-4731-422B-8782-A8963102B345}"/>
              </a:ext>
            </a:extLst>
          </p:cNvPr>
          <p:cNvSpPr>
            <a:spLocks noGrp="1"/>
          </p:cNvSpPr>
          <p:nvPr>
            <p:ph type="title"/>
          </p:nvPr>
        </p:nvSpPr>
        <p:spPr/>
        <p:txBody>
          <a:bodyPr/>
          <a:lstStyle/>
          <a:p>
            <a:pPr>
              <a:defRPr/>
            </a:pPr>
            <a:r>
              <a:rPr lang="en-US" dirty="0"/>
              <a:t>Required field validation</a:t>
            </a:r>
            <a:endParaRPr lang="en-GB" dirty="0"/>
          </a:p>
        </p:txBody>
      </p:sp>
      <p:sp>
        <p:nvSpPr>
          <p:cNvPr id="3" name="Content Placeholder 2">
            <a:extLst>
              <a:ext uri="{FF2B5EF4-FFF2-40B4-BE49-F238E27FC236}">
                <a16:creationId xmlns:a16="http://schemas.microsoft.com/office/drawing/2014/main" id="{9B9761CE-4082-4B83-B43D-C0DC07DAB88F}"/>
              </a:ext>
            </a:extLst>
          </p:cNvPr>
          <p:cNvSpPr>
            <a:spLocks noGrp="1"/>
          </p:cNvSpPr>
          <p:nvPr>
            <p:ph idx="1"/>
          </p:nvPr>
        </p:nvSpPr>
        <p:spPr/>
        <p:txBody>
          <a:bodyPr/>
          <a:lstStyle/>
          <a:p>
            <a:pPr marL="0" indent="0">
              <a:buFont typeface="Arial" panose="020B0604020202020204" pitchFamily="34" charset="0"/>
              <a:buNone/>
              <a:defRPr/>
            </a:pPr>
            <a:r>
              <a:rPr lang="en-GB" dirty="0"/>
              <a:t>&lt;form&gt;</a:t>
            </a:r>
          </a:p>
          <a:p>
            <a:pPr marL="0" indent="0">
              <a:buFont typeface="Arial" panose="020B0604020202020204" pitchFamily="34" charset="0"/>
              <a:buNone/>
              <a:defRPr/>
            </a:pPr>
            <a:r>
              <a:rPr lang="en-GB" dirty="0"/>
              <a:t>&lt;label for="username"&gt;Username:&lt;/label&gt;</a:t>
            </a:r>
          </a:p>
          <a:p>
            <a:pPr marL="0" indent="0">
              <a:buFont typeface="Arial" panose="020B0604020202020204" pitchFamily="34" charset="0"/>
              <a:buNone/>
              <a:defRPr/>
            </a:pPr>
            <a:r>
              <a:rPr lang="en-GB" dirty="0"/>
              <a:t>&lt;input type="text" name="username" required="required"/&gt;&lt;</a:t>
            </a:r>
            <a:r>
              <a:rPr lang="en-GB" dirty="0" err="1"/>
              <a:t>br</a:t>
            </a:r>
            <a:r>
              <a:rPr lang="en-GB" dirty="0"/>
              <a:t>&gt;&lt;/</a:t>
            </a:r>
            <a:r>
              <a:rPr lang="en-GB" dirty="0" err="1"/>
              <a:t>br</a:t>
            </a:r>
            <a:r>
              <a:rPr lang="en-GB" dirty="0"/>
              <a:t>&gt;</a:t>
            </a:r>
          </a:p>
          <a:p>
            <a:pPr marL="0" indent="0">
              <a:buFont typeface="Arial" panose="020B0604020202020204" pitchFamily="34" charset="0"/>
              <a:buNone/>
              <a:defRPr/>
            </a:pPr>
            <a:r>
              <a:rPr lang="en-GB" dirty="0"/>
              <a:t>&lt;label for="password"&gt;Password:&lt;/label&gt;</a:t>
            </a:r>
          </a:p>
          <a:p>
            <a:pPr marL="0" indent="0">
              <a:buFont typeface="Arial" panose="020B0604020202020204" pitchFamily="34" charset="0"/>
              <a:buNone/>
              <a:defRPr/>
            </a:pPr>
            <a:r>
              <a:rPr lang="en-GB" dirty="0"/>
              <a:t>&lt;input type="password" name="password" required="required"/&gt; &lt;</a:t>
            </a:r>
            <a:r>
              <a:rPr lang="en-GB" dirty="0" err="1"/>
              <a:t>br</a:t>
            </a:r>
            <a:r>
              <a:rPr lang="en-GB" dirty="0"/>
              <a:t>&gt;&lt;/</a:t>
            </a:r>
            <a:r>
              <a:rPr lang="en-GB" dirty="0" err="1"/>
              <a:t>br</a:t>
            </a:r>
            <a:r>
              <a:rPr lang="en-GB" dirty="0"/>
              <a:t>&gt;</a:t>
            </a:r>
          </a:p>
          <a:p>
            <a:pPr marL="0" indent="0">
              <a:buFont typeface="Arial" panose="020B0604020202020204" pitchFamily="34" charset="0"/>
              <a:buNone/>
              <a:defRPr/>
            </a:pPr>
            <a:r>
              <a:rPr lang="en-GB" dirty="0"/>
              <a:t>&lt;input type="submit" value="Submit"/&gt;</a:t>
            </a:r>
          </a:p>
          <a:p>
            <a:pPr marL="0" indent="0">
              <a:buFont typeface="Arial" panose="020B0604020202020204" pitchFamily="34" charset="0"/>
              <a:buNone/>
              <a:defRPr/>
            </a:pPr>
            <a:r>
              <a:rPr lang="en-GB" dirty="0"/>
              <a:t>&lt;/form&gt;</a:t>
            </a:r>
          </a:p>
          <a:p>
            <a:pPr>
              <a:defRPr/>
            </a:pPr>
            <a:endParaRPr lang="en-GB" dirty="0"/>
          </a:p>
        </p:txBody>
      </p:sp>
      <p:sp>
        <p:nvSpPr>
          <p:cNvPr id="4" name="Slide Number Placeholder 3">
            <a:extLst>
              <a:ext uri="{FF2B5EF4-FFF2-40B4-BE49-F238E27FC236}">
                <a16:creationId xmlns:a16="http://schemas.microsoft.com/office/drawing/2014/main" id="{E796C400-55FE-4177-B8C9-73C7BD792CD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241C789-3E61-8C49-8BFA-2CC8DC6D51A5}" type="slidenum">
              <a:rPr lang="ar-SA" altLang="en-US">
                <a:solidFill>
                  <a:srgbClr val="595959"/>
                </a:solidFill>
              </a:rPr>
              <a:pPr/>
              <a:t>78</a:t>
            </a:fld>
            <a:endParaRPr lang="en-US" altLang="en-US">
              <a:solidFill>
                <a:srgbClr val="595959"/>
              </a:solidFill>
            </a:endParaRPr>
          </a:p>
        </p:txBody>
      </p:sp>
      <p:pic>
        <p:nvPicPr>
          <p:cNvPr id="91141" name="Picture 4">
            <a:extLst>
              <a:ext uri="{FF2B5EF4-FFF2-40B4-BE49-F238E27FC236}">
                <a16:creationId xmlns:a16="http://schemas.microsoft.com/office/drawing/2014/main" id="{83F5E0B3-AAFA-9290-89A8-CF49D43B79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5165725"/>
            <a:ext cx="28384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2" name="Picture 2" descr="Image result for activity">
            <a:extLst>
              <a:ext uri="{FF2B5EF4-FFF2-40B4-BE49-F238E27FC236}">
                <a16:creationId xmlns:a16="http://schemas.microsoft.com/office/drawing/2014/main" id="{1DE0B4B2-1DCB-5706-5580-577AB8E34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58763"/>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E4E6-7648-4717-896B-2986457B4851}"/>
              </a:ext>
            </a:extLst>
          </p:cNvPr>
          <p:cNvSpPr>
            <a:spLocks noGrp="1"/>
          </p:cNvSpPr>
          <p:nvPr>
            <p:ph type="title"/>
          </p:nvPr>
        </p:nvSpPr>
        <p:spPr/>
        <p:txBody>
          <a:bodyPr/>
          <a:lstStyle/>
          <a:p>
            <a:pPr>
              <a:defRPr/>
            </a:pPr>
            <a:r>
              <a:rPr lang="en-US" dirty="0"/>
              <a:t>Date validation</a:t>
            </a:r>
            <a:endParaRPr lang="en-GB" dirty="0"/>
          </a:p>
        </p:txBody>
      </p:sp>
      <p:sp>
        <p:nvSpPr>
          <p:cNvPr id="93187" name="Content Placeholder 2">
            <a:extLst>
              <a:ext uri="{FF2B5EF4-FFF2-40B4-BE49-F238E27FC236}">
                <a16:creationId xmlns:a16="http://schemas.microsoft.com/office/drawing/2014/main" id="{C13C3C15-13DD-AF54-0723-1B729F782213}"/>
              </a:ext>
            </a:extLst>
          </p:cNvPr>
          <p:cNvSpPr>
            <a:spLocks noGrp="1"/>
          </p:cNvSpPr>
          <p:nvPr>
            <p:ph idx="1"/>
          </p:nvPr>
        </p:nvSpPr>
        <p:spPr>
          <a:xfrm>
            <a:off x="938213" y="1752600"/>
            <a:ext cx="7634287" cy="3594100"/>
          </a:xfrm>
        </p:spPr>
        <p:txBody>
          <a:bodyPr/>
          <a:lstStyle/>
          <a:p>
            <a:pPr marL="0" indent="0">
              <a:buFont typeface="Arial" panose="020B0604020202020204" pitchFamily="34" charset="0"/>
              <a:buNone/>
            </a:pPr>
            <a:r>
              <a:rPr lang="en-GB" altLang="en-US"/>
              <a:t>&lt;form&gt;</a:t>
            </a:r>
          </a:p>
          <a:p>
            <a:pPr marL="0" indent="0">
              <a:buFont typeface="Arial" panose="020B0604020202020204" pitchFamily="34" charset="0"/>
              <a:buNone/>
            </a:pPr>
            <a:r>
              <a:rPr lang="en-GB" altLang="en-US"/>
              <a:t>&lt;label for="DD"&gt;Resingnation date:&lt;/label&gt;</a:t>
            </a:r>
          </a:p>
          <a:p>
            <a:pPr marL="0" indent="0">
              <a:buFont typeface="Arial" panose="020B0604020202020204" pitchFamily="34" charset="0"/>
              <a:buNone/>
            </a:pPr>
            <a:r>
              <a:rPr lang="en-GB" altLang="en-US"/>
              <a:t>&lt;input type="date" name="depart" /&gt;</a:t>
            </a:r>
          </a:p>
          <a:p>
            <a:pPr marL="0" indent="0">
              <a:buFont typeface="Arial" panose="020B0604020202020204" pitchFamily="34" charset="0"/>
              <a:buNone/>
            </a:pPr>
            <a:r>
              <a:rPr lang="en-GB" altLang="en-US"/>
              <a:t>&lt;input type="submit" value="Submit" /&gt;</a:t>
            </a:r>
          </a:p>
          <a:p>
            <a:pPr marL="0" indent="0">
              <a:buFont typeface="Arial" panose="020B0604020202020204" pitchFamily="34" charset="0"/>
              <a:buNone/>
            </a:pPr>
            <a:r>
              <a:rPr lang="en-GB" altLang="en-US"/>
              <a:t>&lt;/form&gt;</a:t>
            </a:r>
          </a:p>
        </p:txBody>
      </p:sp>
      <p:sp>
        <p:nvSpPr>
          <p:cNvPr id="4" name="Slide Number Placeholder 3">
            <a:extLst>
              <a:ext uri="{FF2B5EF4-FFF2-40B4-BE49-F238E27FC236}">
                <a16:creationId xmlns:a16="http://schemas.microsoft.com/office/drawing/2014/main" id="{A06E1DF9-3D5E-4115-9C81-997985D20F5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863B2F-126D-EE4A-96E1-010576D128E8}" type="slidenum">
              <a:rPr lang="ar-SA" altLang="en-US">
                <a:solidFill>
                  <a:srgbClr val="595959"/>
                </a:solidFill>
              </a:rPr>
              <a:pPr/>
              <a:t>79</a:t>
            </a:fld>
            <a:endParaRPr lang="en-US" altLang="en-US">
              <a:solidFill>
                <a:srgbClr val="595959"/>
              </a:solidFill>
            </a:endParaRPr>
          </a:p>
        </p:txBody>
      </p:sp>
      <p:pic>
        <p:nvPicPr>
          <p:cNvPr id="93189" name="Picture 4">
            <a:extLst>
              <a:ext uri="{FF2B5EF4-FFF2-40B4-BE49-F238E27FC236}">
                <a16:creationId xmlns:a16="http://schemas.microsoft.com/office/drawing/2014/main" id="{ED53E98F-7434-E1DA-BBC3-8B1A41D89C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14800"/>
            <a:ext cx="54403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2" descr="Image result for activity">
            <a:extLst>
              <a:ext uri="{FF2B5EF4-FFF2-40B4-BE49-F238E27FC236}">
                <a16:creationId xmlns:a16="http://schemas.microsoft.com/office/drawing/2014/main" id="{5646ABE4-090C-6152-32F1-4EEEBA879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382588"/>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499E-8AC8-475A-93F8-7AF4E23CF0F9}"/>
              </a:ext>
            </a:extLst>
          </p:cNvPr>
          <p:cNvSpPr>
            <a:spLocks noGrp="1"/>
          </p:cNvSpPr>
          <p:nvPr>
            <p:ph type="title"/>
          </p:nvPr>
        </p:nvSpPr>
        <p:spPr/>
        <p:txBody>
          <a:bodyPr/>
          <a:lstStyle/>
          <a:p>
            <a:pPr>
              <a:defRPr/>
            </a:pPr>
            <a:r>
              <a:rPr lang="en-US" dirty="0"/>
              <a:t>Image Formats</a:t>
            </a:r>
            <a:endParaRPr lang="en-GB" dirty="0"/>
          </a:p>
        </p:txBody>
      </p:sp>
      <p:sp>
        <p:nvSpPr>
          <p:cNvPr id="17411" name="Content Placeholder 2">
            <a:extLst>
              <a:ext uri="{FF2B5EF4-FFF2-40B4-BE49-F238E27FC236}">
                <a16:creationId xmlns:a16="http://schemas.microsoft.com/office/drawing/2014/main" id="{5DB12D0C-3792-94B7-842C-ABBB53E52CE0}"/>
              </a:ext>
            </a:extLst>
          </p:cNvPr>
          <p:cNvSpPr>
            <a:spLocks noGrp="1"/>
          </p:cNvSpPr>
          <p:nvPr>
            <p:ph idx="1"/>
          </p:nvPr>
        </p:nvSpPr>
        <p:spPr>
          <a:xfrm>
            <a:off x="938213" y="1874838"/>
            <a:ext cx="7634287" cy="3594100"/>
          </a:xfrm>
        </p:spPr>
        <p:txBody>
          <a:bodyPr/>
          <a:lstStyle/>
          <a:p>
            <a:r>
              <a:rPr lang="en-GB" altLang="en-US"/>
              <a:t>JPEG - Whenever you have many different colors in a picture you should use a JPEG.  A photograph that features details with bright colours. – photographic images</a:t>
            </a:r>
          </a:p>
          <a:p>
            <a:r>
              <a:rPr lang="en-GB" altLang="en-US"/>
              <a:t>Use GIF or PNG format when saving images with few colors or large  areas of the same color. - Logos, illustrations, and diagrams</a:t>
            </a:r>
          </a:p>
        </p:txBody>
      </p:sp>
      <p:sp>
        <p:nvSpPr>
          <p:cNvPr id="4" name="Slide Number Placeholder 3">
            <a:extLst>
              <a:ext uri="{FF2B5EF4-FFF2-40B4-BE49-F238E27FC236}">
                <a16:creationId xmlns:a16="http://schemas.microsoft.com/office/drawing/2014/main" id="{9ECEA9EA-9725-41C1-BDFF-C3CBBFC3175E}"/>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751855-32C3-8E4F-8800-127DA0AF9ED6}" type="slidenum">
              <a:rPr lang="ar-SA" altLang="en-US">
                <a:solidFill>
                  <a:srgbClr val="595959"/>
                </a:solidFill>
              </a:rPr>
              <a:pPr/>
              <a:t>8</a:t>
            </a:fld>
            <a:endParaRPr lang="en-US" altLang="en-US">
              <a:solidFill>
                <a:srgbClr val="595959"/>
              </a:solidFill>
            </a:endParaRPr>
          </a:p>
        </p:txBody>
      </p:sp>
      <p:pic>
        <p:nvPicPr>
          <p:cNvPr id="17413" name="Picture 4">
            <a:extLst>
              <a:ext uri="{FF2B5EF4-FFF2-40B4-BE49-F238E27FC236}">
                <a16:creationId xmlns:a16="http://schemas.microsoft.com/office/drawing/2014/main" id="{80FA7260-ADB1-9BCE-DFDF-388DD7616A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4457700"/>
            <a:ext cx="23812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5">
            <a:extLst>
              <a:ext uri="{FF2B5EF4-FFF2-40B4-BE49-F238E27FC236}">
                <a16:creationId xmlns:a16="http://schemas.microsoft.com/office/drawing/2014/main" id="{DC9B1712-D426-B290-201D-FEF58A97D1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4243388"/>
            <a:ext cx="2133600"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AB4D-6005-4DA8-A259-C29A38D68430}"/>
              </a:ext>
            </a:extLst>
          </p:cNvPr>
          <p:cNvSpPr>
            <a:spLocks noGrp="1"/>
          </p:cNvSpPr>
          <p:nvPr>
            <p:ph type="title"/>
          </p:nvPr>
        </p:nvSpPr>
        <p:spPr/>
        <p:txBody>
          <a:bodyPr/>
          <a:lstStyle/>
          <a:p>
            <a:pPr>
              <a:defRPr/>
            </a:pPr>
            <a:r>
              <a:rPr lang="en-US" dirty="0"/>
              <a:t>Email Validation</a:t>
            </a:r>
            <a:endParaRPr lang="en-GB" dirty="0"/>
          </a:p>
        </p:txBody>
      </p:sp>
      <p:sp>
        <p:nvSpPr>
          <p:cNvPr id="94211" name="Content Placeholder 2">
            <a:extLst>
              <a:ext uri="{FF2B5EF4-FFF2-40B4-BE49-F238E27FC236}">
                <a16:creationId xmlns:a16="http://schemas.microsoft.com/office/drawing/2014/main" id="{44197886-4106-DE99-4130-86BF20301D38}"/>
              </a:ext>
            </a:extLst>
          </p:cNvPr>
          <p:cNvSpPr>
            <a:spLocks noGrp="1"/>
          </p:cNvSpPr>
          <p:nvPr>
            <p:ph idx="1"/>
          </p:nvPr>
        </p:nvSpPr>
        <p:spPr/>
        <p:txBody>
          <a:bodyPr/>
          <a:lstStyle/>
          <a:p>
            <a:pPr marL="0" indent="0">
              <a:buFont typeface="Arial" panose="020B0604020202020204" pitchFamily="34" charset="0"/>
              <a:buNone/>
            </a:pPr>
            <a:r>
              <a:rPr lang="en-GB" altLang="en-US"/>
              <a:t>&lt;label for="email"&gt; Email:&lt;/label&gt;</a:t>
            </a:r>
          </a:p>
          <a:p>
            <a:pPr marL="0" indent="0">
              <a:buFont typeface="Arial" panose="020B0604020202020204" pitchFamily="34" charset="0"/>
              <a:buNone/>
            </a:pPr>
            <a:r>
              <a:rPr lang="en-GB" altLang="en-US"/>
              <a:t>&lt;input type="email" name="email" /&gt;</a:t>
            </a:r>
          </a:p>
          <a:p>
            <a:pPr marL="0" indent="0">
              <a:buFont typeface="Arial" panose="020B0604020202020204" pitchFamily="34" charset="0"/>
              <a:buNone/>
            </a:pPr>
            <a:r>
              <a:rPr lang="en-GB" altLang="en-US"/>
              <a:t>&lt;input type="submit" value="Submit" /&gt;</a:t>
            </a:r>
          </a:p>
        </p:txBody>
      </p:sp>
      <p:sp>
        <p:nvSpPr>
          <p:cNvPr id="4" name="Slide Number Placeholder 3">
            <a:extLst>
              <a:ext uri="{FF2B5EF4-FFF2-40B4-BE49-F238E27FC236}">
                <a16:creationId xmlns:a16="http://schemas.microsoft.com/office/drawing/2014/main" id="{3796D66E-CA39-4BAD-A404-C7475DB7EEDD}"/>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1651D1-45A0-4241-B7DD-1406742F21F9}" type="slidenum">
              <a:rPr lang="ar-SA" altLang="en-US">
                <a:solidFill>
                  <a:srgbClr val="595959"/>
                </a:solidFill>
              </a:rPr>
              <a:pPr/>
              <a:t>80</a:t>
            </a:fld>
            <a:endParaRPr lang="en-US" altLang="en-US">
              <a:solidFill>
                <a:srgbClr val="595959"/>
              </a:solidFill>
            </a:endParaRPr>
          </a:p>
        </p:txBody>
      </p:sp>
      <p:pic>
        <p:nvPicPr>
          <p:cNvPr id="94213" name="Picture 4">
            <a:extLst>
              <a:ext uri="{FF2B5EF4-FFF2-40B4-BE49-F238E27FC236}">
                <a16:creationId xmlns:a16="http://schemas.microsoft.com/office/drawing/2014/main" id="{3FD3ACE2-4BF0-87B9-90F5-F382FE4641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33800"/>
            <a:ext cx="63627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Picture 2" descr="Image result for activity">
            <a:extLst>
              <a:ext uri="{FF2B5EF4-FFF2-40B4-BE49-F238E27FC236}">
                <a16:creationId xmlns:a16="http://schemas.microsoft.com/office/drawing/2014/main" id="{6A614AE6-D738-A136-5C7E-8D2F1A012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715963"/>
            <a:ext cx="2743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6CE4-0A4A-4716-A7EB-2835CD2508DC}"/>
              </a:ext>
            </a:extLst>
          </p:cNvPr>
          <p:cNvSpPr>
            <a:spLocks noGrp="1"/>
          </p:cNvSpPr>
          <p:nvPr>
            <p:ph type="title"/>
          </p:nvPr>
        </p:nvSpPr>
        <p:spPr/>
        <p:txBody>
          <a:bodyPr/>
          <a:lstStyle/>
          <a:p>
            <a:pPr>
              <a:defRPr/>
            </a:pPr>
            <a:r>
              <a:rPr lang="en-US" dirty="0"/>
              <a:t>Search input</a:t>
            </a:r>
            <a:endParaRPr lang="en-GB" dirty="0"/>
          </a:p>
        </p:txBody>
      </p:sp>
      <p:sp>
        <p:nvSpPr>
          <p:cNvPr id="95235" name="Content Placeholder 2">
            <a:extLst>
              <a:ext uri="{FF2B5EF4-FFF2-40B4-BE49-F238E27FC236}">
                <a16:creationId xmlns:a16="http://schemas.microsoft.com/office/drawing/2014/main" id="{CDA66F7E-E3C1-A345-06E8-F22E5BEBD7FA}"/>
              </a:ext>
            </a:extLst>
          </p:cNvPr>
          <p:cNvSpPr>
            <a:spLocks noGrp="1"/>
          </p:cNvSpPr>
          <p:nvPr>
            <p:ph idx="1"/>
          </p:nvPr>
        </p:nvSpPr>
        <p:spPr/>
        <p:txBody>
          <a:bodyPr/>
          <a:lstStyle/>
          <a:p>
            <a:pPr marL="0" indent="0">
              <a:buFont typeface="Arial" panose="020B0604020202020204" pitchFamily="34" charset="0"/>
              <a:buNone/>
            </a:pPr>
            <a:r>
              <a:rPr lang="en-GB" altLang="en-US"/>
              <a:t>&lt;p&gt;Search:&lt;/p&gt;</a:t>
            </a:r>
          </a:p>
          <a:p>
            <a:pPr marL="0" indent="0">
              <a:buFont typeface="Arial" panose="020B0604020202020204" pitchFamily="34" charset="0"/>
              <a:buNone/>
            </a:pPr>
            <a:r>
              <a:rPr lang="en-GB" altLang="en-US"/>
              <a:t>&lt;input type="search" name="search"</a:t>
            </a:r>
          </a:p>
          <a:p>
            <a:pPr marL="0" indent="0">
              <a:buFont typeface="Arial" panose="020B0604020202020204" pitchFamily="34" charset="0"/>
              <a:buNone/>
            </a:pPr>
            <a:r>
              <a:rPr lang="en-GB" altLang="en-US"/>
              <a:t>placeholder="Enter keyword" /&gt;</a:t>
            </a:r>
          </a:p>
          <a:p>
            <a:pPr marL="0" indent="0">
              <a:buFont typeface="Arial" panose="020B0604020202020204" pitchFamily="34" charset="0"/>
              <a:buNone/>
            </a:pPr>
            <a:r>
              <a:rPr lang="en-GB" altLang="en-US"/>
              <a:t>&lt;input type="submit" value="Search" /&gt;</a:t>
            </a:r>
          </a:p>
        </p:txBody>
      </p:sp>
      <p:sp>
        <p:nvSpPr>
          <p:cNvPr id="4" name="Slide Number Placeholder 3">
            <a:extLst>
              <a:ext uri="{FF2B5EF4-FFF2-40B4-BE49-F238E27FC236}">
                <a16:creationId xmlns:a16="http://schemas.microsoft.com/office/drawing/2014/main" id="{D226F88A-786E-40C1-8FCE-6CCB27172609}"/>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37EFDC-5811-AF4B-8E3F-BEE29A7821BA}" type="slidenum">
              <a:rPr lang="ar-SA" altLang="en-US">
                <a:solidFill>
                  <a:srgbClr val="595959"/>
                </a:solidFill>
              </a:rPr>
              <a:pPr/>
              <a:t>81</a:t>
            </a:fld>
            <a:endParaRPr lang="en-US" altLang="en-US">
              <a:solidFill>
                <a:srgbClr val="595959"/>
              </a:solidFill>
            </a:endParaRPr>
          </a:p>
        </p:txBody>
      </p:sp>
      <p:pic>
        <p:nvPicPr>
          <p:cNvPr id="95237" name="Picture 2" descr="Image result for activity">
            <a:extLst>
              <a:ext uri="{FF2B5EF4-FFF2-40B4-BE49-F238E27FC236}">
                <a16:creationId xmlns:a16="http://schemas.microsoft.com/office/drawing/2014/main" id="{4619BD4C-0AF3-9B6A-B8D6-AE9B965D3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50" y="4083050"/>
            <a:ext cx="2743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559E6C-A28E-4490-853E-927CF974ED35}"/>
              </a:ext>
            </a:extLst>
          </p:cNvPr>
          <p:cNvSpPr>
            <a:spLocks noGrp="1"/>
          </p:cNvSpPr>
          <p:nvPr>
            <p:ph type="title"/>
          </p:nvPr>
        </p:nvSpPr>
        <p:spPr>
          <a:xfrm>
            <a:off x="2432050" y="1073150"/>
            <a:ext cx="6140450" cy="4065588"/>
          </a:xfrm>
        </p:spPr>
        <p:txBody>
          <a:bodyPr/>
          <a:lstStyle/>
          <a:p>
            <a:pPr>
              <a:defRPr/>
            </a:pPr>
            <a:r>
              <a:rPr lang="en-US" dirty="0"/>
              <a:t>Other elements – comments, id attribute</a:t>
            </a:r>
            <a:endParaRPr lang="en-GB" dirty="0"/>
          </a:p>
        </p:txBody>
      </p:sp>
      <p:sp>
        <p:nvSpPr>
          <p:cNvPr id="96259" name="Slide Number Placeholder 3">
            <a:extLst>
              <a:ext uri="{FF2B5EF4-FFF2-40B4-BE49-F238E27FC236}">
                <a16:creationId xmlns:a16="http://schemas.microsoft.com/office/drawing/2014/main" id="{4CA7F40F-5955-1043-B525-7FB48EC2F0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a:lnSpc>
                <a:spcPct val="100000"/>
              </a:lnSpc>
              <a:spcBef>
                <a:spcPct val="0"/>
              </a:spcBef>
              <a:buClrTx/>
              <a:buFontTx/>
              <a:buNone/>
            </a:pPr>
            <a:fld id="{40A96C60-BB0B-074B-BFFF-DDFDF7074796}" type="slidenum">
              <a:rPr lang="ar-SA" altLang="en-US" sz="1000">
                <a:solidFill>
                  <a:schemeClr val="tx2"/>
                </a:solidFill>
                <a:latin typeface="Arial" panose="020B0604020202020204" pitchFamily="34" charset="0"/>
              </a:rPr>
              <a:pPr>
                <a:lnSpc>
                  <a:spcPct val="100000"/>
                </a:lnSpc>
                <a:spcBef>
                  <a:spcPct val="0"/>
                </a:spcBef>
                <a:buClrTx/>
                <a:buFontTx/>
                <a:buNone/>
              </a:pPr>
              <a:t>82</a:t>
            </a:fld>
            <a:endParaRPr lang="en-US" altLang="en-US" sz="1000">
              <a:solidFill>
                <a:schemeClr val="tx2"/>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259460-13B8-48B9-8356-7558D044C235}"/>
              </a:ext>
            </a:extLst>
          </p:cNvPr>
          <p:cNvSpPr>
            <a:spLocks noGrp="1"/>
          </p:cNvSpPr>
          <p:nvPr>
            <p:ph type="title"/>
          </p:nvPr>
        </p:nvSpPr>
        <p:spPr/>
        <p:txBody>
          <a:bodyPr/>
          <a:lstStyle/>
          <a:p>
            <a:pPr>
              <a:defRPr/>
            </a:pPr>
            <a:r>
              <a:rPr lang="en-US" dirty="0"/>
              <a:t>Html comment</a:t>
            </a:r>
            <a:endParaRPr lang="en-GB" dirty="0"/>
          </a:p>
        </p:txBody>
      </p:sp>
      <p:sp>
        <p:nvSpPr>
          <p:cNvPr id="97283" name="Content Placeholder 5">
            <a:extLst>
              <a:ext uri="{FF2B5EF4-FFF2-40B4-BE49-F238E27FC236}">
                <a16:creationId xmlns:a16="http://schemas.microsoft.com/office/drawing/2014/main" id="{C2900A3C-F780-120A-B4F7-CAA861F4086C}"/>
              </a:ext>
            </a:extLst>
          </p:cNvPr>
          <p:cNvSpPr>
            <a:spLocks noGrp="1"/>
          </p:cNvSpPr>
          <p:nvPr>
            <p:ph idx="1"/>
          </p:nvPr>
        </p:nvSpPr>
        <p:spPr/>
        <p:txBody>
          <a:bodyPr/>
          <a:lstStyle/>
          <a:p>
            <a:r>
              <a:rPr lang="en-GB" altLang="en-US" b="1"/>
              <a:t>&lt;!– this is a comment--&gt; -</a:t>
            </a:r>
            <a:r>
              <a:rPr lang="en-GB" altLang="en-US"/>
              <a:t>  Anything embedded inside &lt;!--  -- &gt; are considered as a comment and is ignored by the browser when rendering</a:t>
            </a:r>
          </a:p>
        </p:txBody>
      </p:sp>
      <p:sp>
        <p:nvSpPr>
          <p:cNvPr id="4" name="Slide Number Placeholder 3">
            <a:extLst>
              <a:ext uri="{FF2B5EF4-FFF2-40B4-BE49-F238E27FC236}">
                <a16:creationId xmlns:a16="http://schemas.microsoft.com/office/drawing/2014/main" id="{001ACD8A-2776-4267-A068-21B986A42FF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4BD8CA-1CD2-3D42-A949-529E9220162C}" type="slidenum">
              <a:rPr lang="ar-SA" altLang="en-US">
                <a:solidFill>
                  <a:srgbClr val="595959"/>
                </a:solidFill>
              </a:rPr>
              <a:pPr/>
              <a:t>83</a:t>
            </a:fld>
            <a:endParaRPr lang="en-US" altLang="en-US">
              <a:solidFill>
                <a:srgbClr val="595959"/>
              </a:solidFill>
            </a:endParaRPr>
          </a:p>
        </p:txBody>
      </p:sp>
      <p:pic>
        <p:nvPicPr>
          <p:cNvPr id="97285" name="Picture 6">
            <a:extLst>
              <a:ext uri="{FF2B5EF4-FFF2-40B4-BE49-F238E27FC236}">
                <a16:creationId xmlns:a16="http://schemas.microsoft.com/office/drawing/2014/main" id="{E0B1F67D-4929-9562-6CAA-D6092006DF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16300"/>
            <a:ext cx="536257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0D65-FFAC-48EB-BBE5-7FE707F0DA99}"/>
              </a:ext>
            </a:extLst>
          </p:cNvPr>
          <p:cNvSpPr>
            <a:spLocks noGrp="1"/>
          </p:cNvSpPr>
          <p:nvPr>
            <p:ph type="title"/>
          </p:nvPr>
        </p:nvSpPr>
        <p:spPr/>
        <p:txBody>
          <a:bodyPr/>
          <a:lstStyle/>
          <a:p>
            <a:pPr>
              <a:defRPr/>
            </a:pPr>
            <a:r>
              <a:rPr lang="en-US" dirty="0"/>
              <a:t>Id and class attributes</a:t>
            </a:r>
            <a:endParaRPr lang="en-GB" dirty="0"/>
          </a:p>
        </p:txBody>
      </p:sp>
      <p:sp>
        <p:nvSpPr>
          <p:cNvPr id="98307" name="Content Placeholder 2">
            <a:extLst>
              <a:ext uri="{FF2B5EF4-FFF2-40B4-BE49-F238E27FC236}">
                <a16:creationId xmlns:a16="http://schemas.microsoft.com/office/drawing/2014/main" id="{F99031F0-4357-C62F-6744-7E1E1E2A3409}"/>
              </a:ext>
            </a:extLst>
          </p:cNvPr>
          <p:cNvSpPr>
            <a:spLocks noGrp="1"/>
          </p:cNvSpPr>
          <p:nvPr>
            <p:ph idx="1"/>
          </p:nvPr>
        </p:nvSpPr>
        <p:spPr>
          <a:xfrm>
            <a:off x="938213" y="2133600"/>
            <a:ext cx="7634287" cy="3594100"/>
          </a:xfrm>
        </p:spPr>
        <p:txBody>
          <a:bodyPr/>
          <a:lstStyle/>
          <a:p>
            <a:r>
              <a:rPr lang="en-GB" altLang="en-US"/>
              <a:t>Every HTML element can carry the id attribute. It is used to uniquely identify that element from other elements on the page. Its value should start with a letter or an underscore. </a:t>
            </a:r>
          </a:p>
          <a:p>
            <a:r>
              <a:rPr lang="en-US" altLang="en-US"/>
              <a:t>HTML elements can have class attributes too. It is used to uniquely identify a group of elements. (a set)</a:t>
            </a:r>
            <a:endParaRPr lang="en-GB" altLang="en-US"/>
          </a:p>
          <a:p>
            <a:r>
              <a:rPr lang="en-GB" altLang="en-US"/>
              <a:t>It is important that no two elements on the same page have the same value for their id and class attributes. </a:t>
            </a:r>
          </a:p>
          <a:p>
            <a:r>
              <a:rPr lang="en-GB" altLang="en-US"/>
              <a:t>These are used in CSS styling</a:t>
            </a:r>
          </a:p>
        </p:txBody>
      </p:sp>
      <p:sp>
        <p:nvSpPr>
          <p:cNvPr id="4" name="Slide Number Placeholder 3">
            <a:extLst>
              <a:ext uri="{FF2B5EF4-FFF2-40B4-BE49-F238E27FC236}">
                <a16:creationId xmlns:a16="http://schemas.microsoft.com/office/drawing/2014/main" id="{ED0B97FE-8EDD-4AD1-9CDD-25AB6F935B78}"/>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BA695D-A987-E742-A0C7-E21B12B297A5}" type="slidenum">
              <a:rPr lang="ar-SA" altLang="en-US">
                <a:solidFill>
                  <a:srgbClr val="595959"/>
                </a:solidFill>
              </a:rPr>
              <a:pPr/>
              <a:t>84</a:t>
            </a:fld>
            <a:endParaRPr lang="en-US" altLang="en-US">
              <a:solidFill>
                <a:srgbClr val="595959"/>
              </a:solidFill>
            </a:endParaRPr>
          </a:p>
        </p:txBody>
      </p:sp>
      <p:pic>
        <p:nvPicPr>
          <p:cNvPr id="98309" name="Picture 4">
            <a:extLst>
              <a:ext uri="{FF2B5EF4-FFF2-40B4-BE49-F238E27FC236}">
                <a16:creationId xmlns:a16="http://schemas.microsoft.com/office/drawing/2014/main" id="{94CEAAA9-7CEF-46FE-D9F1-100C086B81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292725"/>
            <a:ext cx="49403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47D2-E1B9-4636-B011-83ABEE754E87}"/>
              </a:ext>
            </a:extLst>
          </p:cNvPr>
          <p:cNvSpPr>
            <a:spLocks noGrp="1"/>
          </p:cNvSpPr>
          <p:nvPr>
            <p:ph type="title"/>
          </p:nvPr>
        </p:nvSpPr>
        <p:spPr/>
        <p:txBody>
          <a:bodyPr/>
          <a:lstStyle/>
          <a:p>
            <a:pPr>
              <a:defRPr/>
            </a:pPr>
            <a:r>
              <a:rPr lang="en-US" dirty="0" err="1"/>
              <a:t>Div</a:t>
            </a:r>
            <a:r>
              <a:rPr lang="en-US" dirty="0"/>
              <a:t> element</a:t>
            </a:r>
            <a:endParaRPr lang="en-GB" dirty="0"/>
          </a:p>
        </p:txBody>
      </p:sp>
      <p:sp>
        <p:nvSpPr>
          <p:cNvPr id="99331" name="Content Placeholder 2">
            <a:extLst>
              <a:ext uri="{FF2B5EF4-FFF2-40B4-BE49-F238E27FC236}">
                <a16:creationId xmlns:a16="http://schemas.microsoft.com/office/drawing/2014/main" id="{EE6559FE-049D-ED1E-E463-CE81E9B4ECA5}"/>
              </a:ext>
            </a:extLst>
          </p:cNvPr>
          <p:cNvSpPr>
            <a:spLocks noGrp="1"/>
          </p:cNvSpPr>
          <p:nvPr>
            <p:ph idx="1"/>
          </p:nvPr>
        </p:nvSpPr>
        <p:spPr/>
        <p:txBody>
          <a:bodyPr/>
          <a:lstStyle/>
          <a:p>
            <a:r>
              <a:rPr lang="en-GB" altLang="en-US" b="1"/>
              <a:t>&lt;div&gt; -</a:t>
            </a:r>
            <a:r>
              <a:rPr lang="en-GB" altLang="en-US"/>
              <a:t> in grouping sometime you need to group several classes together. (eg: divide the body into few sections and apply different styles) In such cases you can use div tag.</a:t>
            </a:r>
          </a:p>
          <a:p>
            <a:endParaRPr lang="en-GB" altLang="en-US"/>
          </a:p>
        </p:txBody>
      </p:sp>
      <p:sp>
        <p:nvSpPr>
          <p:cNvPr id="4" name="Slide Number Placeholder 3">
            <a:extLst>
              <a:ext uri="{FF2B5EF4-FFF2-40B4-BE49-F238E27FC236}">
                <a16:creationId xmlns:a16="http://schemas.microsoft.com/office/drawing/2014/main" id="{2255F300-E086-4477-8902-68BE6AD057DA}"/>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FB8448-3CAF-E74D-86F6-50E388A578C3}" type="slidenum">
              <a:rPr lang="ar-SA" altLang="en-US">
                <a:solidFill>
                  <a:srgbClr val="595959"/>
                </a:solidFill>
              </a:rPr>
              <a:pPr/>
              <a:t>85</a:t>
            </a:fld>
            <a:endParaRPr lang="en-US" altLang="en-US">
              <a:solidFill>
                <a:srgbClr val="595959"/>
              </a:solidFill>
            </a:endParaRPr>
          </a:p>
        </p:txBody>
      </p:sp>
      <p:pic>
        <p:nvPicPr>
          <p:cNvPr id="99333" name="Picture 4">
            <a:extLst>
              <a:ext uri="{FF2B5EF4-FFF2-40B4-BE49-F238E27FC236}">
                <a16:creationId xmlns:a16="http://schemas.microsoft.com/office/drawing/2014/main" id="{1FF2D2D2-88D7-43BC-029B-71E25C37FA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3841750"/>
            <a:ext cx="7310437"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EF1F-F920-40A9-BAA0-06B2E42E04EE}"/>
              </a:ext>
            </a:extLst>
          </p:cNvPr>
          <p:cNvSpPr>
            <a:spLocks noGrp="1"/>
          </p:cNvSpPr>
          <p:nvPr>
            <p:ph type="title"/>
          </p:nvPr>
        </p:nvSpPr>
        <p:spPr/>
        <p:txBody>
          <a:bodyPr/>
          <a:lstStyle/>
          <a:p>
            <a:pPr>
              <a:defRPr/>
            </a:pPr>
            <a:r>
              <a:rPr lang="en-US" dirty="0"/>
              <a:t>iframe</a:t>
            </a:r>
            <a:endParaRPr lang="en-GB" dirty="0"/>
          </a:p>
        </p:txBody>
      </p:sp>
      <p:sp>
        <p:nvSpPr>
          <p:cNvPr id="100355" name="Content Placeholder 2">
            <a:extLst>
              <a:ext uri="{FF2B5EF4-FFF2-40B4-BE49-F238E27FC236}">
                <a16:creationId xmlns:a16="http://schemas.microsoft.com/office/drawing/2014/main" id="{6B6BA1D5-8482-71D3-91AF-D695477F6A96}"/>
              </a:ext>
            </a:extLst>
          </p:cNvPr>
          <p:cNvSpPr>
            <a:spLocks noGrp="1"/>
          </p:cNvSpPr>
          <p:nvPr>
            <p:ph idx="1"/>
          </p:nvPr>
        </p:nvSpPr>
        <p:spPr>
          <a:xfrm>
            <a:off x="779463" y="1454150"/>
            <a:ext cx="3100387" cy="3594100"/>
          </a:xfrm>
        </p:spPr>
        <p:txBody>
          <a:bodyPr/>
          <a:lstStyle/>
          <a:p>
            <a:r>
              <a:rPr lang="en-GB" altLang="en-US"/>
              <a:t>An iframe is like a little window that has been cut into your page — and in that window you can see another page. The term iframe is an abbreviation of inline frame.</a:t>
            </a:r>
          </a:p>
        </p:txBody>
      </p:sp>
      <p:sp>
        <p:nvSpPr>
          <p:cNvPr id="4" name="Slide Number Placeholder 3">
            <a:extLst>
              <a:ext uri="{FF2B5EF4-FFF2-40B4-BE49-F238E27FC236}">
                <a16:creationId xmlns:a16="http://schemas.microsoft.com/office/drawing/2014/main" id="{F6D97A23-13A3-4CFC-B430-977274A75AAB}"/>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71BB53-68F3-804C-9E4A-B202C87A3EDE}" type="slidenum">
              <a:rPr lang="ar-SA" altLang="en-US">
                <a:solidFill>
                  <a:srgbClr val="595959"/>
                </a:solidFill>
              </a:rPr>
              <a:pPr/>
              <a:t>86</a:t>
            </a:fld>
            <a:endParaRPr lang="en-US" altLang="en-US">
              <a:solidFill>
                <a:srgbClr val="595959"/>
              </a:solidFill>
            </a:endParaRPr>
          </a:p>
        </p:txBody>
      </p:sp>
      <p:sp>
        <p:nvSpPr>
          <p:cNvPr id="100357" name="Rectangle 4">
            <a:extLst>
              <a:ext uri="{FF2B5EF4-FFF2-40B4-BE49-F238E27FC236}">
                <a16:creationId xmlns:a16="http://schemas.microsoft.com/office/drawing/2014/main" id="{9405EF44-8140-ED78-409C-32289A3B264C}"/>
              </a:ext>
            </a:extLst>
          </p:cNvPr>
          <p:cNvSpPr>
            <a:spLocks noChangeArrowheads="1"/>
          </p:cNvSpPr>
          <p:nvPr/>
        </p:nvSpPr>
        <p:spPr bwMode="auto">
          <a:xfrm>
            <a:off x="1165225" y="4826000"/>
            <a:ext cx="7239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ts val="700"/>
              </a:spcBef>
              <a:buClr>
                <a:schemeClr val="tx2"/>
              </a:buClr>
              <a:buFont typeface="Arial" panose="020B0604020202020204" pitchFamily="34" charset="0"/>
              <a:buChar char="•"/>
              <a:defRPr sz="2000">
                <a:solidFill>
                  <a:srgbClr val="595959"/>
                </a:solidFill>
                <a:latin typeface="Gill Sans MT" panose="020B0502020104020203" pitchFamily="34" charset="77"/>
              </a:defRPr>
            </a:lvl1pPr>
            <a:lvl2pPr marL="742950" indent="-285750">
              <a:lnSpc>
                <a:spcPct val="110000"/>
              </a:lnSpc>
              <a:spcBef>
                <a:spcPts val="700"/>
              </a:spcBef>
              <a:buClr>
                <a:schemeClr val="tx2"/>
              </a:buClr>
              <a:buFont typeface="Gill Sans MT" panose="020B0502020104020203" pitchFamily="34" charset="77"/>
              <a:buChar char="–"/>
              <a:defRPr>
                <a:solidFill>
                  <a:srgbClr val="595959"/>
                </a:solidFill>
                <a:latin typeface="Gill Sans MT" panose="020B0502020104020203" pitchFamily="34" charset="77"/>
              </a:defRPr>
            </a:lvl2pPr>
            <a:lvl3pPr marL="1143000" indent="-228600">
              <a:lnSpc>
                <a:spcPct val="110000"/>
              </a:lnSpc>
              <a:spcBef>
                <a:spcPts val="700"/>
              </a:spcBef>
              <a:buClr>
                <a:schemeClr val="tx2"/>
              </a:buClr>
              <a:buFont typeface="Arial" panose="020B0604020202020204" pitchFamily="34" charset="0"/>
              <a:buChar char="•"/>
              <a:defRPr sz="1600">
                <a:solidFill>
                  <a:srgbClr val="595959"/>
                </a:solidFill>
                <a:latin typeface="Gill Sans MT" panose="020B0502020104020203" pitchFamily="34" charset="77"/>
              </a:defRPr>
            </a:lvl3pPr>
            <a:lvl4pPr marL="1600200" indent="-228600">
              <a:lnSpc>
                <a:spcPct val="110000"/>
              </a:lnSpc>
              <a:spcBef>
                <a:spcPts val="700"/>
              </a:spcBef>
              <a:buClr>
                <a:schemeClr val="tx2"/>
              </a:buClr>
              <a:buFont typeface="Gill Sans MT" panose="020B0502020104020203" pitchFamily="34" charset="77"/>
              <a:buChar char="–"/>
              <a:defRPr sz="1400">
                <a:solidFill>
                  <a:srgbClr val="595959"/>
                </a:solidFill>
                <a:latin typeface="Gill Sans MT" panose="020B0502020104020203" pitchFamily="34" charset="77"/>
              </a:defRPr>
            </a:lvl4pPr>
            <a:lvl5pPr marL="2057400" indent="-228600">
              <a:lnSpc>
                <a:spcPct val="110000"/>
              </a:lnSpc>
              <a:spcBef>
                <a:spcPts val="700"/>
              </a:spcBef>
              <a:buClr>
                <a:schemeClr val="tx2"/>
              </a:buClr>
              <a:buFont typeface="Arial" panose="020B0604020202020204" pitchFamily="34" charset="0"/>
              <a:buChar char="•"/>
              <a:defRPr sz="1400">
                <a:solidFill>
                  <a:srgbClr val="595959"/>
                </a:solidFill>
                <a:latin typeface="Gill Sans MT" panose="020B0502020104020203" pitchFamily="34" charset="77"/>
              </a:defRPr>
            </a:lvl5pPr>
            <a:lvl6pPr marL="25146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6pPr>
            <a:lvl7pPr marL="29718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7pPr>
            <a:lvl8pPr marL="34290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8pPr>
            <a:lvl9pPr marL="3886200" indent="-228600" eaLnBrk="0" fontAlgn="base" hangingPunct="0">
              <a:lnSpc>
                <a:spcPct val="110000"/>
              </a:lnSpc>
              <a:spcBef>
                <a:spcPts val="700"/>
              </a:spcBef>
              <a:spcAft>
                <a:spcPct val="0"/>
              </a:spcAft>
              <a:buClr>
                <a:schemeClr val="tx2"/>
              </a:buClr>
              <a:buFont typeface="Arial" panose="020B0604020202020204" pitchFamily="34" charset="0"/>
              <a:buChar char="•"/>
              <a:defRPr sz="1400">
                <a:solidFill>
                  <a:srgbClr val="595959"/>
                </a:solidFill>
                <a:latin typeface="Gill Sans MT" panose="020B0502020104020203" pitchFamily="34" charset="77"/>
              </a:defRPr>
            </a:lvl9pPr>
          </a:lstStyle>
          <a:p>
            <a:pPr>
              <a:lnSpc>
                <a:spcPct val="100000"/>
              </a:lnSpc>
              <a:spcBef>
                <a:spcPct val="0"/>
              </a:spcBef>
              <a:buClrTx/>
              <a:buFontTx/>
              <a:buNone/>
            </a:pPr>
            <a:r>
              <a:rPr lang="en-GB" altLang="en-US" sz="1800">
                <a:solidFill>
                  <a:schemeClr val="tx1"/>
                </a:solidFill>
                <a:latin typeface="Arial" panose="020B0604020202020204" pitchFamily="34" charset="0"/>
              </a:rPr>
              <a:t>&lt;iframe</a:t>
            </a:r>
          </a:p>
          <a:p>
            <a:pPr>
              <a:lnSpc>
                <a:spcPct val="100000"/>
              </a:lnSpc>
              <a:spcBef>
                <a:spcPct val="0"/>
              </a:spcBef>
              <a:buClrTx/>
              <a:buFontTx/>
              <a:buNone/>
            </a:pPr>
            <a:r>
              <a:rPr lang="en-GB" altLang="en-US" sz="1800">
                <a:solidFill>
                  <a:schemeClr val="tx1"/>
                </a:solidFill>
                <a:latin typeface="Arial" panose="020B0604020202020204" pitchFamily="34" charset="0"/>
              </a:rPr>
              <a:t>src="http://maps.google.co.uk/maps?q=apiit &amp;amp;output=embed"</a:t>
            </a:r>
          </a:p>
          <a:p>
            <a:pPr>
              <a:lnSpc>
                <a:spcPct val="100000"/>
              </a:lnSpc>
              <a:spcBef>
                <a:spcPct val="0"/>
              </a:spcBef>
              <a:buClrTx/>
              <a:buFontTx/>
              <a:buNone/>
            </a:pPr>
            <a:r>
              <a:rPr lang="en-GB" altLang="en-US" sz="1800">
                <a:solidFill>
                  <a:schemeClr val="tx1"/>
                </a:solidFill>
                <a:latin typeface="Arial" panose="020B0604020202020204" pitchFamily="34" charset="0"/>
              </a:rPr>
              <a:t>width="450"</a:t>
            </a:r>
          </a:p>
          <a:p>
            <a:pPr>
              <a:lnSpc>
                <a:spcPct val="100000"/>
              </a:lnSpc>
              <a:spcBef>
                <a:spcPct val="0"/>
              </a:spcBef>
              <a:buClrTx/>
              <a:buFontTx/>
              <a:buNone/>
            </a:pPr>
            <a:r>
              <a:rPr lang="en-GB" altLang="en-US" sz="1800">
                <a:solidFill>
                  <a:schemeClr val="tx1"/>
                </a:solidFill>
                <a:latin typeface="Arial" panose="020B0604020202020204" pitchFamily="34" charset="0"/>
              </a:rPr>
              <a:t>height="350"</a:t>
            </a:r>
          </a:p>
          <a:p>
            <a:pPr>
              <a:lnSpc>
                <a:spcPct val="100000"/>
              </a:lnSpc>
              <a:spcBef>
                <a:spcPct val="0"/>
              </a:spcBef>
              <a:buClrTx/>
              <a:buFontTx/>
              <a:buNone/>
            </a:pPr>
            <a:r>
              <a:rPr lang="en-GB" altLang="en-US" sz="1800">
                <a:solidFill>
                  <a:schemeClr val="tx1"/>
                </a:solidFill>
                <a:latin typeface="Arial" panose="020B0604020202020204" pitchFamily="34" charset="0"/>
              </a:rPr>
              <a:t>frameborder="0"</a:t>
            </a:r>
          </a:p>
          <a:p>
            <a:pPr>
              <a:lnSpc>
                <a:spcPct val="100000"/>
              </a:lnSpc>
              <a:spcBef>
                <a:spcPct val="0"/>
              </a:spcBef>
              <a:buClrTx/>
              <a:buFontTx/>
              <a:buNone/>
            </a:pPr>
            <a:r>
              <a:rPr lang="en-GB" altLang="en-US" sz="1800">
                <a:solidFill>
                  <a:schemeClr val="tx1"/>
                </a:solidFill>
                <a:latin typeface="Arial" panose="020B0604020202020204" pitchFamily="34" charset="0"/>
              </a:rPr>
              <a:t>scrolling="no"&gt;</a:t>
            </a:r>
          </a:p>
          <a:p>
            <a:pPr>
              <a:lnSpc>
                <a:spcPct val="100000"/>
              </a:lnSpc>
              <a:spcBef>
                <a:spcPct val="0"/>
              </a:spcBef>
              <a:buClrTx/>
              <a:buFontTx/>
              <a:buNone/>
            </a:pPr>
            <a:r>
              <a:rPr lang="en-GB" altLang="en-US" sz="1800">
                <a:solidFill>
                  <a:schemeClr val="tx1"/>
                </a:solidFill>
                <a:latin typeface="Arial" panose="020B0604020202020204" pitchFamily="34" charset="0"/>
              </a:rPr>
              <a:t>&lt;/iframe&gt;</a:t>
            </a:r>
          </a:p>
        </p:txBody>
      </p:sp>
      <p:pic>
        <p:nvPicPr>
          <p:cNvPr id="100358" name="Picture 5">
            <a:extLst>
              <a:ext uri="{FF2B5EF4-FFF2-40B4-BE49-F238E27FC236}">
                <a16:creationId xmlns:a16="http://schemas.microsoft.com/office/drawing/2014/main" id="{B8E7274D-50AA-34F7-B3C2-5F3C488B09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8775" y="269875"/>
            <a:ext cx="45624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7094-99EF-4FED-998A-33BBE0CA679D}"/>
              </a:ext>
            </a:extLst>
          </p:cNvPr>
          <p:cNvSpPr>
            <a:spLocks noGrp="1"/>
          </p:cNvSpPr>
          <p:nvPr>
            <p:ph type="title"/>
          </p:nvPr>
        </p:nvSpPr>
        <p:spPr>
          <a:xfrm>
            <a:off x="938213" y="382588"/>
            <a:ext cx="4090987" cy="1492250"/>
          </a:xfrm>
        </p:spPr>
        <p:txBody>
          <a:bodyPr>
            <a:normAutofit fontScale="90000"/>
          </a:bodyPr>
          <a:lstStyle/>
          <a:p>
            <a:pPr>
              <a:defRPr/>
            </a:pPr>
            <a:r>
              <a:rPr lang="en-US" dirty="0"/>
              <a:t>Html5 – adding a video</a:t>
            </a:r>
            <a:endParaRPr lang="en-GB" dirty="0"/>
          </a:p>
        </p:txBody>
      </p:sp>
      <p:sp>
        <p:nvSpPr>
          <p:cNvPr id="101379" name="Content Placeholder 2">
            <a:extLst>
              <a:ext uri="{FF2B5EF4-FFF2-40B4-BE49-F238E27FC236}">
                <a16:creationId xmlns:a16="http://schemas.microsoft.com/office/drawing/2014/main" id="{2FB4E433-9290-6686-A9DA-3F29E8E4E79D}"/>
              </a:ext>
            </a:extLst>
          </p:cNvPr>
          <p:cNvSpPr>
            <a:spLocks noGrp="1"/>
          </p:cNvSpPr>
          <p:nvPr>
            <p:ph idx="1"/>
          </p:nvPr>
        </p:nvSpPr>
        <p:spPr>
          <a:xfrm>
            <a:off x="812800" y="2201863"/>
            <a:ext cx="3416300" cy="4584700"/>
          </a:xfrm>
        </p:spPr>
        <p:txBody>
          <a:bodyPr/>
          <a:lstStyle/>
          <a:p>
            <a:pPr marL="0" indent="0">
              <a:buFont typeface="Arial" panose="020B0604020202020204" pitchFamily="34" charset="0"/>
              <a:buNone/>
            </a:pPr>
            <a:r>
              <a:rPr lang="en-GB" altLang="en-US"/>
              <a:t>&lt;body&gt;</a:t>
            </a:r>
          </a:p>
          <a:p>
            <a:pPr marL="0" indent="0">
              <a:buFont typeface="Arial" panose="020B0604020202020204" pitchFamily="34" charset="0"/>
              <a:buNone/>
            </a:pPr>
            <a:r>
              <a:rPr lang="en-GB" altLang="en-US"/>
              <a:t>&lt;video src="video/puppy.mp4"</a:t>
            </a:r>
          </a:p>
          <a:p>
            <a:pPr marL="0" indent="0">
              <a:buFont typeface="Arial" panose="020B0604020202020204" pitchFamily="34" charset="0"/>
              <a:buNone/>
            </a:pPr>
            <a:r>
              <a:rPr lang="en-GB" altLang="en-US"/>
              <a:t>poster="images/puppy.jpg"</a:t>
            </a:r>
          </a:p>
          <a:p>
            <a:pPr marL="0" indent="0">
              <a:buFont typeface="Arial" panose="020B0604020202020204" pitchFamily="34" charset="0"/>
              <a:buNone/>
            </a:pPr>
            <a:r>
              <a:rPr lang="en-GB" altLang="en-US"/>
              <a:t>width="400" height="300"</a:t>
            </a:r>
          </a:p>
          <a:p>
            <a:pPr marL="0" indent="0">
              <a:buFont typeface="Arial" panose="020B0604020202020204" pitchFamily="34" charset="0"/>
              <a:buNone/>
            </a:pPr>
            <a:r>
              <a:rPr lang="en-GB" altLang="en-US"/>
              <a:t>preload</a:t>
            </a:r>
          </a:p>
          <a:p>
            <a:pPr marL="0" indent="0">
              <a:buFont typeface="Arial" panose="020B0604020202020204" pitchFamily="34" charset="0"/>
              <a:buNone/>
            </a:pPr>
            <a:r>
              <a:rPr lang="en-GB" altLang="en-US"/>
              <a:t>controls</a:t>
            </a:r>
          </a:p>
          <a:p>
            <a:pPr marL="0" indent="0">
              <a:buFont typeface="Arial" panose="020B0604020202020204" pitchFamily="34" charset="0"/>
              <a:buNone/>
            </a:pPr>
            <a:r>
              <a:rPr lang="en-GB" altLang="en-US"/>
              <a:t>loop&gt;</a:t>
            </a:r>
          </a:p>
        </p:txBody>
      </p:sp>
      <p:sp>
        <p:nvSpPr>
          <p:cNvPr id="4" name="Slide Number Placeholder 3">
            <a:extLst>
              <a:ext uri="{FF2B5EF4-FFF2-40B4-BE49-F238E27FC236}">
                <a16:creationId xmlns:a16="http://schemas.microsoft.com/office/drawing/2014/main" id="{93E9B80D-85B3-42B7-BB22-6107C4C2C802}"/>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BA6AC0-FC56-9B4C-9500-9A3B6BE2CD86}" type="slidenum">
              <a:rPr lang="ar-SA" altLang="en-US">
                <a:solidFill>
                  <a:srgbClr val="595959"/>
                </a:solidFill>
              </a:rPr>
              <a:pPr/>
              <a:t>87</a:t>
            </a:fld>
            <a:endParaRPr lang="en-US" altLang="en-US">
              <a:solidFill>
                <a:srgbClr val="595959"/>
              </a:solidFill>
            </a:endParaRPr>
          </a:p>
        </p:txBody>
      </p:sp>
      <p:sp>
        <p:nvSpPr>
          <p:cNvPr id="5" name="Rectangle 4">
            <a:extLst>
              <a:ext uri="{FF2B5EF4-FFF2-40B4-BE49-F238E27FC236}">
                <a16:creationId xmlns:a16="http://schemas.microsoft.com/office/drawing/2014/main" id="{148A9C69-6A7C-4B5F-98F5-DEE7A03969A5}"/>
              </a:ext>
            </a:extLst>
          </p:cNvPr>
          <p:cNvSpPr/>
          <p:nvPr/>
        </p:nvSpPr>
        <p:spPr>
          <a:xfrm>
            <a:off x="5257800" y="228600"/>
            <a:ext cx="4343400" cy="5908675"/>
          </a:xfrm>
          <a:prstGeom prst="rect">
            <a:avLst/>
          </a:prstGeom>
        </p:spPr>
        <p:txBody>
          <a:bodyPr>
            <a:spAutoFit/>
          </a:bodyPr>
          <a:lstStyle/>
          <a:p>
            <a:pPr>
              <a:defRPr/>
            </a:pPr>
            <a:r>
              <a:rPr lang="en-GB" b="1" dirty="0" err="1">
                <a:solidFill>
                  <a:schemeClr val="tx2">
                    <a:lumMod val="50000"/>
                    <a:lumOff val="50000"/>
                  </a:schemeClr>
                </a:solidFill>
                <a:latin typeface="Calibri Light" panose="020F0302020204030204" pitchFamily="34" charset="0"/>
                <a:cs typeface="Calibri Light" panose="020F0302020204030204" pitchFamily="34" charset="0"/>
              </a:rPr>
              <a:t>src</a:t>
            </a:r>
            <a:r>
              <a:rPr lang="en-GB" b="1" dirty="0">
                <a:solidFill>
                  <a:schemeClr val="tx2">
                    <a:lumMod val="50000"/>
                    <a:lumOff val="50000"/>
                  </a:schemeClr>
                </a:solidFill>
                <a:latin typeface="Calibri Light" panose="020F0302020204030204" pitchFamily="34" charset="0"/>
                <a:cs typeface="Calibri Light" panose="020F0302020204030204" pitchFamily="34" charset="0"/>
              </a:rPr>
              <a:t> - </a:t>
            </a:r>
            <a:r>
              <a:rPr lang="en-GB" dirty="0">
                <a:solidFill>
                  <a:srgbClr val="000000"/>
                </a:solidFill>
                <a:latin typeface="Calibri Light" panose="020F0302020204030204" pitchFamily="34" charset="0"/>
                <a:cs typeface="Calibri Light" panose="020F0302020204030204" pitchFamily="34" charset="0"/>
              </a:rPr>
              <a:t>This attribute specifies the path</a:t>
            </a:r>
          </a:p>
          <a:p>
            <a:pPr>
              <a:defRPr/>
            </a:pPr>
            <a:r>
              <a:rPr lang="en-GB" dirty="0">
                <a:solidFill>
                  <a:srgbClr val="000000"/>
                </a:solidFill>
                <a:latin typeface="Calibri Light" panose="020F0302020204030204" pitchFamily="34" charset="0"/>
                <a:cs typeface="Calibri Light" panose="020F0302020204030204" pitchFamily="34" charset="0"/>
              </a:rPr>
              <a:t>to the video. </a:t>
            </a:r>
          </a:p>
          <a:p>
            <a:pPr>
              <a:defRPr/>
            </a:pPr>
            <a:r>
              <a:rPr lang="en-GB" b="1" dirty="0">
                <a:solidFill>
                  <a:schemeClr val="tx2">
                    <a:lumMod val="50000"/>
                    <a:lumOff val="50000"/>
                  </a:schemeClr>
                </a:solidFill>
                <a:latin typeface="Calibri Light" panose="020F0302020204030204" pitchFamily="34" charset="0"/>
                <a:cs typeface="Calibri Light" panose="020F0302020204030204" pitchFamily="34" charset="0"/>
              </a:rPr>
              <a:t>Poster-</a:t>
            </a:r>
            <a:r>
              <a:rPr lang="en-GB" dirty="0">
                <a:solidFill>
                  <a:srgbClr val="000000"/>
                </a:solidFill>
                <a:latin typeface="Calibri Light" panose="020F0302020204030204" pitchFamily="34" charset="0"/>
                <a:cs typeface="Calibri Light" panose="020F0302020204030204" pitchFamily="34" charset="0"/>
              </a:rPr>
              <a:t>This attribute allows you to</a:t>
            </a:r>
          </a:p>
          <a:p>
            <a:pPr>
              <a:defRPr/>
            </a:pPr>
            <a:r>
              <a:rPr lang="en-GB" dirty="0">
                <a:solidFill>
                  <a:srgbClr val="000000"/>
                </a:solidFill>
                <a:latin typeface="Calibri Light" panose="020F0302020204030204" pitchFamily="34" charset="0"/>
                <a:cs typeface="Calibri Light" panose="020F0302020204030204" pitchFamily="34" charset="0"/>
              </a:rPr>
              <a:t>specify an image to show while</a:t>
            </a:r>
          </a:p>
          <a:p>
            <a:pPr>
              <a:defRPr/>
            </a:pPr>
            <a:r>
              <a:rPr lang="en-GB" dirty="0">
                <a:solidFill>
                  <a:srgbClr val="000000"/>
                </a:solidFill>
                <a:latin typeface="Calibri Light" panose="020F0302020204030204" pitchFamily="34" charset="0"/>
                <a:cs typeface="Calibri Light" panose="020F0302020204030204" pitchFamily="34" charset="0"/>
              </a:rPr>
              <a:t>the video is downloading or until</a:t>
            </a:r>
          </a:p>
          <a:p>
            <a:pPr>
              <a:defRPr/>
            </a:pPr>
            <a:r>
              <a:rPr lang="en-GB" dirty="0">
                <a:solidFill>
                  <a:srgbClr val="000000"/>
                </a:solidFill>
                <a:latin typeface="Calibri Light" panose="020F0302020204030204" pitchFamily="34" charset="0"/>
                <a:cs typeface="Calibri Light" panose="020F0302020204030204" pitchFamily="34" charset="0"/>
              </a:rPr>
              <a:t>the user tells the video to play.</a:t>
            </a:r>
          </a:p>
          <a:p>
            <a:pPr>
              <a:defRPr/>
            </a:pPr>
            <a:r>
              <a:rPr lang="en-GB" b="1" dirty="0">
                <a:solidFill>
                  <a:schemeClr val="tx2">
                    <a:lumMod val="50000"/>
                    <a:lumOff val="50000"/>
                  </a:schemeClr>
                </a:solidFill>
                <a:latin typeface="Calibri Light" panose="020F0302020204030204" pitchFamily="34" charset="0"/>
                <a:cs typeface="Calibri Light" panose="020F0302020204030204" pitchFamily="34" charset="0"/>
              </a:rPr>
              <a:t>width, height - </a:t>
            </a:r>
            <a:r>
              <a:rPr lang="en-GB" dirty="0">
                <a:solidFill>
                  <a:srgbClr val="000000"/>
                </a:solidFill>
                <a:latin typeface="Calibri Light" panose="020F0302020204030204" pitchFamily="34" charset="0"/>
                <a:cs typeface="Calibri Light" panose="020F0302020204030204" pitchFamily="34" charset="0"/>
              </a:rPr>
              <a:t>specify the size</a:t>
            </a:r>
          </a:p>
          <a:p>
            <a:pPr>
              <a:defRPr/>
            </a:pPr>
            <a:r>
              <a:rPr lang="en-GB" b="1" dirty="0" err="1">
                <a:solidFill>
                  <a:schemeClr val="tx2">
                    <a:lumMod val="50000"/>
                    <a:lumOff val="50000"/>
                  </a:schemeClr>
                </a:solidFill>
                <a:latin typeface="Calibri Light" panose="020F0302020204030204" pitchFamily="34" charset="0"/>
                <a:cs typeface="Calibri Light" panose="020F0302020204030204" pitchFamily="34" charset="0"/>
              </a:rPr>
              <a:t>autoplay</a:t>
            </a:r>
            <a:endParaRPr lang="en-GB" b="1" dirty="0">
              <a:solidFill>
                <a:schemeClr val="tx2">
                  <a:lumMod val="50000"/>
                  <a:lumOff val="50000"/>
                </a:schemeClr>
              </a:solidFill>
              <a:latin typeface="Calibri Light" panose="020F0302020204030204" pitchFamily="34" charset="0"/>
              <a:cs typeface="Calibri Light" panose="020F0302020204030204" pitchFamily="34" charset="0"/>
            </a:endParaRPr>
          </a:p>
          <a:p>
            <a:pPr>
              <a:defRPr/>
            </a:pPr>
            <a:r>
              <a:rPr lang="en-GB" dirty="0">
                <a:solidFill>
                  <a:srgbClr val="000000"/>
                </a:solidFill>
                <a:latin typeface="Calibri Light" panose="020F0302020204030204" pitchFamily="34" charset="0"/>
                <a:cs typeface="Calibri Light" panose="020F0302020204030204" pitchFamily="34" charset="0"/>
              </a:rPr>
              <a:t>When used, this attribute</a:t>
            </a:r>
          </a:p>
          <a:p>
            <a:pPr>
              <a:defRPr/>
            </a:pPr>
            <a:r>
              <a:rPr lang="en-GB" dirty="0">
                <a:solidFill>
                  <a:srgbClr val="000000"/>
                </a:solidFill>
                <a:latin typeface="Calibri Light" panose="020F0302020204030204" pitchFamily="34" charset="0"/>
                <a:cs typeface="Calibri Light" panose="020F0302020204030204" pitchFamily="34" charset="0"/>
              </a:rPr>
              <a:t>specifies that the file should play</a:t>
            </a:r>
          </a:p>
          <a:p>
            <a:pPr>
              <a:defRPr/>
            </a:pPr>
            <a:r>
              <a:rPr lang="en-GB" dirty="0">
                <a:solidFill>
                  <a:srgbClr val="000000"/>
                </a:solidFill>
                <a:latin typeface="Calibri Light" panose="020F0302020204030204" pitchFamily="34" charset="0"/>
                <a:cs typeface="Calibri Light" panose="020F0302020204030204" pitchFamily="34" charset="0"/>
              </a:rPr>
              <a:t>automatically.</a:t>
            </a:r>
          </a:p>
          <a:p>
            <a:pPr>
              <a:defRPr/>
            </a:pPr>
            <a:r>
              <a:rPr lang="en-GB" b="1" dirty="0">
                <a:solidFill>
                  <a:schemeClr val="tx2">
                    <a:lumMod val="50000"/>
                    <a:lumOff val="50000"/>
                  </a:schemeClr>
                </a:solidFill>
                <a:latin typeface="Calibri Light" panose="020F0302020204030204" pitchFamily="34" charset="0"/>
                <a:cs typeface="Calibri Light" panose="020F0302020204030204" pitchFamily="34" charset="0"/>
              </a:rPr>
              <a:t>loop</a:t>
            </a:r>
          </a:p>
          <a:p>
            <a:pPr>
              <a:defRPr/>
            </a:pPr>
            <a:r>
              <a:rPr lang="en-GB" dirty="0">
                <a:latin typeface="Calibri Light" panose="020F0302020204030204" pitchFamily="34" charset="0"/>
                <a:cs typeface="Calibri Light" panose="020F0302020204030204" pitchFamily="34" charset="0"/>
              </a:rPr>
              <a:t>When used, this attribute</a:t>
            </a:r>
          </a:p>
          <a:p>
            <a:pPr>
              <a:defRPr/>
            </a:pPr>
            <a:r>
              <a:rPr lang="en-GB" dirty="0">
                <a:latin typeface="Calibri Light" panose="020F0302020204030204" pitchFamily="34" charset="0"/>
                <a:cs typeface="Calibri Light" panose="020F0302020204030204" pitchFamily="34" charset="0"/>
              </a:rPr>
              <a:t>indicates that the video should</a:t>
            </a:r>
          </a:p>
          <a:p>
            <a:pPr>
              <a:defRPr/>
            </a:pPr>
            <a:r>
              <a:rPr lang="en-GB" dirty="0">
                <a:latin typeface="Calibri Light" panose="020F0302020204030204" pitchFamily="34" charset="0"/>
                <a:cs typeface="Calibri Light" panose="020F0302020204030204" pitchFamily="34" charset="0"/>
              </a:rPr>
              <a:t>start playing again once it has</a:t>
            </a:r>
          </a:p>
          <a:p>
            <a:pPr>
              <a:defRPr/>
            </a:pPr>
            <a:r>
              <a:rPr lang="en-GB" dirty="0">
                <a:latin typeface="Calibri Light" panose="020F0302020204030204" pitchFamily="34" charset="0"/>
                <a:cs typeface="Calibri Light" panose="020F0302020204030204" pitchFamily="34" charset="0"/>
              </a:rPr>
              <a:t>Ended</a:t>
            </a:r>
          </a:p>
          <a:p>
            <a:pPr>
              <a:defRPr/>
            </a:pPr>
            <a:r>
              <a:rPr lang="en-GB" b="1" dirty="0">
                <a:solidFill>
                  <a:schemeClr val="tx2">
                    <a:lumMod val="50000"/>
                    <a:lumOff val="50000"/>
                  </a:schemeClr>
                </a:solidFill>
                <a:latin typeface="Calibri Light" panose="020F0302020204030204" pitchFamily="34" charset="0"/>
                <a:cs typeface="Calibri Light" panose="020F0302020204030204" pitchFamily="34" charset="0"/>
              </a:rPr>
              <a:t>controls</a:t>
            </a:r>
          </a:p>
          <a:p>
            <a:pPr>
              <a:defRPr/>
            </a:pPr>
            <a:r>
              <a:rPr lang="en-GB" dirty="0">
                <a:latin typeface="Calibri Light" panose="020F0302020204030204" pitchFamily="34" charset="0"/>
                <a:cs typeface="Calibri Light" panose="020F0302020204030204" pitchFamily="34" charset="0"/>
              </a:rPr>
              <a:t>When used, this attribute</a:t>
            </a:r>
          </a:p>
          <a:p>
            <a:pPr>
              <a:defRPr/>
            </a:pPr>
            <a:r>
              <a:rPr lang="en-GB" dirty="0">
                <a:latin typeface="Calibri Light" panose="020F0302020204030204" pitchFamily="34" charset="0"/>
                <a:cs typeface="Calibri Light" panose="020F0302020204030204" pitchFamily="34" charset="0"/>
              </a:rPr>
              <a:t>indicates that the browser</a:t>
            </a:r>
          </a:p>
          <a:p>
            <a:pPr>
              <a:defRPr/>
            </a:pPr>
            <a:r>
              <a:rPr lang="en-GB" dirty="0">
                <a:latin typeface="Calibri Light" panose="020F0302020204030204" pitchFamily="34" charset="0"/>
                <a:cs typeface="Calibri Light" panose="020F0302020204030204" pitchFamily="34" charset="0"/>
              </a:rPr>
              <a:t>should supply its own controls</a:t>
            </a:r>
          </a:p>
          <a:p>
            <a:pPr>
              <a:defRPr/>
            </a:pPr>
            <a:r>
              <a:rPr lang="en-GB" dirty="0">
                <a:latin typeface="Calibri Light" panose="020F0302020204030204" pitchFamily="34" charset="0"/>
                <a:cs typeface="Calibri Light" panose="020F0302020204030204" pitchFamily="34" charset="0"/>
              </a:rPr>
              <a:t>for playback.</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8D98-379C-4802-B9EE-F236D3A4C4E4}"/>
              </a:ext>
            </a:extLst>
          </p:cNvPr>
          <p:cNvSpPr>
            <a:spLocks noGrp="1"/>
          </p:cNvSpPr>
          <p:nvPr>
            <p:ph type="title"/>
          </p:nvPr>
        </p:nvSpPr>
        <p:spPr>
          <a:xfrm>
            <a:off x="938213" y="382588"/>
            <a:ext cx="3633787" cy="1492250"/>
          </a:xfrm>
        </p:spPr>
        <p:txBody>
          <a:bodyPr/>
          <a:lstStyle/>
          <a:p>
            <a:pPr>
              <a:defRPr/>
            </a:pPr>
            <a:r>
              <a:rPr lang="en-US" dirty="0"/>
              <a:t>Adding an audio</a:t>
            </a:r>
            <a:endParaRPr lang="en-GB" dirty="0"/>
          </a:p>
        </p:txBody>
      </p:sp>
      <p:sp>
        <p:nvSpPr>
          <p:cNvPr id="103427" name="Content Placeholder 2">
            <a:extLst>
              <a:ext uri="{FF2B5EF4-FFF2-40B4-BE49-F238E27FC236}">
                <a16:creationId xmlns:a16="http://schemas.microsoft.com/office/drawing/2014/main" id="{B409D20A-4CBA-539B-44EF-D1C9F974FAB2}"/>
              </a:ext>
            </a:extLst>
          </p:cNvPr>
          <p:cNvSpPr>
            <a:spLocks noGrp="1"/>
          </p:cNvSpPr>
          <p:nvPr>
            <p:ph idx="1"/>
          </p:nvPr>
        </p:nvSpPr>
        <p:spPr>
          <a:xfrm>
            <a:off x="938213" y="2286000"/>
            <a:ext cx="3786187" cy="3594100"/>
          </a:xfrm>
        </p:spPr>
        <p:txBody>
          <a:bodyPr/>
          <a:lstStyle/>
          <a:p>
            <a:pPr marL="0" indent="0">
              <a:buFont typeface="Arial" panose="020B0604020202020204" pitchFamily="34" charset="0"/>
              <a:buNone/>
            </a:pPr>
            <a:r>
              <a:rPr lang="en-GB" altLang="en-US" b="1"/>
              <a:t>&lt;body&gt;</a:t>
            </a:r>
          </a:p>
          <a:p>
            <a:pPr marL="0" indent="0">
              <a:buFont typeface="Arial" panose="020B0604020202020204" pitchFamily="34" charset="0"/>
              <a:buNone/>
            </a:pPr>
            <a:r>
              <a:rPr lang="en-GB" altLang="en-US" b="1"/>
              <a:t>&lt;audio src="audio/test-audio.ogg"</a:t>
            </a:r>
          </a:p>
          <a:p>
            <a:pPr marL="0" indent="0">
              <a:buFont typeface="Arial" panose="020B0604020202020204" pitchFamily="34" charset="0"/>
              <a:buNone/>
            </a:pPr>
            <a:r>
              <a:rPr lang="en-GB" altLang="en-US" b="1"/>
              <a:t>controls autoplay&gt;</a:t>
            </a:r>
          </a:p>
          <a:p>
            <a:pPr marL="0" indent="0">
              <a:buFont typeface="Arial" panose="020B0604020202020204" pitchFamily="34" charset="0"/>
              <a:buNone/>
            </a:pPr>
            <a:r>
              <a:rPr lang="en-GB" altLang="en-US" b="1"/>
              <a:t>&lt;p&gt;</a:t>
            </a:r>
            <a:r>
              <a:rPr lang="en-GB" altLang="en-US"/>
              <a:t>Our audio</a:t>
            </a:r>
          </a:p>
          <a:p>
            <a:pPr marL="0" indent="0">
              <a:buFont typeface="Arial" panose="020B0604020202020204" pitchFamily="34" charset="0"/>
              <a:buNone/>
            </a:pPr>
            <a:r>
              <a:rPr lang="en-GB" altLang="en-US"/>
              <a:t>format.</a:t>
            </a:r>
            <a:r>
              <a:rPr lang="en-GB" altLang="en-US" b="1"/>
              <a:t>&lt;/p&gt;</a:t>
            </a:r>
          </a:p>
          <a:p>
            <a:pPr marL="0" indent="0">
              <a:buFont typeface="Arial" panose="020B0604020202020204" pitchFamily="34" charset="0"/>
              <a:buNone/>
            </a:pPr>
            <a:r>
              <a:rPr lang="en-GB" altLang="en-US" b="1"/>
              <a:t>&lt;/audio&gt;</a:t>
            </a:r>
          </a:p>
          <a:p>
            <a:pPr marL="0" indent="0">
              <a:buFont typeface="Arial" panose="020B0604020202020204" pitchFamily="34" charset="0"/>
              <a:buNone/>
            </a:pPr>
            <a:r>
              <a:rPr lang="en-GB" altLang="en-US" b="1"/>
              <a:t>&lt;/body&gt;</a:t>
            </a:r>
            <a:endParaRPr lang="en-GB" altLang="en-US"/>
          </a:p>
        </p:txBody>
      </p:sp>
      <p:sp>
        <p:nvSpPr>
          <p:cNvPr id="4" name="Slide Number Placeholder 3">
            <a:extLst>
              <a:ext uri="{FF2B5EF4-FFF2-40B4-BE49-F238E27FC236}">
                <a16:creationId xmlns:a16="http://schemas.microsoft.com/office/drawing/2014/main" id="{EFE6AFA8-34BA-4A0F-9D1A-83F456ADE1AA}"/>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8C5B17-11EA-4741-B027-F8ACECCB506C}" type="slidenum">
              <a:rPr lang="ar-SA" altLang="en-US">
                <a:solidFill>
                  <a:srgbClr val="595959"/>
                </a:solidFill>
              </a:rPr>
              <a:pPr/>
              <a:t>88</a:t>
            </a:fld>
            <a:endParaRPr lang="en-US" altLang="en-US">
              <a:solidFill>
                <a:srgbClr val="595959"/>
              </a:solidFill>
            </a:endParaRPr>
          </a:p>
        </p:txBody>
      </p:sp>
      <p:sp>
        <p:nvSpPr>
          <p:cNvPr id="5" name="Rectangle 4">
            <a:extLst>
              <a:ext uri="{FF2B5EF4-FFF2-40B4-BE49-F238E27FC236}">
                <a16:creationId xmlns:a16="http://schemas.microsoft.com/office/drawing/2014/main" id="{F067CA47-2688-48D2-A662-E81B6F5D3B79}"/>
              </a:ext>
            </a:extLst>
          </p:cNvPr>
          <p:cNvSpPr/>
          <p:nvPr/>
        </p:nvSpPr>
        <p:spPr>
          <a:xfrm>
            <a:off x="4572000" y="361950"/>
            <a:ext cx="4572000" cy="6186488"/>
          </a:xfrm>
          <a:prstGeom prst="rect">
            <a:avLst/>
          </a:prstGeom>
        </p:spPr>
        <p:txBody>
          <a:bodyPr>
            <a:spAutoFit/>
          </a:bodyPr>
          <a:lstStyle/>
          <a:p>
            <a:pPr>
              <a:defRPr/>
            </a:pPr>
            <a:r>
              <a:rPr lang="en-GB" b="1" dirty="0" err="1">
                <a:solidFill>
                  <a:schemeClr val="tx2">
                    <a:lumMod val="50000"/>
                    <a:lumOff val="50000"/>
                  </a:schemeClr>
                </a:solidFill>
                <a:latin typeface="Calibri Light" panose="020F0302020204030204" pitchFamily="34" charset="0"/>
                <a:cs typeface="Calibri Light" panose="020F0302020204030204" pitchFamily="34" charset="0"/>
              </a:rPr>
              <a:t>Src</a:t>
            </a:r>
            <a:r>
              <a:rPr lang="en-GB" b="1" dirty="0">
                <a:solidFill>
                  <a:schemeClr val="tx2">
                    <a:lumMod val="50000"/>
                    <a:lumOff val="50000"/>
                  </a:schemeClr>
                </a:solidFill>
                <a:latin typeface="Calibri Light" panose="020F0302020204030204" pitchFamily="34" charset="0"/>
                <a:cs typeface="Calibri Light" panose="020F0302020204030204" pitchFamily="34" charset="0"/>
              </a:rPr>
              <a:t>- </a:t>
            </a:r>
            <a:r>
              <a:rPr lang="en-GB" dirty="0">
                <a:solidFill>
                  <a:srgbClr val="000000"/>
                </a:solidFill>
                <a:latin typeface="Calibri Light" panose="020F0302020204030204" pitchFamily="34" charset="0"/>
                <a:cs typeface="Calibri Light" panose="020F0302020204030204" pitchFamily="34" charset="0"/>
              </a:rPr>
              <a:t>This attribute specifies the path</a:t>
            </a:r>
          </a:p>
          <a:p>
            <a:pPr>
              <a:defRPr/>
            </a:pPr>
            <a:r>
              <a:rPr lang="en-GB" dirty="0">
                <a:solidFill>
                  <a:srgbClr val="000000"/>
                </a:solidFill>
                <a:latin typeface="Calibri Light" panose="020F0302020204030204" pitchFamily="34" charset="0"/>
                <a:cs typeface="Calibri Light" panose="020F0302020204030204" pitchFamily="34" charset="0"/>
              </a:rPr>
              <a:t>to the audio file.</a:t>
            </a:r>
          </a:p>
          <a:p>
            <a:pPr>
              <a:defRPr/>
            </a:pPr>
            <a:r>
              <a:rPr lang="en-GB" b="1" dirty="0">
                <a:solidFill>
                  <a:schemeClr val="tx2">
                    <a:lumMod val="50000"/>
                    <a:lumOff val="50000"/>
                  </a:schemeClr>
                </a:solidFill>
                <a:latin typeface="Calibri Light" panose="020F0302020204030204" pitchFamily="34" charset="0"/>
                <a:cs typeface="Calibri Light" panose="020F0302020204030204" pitchFamily="34" charset="0"/>
              </a:rPr>
              <a:t>Controls- </a:t>
            </a:r>
            <a:r>
              <a:rPr lang="en-GB" dirty="0">
                <a:solidFill>
                  <a:srgbClr val="000000"/>
                </a:solidFill>
                <a:latin typeface="Calibri Light" panose="020F0302020204030204" pitchFamily="34" charset="0"/>
                <a:cs typeface="Calibri Light" panose="020F0302020204030204" pitchFamily="34" charset="0"/>
              </a:rPr>
              <a:t>This attribute indicates whether</a:t>
            </a:r>
          </a:p>
          <a:p>
            <a:pPr>
              <a:defRPr/>
            </a:pPr>
            <a:r>
              <a:rPr lang="en-GB" dirty="0">
                <a:solidFill>
                  <a:srgbClr val="000000"/>
                </a:solidFill>
                <a:latin typeface="Calibri Light" panose="020F0302020204030204" pitchFamily="34" charset="0"/>
                <a:cs typeface="Calibri Light" panose="020F0302020204030204" pitchFamily="34" charset="0"/>
              </a:rPr>
              <a:t>the player should display</a:t>
            </a:r>
          </a:p>
          <a:p>
            <a:pPr>
              <a:defRPr/>
            </a:pPr>
            <a:r>
              <a:rPr lang="en-GB" dirty="0">
                <a:solidFill>
                  <a:srgbClr val="000000"/>
                </a:solidFill>
                <a:latin typeface="Calibri Light" panose="020F0302020204030204" pitchFamily="34" charset="0"/>
                <a:cs typeface="Calibri Light" panose="020F0302020204030204" pitchFamily="34" charset="0"/>
              </a:rPr>
              <a:t>controls. If you do not use this</a:t>
            </a:r>
          </a:p>
          <a:p>
            <a:pPr>
              <a:defRPr/>
            </a:pPr>
            <a:r>
              <a:rPr lang="en-GB" dirty="0">
                <a:solidFill>
                  <a:srgbClr val="000000"/>
                </a:solidFill>
                <a:latin typeface="Calibri Light" panose="020F0302020204030204" pitchFamily="34" charset="0"/>
                <a:cs typeface="Calibri Light" panose="020F0302020204030204" pitchFamily="34" charset="0"/>
              </a:rPr>
              <a:t>attribute, no controls will be</a:t>
            </a:r>
          </a:p>
          <a:p>
            <a:pPr>
              <a:defRPr/>
            </a:pPr>
            <a:r>
              <a:rPr lang="en-GB" dirty="0">
                <a:solidFill>
                  <a:srgbClr val="000000"/>
                </a:solidFill>
                <a:latin typeface="Calibri Light" panose="020F0302020204030204" pitchFamily="34" charset="0"/>
                <a:cs typeface="Calibri Light" panose="020F0302020204030204" pitchFamily="34" charset="0"/>
              </a:rPr>
              <a:t>shown by default. You can also</a:t>
            </a:r>
          </a:p>
          <a:p>
            <a:pPr>
              <a:defRPr/>
            </a:pPr>
            <a:r>
              <a:rPr lang="en-GB" dirty="0">
                <a:solidFill>
                  <a:srgbClr val="000000"/>
                </a:solidFill>
                <a:latin typeface="Calibri Light" panose="020F0302020204030204" pitchFamily="34" charset="0"/>
                <a:cs typeface="Calibri Light" panose="020F0302020204030204" pitchFamily="34" charset="0"/>
              </a:rPr>
              <a:t>specify your own controls using</a:t>
            </a:r>
          </a:p>
          <a:p>
            <a:pPr>
              <a:defRPr/>
            </a:pPr>
            <a:r>
              <a:rPr lang="en-GB" dirty="0">
                <a:solidFill>
                  <a:srgbClr val="000000"/>
                </a:solidFill>
                <a:latin typeface="Calibri Light" panose="020F0302020204030204" pitchFamily="34" charset="0"/>
                <a:cs typeface="Calibri Light" panose="020F0302020204030204" pitchFamily="34" charset="0"/>
              </a:rPr>
              <a:t>JavaScript.</a:t>
            </a:r>
          </a:p>
          <a:p>
            <a:pPr>
              <a:defRPr/>
            </a:pPr>
            <a:r>
              <a:rPr lang="en-GB" b="1" dirty="0" err="1">
                <a:solidFill>
                  <a:schemeClr val="tx2">
                    <a:lumMod val="50000"/>
                    <a:lumOff val="50000"/>
                  </a:schemeClr>
                </a:solidFill>
                <a:latin typeface="Calibri Light" panose="020F0302020204030204" pitchFamily="34" charset="0"/>
                <a:cs typeface="Calibri Light" panose="020F0302020204030204" pitchFamily="34" charset="0"/>
              </a:rPr>
              <a:t>autoplay</a:t>
            </a:r>
            <a:endParaRPr lang="en-GB" b="1" dirty="0">
              <a:solidFill>
                <a:schemeClr val="tx2">
                  <a:lumMod val="50000"/>
                  <a:lumOff val="50000"/>
                </a:schemeClr>
              </a:solidFill>
              <a:latin typeface="Calibri Light" panose="020F0302020204030204" pitchFamily="34" charset="0"/>
              <a:cs typeface="Calibri Light" panose="020F0302020204030204" pitchFamily="34" charset="0"/>
            </a:endParaRPr>
          </a:p>
          <a:p>
            <a:pPr>
              <a:defRPr/>
            </a:pPr>
            <a:r>
              <a:rPr lang="en-GB" dirty="0">
                <a:solidFill>
                  <a:srgbClr val="000000"/>
                </a:solidFill>
                <a:latin typeface="Calibri Light" panose="020F0302020204030204" pitchFamily="34" charset="0"/>
                <a:cs typeface="Calibri Light" panose="020F0302020204030204" pitchFamily="34" charset="0"/>
              </a:rPr>
              <a:t>The presence of this attribute</a:t>
            </a:r>
          </a:p>
          <a:p>
            <a:pPr>
              <a:defRPr/>
            </a:pPr>
            <a:r>
              <a:rPr lang="en-GB" dirty="0">
                <a:solidFill>
                  <a:srgbClr val="000000"/>
                </a:solidFill>
                <a:latin typeface="Calibri Light" panose="020F0302020204030204" pitchFamily="34" charset="0"/>
                <a:cs typeface="Calibri Light" panose="020F0302020204030204" pitchFamily="34" charset="0"/>
              </a:rPr>
              <a:t>indicates that the audio should</a:t>
            </a:r>
          </a:p>
          <a:p>
            <a:pPr>
              <a:defRPr/>
            </a:pPr>
            <a:r>
              <a:rPr lang="en-GB" dirty="0">
                <a:solidFill>
                  <a:srgbClr val="000000"/>
                </a:solidFill>
                <a:latin typeface="Calibri Light" panose="020F0302020204030204" pitchFamily="34" charset="0"/>
                <a:cs typeface="Calibri Light" panose="020F0302020204030204" pitchFamily="34" charset="0"/>
              </a:rPr>
              <a:t>start playing automatically. </a:t>
            </a:r>
          </a:p>
          <a:p>
            <a:pPr>
              <a:defRPr/>
            </a:pPr>
            <a:r>
              <a:rPr lang="en-GB" b="1" dirty="0">
                <a:solidFill>
                  <a:schemeClr val="tx2">
                    <a:lumMod val="50000"/>
                    <a:lumOff val="50000"/>
                  </a:schemeClr>
                </a:solidFill>
                <a:latin typeface="Calibri Light" panose="020F0302020204030204" pitchFamily="34" charset="0"/>
                <a:cs typeface="Calibri Light" panose="020F0302020204030204" pitchFamily="34" charset="0"/>
              </a:rPr>
              <a:t>preload</a:t>
            </a:r>
          </a:p>
          <a:p>
            <a:pPr>
              <a:defRPr/>
            </a:pPr>
            <a:r>
              <a:rPr lang="en-GB" dirty="0">
                <a:solidFill>
                  <a:srgbClr val="120012"/>
                </a:solidFill>
                <a:latin typeface="Calibri Light" panose="020F0302020204030204" pitchFamily="34" charset="0"/>
                <a:cs typeface="Calibri Light" panose="020F0302020204030204" pitchFamily="34" charset="0"/>
              </a:rPr>
              <a:t>This attribute indicates what the</a:t>
            </a:r>
          </a:p>
          <a:p>
            <a:pPr>
              <a:defRPr/>
            </a:pPr>
            <a:r>
              <a:rPr lang="en-GB" dirty="0">
                <a:solidFill>
                  <a:srgbClr val="120012"/>
                </a:solidFill>
                <a:latin typeface="Calibri Light" panose="020F0302020204030204" pitchFamily="34" charset="0"/>
                <a:cs typeface="Calibri Light" panose="020F0302020204030204" pitchFamily="34" charset="0"/>
              </a:rPr>
              <a:t>browser should do if the player is</a:t>
            </a:r>
          </a:p>
          <a:p>
            <a:pPr>
              <a:defRPr/>
            </a:pPr>
            <a:r>
              <a:rPr lang="en-GB" dirty="0">
                <a:solidFill>
                  <a:srgbClr val="120012"/>
                </a:solidFill>
                <a:latin typeface="Calibri Light" panose="020F0302020204030204" pitchFamily="34" charset="0"/>
                <a:cs typeface="Calibri Light" panose="020F0302020204030204" pitchFamily="34" charset="0"/>
              </a:rPr>
              <a:t>not set to </a:t>
            </a:r>
            <a:r>
              <a:rPr lang="en-GB" b="1" dirty="0" err="1">
                <a:solidFill>
                  <a:srgbClr val="000000"/>
                </a:solidFill>
                <a:latin typeface="Calibri Light" panose="020F0302020204030204" pitchFamily="34" charset="0"/>
                <a:cs typeface="Calibri Light" panose="020F0302020204030204" pitchFamily="34" charset="0"/>
              </a:rPr>
              <a:t>autoplay</a:t>
            </a:r>
            <a:r>
              <a:rPr lang="en-GB" dirty="0">
                <a:solidFill>
                  <a:srgbClr val="120012"/>
                </a:solidFill>
                <a:latin typeface="Calibri Light" panose="020F0302020204030204" pitchFamily="34" charset="0"/>
                <a:cs typeface="Calibri Light" panose="020F0302020204030204" pitchFamily="34" charset="0"/>
              </a:rPr>
              <a:t>. It can have</a:t>
            </a:r>
          </a:p>
          <a:p>
            <a:pPr>
              <a:defRPr/>
            </a:pPr>
            <a:r>
              <a:rPr lang="en-GB" dirty="0">
                <a:solidFill>
                  <a:srgbClr val="120012"/>
                </a:solidFill>
                <a:latin typeface="Calibri Light" panose="020F0302020204030204" pitchFamily="34" charset="0"/>
                <a:cs typeface="Calibri Light" panose="020F0302020204030204" pitchFamily="34" charset="0"/>
              </a:rPr>
              <a:t>the same values as </a:t>
            </a:r>
            <a:r>
              <a:rPr lang="en-GB" b="1" dirty="0">
                <a:solidFill>
                  <a:srgbClr val="000000"/>
                </a:solidFill>
                <a:latin typeface="Calibri Light" panose="020F0302020204030204" pitchFamily="34" charset="0"/>
                <a:cs typeface="Calibri Light" panose="020F0302020204030204" pitchFamily="34" charset="0"/>
              </a:rPr>
              <a:t>&lt;video&gt; </a:t>
            </a:r>
            <a:r>
              <a:rPr lang="en-GB" dirty="0">
                <a:solidFill>
                  <a:srgbClr val="120012"/>
                </a:solidFill>
                <a:latin typeface="Calibri Light" panose="020F0302020204030204" pitchFamily="34" charset="0"/>
                <a:cs typeface="Calibri Light" panose="020F0302020204030204" pitchFamily="34" charset="0"/>
              </a:rPr>
              <a:t>element.</a:t>
            </a:r>
          </a:p>
          <a:p>
            <a:pPr>
              <a:defRPr/>
            </a:pPr>
            <a:r>
              <a:rPr lang="en-GB" b="1" dirty="0">
                <a:solidFill>
                  <a:schemeClr val="tx2">
                    <a:lumMod val="50000"/>
                    <a:lumOff val="50000"/>
                  </a:schemeClr>
                </a:solidFill>
                <a:latin typeface="Calibri Light" panose="020F0302020204030204" pitchFamily="34" charset="0"/>
                <a:cs typeface="Calibri Light" panose="020F0302020204030204" pitchFamily="34" charset="0"/>
              </a:rPr>
              <a:t>loop</a:t>
            </a:r>
          </a:p>
          <a:p>
            <a:pPr>
              <a:defRPr/>
            </a:pPr>
            <a:r>
              <a:rPr lang="en-GB" dirty="0">
                <a:solidFill>
                  <a:srgbClr val="000000"/>
                </a:solidFill>
                <a:latin typeface="Calibri Light" panose="020F0302020204030204" pitchFamily="34" charset="0"/>
                <a:cs typeface="Calibri Light" panose="020F0302020204030204" pitchFamily="34" charset="0"/>
              </a:rPr>
              <a:t>This attribute specifies that the</a:t>
            </a:r>
          </a:p>
          <a:p>
            <a:pPr>
              <a:defRPr/>
            </a:pPr>
            <a:r>
              <a:rPr lang="en-GB" dirty="0">
                <a:solidFill>
                  <a:srgbClr val="000000"/>
                </a:solidFill>
                <a:latin typeface="Calibri Light" panose="020F0302020204030204" pitchFamily="34" charset="0"/>
                <a:cs typeface="Calibri Light" panose="020F0302020204030204" pitchFamily="34" charset="0"/>
              </a:rPr>
              <a:t>audio track should play again</a:t>
            </a:r>
          </a:p>
          <a:p>
            <a:pPr>
              <a:defRPr/>
            </a:pPr>
            <a:r>
              <a:rPr lang="en-GB" dirty="0">
                <a:solidFill>
                  <a:srgbClr val="000000"/>
                </a:solidFill>
                <a:latin typeface="Calibri Light" panose="020F0302020204030204" pitchFamily="34" charset="0"/>
                <a:cs typeface="Calibri Light" panose="020F0302020204030204" pitchFamily="34" charset="0"/>
              </a:rPr>
              <a:t>once it has finished.</a:t>
            </a:r>
            <a:endParaRPr lang="en-GB" dirty="0">
              <a:latin typeface="Calibri Light" panose="020F0302020204030204" pitchFamily="34" charset="0"/>
              <a:cs typeface="Calibri Light" panose="020F03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F1D8-475D-46D8-970B-BB69508DB69F}"/>
              </a:ext>
            </a:extLst>
          </p:cNvPr>
          <p:cNvSpPr>
            <a:spLocks noGrp="1"/>
          </p:cNvSpPr>
          <p:nvPr>
            <p:ph type="title"/>
          </p:nvPr>
        </p:nvSpPr>
        <p:spPr/>
        <p:txBody>
          <a:bodyPr/>
          <a:lstStyle/>
          <a:p>
            <a:pPr>
              <a:defRPr/>
            </a:pPr>
            <a:r>
              <a:rPr lang="en-US" dirty="0"/>
              <a:t>Activity</a:t>
            </a:r>
            <a:endParaRPr lang="en-GB" dirty="0"/>
          </a:p>
        </p:txBody>
      </p:sp>
      <p:sp>
        <p:nvSpPr>
          <p:cNvPr id="105475" name="Content Placeholder 2">
            <a:extLst>
              <a:ext uri="{FF2B5EF4-FFF2-40B4-BE49-F238E27FC236}">
                <a16:creationId xmlns:a16="http://schemas.microsoft.com/office/drawing/2014/main" id="{50C609F4-7554-D1A1-3216-0802EBBA5A85}"/>
              </a:ext>
            </a:extLst>
          </p:cNvPr>
          <p:cNvSpPr>
            <a:spLocks noGrp="1"/>
          </p:cNvSpPr>
          <p:nvPr>
            <p:ph idx="1"/>
          </p:nvPr>
        </p:nvSpPr>
        <p:spPr>
          <a:xfrm>
            <a:off x="6858000" y="2549525"/>
            <a:ext cx="1714500" cy="3594100"/>
          </a:xfrm>
        </p:spPr>
        <p:txBody>
          <a:bodyPr/>
          <a:lstStyle/>
          <a:p>
            <a:r>
              <a:rPr lang="en-US" altLang="en-US"/>
              <a:t>Create a registration page for a university degree enrolment. Use all the controls we learnt. </a:t>
            </a:r>
            <a:endParaRPr lang="en-GB" altLang="en-US"/>
          </a:p>
        </p:txBody>
      </p:sp>
      <p:sp>
        <p:nvSpPr>
          <p:cNvPr id="4" name="Slide Number Placeholder 3">
            <a:extLst>
              <a:ext uri="{FF2B5EF4-FFF2-40B4-BE49-F238E27FC236}">
                <a16:creationId xmlns:a16="http://schemas.microsoft.com/office/drawing/2014/main" id="{153A0702-798C-4208-AACC-6848EB8E761E}"/>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64B247-6AB1-FB49-B582-E7344412D23E}" type="slidenum">
              <a:rPr lang="ar-SA" altLang="en-US">
                <a:solidFill>
                  <a:srgbClr val="595959"/>
                </a:solidFill>
              </a:rPr>
              <a:pPr/>
              <a:t>89</a:t>
            </a:fld>
            <a:endParaRPr lang="en-US" altLang="en-US">
              <a:solidFill>
                <a:srgbClr val="595959"/>
              </a:solidFill>
            </a:endParaRPr>
          </a:p>
        </p:txBody>
      </p:sp>
      <p:pic>
        <p:nvPicPr>
          <p:cNvPr id="105477" name="Picture 2" descr="Image result for activity">
            <a:extLst>
              <a:ext uri="{FF2B5EF4-FFF2-40B4-BE49-F238E27FC236}">
                <a16:creationId xmlns:a16="http://schemas.microsoft.com/office/drawing/2014/main" id="{5CEFD97D-326E-7C57-46EA-958299E77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463" y="107950"/>
            <a:ext cx="2743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8" name="Picture 7" descr="Student Registration Form - HTML">
            <a:extLst>
              <a:ext uri="{FF2B5EF4-FFF2-40B4-BE49-F238E27FC236}">
                <a16:creationId xmlns:a16="http://schemas.microsoft.com/office/drawing/2014/main" id="{7902F450-6780-0A9F-E384-CD3C23292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7" r="16512" b="5556"/>
          <a:stretch>
            <a:fillRect/>
          </a:stretch>
        </p:blipFill>
        <p:spPr bwMode="auto">
          <a:xfrm>
            <a:off x="571500" y="1863725"/>
            <a:ext cx="611028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6C3D-1E11-4807-BF42-B3018DCCA4F5}"/>
              </a:ext>
            </a:extLst>
          </p:cNvPr>
          <p:cNvSpPr>
            <a:spLocks noGrp="1"/>
          </p:cNvSpPr>
          <p:nvPr>
            <p:ph type="title"/>
          </p:nvPr>
        </p:nvSpPr>
        <p:spPr/>
        <p:txBody>
          <a:bodyPr/>
          <a:lstStyle/>
          <a:p>
            <a:pPr>
              <a:defRPr/>
            </a:pPr>
            <a:r>
              <a:rPr lang="en-US" dirty="0"/>
              <a:t>Resolution</a:t>
            </a:r>
            <a:endParaRPr lang="en-GB" dirty="0"/>
          </a:p>
        </p:txBody>
      </p:sp>
      <p:sp>
        <p:nvSpPr>
          <p:cNvPr id="18435" name="Content Placeholder 2">
            <a:extLst>
              <a:ext uri="{FF2B5EF4-FFF2-40B4-BE49-F238E27FC236}">
                <a16:creationId xmlns:a16="http://schemas.microsoft.com/office/drawing/2014/main" id="{5899C931-4AF8-8252-B268-AC41CD5DA682}"/>
              </a:ext>
            </a:extLst>
          </p:cNvPr>
          <p:cNvSpPr>
            <a:spLocks noGrp="1"/>
          </p:cNvSpPr>
          <p:nvPr>
            <p:ph idx="1"/>
          </p:nvPr>
        </p:nvSpPr>
        <p:spPr>
          <a:xfrm>
            <a:off x="938213" y="1524000"/>
            <a:ext cx="7634287" cy="4089400"/>
          </a:xfrm>
        </p:spPr>
        <p:txBody>
          <a:bodyPr/>
          <a:lstStyle/>
          <a:p>
            <a:r>
              <a:rPr lang="en-GB" altLang="en-US"/>
              <a:t>JPGs, GIFs, and PNGs belong to a type of image format known as </a:t>
            </a:r>
            <a:r>
              <a:rPr lang="en-GB" altLang="en-US" b="1"/>
              <a:t>bitmap</a:t>
            </a:r>
            <a:r>
              <a:rPr lang="en-GB" altLang="en-US"/>
              <a:t>. They are made up of lots of miniature squares. The </a:t>
            </a:r>
            <a:r>
              <a:rPr lang="en-GB" altLang="en-US" b="1"/>
              <a:t>resolution </a:t>
            </a:r>
            <a:r>
              <a:rPr lang="en-GB" altLang="en-US"/>
              <a:t>of an image is the number of squares that fit within a 1 inch x 1 inch square area.</a:t>
            </a:r>
          </a:p>
          <a:p>
            <a:r>
              <a:rPr lang="en-GB" altLang="en-US"/>
              <a:t>Images appearing on </a:t>
            </a:r>
            <a:r>
              <a:rPr lang="en-GB" altLang="en-US" b="1"/>
              <a:t>computer </a:t>
            </a:r>
            <a:r>
              <a:rPr lang="en-GB" altLang="en-US"/>
              <a:t>screens are made of tiny squares called </a:t>
            </a:r>
            <a:r>
              <a:rPr lang="en-GB" altLang="en-US" b="1"/>
              <a:t>pixels</a:t>
            </a:r>
          </a:p>
          <a:p>
            <a:r>
              <a:rPr lang="en-GB" altLang="en-US"/>
              <a:t>The web browsers on most desktop computers display images at a resolution of </a:t>
            </a:r>
            <a:r>
              <a:rPr lang="en-GB" altLang="en-US" b="1"/>
              <a:t>72 </a:t>
            </a:r>
            <a:r>
              <a:rPr lang="en-GB" altLang="en-US"/>
              <a:t>pixels per inch (ppi).  Images in </a:t>
            </a:r>
            <a:r>
              <a:rPr lang="en-GB" altLang="en-US" b="1"/>
              <a:t>print </a:t>
            </a:r>
            <a:r>
              <a:rPr lang="en-GB" altLang="en-US"/>
              <a:t>materials (such as books and magazines) are made up of tiny circles called </a:t>
            </a:r>
            <a:r>
              <a:rPr lang="en-GB" altLang="en-US" b="1"/>
              <a:t>dots</a:t>
            </a:r>
            <a:r>
              <a:rPr lang="en-GB" altLang="en-US"/>
              <a:t>. These images are usually printed at a resolution of </a:t>
            </a:r>
            <a:r>
              <a:rPr lang="en-GB" altLang="en-US" b="1"/>
              <a:t>300 </a:t>
            </a:r>
            <a:r>
              <a:rPr lang="en-GB" altLang="en-US"/>
              <a:t>dots per inch (dpi).</a:t>
            </a:r>
          </a:p>
          <a:p>
            <a:r>
              <a:rPr lang="en-GB" altLang="en-US"/>
              <a:t>Due to the fact that computer displays are capped at a resolution of 72 ppi, using images on the web with a higher resolution will not result in better image quality — only will increase the time needed to load them</a:t>
            </a:r>
          </a:p>
        </p:txBody>
      </p:sp>
      <p:sp>
        <p:nvSpPr>
          <p:cNvPr id="4" name="Slide Number Placeholder 3">
            <a:extLst>
              <a:ext uri="{FF2B5EF4-FFF2-40B4-BE49-F238E27FC236}">
                <a16:creationId xmlns:a16="http://schemas.microsoft.com/office/drawing/2014/main" id="{1D13DC94-0695-4DAB-BF73-583CE0303A29}"/>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DF8C0A-A841-3140-96AD-3447800B58FF}" type="slidenum">
              <a:rPr lang="ar-SA" altLang="en-US">
                <a:solidFill>
                  <a:srgbClr val="595959"/>
                </a:solidFill>
              </a:rPr>
              <a:pPr/>
              <a:t>9</a:t>
            </a:fld>
            <a:endParaRPr lang="en-US" altLang="en-US">
              <a:solidFill>
                <a:srgbClr val="595959"/>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4A95-A18F-4422-B038-B08CA2B945A9}"/>
              </a:ext>
            </a:extLst>
          </p:cNvPr>
          <p:cNvSpPr>
            <a:spLocks noGrp="1"/>
          </p:cNvSpPr>
          <p:nvPr>
            <p:ph type="title"/>
          </p:nvPr>
        </p:nvSpPr>
        <p:spPr/>
        <p:txBody>
          <a:bodyPr/>
          <a:lstStyle/>
          <a:p>
            <a:pPr>
              <a:defRPr/>
            </a:pPr>
            <a:r>
              <a:rPr lang="en-US" dirty="0"/>
              <a:t>Summary</a:t>
            </a:r>
            <a:endParaRPr lang="en-GB" dirty="0"/>
          </a:p>
        </p:txBody>
      </p:sp>
      <p:sp>
        <p:nvSpPr>
          <p:cNvPr id="106499" name="Content Placeholder 2">
            <a:extLst>
              <a:ext uri="{FF2B5EF4-FFF2-40B4-BE49-F238E27FC236}">
                <a16:creationId xmlns:a16="http://schemas.microsoft.com/office/drawing/2014/main" id="{7A99A26C-2D61-137E-3238-1E058039D7CB}"/>
              </a:ext>
            </a:extLst>
          </p:cNvPr>
          <p:cNvSpPr>
            <a:spLocks noGrp="1"/>
          </p:cNvSpPr>
          <p:nvPr>
            <p:ph idx="1"/>
          </p:nvPr>
        </p:nvSpPr>
        <p:spPr/>
        <p:txBody>
          <a:bodyPr/>
          <a:lstStyle/>
          <a:p>
            <a:pPr marL="0" indent="0">
              <a:buFont typeface="Arial" panose="020B0604020202020204" pitchFamily="34" charset="0"/>
              <a:buNone/>
            </a:pPr>
            <a:r>
              <a:rPr lang="en-US" altLang="en-US"/>
              <a:t>Introduction to HTML</a:t>
            </a:r>
          </a:p>
          <a:p>
            <a:pPr marL="0" indent="0">
              <a:buFont typeface="Arial" panose="020B0604020202020204" pitchFamily="34" charset="0"/>
              <a:buNone/>
            </a:pPr>
            <a:r>
              <a:rPr lang="en-US" altLang="en-US"/>
              <a:t>HTML elements</a:t>
            </a:r>
          </a:p>
          <a:p>
            <a:pPr marL="0" indent="0">
              <a:buFont typeface="Arial" panose="020B0604020202020204" pitchFamily="34" charset="0"/>
              <a:buNone/>
            </a:pPr>
            <a:r>
              <a:rPr lang="en-US" altLang="en-US"/>
              <a:t>Some HTML 5 elements </a:t>
            </a:r>
            <a:endParaRPr lang="en-GB" altLang="en-US"/>
          </a:p>
        </p:txBody>
      </p:sp>
      <p:sp>
        <p:nvSpPr>
          <p:cNvPr id="4" name="Slide Number Placeholder 3">
            <a:extLst>
              <a:ext uri="{FF2B5EF4-FFF2-40B4-BE49-F238E27FC236}">
                <a16:creationId xmlns:a16="http://schemas.microsoft.com/office/drawing/2014/main" id="{10B7E1FD-C05F-410F-BAAF-2F1C45665A55}"/>
              </a:ext>
            </a:extLst>
          </p:cNvPr>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2B7032-81D8-794B-8D6C-05B32A9F660E}" type="slidenum">
              <a:rPr lang="ar-SA" altLang="en-US">
                <a:solidFill>
                  <a:srgbClr val="595959"/>
                </a:solidFill>
              </a:rPr>
              <a:pPr/>
              <a:t>90</a:t>
            </a:fld>
            <a:endParaRPr lang="en-US" altLang="en-US">
              <a:solidFill>
                <a:srgbClr val="595959"/>
              </a:solidFill>
            </a:endParaRP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docProps/app.xml><?xml version="1.0" encoding="utf-8"?>
<Properties xmlns="http://schemas.openxmlformats.org/officeDocument/2006/extended-properties" xmlns:vt="http://schemas.openxmlformats.org/officeDocument/2006/docPropsVTypes">
  <Template>Badge</Template>
  <TotalTime>9782</TotalTime>
  <Words>6015</Words>
  <Application>Microsoft Office PowerPoint</Application>
  <PresentationFormat>On-screen Show (4:3)</PresentationFormat>
  <Paragraphs>740</Paragraphs>
  <Slides>90</Slides>
  <Notes>5</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9" baseType="lpstr">
      <vt:lpstr>Arial</vt:lpstr>
      <vt:lpstr>Calibri Light</vt:lpstr>
      <vt:lpstr>Courier New</vt:lpstr>
      <vt:lpstr>Gill Sans MT</vt:lpstr>
      <vt:lpstr>Impact</vt:lpstr>
      <vt:lpstr>Tahoma</vt:lpstr>
      <vt:lpstr>Wingdings</vt:lpstr>
      <vt:lpstr>Badge</vt:lpstr>
      <vt:lpstr>Bitmap Image</vt:lpstr>
      <vt:lpstr>Introduction to  HTML</vt:lpstr>
      <vt:lpstr>Agenda</vt:lpstr>
      <vt:lpstr>Images</vt:lpstr>
      <vt:lpstr>Images</vt:lpstr>
      <vt:lpstr>Images -  more attributes</vt:lpstr>
      <vt:lpstr>Some Examples on images</vt:lpstr>
      <vt:lpstr>Tools to Edit &amp; Save Images</vt:lpstr>
      <vt:lpstr>Image Formats</vt:lpstr>
      <vt:lpstr>Resolution</vt:lpstr>
      <vt:lpstr>HTML 5: Figure and Figure Caption</vt:lpstr>
      <vt:lpstr>Anchors, URLs and Image Maps</vt:lpstr>
      <vt:lpstr>HOW TO MAKE A LINK</vt:lpstr>
      <vt:lpstr>Links</vt:lpstr>
      <vt:lpstr>E.g.:</vt:lpstr>
      <vt:lpstr>LInks</vt:lpstr>
      <vt:lpstr>Opening Links in a New Window</vt:lpstr>
      <vt:lpstr>Internal Links</vt:lpstr>
      <vt:lpstr>E-Mail (Electronic Mail)</vt:lpstr>
      <vt:lpstr>Tables</vt:lpstr>
      <vt:lpstr>Tables</vt:lpstr>
      <vt:lpstr>tables</vt:lpstr>
      <vt:lpstr>Tables</vt:lpstr>
      <vt:lpstr>Tables Attributes</vt:lpstr>
      <vt:lpstr>Tables Attributes</vt:lpstr>
      <vt:lpstr>Table Caption</vt:lpstr>
      <vt:lpstr>Table Header</vt:lpstr>
      <vt:lpstr>Table Data and Table Header Attributes - Extra</vt:lpstr>
      <vt:lpstr>Example</vt:lpstr>
      <vt:lpstr>Another Example</vt:lpstr>
      <vt:lpstr>Table Data and Table Header Attributes</vt:lpstr>
      <vt:lpstr>Notes</vt:lpstr>
      <vt:lpstr>HTML 5 - tables</vt:lpstr>
      <vt:lpstr>Example</vt:lpstr>
      <vt:lpstr>Forms</vt:lpstr>
      <vt:lpstr>Forms</vt:lpstr>
      <vt:lpstr>FORMS</vt:lpstr>
      <vt:lpstr>Form element</vt:lpstr>
      <vt:lpstr>Form controls</vt:lpstr>
      <vt:lpstr>Form input elements properties</vt:lpstr>
      <vt:lpstr>Text Box</vt:lpstr>
      <vt:lpstr>Example on Text Box</vt:lpstr>
      <vt:lpstr>Output</vt:lpstr>
      <vt:lpstr>Password field</vt:lpstr>
      <vt:lpstr>Example on Password Box</vt:lpstr>
      <vt:lpstr>Activity</vt:lpstr>
      <vt:lpstr>Check box</vt:lpstr>
      <vt:lpstr>PowerPoint Presentation</vt:lpstr>
      <vt:lpstr>output</vt:lpstr>
      <vt:lpstr>Radio button</vt:lpstr>
      <vt:lpstr>PowerPoint Presentation</vt:lpstr>
      <vt:lpstr>output</vt:lpstr>
      <vt:lpstr>Button</vt:lpstr>
      <vt:lpstr>PowerPoint Presentation</vt:lpstr>
      <vt:lpstr>output</vt:lpstr>
      <vt:lpstr>Activity</vt:lpstr>
      <vt:lpstr>Submit</vt:lpstr>
      <vt:lpstr>PowerPoint Presentation</vt:lpstr>
      <vt:lpstr>output</vt:lpstr>
      <vt:lpstr>Reset</vt:lpstr>
      <vt:lpstr>PowerPoint Presentation</vt:lpstr>
      <vt:lpstr>Add a reset button</vt:lpstr>
      <vt:lpstr>Image Submit Button</vt:lpstr>
      <vt:lpstr>example</vt:lpstr>
      <vt:lpstr>FILE</vt:lpstr>
      <vt:lpstr>PowerPoint Presentation</vt:lpstr>
      <vt:lpstr>Other Elements – Text area</vt:lpstr>
      <vt:lpstr>PowerPoint Presentation</vt:lpstr>
      <vt:lpstr>PowerPoint Presentation</vt:lpstr>
      <vt:lpstr>Other Elements – Drop down lists</vt:lpstr>
      <vt:lpstr>PowerPoint Presentation</vt:lpstr>
      <vt:lpstr>output</vt:lpstr>
      <vt:lpstr>Grouping Form Elements</vt:lpstr>
      <vt:lpstr>example</vt:lpstr>
      <vt:lpstr>HTML Meta Tags</vt:lpstr>
      <vt:lpstr>What meta tags do we need?</vt:lpstr>
      <vt:lpstr>example</vt:lpstr>
      <vt:lpstr>HTML 5 – form validations</vt:lpstr>
      <vt:lpstr>Required field validation</vt:lpstr>
      <vt:lpstr>Date validation</vt:lpstr>
      <vt:lpstr>Email Validation</vt:lpstr>
      <vt:lpstr>Search input</vt:lpstr>
      <vt:lpstr>Other elements – comments, id attribute</vt:lpstr>
      <vt:lpstr>Html comment</vt:lpstr>
      <vt:lpstr>Id and class attributes</vt:lpstr>
      <vt:lpstr>Div element</vt:lpstr>
      <vt:lpstr>iframe</vt:lpstr>
      <vt:lpstr>Html5 – adding a video</vt:lpstr>
      <vt:lpstr>Adding an audio</vt:lpstr>
      <vt:lpstr>Activity</vt:lpstr>
      <vt:lpstr>Summary</vt:lpstr>
    </vt:vector>
  </TitlesOfParts>
  <Company>aabu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Saád Bani Mohammad</dc:creator>
  <cp:lastModifiedBy>Musharraf Azhar</cp:lastModifiedBy>
  <cp:revision>563</cp:revision>
  <dcterms:created xsi:type="dcterms:W3CDTF">2005-02-03T04:38:11Z</dcterms:created>
  <dcterms:modified xsi:type="dcterms:W3CDTF">2023-11-19T10:13:18Z</dcterms:modified>
</cp:coreProperties>
</file>