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704" r:id="rId4"/>
    <p:sldId id="723" r:id="rId5"/>
    <p:sldId id="731" r:id="rId6"/>
    <p:sldId id="732" r:id="rId7"/>
    <p:sldId id="733" r:id="rId8"/>
    <p:sldId id="721" r:id="rId9"/>
    <p:sldId id="734" r:id="rId10"/>
    <p:sldId id="712" r:id="rId11"/>
    <p:sldId id="705" r:id="rId12"/>
    <p:sldId id="707" r:id="rId13"/>
    <p:sldId id="713" r:id="rId14"/>
    <p:sldId id="716" r:id="rId15"/>
    <p:sldId id="718" r:id="rId16"/>
    <p:sldId id="708" r:id="rId17"/>
    <p:sldId id="709" r:id="rId18"/>
    <p:sldId id="710" r:id="rId19"/>
    <p:sldId id="711" r:id="rId20"/>
    <p:sldId id="735" r:id="rId21"/>
    <p:sldId id="736" r:id="rId22"/>
    <p:sldId id="737" r:id="rId23"/>
    <p:sldId id="738" r:id="rId24"/>
    <p:sldId id="706" r:id="rId25"/>
    <p:sldId id="743" r:id="rId26"/>
    <p:sldId id="744" r:id="rId27"/>
    <p:sldId id="742" r:id="rId28"/>
    <p:sldId id="741" r:id="rId29"/>
    <p:sldId id="740" r:id="rId30"/>
    <p:sldId id="747" r:id="rId31"/>
    <p:sldId id="746" r:id="rId32"/>
    <p:sldId id="745" r:id="rId33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5" autoAdjust="0"/>
    <p:restoredTop sz="89002" autoAdjust="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553149606299214E-2"/>
          <c:y val="9.1384282846997053E-2"/>
          <c:w val="0.6798728865287188"/>
          <c:h val="0.8148852863980238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VS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5.1000000000000004E-2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5.9000000000000004E-2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7.1000000000000008E-2</c:v>
                </c:pt>
                <c:pt idx="72">
                  <c:v>7.2000000000000008E-2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8.6000000000000007E-2</c:v>
                </c:pt>
                <c:pt idx="87">
                  <c:v>8.7000000000000008E-2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0.10200000000000001</c:v>
                </c:pt>
                <c:pt idx="103">
                  <c:v>0.10300000000000001</c:v>
                </c:pt>
                <c:pt idx="104">
                  <c:v>0.10400000000000001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0.11800000000000001</c:v>
                </c:pt>
                <c:pt idx="119">
                  <c:v>0.11900000000000001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0.14100000000000001</c:v>
                </c:pt>
                <c:pt idx="142">
                  <c:v>0.14200000000000002</c:v>
                </c:pt>
                <c:pt idx="143">
                  <c:v>0.14300000000000002</c:v>
                </c:pt>
                <c:pt idx="144">
                  <c:v>0.14400000000000002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0.17200000000000001</c:v>
                </c:pt>
                <c:pt idx="173">
                  <c:v>0.17300000000000001</c:v>
                </c:pt>
                <c:pt idx="174">
                  <c:v>0.17400000000000002</c:v>
                </c:pt>
                <c:pt idx="175">
                  <c:v>0.17500000000000002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0.20400000000000001</c:v>
                </c:pt>
                <c:pt idx="205">
                  <c:v>0.20500000000000002</c:v>
                </c:pt>
                <c:pt idx="206">
                  <c:v>0.20600000000000002</c:v>
                </c:pt>
                <c:pt idx="207">
                  <c:v>0.20700000000000002</c:v>
                </c:pt>
                <c:pt idx="208">
                  <c:v>0.20800000000000002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0.23500000000000001</c:v>
                </c:pt>
                <c:pt idx="236">
                  <c:v>0.23600000000000002</c:v>
                </c:pt>
                <c:pt idx="237">
                  <c:v>0.23700000000000002</c:v>
                </c:pt>
                <c:pt idx="238">
                  <c:v>0.23800000000000002</c:v>
                </c:pt>
                <c:pt idx="239">
                  <c:v>0.23900000000000002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0.28200000000000003</c:v>
                </c:pt>
                <c:pt idx="283">
                  <c:v>0.28300000000000003</c:v>
                </c:pt>
                <c:pt idx="284">
                  <c:v>0.28400000000000003</c:v>
                </c:pt>
                <c:pt idx="285">
                  <c:v>0.28500000000000003</c:v>
                </c:pt>
                <c:pt idx="286">
                  <c:v>0.28600000000000003</c:v>
                </c:pt>
                <c:pt idx="287">
                  <c:v>0.28700000000000003</c:v>
                </c:pt>
                <c:pt idx="288">
                  <c:v>0.28800000000000003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0.34400000000000003</c:v>
                </c:pt>
                <c:pt idx="345">
                  <c:v>0.34500000000000003</c:v>
                </c:pt>
                <c:pt idx="346">
                  <c:v>0.34600000000000003</c:v>
                </c:pt>
                <c:pt idx="347">
                  <c:v>0.34700000000000003</c:v>
                </c:pt>
                <c:pt idx="348">
                  <c:v>0.34800000000000003</c:v>
                </c:pt>
                <c:pt idx="349">
                  <c:v>0.34900000000000003</c:v>
                </c:pt>
                <c:pt idx="350">
                  <c:v>0.35000000000000003</c:v>
                </c:pt>
                <c:pt idx="351">
                  <c:v>0.35100000000000003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0.40700000000000003</c:v>
                </c:pt>
                <c:pt idx="408">
                  <c:v>0.40800000000000003</c:v>
                </c:pt>
                <c:pt idx="409">
                  <c:v>0.40900000000000003</c:v>
                </c:pt>
                <c:pt idx="410">
                  <c:v>0.41000000000000003</c:v>
                </c:pt>
                <c:pt idx="411">
                  <c:v>0.41100000000000003</c:v>
                </c:pt>
                <c:pt idx="412">
                  <c:v>0.41200000000000003</c:v>
                </c:pt>
                <c:pt idx="413">
                  <c:v>0.41300000000000003</c:v>
                </c:pt>
                <c:pt idx="414">
                  <c:v>0.41400000000000003</c:v>
                </c:pt>
                <c:pt idx="415">
                  <c:v>0.41500000000000004</c:v>
                </c:pt>
                <c:pt idx="416">
                  <c:v>0.41600000000000004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0.46900000000000003</c:v>
                </c:pt>
                <c:pt idx="470">
                  <c:v>0.47000000000000003</c:v>
                </c:pt>
                <c:pt idx="471">
                  <c:v>0.47100000000000003</c:v>
                </c:pt>
                <c:pt idx="472">
                  <c:v>0.47200000000000003</c:v>
                </c:pt>
                <c:pt idx="473">
                  <c:v>0.47300000000000003</c:v>
                </c:pt>
                <c:pt idx="474">
                  <c:v>0.47400000000000003</c:v>
                </c:pt>
                <c:pt idx="475">
                  <c:v>0.47500000000000003</c:v>
                </c:pt>
                <c:pt idx="476">
                  <c:v>0.47600000000000003</c:v>
                </c:pt>
                <c:pt idx="477">
                  <c:v>0.47700000000000004</c:v>
                </c:pt>
                <c:pt idx="478">
                  <c:v>0.47800000000000004</c:v>
                </c:pt>
                <c:pt idx="479">
                  <c:v>0.47900000000000004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0.56300000000000006</c:v>
                </c:pt>
                <c:pt idx="564">
                  <c:v>0.56400000000000006</c:v>
                </c:pt>
                <c:pt idx="565">
                  <c:v>0.56500000000000006</c:v>
                </c:pt>
                <c:pt idx="566">
                  <c:v>0.56600000000000006</c:v>
                </c:pt>
                <c:pt idx="567">
                  <c:v>0.56700000000000006</c:v>
                </c:pt>
                <c:pt idx="568">
                  <c:v>0.56800000000000006</c:v>
                </c:pt>
                <c:pt idx="569">
                  <c:v>0.56900000000000006</c:v>
                </c:pt>
                <c:pt idx="570">
                  <c:v>0.57000000000000006</c:v>
                </c:pt>
                <c:pt idx="571">
                  <c:v>0.57100000000000006</c:v>
                </c:pt>
                <c:pt idx="572">
                  <c:v>0.57200000000000006</c:v>
                </c:pt>
                <c:pt idx="573">
                  <c:v>0.57300000000000006</c:v>
                </c:pt>
                <c:pt idx="574">
                  <c:v>0.57400000000000007</c:v>
                </c:pt>
                <c:pt idx="575">
                  <c:v>0.57500000000000007</c:v>
                </c:pt>
                <c:pt idx="576">
                  <c:v>0.57600000000000007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0.68800000000000006</c:v>
                </c:pt>
                <c:pt idx="689">
                  <c:v>0.68900000000000006</c:v>
                </c:pt>
                <c:pt idx="690">
                  <c:v>0.69000000000000006</c:v>
                </c:pt>
                <c:pt idx="691">
                  <c:v>0.69100000000000006</c:v>
                </c:pt>
                <c:pt idx="692">
                  <c:v>0.69200000000000006</c:v>
                </c:pt>
                <c:pt idx="693">
                  <c:v>0.69300000000000006</c:v>
                </c:pt>
                <c:pt idx="694">
                  <c:v>0.69400000000000006</c:v>
                </c:pt>
                <c:pt idx="695">
                  <c:v>0.69500000000000006</c:v>
                </c:pt>
                <c:pt idx="696">
                  <c:v>0.69600000000000006</c:v>
                </c:pt>
                <c:pt idx="697">
                  <c:v>0.69700000000000006</c:v>
                </c:pt>
                <c:pt idx="698">
                  <c:v>0.69800000000000006</c:v>
                </c:pt>
                <c:pt idx="699">
                  <c:v>0.69900000000000007</c:v>
                </c:pt>
                <c:pt idx="700">
                  <c:v>0.70000000000000007</c:v>
                </c:pt>
                <c:pt idx="701">
                  <c:v>0.70100000000000007</c:v>
                </c:pt>
                <c:pt idx="702">
                  <c:v>0.70200000000000007</c:v>
                </c:pt>
                <c:pt idx="703">
                  <c:v>0.70300000000000007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0.81300000000000006</c:v>
                </c:pt>
                <c:pt idx="814">
                  <c:v>0.81400000000000006</c:v>
                </c:pt>
                <c:pt idx="815">
                  <c:v>0.81500000000000006</c:v>
                </c:pt>
                <c:pt idx="816">
                  <c:v>0.81600000000000006</c:v>
                </c:pt>
                <c:pt idx="817">
                  <c:v>0.81700000000000006</c:v>
                </c:pt>
                <c:pt idx="818">
                  <c:v>0.81800000000000006</c:v>
                </c:pt>
                <c:pt idx="819">
                  <c:v>0.81900000000000006</c:v>
                </c:pt>
                <c:pt idx="820">
                  <c:v>0.82000000000000006</c:v>
                </c:pt>
                <c:pt idx="821">
                  <c:v>0.82100000000000006</c:v>
                </c:pt>
                <c:pt idx="822">
                  <c:v>0.82200000000000006</c:v>
                </c:pt>
                <c:pt idx="823">
                  <c:v>0.82300000000000006</c:v>
                </c:pt>
                <c:pt idx="824">
                  <c:v>0.82400000000000007</c:v>
                </c:pt>
                <c:pt idx="825">
                  <c:v>0.82500000000000007</c:v>
                </c:pt>
                <c:pt idx="826">
                  <c:v>0.82600000000000007</c:v>
                </c:pt>
                <c:pt idx="827">
                  <c:v>0.82700000000000007</c:v>
                </c:pt>
                <c:pt idx="828">
                  <c:v>0.82800000000000007</c:v>
                </c:pt>
                <c:pt idx="829">
                  <c:v>0.82900000000000007</c:v>
                </c:pt>
                <c:pt idx="830">
                  <c:v>0.83000000000000007</c:v>
                </c:pt>
                <c:pt idx="831">
                  <c:v>0.83100000000000007</c:v>
                </c:pt>
                <c:pt idx="832">
                  <c:v>0.83200000000000007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0.93800000000000006</c:v>
                </c:pt>
                <c:pt idx="939">
                  <c:v>0.93900000000000006</c:v>
                </c:pt>
                <c:pt idx="940">
                  <c:v>0.94000000000000006</c:v>
                </c:pt>
                <c:pt idx="941">
                  <c:v>0.94100000000000006</c:v>
                </c:pt>
                <c:pt idx="942">
                  <c:v>0.94200000000000006</c:v>
                </c:pt>
                <c:pt idx="943">
                  <c:v>0.94300000000000006</c:v>
                </c:pt>
                <c:pt idx="944">
                  <c:v>0.94400000000000006</c:v>
                </c:pt>
                <c:pt idx="945">
                  <c:v>0.94500000000000006</c:v>
                </c:pt>
                <c:pt idx="946">
                  <c:v>0.94600000000000006</c:v>
                </c:pt>
                <c:pt idx="947">
                  <c:v>0.94700000000000006</c:v>
                </c:pt>
                <c:pt idx="948">
                  <c:v>0.94800000000000006</c:v>
                </c:pt>
                <c:pt idx="949">
                  <c:v>0.94900000000000007</c:v>
                </c:pt>
                <c:pt idx="950">
                  <c:v>0.95000000000000007</c:v>
                </c:pt>
                <c:pt idx="951">
                  <c:v>0.95100000000000007</c:v>
                </c:pt>
                <c:pt idx="952">
                  <c:v>0.95200000000000007</c:v>
                </c:pt>
                <c:pt idx="953">
                  <c:v>0.95300000000000007</c:v>
                </c:pt>
                <c:pt idx="954">
                  <c:v>0.95400000000000007</c:v>
                </c:pt>
                <c:pt idx="955">
                  <c:v>0.95500000000000007</c:v>
                </c:pt>
                <c:pt idx="956">
                  <c:v>0.95600000000000007</c:v>
                </c:pt>
                <c:pt idx="957">
                  <c:v>0.95700000000000007</c:v>
                </c:pt>
                <c:pt idx="958">
                  <c:v>0.95800000000000007</c:v>
                </c:pt>
                <c:pt idx="959">
                  <c:v>0.95900000000000007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Sheet2!$B$2:$B$1002</c:f>
              <c:numCache>
                <c:formatCode>General</c:formatCode>
                <c:ptCount val="1001"/>
                <c:pt idx="0">
                  <c:v>1</c:v>
                </c:pt>
                <c:pt idx="1">
                  <c:v>0.99995464955443969</c:v>
                </c:pt>
                <c:pt idx="2">
                  <c:v>0.99981861055736299</c:v>
                </c:pt>
                <c:pt idx="3">
                  <c:v>0.9995919200219876</c:v>
                </c:pt>
                <c:pt idx="4">
                  <c:v>0.99927463961836016</c:v>
                </c:pt>
                <c:pt idx="5">
                  <c:v>0.99886685564539612</c:v>
                </c:pt>
                <c:pt idx="6">
                  <c:v>0.99836867899175952</c:v>
                </c:pt>
                <c:pt idx="7">
                  <c:v>0.99778024508560648</c:v>
                </c:pt>
                <c:pt idx="8">
                  <c:v>0.99710171383322965</c:v>
                </c:pt>
                <c:pt idx="9">
                  <c:v>0.99633326954663448</c:v>
                </c:pt>
                <c:pt idx="10">
                  <c:v>0.99547512086010048</c:v>
                </c:pt>
                <c:pt idx="11">
                  <c:v>0.99452750063577688</c:v>
                </c:pt>
                <c:pt idx="12">
                  <c:v>0.9934906658583712</c:v>
                </c:pt>
                <c:pt idx="13">
                  <c:v>0.99236489751900192</c:v>
                </c:pt>
                <c:pt idx="14">
                  <c:v>0.99115050048828501</c:v>
                </c:pt>
                <c:pt idx="15">
                  <c:v>0.98984780337873379</c:v>
                </c:pt>
                <c:pt idx="16">
                  <c:v>0.98845715839656423</c:v>
                </c:pt>
                <c:pt idx="17">
                  <c:v>0.98697894118299323</c:v>
                </c:pt>
                <c:pt idx="18">
                  <c:v>0.98541355064513303</c:v>
                </c:pt>
                <c:pt idx="19">
                  <c:v>0.98376140877659024</c:v>
                </c:pt>
                <c:pt idx="20">
                  <c:v>0.98202296046787596</c:v>
                </c:pt>
                <c:pt idx="21">
                  <c:v>0.98019867330675536</c:v>
                </c:pt>
                <c:pt idx="22">
                  <c:v>0.97828903736865258</c:v>
                </c:pt>
                <c:pt idx="23">
                  <c:v>0.97629456499725076</c:v>
                </c:pt>
                <c:pt idx="24">
                  <c:v>0.97421579057541774</c:v>
                </c:pt>
                <c:pt idx="25">
                  <c:v>0.97205327028660826</c:v>
                </c:pt>
                <c:pt idx="26">
                  <c:v>0.96980758186688243</c:v>
                </c:pt>
                <c:pt idx="27">
                  <c:v>0.96747932434770567</c:v>
                </c:pt>
                <c:pt idx="28">
                  <c:v>0.96506911778968041</c:v>
                </c:pt>
                <c:pt idx="29">
                  <c:v>0.96257760300738437</c:v>
                </c:pt>
                <c:pt idx="30">
                  <c:v>0.96000544128547771</c:v>
                </c:pt>
                <c:pt idx="31">
                  <c:v>0.95735331408626323</c:v>
                </c:pt>
                <c:pt idx="32">
                  <c:v>0.9546219227488737</c:v>
                </c:pt>
                <c:pt idx="33">
                  <c:v>0.95181198818027613</c:v>
                </c:pt>
                <c:pt idx="34">
                  <c:v>0.948924250538283</c:v>
                </c:pt>
                <c:pt idx="35">
                  <c:v>0.94595946890676552</c:v>
                </c:pt>
                <c:pt idx="36">
                  <c:v>0.94291842096326517</c:v>
                </c:pt>
                <c:pt idx="37">
                  <c:v>0.93980190263921359</c:v>
                </c:pt>
                <c:pt idx="38">
                  <c:v>0.93661072777296095</c:v>
                </c:pt>
                <c:pt idx="39">
                  <c:v>0.93334572775583236</c:v>
                </c:pt>
                <c:pt idx="40">
                  <c:v>0.93000775117141932</c:v>
                </c:pt>
                <c:pt idx="41">
                  <c:v>0.92659766342833316</c:v>
                </c:pt>
                <c:pt idx="42">
                  <c:v>0.92311634638663576</c:v>
                </c:pt>
                <c:pt idx="43">
                  <c:v>0.9195646979781793</c:v>
                </c:pt>
                <c:pt idx="44">
                  <c:v>0.91594363182107752</c:v>
                </c:pt>
                <c:pt idx="45">
                  <c:v>0.91225407682854531</c:v>
                </c:pt>
                <c:pt idx="46">
                  <c:v>0.90849697681233754</c:v>
                </c:pt>
                <c:pt idx="47">
                  <c:v>0.90467329008102504</c:v>
                </c:pt>
                <c:pt idx="48">
                  <c:v>0.90078398903334456</c:v>
                </c:pt>
                <c:pt idx="49">
                  <c:v>0.8968300597468688</c:v>
                </c:pt>
                <c:pt idx="50">
                  <c:v>0.89281250156223313</c:v>
                </c:pt>
                <c:pt idx="51">
                  <c:v>0.88873232666316915</c:v>
                </c:pt>
                <c:pt idx="52">
                  <c:v>0.88459055965258793</c:v>
                </c:pt>
                <c:pt idx="53">
                  <c:v>0.88038823712496339</c:v>
                </c:pt>
                <c:pt idx="54">
                  <c:v>0.87612640723526425</c:v>
                </c:pt>
                <c:pt idx="55">
                  <c:v>0.87180612926468237</c:v>
                </c:pt>
                <c:pt idx="56">
                  <c:v>0.86742847318341088</c:v>
                </c:pt>
                <c:pt idx="57">
                  <c:v>0.86299451921072468</c:v>
                </c:pt>
                <c:pt idx="58">
                  <c:v>0.85850535737261213</c:v>
                </c:pt>
                <c:pt idx="59">
                  <c:v>0.85396208705721277</c:v>
                </c:pt>
                <c:pt idx="60">
                  <c:v>0.84936581656831245</c:v>
                </c:pt>
                <c:pt idx="61">
                  <c:v>0.84471766267714954</c:v>
                </c:pt>
                <c:pt idx="62">
                  <c:v>0.84001875017278227</c:v>
                </c:pt>
                <c:pt idx="63">
                  <c:v>0.83527021141127211</c:v>
                </c:pt>
                <c:pt idx="64">
                  <c:v>0.83047318586393049</c:v>
                </c:pt>
                <c:pt idx="65">
                  <c:v>0.82562881966488344</c:v>
                </c:pt>
                <c:pt idx="66">
                  <c:v>0.82073826515819859</c:v>
                </c:pt>
                <c:pt idx="67">
                  <c:v>0.81580268044482784</c:v>
                </c:pt>
                <c:pt idx="68">
                  <c:v>0.81082322892960956</c:v>
                </c:pt>
                <c:pt idx="69">
                  <c:v>0.80580107886857544</c:v>
                </c:pt>
                <c:pt idx="70">
                  <c:v>0.80073740291680806</c:v>
                </c:pt>
                <c:pt idx="71">
                  <c:v>0.79563337767708864</c:v>
                </c:pt>
                <c:pt idx="72">
                  <c:v>0.79049018324957698</c:v>
                </c:pt>
                <c:pt idx="73">
                  <c:v>0.78530900278276017</c:v>
                </c:pt>
                <c:pt idx="74">
                  <c:v>0.78009102202590497</c:v>
                </c:pt>
                <c:pt idx="75">
                  <c:v>0.77483742888324947</c:v>
                </c:pt>
                <c:pt idx="76">
                  <c:v>0.76954941297016077</c:v>
                </c:pt>
                <c:pt idx="77">
                  <c:v>0.76422816517149039</c:v>
                </c:pt>
                <c:pt idx="78">
                  <c:v>0.75887487720234847</c:v>
                </c:pt>
                <c:pt idx="79">
                  <c:v>0.75349074117151971</c:v>
                </c:pt>
                <c:pt idx="80">
                  <c:v>0.74807694914774148</c:v>
                </c:pt>
                <c:pt idx="81">
                  <c:v>0.74263469272905702</c:v>
                </c:pt>
                <c:pt idx="82">
                  <c:v>0.73716516261545451</c:v>
                </c:pt>
                <c:pt idx="83">
                  <c:v>0.73166954818500374</c:v>
                </c:pt>
                <c:pt idx="84">
                  <c:v>0.72614903707369083</c:v>
                </c:pt>
                <c:pt idx="85">
                  <c:v>0.72060481475915528</c:v>
                </c:pt>
                <c:pt idx="86">
                  <c:v>0.71503806414852145</c:v>
                </c:pt>
                <c:pt idx="87">
                  <c:v>0.70944996517052195</c:v>
                </c:pt>
                <c:pt idx="88">
                  <c:v>0.70384169437209831</c:v>
                </c:pt>
                <c:pt idx="89">
                  <c:v>0.69821442451966165</c:v>
                </c:pt>
                <c:pt idx="90">
                  <c:v>0.69256932420519779</c:v>
                </c:pt>
                <c:pt idx="91">
                  <c:v>0.68690755745738785</c:v>
                </c:pt>
                <c:pt idx="92">
                  <c:v>0.68123028335791602</c:v>
                </c:pt>
                <c:pt idx="93">
                  <c:v>0.67553865566313165</c:v>
                </c:pt>
                <c:pt idx="94">
                  <c:v>0.66983382243122602</c:v>
                </c:pt>
                <c:pt idx="95">
                  <c:v>0.66411692565507929</c:v>
                </c:pt>
                <c:pt idx="96">
                  <c:v>0.65838910090093206</c:v>
                </c:pt>
                <c:pt idx="97">
                  <c:v>0.65265147695302572</c:v>
                </c:pt>
                <c:pt idx="98">
                  <c:v>0.64690517546435233</c:v>
                </c:pt>
                <c:pt idx="99">
                  <c:v>0.64115131061365471</c:v>
                </c:pt>
                <c:pt idx="100">
                  <c:v>0.6353909887688034</c:v>
                </c:pt>
                <c:pt idx="101">
                  <c:v>0.62962530815667994</c:v>
                </c:pt>
                <c:pt idx="102">
                  <c:v>0.62385535853968566</c:v>
                </c:pt>
                <c:pt idx="103">
                  <c:v>0.61808222089899312</c:v>
                </c:pt>
                <c:pt idx="104">
                  <c:v>0.61230696712464849</c:v>
                </c:pt>
                <c:pt idx="105">
                  <c:v>0.60653065971263354</c:v>
                </c:pt>
                <c:pt idx="106">
                  <c:v>0.60075435146898126</c:v>
                </c:pt>
                <c:pt idx="107">
                  <c:v>0.59497908522104714</c:v>
                </c:pt>
                <c:pt idx="108">
                  <c:v>0.58920589353601671</c:v>
                </c:pt>
                <c:pt idx="109">
                  <c:v>0.58343579844673921</c:v>
                </c:pt>
                <c:pt idx="110">
                  <c:v>0.57766981118496297</c:v>
                </c:pt>
                <c:pt idx="111">
                  <c:v>0.57190893192204384</c:v>
                </c:pt>
                <c:pt idx="112">
                  <c:v>0.56615414951719756</c:v>
                </c:pt>
                <c:pt idx="113">
                  <c:v>0.56040644127335304</c:v>
                </c:pt>
                <c:pt idx="114">
                  <c:v>0.55466677270066822</c:v>
                </c:pt>
                <c:pt idx="115">
                  <c:v>0.54893609728775405</c:v>
                </c:pt>
                <c:pt idx="116">
                  <c:v>0.54321535628065687</c:v>
                </c:pt>
                <c:pt idx="117">
                  <c:v>0.53750547846963692</c:v>
                </c:pt>
                <c:pt idx="118">
                  <c:v>0.53180737998377747</c:v>
                </c:pt>
                <c:pt idx="119">
                  <c:v>0.52612196409345646</c:v>
                </c:pt>
                <c:pt idx="120">
                  <c:v>0.52045012102070209</c:v>
                </c:pt>
                <c:pt idx="121">
                  <c:v>0.51479272775745388</c:v>
                </c:pt>
                <c:pt idx="122">
                  <c:v>0.50915064789174136</c:v>
                </c:pt>
                <c:pt idx="123">
                  <c:v>0.50352473144179033</c:v>
                </c:pt>
                <c:pt idx="124">
                  <c:v>0.49791581469805946</c:v>
                </c:pt>
                <c:pt idx="125">
                  <c:v>0.49232472007320532</c:v>
                </c:pt>
                <c:pt idx="126">
                  <c:v>0.48675225595997174</c:v>
                </c:pt>
                <c:pt idx="127">
                  <c:v>0.48119921659698967</c:v>
                </c:pt>
                <c:pt idx="128">
                  <c:v>0.47566638194247246</c:v>
                </c:pt>
                <c:pt idx="129">
                  <c:v>0.47015451755578452</c:v>
                </c:pt>
                <c:pt idx="130">
                  <c:v>0.46466437448686004</c:v>
                </c:pt>
                <c:pt idx="131">
                  <c:v>0.45919668917343825</c:v>
                </c:pt>
                <c:pt idx="132">
                  <c:v>0.45375218334608247</c:v>
                </c:pt>
                <c:pt idx="133">
                  <c:v>0.44833156394094292</c:v>
                </c:pt>
                <c:pt idx="134">
                  <c:v>0.44293552302021827</c:v>
                </c:pt>
                <c:pt idx="135">
                  <c:v>0.43756473770026916</c:v>
                </c:pt>
                <c:pt idx="136">
                  <c:v>0.43221987008733065</c:v>
                </c:pt>
                <c:pt idx="137">
                  <c:v>0.42690156722076633</c:v>
                </c:pt>
                <c:pt idx="138">
                  <c:v>0.42161046102380467</c:v>
                </c:pt>
                <c:pt idx="139">
                  <c:v>0.41634716826169077</c:v>
                </c:pt>
                <c:pt idx="140">
                  <c:v>0.41111229050718734</c:v>
                </c:pt>
                <c:pt idx="141">
                  <c:v>0.40590641411335093</c:v>
                </c:pt>
                <c:pt idx="142">
                  <c:v>0.40073011019350707</c:v>
                </c:pt>
                <c:pt idx="143">
                  <c:v>0.39558393460834651</c:v>
                </c:pt>
                <c:pt idx="144">
                  <c:v>0.39046842796005682</c:v>
                </c:pt>
                <c:pt idx="145">
                  <c:v>0.3853841155934048</c:v>
                </c:pt>
                <c:pt idx="146">
                  <c:v>0.38033150760367895</c:v>
                </c:pt>
                <c:pt idx="147">
                  <c:v>0.37531109885139957</c:v>
                </c:pt>
                <c:pt idx="148">
                  <c:v>0.3703233689836995</c:v>
                </c:pt>
                <c:pt idx="149">
                  <c:v>0.36536878246227739</c:v>
                </c:pt>
                <c:pt idx="150">
                  <c:v>0.36044778859782106</c:v>
                </c:pt>
                <c:pt idx="151">
                  <c:v>0.35556082159079694</c:v>
                </c:pt>
                <c:pt idx="152">
                  <c:v>0.35070830057849778</c:v>
                </c:pt>
                <c:pt idx="153">
                  <c:v>0.34589062968823908</c:v>
                </c:pt>
                <c:pt idx="154">
                  <c:v>0.34110819809659193</c:v>
                </c:pt>
                <c:pt idx="155">
                  <c:v>0.33636138009454003</c:v>
                </c:pt>
                <c:pt idx="156">
                  <c:v>0.33165053515843901</c:v>
                </c:pt>
                <c:pt idx="157">
                  <c:v>0.3269760080266661</c:v>
                </c:pt>
                <c:pt idx="158">
                  <c:v>0.32233812878183443</c:v>
                </c:pt>
                <c:pt idx="159">
                  <c:v>0.31773721293845258</c:v>
                </c:pt>
                <c:pt idx="160">
                  <c:v>0.31317356153590376</c:v>
                </c:pt>
                <c:pt idx="161">
                  <c:v>0.30864746123661896</c:v>
                </c:pt>
                <c:pt idx="162">
                  <c:v>0.30415918442931789</c:v>
                </c:pt>
                <c:pt idx="163">
                  <c:v>0.29970898933718881</c:v>
                </c:pt>
                <c:pt idx="164">
                  <c:v>0.29529712013087633</c:v>
                </c:pt>
                <c:pt idx="165">
                  <c:v>0.29092380704614806</c:v>
                </c:pt>
                <c:pt idx="166">
                  <c:v>0.28658926650610622</c:v>
                </c:pt>
                <c:pt idx="167">
                  <c:v>0.28229370124781294</c:v>
                </c:pt>
                <c:pt idx="168">
                  <c:v>0.27803730045319408</c:v>
                </c:pt>
                <c:pt idx="169">
                  <c:v>0.27382023988408877</c:v>
                </c:pt>
                <c:pt idx="170">
                  <c:v>0.26964268202130792</c:v>
                </c:pt>
                <c:pt idx="171">
                  <c:v>0.26550477620756668</c:v>
                </c:pt>
                <c:pt idx="172">
                  <c:v>0.26140665879415553</c:v>
                </c:pt>
                <c:pt idx="173">
                  <c:v>0.25734845329121359</c:v>
                </c:pt>
                <c:pt idx="174">
                  <c:v>0.25333027052146695</c:v>
                </c:pt>
                <c:pt idx="175">
                  <c:v>0.24935220877729614</c:v>
                </c:pt>
                <c:pt idx="176">
                  <c:v>0.24541435398099634</c:v>
                </c:pt>
                <c:pt idx="177">
                  <c:v>0.24151677984809353</c:v>
                </c:pt>
                <c:pt idx="178">
                  <c:v>0.23765954805358111</c:v>
                </c:pt>
                <c:pt idx="179">
                  <c:v>0.23384270840094029</c:v>
                </c:pt>
                <c:pt idx="180">
                  <c:v>0.23006629899380915</c:v>
                </c:pt>
                <c:pt idx="181">
                  <c:v>0.22633034641016581</c:v>
                </c:pt>
                <c:pt idx="182">
                  <c:v>0.22263486587889089</c:v>
                </c:pt>
                <c:pt idx="183">
                  <c:v>0.21897986145857526</c:v>
                </c:pt>
                <c:pt idx="184">
                  <c:v>0.21536532621844051</c:v>
                </c:pt>
                <c:pt idx="185">
                  <c:v>0.21179124242124053</c:v>
                </c:pt>
                <c:pt idx="186">
                  <c:v>0.20825758170801162</c:v>
                </c:pt>
                <c:pt idx="187">
                  <c:v>0.20476430528454229</c:v>
                </c:pt>
                <c:pt idx="188">
                  <c:v>0.20131136410943237</c:v>
                </c:pt>
                <c:pt idx="189">
                  <c:v>0.19789869908361465</c:v>
                </c:pt>
                <c:pt idx="190">
                  <c:v>0.19452624124121126</c:v>
                </c:pt>
                <c:pt idx="191">
                  <c:v>0.19119391194159971</c:v>
                </c:pt>
                <c:pt idx="192">
                  <c:v>0.18790162306256486</c:v>
                </c:pt>
                <c:pt idx="193">
                  <c:v>0.18464927719441282</c:v>
                </c:pt>
                <c:pt idx="194">
                  <c:v>0.18143676783492738</c:v>
                </c:pt>
                <c:pt idx="195">
                  <c:v>0.17826397958504794</c:v>
                </c:pt>
                <c:pt idx="196">
                  <c:v>0.17513078834515086</c:v>
                </c:pt>
                <c:pt idx="197">
                  <c:v>0.17203706151181969</c:v>
                </c:pt>
                <c:pt idx="198">
                  <c:v>0.16898265817498626</c:v>
                </c:pt>
                <c:pt idx="199">
                  <c:v>0.16596742931533337</c:v>
                </c:pt>
                <c:pt idx="200">
                  <c:v>0.16299121800184541</c:v>
                </c:pt>
                <c:pt idx="201">
                  <c:v>0.16005385958939938</c:v>
                </c:pt>
                <c:pt idx="202">
                  <c:v>0.15715518191628761</c:v>
                </c:pt>
                <c:pt idx="203">
                  <c:v>0.15429500550156827</c:v>
                </c:pt>
                <c:pt idx="204">
                  <c:v>0.15147314374213891</c:v>
                </c:pt>
                <c:pt idx="205">
                  <c:v>0.14868940310943365</c:v>
                </c:pt>
                <c:pt idx="206">
                  <c:v>0.14594358334564247</c:v>
                </c:pt>
                <c:pt idx="207">
                  <c:v>0.14323547765935785</c:v>
                </c:pt>
                <c:pt idx="208">
                  <c:v>0.14056487292055236</c:v>
                </c:pt>
                <c:pt idx="209">
                  <c:v>0.13793154985479447</c:v>
                </c:pt>
                <c:pt idx="210">
                  <c:v>0.1353352832366127</c:v>
                </c:pt>
                <c:pt idx="211">
                  <c:v>0.13277584208191967</c:v>
                </c:pt>
                <c:pt idx="212">
                  <c:v>0.13025298983940925</c:v>
                </c:pt>
                <c:pt idx="213">
                  <c:v>0.12776648458084364</c:v>
                </c:pt>
                <c:pt idx="214">
                  <c:v>0.1253160791901482</c:v>
                </c:pt>
                <c:pt idx="215">
                  <c:v>0.12290152155123582</c:v>
                </c:pt>
                <c:pt idx="216">
                  <c:v>0.12052255473448244</c:v>
                </c:pt>
                <c:pt idx="217">
                  <c:v>0.1181789171817805</c:v>
                </c:pt>
                <c:pt idx="218">
                  <c:v>0.11587034289009655</c:v>
                </c:pt>
                <c:pt idx="219">
                  <c:v>0.1135965615934644</c:v>
                </c:pt>
                <c:pt idx="220">
                  <c:v>0.11135729894334546</c:v>
                </c:pt>
                <c:pt idx="221">
                  <c:v>0.10915227668729093</c:v>
                </c:pt>
                <c:pt idx="222">
                  <c:v>0.10698121284584336</c:v>
                </c:pt>
                <c:pt idx="223">
                  <c:v>0.10484382188761632</c:v>
                </c:pt>
                <c:pt idx="224">
                  <c:v>0.10273981490249436</c:v>
                </c:pt>
                <c:pt idx="225">
                  <c:v>0.10066889977289782</c:v>
                </c:pt>
                <c:pt idx="226">
                  <c:v>9.8630781343057305E-2</c:v>
                </c:pt>
                <c:pt idx="227">
                  <c:v>9.6625161586248967E-2</c:v>
                </c:pt>
                <c:pt idx="228">
                  <c:v>9.4651739769938625E-2</c:v>
                </c:pt>
                <c:pt idx="229">
                  <c:v>9.2710212618791185E-2</c:v>
                </c:pt>
                <c:pt idx="230">
                  <c:v>9.080027447549878E-2</c:v>
                </c:pt>
                <c:pt idx="231">
                  <c:v>8.8921617459386301E-2</c:v>
                </c:pt>
                <c:pt idx="232">
                  <c:v>8.7073931622754924E-2</c:v>
                </c:pt>
                <c:pt idx="233">
                  <c:v>8.5256905104925146E-2</c:v>
                </c:pt>
                <c:pt idx="234">
                  <c:v>8.3470224283944502E-2</c:v>
                </c:pt>
                <c:pt idx="235">
                  <c:v>8.1713573925926833E-2</c:v>
                </c:pt>
                <c:pt idx="236">
                  <c:v>7.9986637331992128E-2</c:v>
                </c:pt>
                <c:pt idx="237">
                  <c:v>7.8289096482777432E-2</c:v>
                </c:pt>
                <c:pt idx="238">
                  <c:v>7.662063218049342E-2</c:v>
                </c:pt>
                <c:pt idx="239">
                  <c:v>7.4980924188500428E-2</c:v>
                </c:pt>
                <c:pt idx="240">
                  <c:v>7.3369651368382902E-2</c:v>
                </c:pt>
                <c:pt idx="241">
                  <c:v>7.1786491814500836E-2</c:v>
                </c:pt>
                <c:pt idx="242">
                  <c:v>7.0231122986000288E-2</c:v>
                </c:pt>
                <c:pt idx="243">
                  <c:v>6.8703221836266135E-2</c:v>
                </c:pt>
                <c:pt idx="244">
                  <c:v>6.7202464939802892E-2</c:v>
                </c:pt>
                <c:pt idx="245">
                  <c:v>6.572852861653046E-2</c:v>
                </c:pt>
                <c:pt idx="246">
                  <c:v>6.4281089053485174E-2</c:v>
                </c:pt>
                <c:pt idx="247">
                  <c:v>6.2859822423916273E-2</c:v>
                </c:pt>
                <c:pt idx="248">
                  <c:v>6.1464405003771282E-2</c:v>
                </c:pt>
                <c:pt idx="249">
                  <c:v>6.0094513285565344E-2</c:v>
                </c:pt>
                <c:pt idx="250">
                  <c:v>5.8749824089630552E-2</c:v>
                </c:pt>
                <c:pt idx="251">
                  <c:v>5.7430014672743869E-2</c:v>
                </c:pt>
                <c:pt idx="252">
                  <c:v>5.6134762834133725E-2</c:v>
                </c:pt>
                <c:pt idx="253">
                  <c:v>5.4863747018866552E-2</c:v>
                </c:pt>
                <c:pt idx="254">
                  <c:v>5.3616646418616937E-2</c:v>
                </c:pt>
                <c:pt idx="255">
                  <c:v>5.2393141069825559E-2</c:v>
                </c:pt>
                <c:pt idx="256">
                  <c:v>5.1192911949252046E-2</c:v>
                </c:pt>
                <c:pt idx="257">
                  <c:v>5.001564106692985E-2</c:v>
                </c:pt>
                <c:pt idx="258">
                  <c:v>4.8861011556532857E-2</c:v>
                </c:pt>
                <c:pt idx="259">
                  <c:v>4.7728707763164138E-2</c:v>
                </c:pt>
                <c:pt idx="260">
                  <c:v>4.6618415328579188E-2</c:v>
                </c:pt>
                <c:pt idx="261">
                  <c:v>4.5529821273856755E-2</c:v>
                </c:pt>
                <c:pt idx="262">
                  <c:v>4.4462614079532052E-2</c:v>
                </c:pt>
                <c:pt idx="263">
                  <c:v>4.341648376320844E-2</c:v>
                </c:pt>
                <c:pt idx="264">
                  <c:v>4.2391121954664365E-2</c:v>
                </c:pt>
                <c:pt idx="265">
                  <c:v>4.1386221968474447E-2</c:v>
                </c:pt>
                <c:pt idx="266">
                  <c:v>4.0401478874163205E-2</c:v>
                </c:pt>
                <c:pt idx="267">
                  <c:v>3.9436589563913077E-2</c:v>
                </c:pt>
                <c:pt idx="268">
                  <c:v>3.8491252817847592E-2</c:v>
                </c:pt>
                <c:pt idx="269">
                  <c:v>3.756516936691242E-2</c:v>
                </c:pt>
                <c:pt idx="270">
                  <c:v>3.6658041953377997E-2</c:v>
                </c:pt>
                <c:pt idx="271">
                  <c:v>3.5769575388987986E-2</c:v>
                </c:pt>
                <c:pt idx="272">
                  <c:v>3.4899476610779259E-2</c:v>
                </c:pt>
                <c:pt idx="273">
                  <c:v>3.4047454734599338E-2</c:v>
                </c:pt>
                <c:pt idx="274">
                  <c:v>3.3213221106348424E-2</c:v>
                </c:pt>
                <c:pt idx="275">
                  <c:v>3.2396489350974028E-2</c:v>
                </c:pt>
                <c:pt idx="276">
                  <c:v>3.1596975419246151E-2</c:v>
                </c:pt>
                <c:pt idx="277">
                  <c:v>3.0814397632342998E-2</c:v>
                </c:pt>
                <c:pt idx="278">
                  <c:v>3.0048476724276636E-2</c:v>
                </c:pt>
                <c:pt idx="279">
                  <c:v>2.9298935882189115E-2</c:v>
                </c:pt>
                <c:pt idx="280">
                  <c:v>2.8565500784550352E-2</c:v>
                </c:pt>
                <c:pt idx="281">
                  <c:v>2.784789963728921E-2</c:v>
                </c:pt>
                <c:pt idx="282">
                  <c:v>2.7145863207889986E-2</c:v>
                </c:pt>
                <c:pt idx="283">
                  <c:v>2.6459124857486974E-2</c:v>
                </c:pt>
                <c:pt idx="284">
                  <c:v>2.5787420570989941E-2</c:v>
                </c:pt>
                <c:pt idx="285">
                  <c:v>2.5130488985274375E-2</c:v>
                </c:pt>
                <c:pt idx="286">
                  <c:v>2.4488071415469687E-2</c:v>
                </c:pt>
                <c:pt idx="287">
                  <c:v>2.3859911879380215E-2</c:v>
                </c:pt>
                <c:pt idx="288">
                  <c:v>2.3245757120072989E-2</c:v>
                </c:pt>
                <c:pt idx="289">
                  <c:v>2.2645356626667203E-2</c:v>
                </c:pt>
                <c:pt idx="290">
                  <c:v>2.2058462653360235E-2</c:v>
                </c:pt>
                <c:pt idx="291">
                  <c:v>2.1484830236725611E-2</c:v>
                </c:pt>
                <c:pt idx="292">
                  <c:v>2.0924217211317861E-2</c:v>
                </c:pt>
                <c:pt idx="293">
                  <c:v>2.0376384223620193E-2</c:v>
                </c:pt>
                <c:pt idx="294">
                  <c:v>1.9841094744370298E-2</c:v>
                </c:pt>
                <c:pt idx="295">
                  <c:v>1.931811507930006E-2</c:v>
                </c:pt>
                <c:pt idx="296">
                  <c:v>1.8807214378324999E-2</c:v>
                </c:pt>
                <c:pt idx="297">
                  <c:v>1.8308164643219178E-2</c:v>
                </c:pt>
                <c:pt idx="298">
                  <c:v>1.7820740733811343E-2</c:v>
                </c:pt>
                <c:pt idx="299">
                  <c:v>1.7344720372738095E-2</c:v>
                </c:pt>
                <c:pt idx="300">
                  <c:v>1.6879884148789912E-2</c:v>
                </c:pt>
                <c:pt idx="301">
                  <c:v>1.6426015518885544E-2</c:v>
                </c:pt>
                <c:pt idx="302">
                  <c:v>1.598290080871051E-2</c:v>
                </c:pt>
                <c:pt idx="303">
                  <c:v>1.5550329212054974E-2</c:v>
                </c:pt>
                <c:pt idx="304">
                  <c:v>1.5128092788886502E-2</c:v>
                </c:pt>
                <c:pt idx="305">
                  <c:v>1.4715986462192803E-2</c:v>
                </c:pt>
                <c:pt idx="306">
                  <c:v>1.4313808013629336E-2</c:v>
                </c:pt>
                <c:pt idx="307">
                  <c:v>1.3921358078006686E-2</c:v>
                </c:pt>
                <c:pt idx="308">
                  <c:v>1.3538440136652346E-2</c:v>
                </c:pt>
                <c:pt idx="309">
                  <c:v>1.3164860509680933E-2</c:v>
                </c:pt>
                <c:pt idx="310">
                  <c:v>1.2800428347207217E-2</c:v>
                </c:pt>
                <c:pt idx="311">
                  <c:v>1.244495561953564E-2</c:v>
                </c:pt>
                <c:pt idx="312">
                  <c:v>1.2098257106359842E-2</c:v>
                </c:pt>
                <c:pt idx="313">
                  <c:v>1.1760150385005282E-2</c:v>
                </c:pt>
                <c:pt idx="314">
                  <c:v>1.1430455817748065E-2</c:v>
                </c:pt>
                <c:pt idx="315">
                  <c:v>1.1108996538242308E-2</c:v>
                </c:pt>
                <c:pt idx="316">
                  <c:v>1.0795598437088329E-2</c:v>
                </c:pt>
                <c:pt idx="317">
                  <c:v>1.0490090146573502E-2</c:v>
                </c:pt>
                <c:pt idx="318">
                  <c:v>1.0192303024617152E-2</c:v>
                </c:pt>
                <c:pt idx="319">
                  <c:v>9.9020711379506823E-3</c:v>
                </c:pt>
                <c:pt idx="320">
                  <c:v>9.6192312445634275E-3</c:v>
                </c:pt>
                <c:pt idx="321">
                  <c:v>9.3436227754446835E-3</c:v>
                </c:pt>
                <c:pt idx="322">
                  <c:v>9.0750878156515523E-3</c:v>
                </c:pt>
                <c:pt idx="323">
                  <c:v>8.8134710847322419E-3</c:v>
                </c:pt>
                <c:pt idx="324">
                  <c:v>8.558619916533533E-3</c:v>
                </c:pt>
                <c:pt idx="325">
                  <c:v>8.3103842384211219E-3</c:v>
                </c:pt>
                <c:pt idx="326">
                  <c:v>8.0686165499408765E-3</c:v>
                </c:pt>
                <c:pt idx="327">
                  <c:v>7.8331719009485153E-3</c:v>
                </c:pt>
                <c:pt idx="328">
                  <c:v>7.6039078692350008E-3</c:v>
                </c:pt>
                <c:pt idx="329">
                  <c:v>7.3806845376742439E-3</c:v>
                </c:pt>
                <c:pt idx="330">
                  <c:v>7.163364470919204E-3</c:v>
                </c:pt>
                <c:pt idx="331">
                  <c:v>6.9518126916723573E-3</c:v>
                </c:pt>
                <c:pt idx="332">
                  <c:v>6.7458966565554623E-3</c:v>
                </c:pt>
                <c:pt idx="333">
                  <c:v>6.5454862316035685E-3</c:v>
                </c:pt>
                <c:pt idx="334">
                  <c:v>6.3504536674073948E-3</c:v>
                </c:pt>
                <c:pt idx="335">
                  <c:v>6.1606735739278507E-3</c:v>
                </c:pt>
                <c:pt idx="336">
                  <c:v>5.9760228950059375E-3</c:v>
                </c:pt>
                <c:pt idx="337">
                  <c:v>5.7963808825907638E-3</c:v>
                </c:pt>
                <c:pt idx="338">
                  <c:v>5.6216290707078957E-3</c:v>
                </c:pt>
                <c:pt idx="339">
                  <c:v>5.4516512491898893E-3</c:v>
                </c:pt>
                <c:pt idx="340">
                  <c:v>5.2863334371899759E-3</c:v>
                </c:pt>
                <c:pt idx="341">
                  <c:v>5.1255638564999678E-3</c:v>
                </c:pt>
                <c:pt idx="342">
                  <c:v>4.9692329046923042E-3</c:v>
                </c:pt>
                <c:pt idx="343">
                  <c:v>4.8172331281061817E-3</c:v>
                </c:pt>
                <c:pt idx="344">
                  <c:v>4.6694591946968194E-3</c:v>
                </c:pt>
                <c:pt idx="345">
                  <c:v>4.5258078667667146E-3</c:v>
                </c:pt>
                <c:pt idx="346">
                  <c:v>4.3861779735970049E-3</c:v>
                </c:pt>
                <c:pt idx="347">
                  <c:v>4.2504703839967347E-3</c:v>
                </c:pt>
                <c:pt idx="348">
                  <c:v>4.1185879787872439E-3</c:v>
                </c:pt>
                <c:pt idx="349">
                  <c:v>3.9904356232383685E-3</c:v>
                </c:pt>
                <c:pt idx="350">
                  <c:v>3.8659201394728011E-3</c:v>
                </c:pt>
                <c:pt idx="351">
                  <c:v>3.7449502788542916E-3</c:v>
                </c:pt>
                <c:pt idx="352">
                  <c:v>3.6274366943750522E-3</c:v>
                </c:pt>
                <c:pt idx="353">
                  <c:v>3.513291913057126E-3</c:v>
                </c:pt>
                <c:pt idx="354">
                  <c:v>3.4024303083821233E-3</c:v>
                </c:pt>
                <c:pt idx="355">
                  <c:v>3.2947680727631215E-3</c:v>
                </c:pt>
                <c:pt idx="356">
                  <c:v>3.1902231900722412E-3</c:v>
                </c:pt>
                <c:pt idx="357">
                  <c:v>3.0887154082367718E-3</c:v>
                </c:pt>
                <c:pt idx="358">
                  <c:v>2.9901662119163831E-3</c:v>
                </c:pt>
                <c:pt idx="359">
                  <c:v>2.8944987952735156E-3</c:v>
                </c:pt>
                <c:pt idx="360">
                  <c:v>2.8016380348484869E-3</c:v>
                </c:pt>
                <c:pt idx="361">
                  <c:v>2.7115104625505876E-3</c:v>
                </c:pt>
                <c:pt idx="362">
                  <c:v>2.624044238775847E-3</c:v>
                </c:pt>
                <c:pt idx="363">
                  <c:v>2.5391691256618095E-3</c:v>
                </c:pt>
                <c:pt idx="364">
                  <c:v>2.4568164604892857E-3</c:v>
                </c:pt>
                <c:pt idx="365">
                  <c:v>2.3769191292404958E-3</c:v>
                </c:pt>
                <c:pt idx="366">
                  <c:v>2.2994115403227708E-3</c:v>
                </c:pt>
                <c:pt idx="367">
                  <c:v>2.2242295984664603E-3</c:v>
                </c:pt>
                <c:pt idx="368">
                  <c:v>2.1513106788053878E-3</c:v>
                </c:pt>
                <c:pt idx="369">
                  <c:v>2.0805936011477448E-3</c:v>
                </c:pt>
                <c:pt idx="370">
                  <c:v>2.0120186044449927E-3</c:v>
                </c:pt>
                <c:pt idx="371">
                  <c:v>1.9455273214659288E-3</c:v>
                </c:pt>
                <c:pt idx="372">
                  <c:v>1.8810627536827351E-3</c:v>
                </c:pt>
                <c:pt idx="373">
                  <c:v>1.8185692463754666E-3</c:v>
                </c:pt>
                <c:pt idx="374">
                  <c:v>1.7579924639610591E-3</c:v>
                </c:pt>
                <c:pt idx="375">
                  <c:v>1.6992793655526571E-3</c:v>
                </c:pt>
                <c:pt idx="376">
                  <c:v>1.6423781807546499E-3</c:v>
                </c:pt>
                <c:pt idx="377">
                  <c:v>1.5872383856985525E-3</c:v>
                </c:pt>
                <c:pt idx="378">
                  <c:v>1.533810679324463E-3</c:v>
                </c:pt>
                <c:pt idx="379">
                  <c:v>1.4820469599126224E-3</c:v>
                </c:pt>
                <c:pt idx="380">
                  <c:v>1.4319003018691703E-3</c:v>
                </c:pt>
                <c:pt idx="381">
                  <c:v>1.3833249327700212E-3</c:v>
                </c:pt>
                <c:pt idx="382">
                  <c:v>1.3362762106663743E-3</c:v>
                </c:pt>
                <c:pt idx="383">
                  <c:v>1.2907106016552007E-3</c:v>
                </c:pt>
                <c:pt idx="384">
                  <c:v>1.2465856577176535E-3</c:v>
                </c:pt>
                <c:pt idx="385">
                  <c:v>1.2038599948282019E-3</c:v>
                </c:pt>
                <c:pt idx="386">
                  <c:v>1.162493271336927E-3</c:v>
                </c:pt>
                <c:pt idx="387">
                  <c:v>1.1224461666272179E-3</c:v>
                </c:pt>
                <c:pt idx="388">
                  <c:v>1.0836803600508399E-3</c:v>
                </c:pt>
                <c:pt idx="389">
                  <c:v>1.0461585101421104E-3</c:v>
                </c:pt>
                <c:pt idx="390">
                  <c:v>1.0098442341126815E-3</c:v>
                </c:pt>
                <c:pt idx="391">
                  <c:v>9.7470208762819857E-4</c:v>
                </c:pt>
                <c:pt idx="392">
                  <c:v>9.4069754486790079E-4</c:v>
                </c:pt>
                <c:pt idx="393">
                  <c:v>9.0779697886799674E-4</c:v>
                </c:pt>
                <c:pt idx="394">
                  <c:v>8.7596764214943254E-4</c:v>
                </c:pt>
                <c:pt idx="395">
                  <c:v>8.4517764763052908E-4</c:v>
                </c:pt>
                <c:pt idx="396">
                  <c:v>8.1539594982468506E-4</c:v>
                </c:pt>
                <c:pt idx="397">
                  <c:v>7.8659232632323571E-4</c:v>
                </c:pt>
                <c:pt idx="398">
                  <c:v>7.5873735956331933E-4</c:v>
                </c:pt>
                <c:pt idx="399">
                  <c:v>7.3180241888047212E-4</c:v>
                </c:pt>
                <c:pt idx="400">
                  <c:v>7.0575964284547447E-4</c:v>
                </c:pt>
                <c:pt idx="401">
                  <c:v>6.8058192188483256E-4</c:v>
                </c:pt>
                <c:pt idx="402">
                  <c:v>6.5624288118410574E-4</c:v>
                </c:pt>
                <c:pt idx="403">
                  <c:v>6.3271686387315949E-4</c:v>
                </c:pt>
                <c:pt idx="404">
                  <c:v>6.0997891449227494E-4</c:v>
                </c:pt>
                <c:pt idx="405">
                  <c:v>5.8800476273788787E-4</c:v>
                </c:pt>
                <c:pt idx="406">
                  <c:v>5.6677080748664685E-4</c:v>
                </c:pt>
                <c:pt idx="407">
                  <c:v>5.4625410109629987E-4</c:v>
                </c:pt>
                <c:pt idx="408">
                  <c:v>5.2643233398184421E-4</c:v>
                </c:pt>
                <c:pt idx="409">
                  <c:v>5.0728381946522612E-4</c:v>
                </c:pt>
                <c:pt idx="410">
                  <c:v>4.8878747889679187E-4</c:v>
                </c:pt>
                <c:pt idx="411">
                  <c:v>4.7092282704657362E-4</c:v>
                </c:pt>
                <c:pt idx="412">
                  <c:v>4.5366995776340409E-4</c:v>
                </c:pt>
                <c:pt idx="413">
                  <c:v>4.3700952989974624E-4</c:v>
                </c:pt>
                <c:pt idx="414">
                  <c:v>4.2092275350006286E-4</c:v>
                </c:pt>
                <c:pt idx="415">
                  <c:v>4.053913762504227E-4</c:v>
                </c:pt>
                <c:pt idx="416">
                  <c:v>3.9039767018701408E-4</c:v>
                </c:pt>
                <c:pt idx="417">
                  <c:v>3.7592441866111926E-4</c:v>
                </c:pt>
                <c:pt idx="418">
                  <c:v>3.6195490355804614E-4</c:v>
                </c:pt>
                <c:pt idx="419">
                  <c:v>3.4847289276746624E-4</c:v>
                </c:pt>
                <c:pt idx="420">
                  <c:v>3.3546262790251191E-4</c:v>
                </c:pt>
                <c:pt idx="421">
                  <c:v>3.2290881226495826E-4</c:v>
                </c:pt>
                <c:pt idx="422">
                  <c:v>3.1079659905374575E-4</c:v>
                </c:pt>
                <c:pt idx="423">
                  <c:v>2.9911157981405963E-4</c:v>
                </c:pt>
                <c:pt idx="424">
                  <c:v>2.8783977312412149E-4</c:v>
                </c:pt>
                <c:pt idx="425">
                  <c:v>2.7696761351683112E-4</c:v>
                </c:pt>
                <c:pt idx="426">
                  <c:v>2.6648194063332926E-4</c:v>
                </c:pt>
                <c:pt idx="427">
                  <c:v>2.5636998860554324E-4</c:v>
                </c:pt>
                <c:pt idx="428">
                  <c:v>2.4661937566473061E-4</c:v>
                </c:pt>
                <c:pt idx="429">
                  <c:v>2.3721809397300825E-4</c:v>
                </c:pt>
                <c:pt idx="430">
                  <c:v>2.2815449967484043E-4</c:v>
                </c:pt>
                <c:pt idx="431">
                  <c:v>2.1941730316542735E-4</c:v>
                </c:pt>
                <c:pt idx="432">
                  <c:v>2.1099555957291942E-4</c:v>
                </c:pt>
                <c:pt idx="433">
                  <c:v>2.0287865945136497E-4</c:v>
                </c:pt>
                <c:pt idx="434">
                  <c:v>1.9505631968129718E-4</c:v>
                </c:pt>
                <c:pt idx="435">
                  <c:v>1.8751857457483816E-4</c:v>
                </c:pt>
                <c:pt idx="436">
                  <c:v>1.8025576718220328E-4</c:v>
                </c:pt>
                <c:pt idx="437">
                  <c:v>1.7325854079647959E-4</c:v>
                </c:pt>
                <c:pt idx="438">
                  <c:v>1.6651783065354831E-4</c:v>
                </c:pt>
                <c:pt idx="439">
                  <c:v>1.600248558240234E-4</c:v>
                </c:pt>
                <c:pt idx="440">
                  <c:v>1.5377111129407763E-4</c:v>
                </c:pt>
                <c:pt idx="441">
                  <c:v>1.4774836023203364E-4</c:v>
                </c:pt>
                <c:pt idx="442">
                  <c:v>1.4194862643760169E-4</c:v>
                </c:pt>
                <c:pt idx="443">
                  <c:v>1.3636418697065495E-4</c:v>
                </c:pt>
                <c:pt idx="444">
                  <c:v>1.3098756495644325E-4</c:v>
                </c:pt>
                <c:pt idx="445">
                  <c:v>1.2581152256415639E-4</c:v>
                </c:pt>
                <c:pt idx="446">
                  <c:v>1.2082905415576416E-4</c:v>
                </c:pt>
                <c:pt idx="447">
                  <c:v>1.1603337960207127E-4</c:v>
                </c:pt>
                <c:pt idx="448">
                  <c:v>1.1141793776294909E-4</c:v>
                </c:pt>
                <c:pt idx="449">
                  <c:v>1.069763801287145E-4</c:v>
                </c:pt>
                <c:pt idx="450">
                  <c:v>1.0270256461965543E-4</c:v>
                </c:pt>
                <c:pt idx="451">
                  <c:v>9.8590549540716104E-5</c:v>
                </c:pt>
                <c:pt idx="452">
                  <c:v>9.4634587688384301E-5</c:v>
                </c:pt>
                <c:pt idx="453">
                  <c:v>9.0829120606840047E-5</c:v>
                </c:pt>
                <c:pt idx="454">
                  <c:v>8.7168772990449904E-5</c:v>
                </c:pt>
                <c:pt idx="455">
                  <c:v>8.3648347229727389E-5</c:v>
                </c:pt>
                <c:pt idx="456">
                  <c:v>8.0262818097889466E-5</c:v>
                </c:pt>
                <c:pt idx="457">
                  <c:v>7.7007327575183101E-5</c:v>
                </c:pt>
                <c:pt idx="458">
                  <c:v>7.3877179808172038E-5</c:v>
                </c:pt>
                <c:pt idx="459">
                  <c:v>7.0867836201213508E-5</c:v>
                </c:pt>
                <c:pt idx="460">
                  <c:v>6.7974910637375575E-5</c:v>
                </c:pt>
                <c:pt idx="461">
                  <c:v>6.5194164826084733E-5</c:v>
                </c:pt>
                <c:pt idx="462">
                  <c:v>6.2521503774820152E-5</c:v>
                </c:pt>
                <c:pt idx="463">
                  <c:v>5.9952971382203181E-5</c:v>
                </c:pt>
                <c:pt idx="464">
                  <c:v>5.7484746149867506E-5</c:v>
                </c:pt>
                <c:pt idx="465">
                  <c:v>5.5113137010524554E-5</c:v>
                </c:pt>
                <c:pt idx="466">
                  <c:v>5.2834579269673355E-5</c:v>
                </c:pt>
                <c:pt idx="467">
                  <c:v>5.064563065844076E-5</c:v>
                </c:pt>
                <c:pt idx="468">
                  <c:v>4.8542967495069428E-5</c:v>
                </c:pt>
                <c:pt idx="469">
                  <c:v>4.6523380952607508E-5</c:v>
                </c:pt>
                <c:pt idx="470">
                  <c:v>4.4583773430388951E-5</c:v>
                </c:pt>
                <c:pt idx="471">
                  <c:v>4.272115502692918E-5</c:v>
                </c:pt>
                <c:pt idx="472">
                  <c:v>4.0932640111894792E-5</c:v>
                </c:pt>
                <c:pt idx="473">
                  <c:v>3.9215443994844942E-5</c:v>
                </c:pt>
                <c:pt idx="474">
                  <c:v>3.7566879688475756E-5</c:v>
                </c:pt>
                <c:pt idx="475">
                  <c:v>3.5984354764134173E-5</c:v>
                </c:pt>
                <c:pt idx="476">
                  <c:v>3.4465368297408267E-5</c:v>
                </c:pt>
                <c:pt idx="477">
                  <c:v>3.300750790163235E-5</c:v>
                </c:pt>
                <c:pt idx="478">
                  <c:v>3.1608446847184403E-5</c:v>
                </c:pt>
                <c:pt idx="479">
                  <c:v>3.0265941264488342E-5</c:v>
                </c:pt>
                <c:pt idx="480">
                  <c:v>2.8977827428671099E-5</c:v>
                </c:pt>
                <c:pt idx="481">
                  <c:v>2.7742019123858096E-5</c:v>
                </c:pt>
                <c:pt idx="482">
                  <c:v>2.6556505085130561E-5</c:v>
                </c:pt>
                <c:pt idx="483">
                  <c:v>2.5419346516199291E-5</c:v>
                </c:pt>
                <c:pt idx="484">
                  <c:v>2.4328674680889839E-5</c:v>
                </c:pt>
                <c:pt idx="485">
                  <c:v>2.3282688566565932E-5</c:v>
                </c:pt>
                <c:pt idx="486">
                  <c:v>2.2279652617656193E-5</c:v>
                </c:pt>
                <c:pt idx="487">
                  <c:v>2.1317894537481357E-5</c:v>
                </c:pt>
                <c:pt idx="488">
                  <c:v>2.03958031566181E-5</c:v>
                </c:pt>
                <c:pt idx="489">
                  <c:v>1.9511826366065742E-5</c:v>
                </c:pt>
                <c:pt idx="490">
                  <c:v>1.8664469113520537E-5</c:v>
                </c:pt>
                <c:pt idx="491">
                  <c:v>1.7852291461093407E-5</c:v>
                </c:pt>
                <c:pt idx="492">
                  <c:v>1.7073906702842595E-5</c:v>
                </c:pt>
                <c:pt idx="493">
                  <c:v>1.6327979540525933E-5</c:v>
                </c:pt>
                <c:pt idx="494">
                  <c:v>1.5613224316009548E-5</c:v>
                </c:pt>
                <c:pt idx="495">
                  <c:v>1.4928403298804427E-5</c:v>
                </c:pt>
                <c:pt idx="496">
                  <c:v>1.4272325027233431E-5</c:v>
                </c:pt>
                <c:pt idx="497">
                  <c:v>1.3643842701763781E-5</c:v>
                </c:pt>
                <c:pt idx="498">
                  <c:v>1.3041852629072559E-5</c:v>
                </c:pt>
                <c:pt idx="499">
                  <c:v>1.24652927154433E-5</c:v>
                </c:pt>
                <c:pt idx="500">
                  <c:v>1.1913141008122973E-5</c:v>
                </c:pt>
                <c:pt idx="501">
                  <c:v>1.1384414283299924E-5</c:v>
                </c:pt>
                <c:pt idx="502">
                  <c:v>1.0878166679392641E-5</c:v>
                </c:pt>
                <c:pt idx="503">
                  <c:v>1.0393488374369845E-5</c:v>
                </c:pt>
                <c:pt idx="504">
                  <c:v>9.9295043058510828E-6</c:v>
                </c:pt>
                <c:pt idx="505">
                  <c:v>9.4853729327668311E-6</c:v>
                </c:pt>
                <c:pt idx="506">
                  <c:v>9.0602850373848911E-6</c:v>
                </c:pt>
                <c:pt idx="507">
                  <c:v>8.6534625665386801E-6</c:v>
                </c:pt>
                <c:pt idx="508">
                  <c:v>8.2641575109199081E-6</c:v>
                </c:pt>
                <c:pt idx="509">
                  <c:v>7.8916508213265723E-6</c:v>
                </c:pt>
                <c:pt idx="510">
                  <c:v>7.5352513607829111E-6</c:v>
                </c:pt>
                <c:pt idx="511">
                  <c:v>7.1942948914750644E-6</c:v>
                </c:pt>
                <c:pt idx="512">
                  <c:v>6.8681430954718775E-6</c:v>
                </c:pt>
                <c:pt idx="513">
                  <c:v>6.5561826282259292E-6</c:v>
                </c:pt>
                <c:pt idx="514">
                  <c:v>6.2578242038749015E-6</c:v>
                </c:pt>
                <c:pt idx="515">
                  <c:v>5.9725017113880495E-6</c:v>
                </c:pt>
                <c:pt idx="516">
                  <c:v>5.6996713606268053E-6</c:v>
                </c:pt>
                <c:pt idx="517">
                  <c:v>5.4388108574121902E-6</c:v>
                </c:pt>
                <c:pt idx="518">
                  <c:v>5.189418606715275E-6</c:v>
                </c:pt>
                <c:pt idx="519">
                  <c:v>4.9510129431094999E-6</c:v>
                </c:pt>
                <c:pt idx="520">
                  <c:v>4.7231313876463812E-6</c:v>
                </c:pt>
                <c:pt idx="521">
                  <c:v>4.5053299303381472E-6</c:v>
                </c:pt>
                <c:pt idx="522">
                  <c:v>4.2971823374522122E-6</c:v>
                </c:pt>
                <c:pt idx="523">
                  <c:v>4.0982794828438008E-6</c:v>
                </c:pt>
                <c:pt idx="524">
                  <c:v>3.9082287025737617E-6</c:v>
                </c:pt>
                <c:pt idx="525">
                  <c:v>3.7266531720786714E-6</c:v>
                </c:pt>
                <c:pt idx="526">
                  <c:v>3.5531913051806338E-6</c:v>
                </c:pt>
                <c:pt idx="527">
                  <c:v>3.387496174243212E-6</c:v>
                </c:pt>
                <c:pt idx="528">
                  <c:v>3.2292349507995045E-6</c:v>
                </c:pt>
                <c:pt idx="529">
                  <c:v>3.0780883659964134E-6</c:v>
                </c:pt>
                <c:pt idx="530">
                  <c:v>2.933750190218087E-6</c:v>
                </c:pt>
                <c:pt idx="531">
                  <c:v>2.7959267312688968E-6</c:v>
                </c:pt>
                <c:pt idx="532">
                  <c:v>2.6643363505138809E-6</c:v>
                </c:pt>
                <c:pt idx="533">
                  <c:v>2.53870899639182E-6</c:v>
                </c:pt>
                <c:pt idx="534">
                  <c:v>2.4187857547326054E-6</c:v>
                </c:pt>
                <c:pt idx="535">
                  <c:v>2.3043184153269167E-6</c:v>
                </c:pt>
                <c:pt idx="536">
                  <c:v>2.1950690542122514E-6</c:v>
                </c:pt>
                <c:pt idx="537">
                  <c:v>2.0908096311547523E-6</c:v>
                </c:pt>
                <c:pt idx="538">
                  <c:v>1.9913216018215887E-6</c:v>
                </c:pt>
                <c:pt idx="539">
                  <c:v>1.8963955441534189E-6</c:v>
                </c:pt>
                <c:pt idx="540">
                  <c:v>1.8058307984609255E-6</c:v>
                </c:pt>
                <c:pt idx="541">
                  <c:v>1.7194351207836106E-6</c:v>
                </c:pt>
                <c:pt idx="542">
                  <c:v>1.637024349062725E-6</c:v>
                </c:pt>
                <c:pt idx="543">
                  <c:v>1.5584220816937064E-6</c:v>
                </c:pt>
                <c:pt idx="544">
                  <c:v>1.4834593680365777E-6</c:v>
                </c:pt>
                <c:pt idx="545">
                  <c:v>1.4119744104755511E-6</c:v>
                </c:pt>
                <c:pt idx="546">
                  <c:v>1.3438122776315193E-6</c:v>
                </c:pt>
                <c:pt idx="547">
                  <c:v>1.2788246283432632E-6</c:v>
                </c:pt>
                <c:pt idx="548">
                  <c:v>1.2168694460450504E-6</c:v>
                </c:pt>
                <c:pt idx="549">
                  <c:v>1.1578107831797218E-6</c:v>
                </c:pt>
                <c:pt idx="550">
                  <c:v>1.1015185152977546E-6</c:v>
                </c:pt>
                <c:pt idx="551">
                  <c:v>1.0478681045035324E-6</c:v>
                </c:pt>
                <c:pt idx="552">
                  <c:v>9.9674037192079971E-7</c:v>
                </c:pt>
                <c:pt idx="553">
                  <c:v>9.4802127885957599E-7</c:v>
                </c:pt>
                <c:pt idx="554">
                  <c:v>9.0160171637692072E-7</c:v>
                </c:pt>
                <c:pt idx="555">
                  <c:v>8.573773029336756E-7</c:v>
                </c:pt>
                <c:pt idx="556">
                  <c:v>8.1524818985889474E-7</c:v>
                </c:pt>
                <c:pt idx="557">
                  <c:v>7.7511887434293755E-7</c:v>
                </c:pt>
                <c:pt idx="558">
                  <c:v>7.3689801968917121E-7</c:v>
                </c:pt>
                <c:pt idx="559">
                  <c:v>7.0049828256303468E-7</c:v>
                </c:pt>
                <c:pt idx="560">
                  <c:v>6.6583614698572917E-7</c:v>
                </c:pt>
                <c:pt idx="561">
                  <c:v>6.3283176482803159E-7</c:v>
                </c:pt>
                <c:pt idx="562">
                  <c:v>6.0140880256784033E-7</c:v>
                </c:pt>
                <c:pt idx="563">
                  <c:v>5.7149429408279419E-7</c:v>
                </c:pt>
                <c:pt idx="564">
                  <c:v>5.4301849925696948E-7</c:v>
                </c:pt>
                <c:pt idx="565">
                  <c:v>5.1591476818795217E-7</c:v>
                </c:pt>
                <c:pt idx="566">
                  <c:v>4.9011941078780012E-7</c:v>
                </c:pt>
                <c:pt idx="567">
                  <c:v>4.6557157157830787E-7</c:v>
                </c:pt>
                <c:pt idx="568">
                  <c:v>4.4221310948773204E-7</c:v>
                </c:pt>
                <c:pt idx="569">
                  <c:v>4.1998848246270979E-7</c:v>
                </c:pt>
                <c:pt idx="570">
                  <c:v>3.9884463671536419E-7</c:v>
                </c:pt>
                <c:pt idx="571">
                  <c:v>3.7873090043185354E-7</c:v>
                </c:pt>
                <c:pt idx="572">
                  <c:v>3.595988817744791E-7</c:v>
                </c:pt>
                <c:pt idx="573">
                  <c:v>3.4140237101532828E-7</c:v>
                </c:pt>
                <c:pt idx="574">
                  <c:v>3.2409724664499813E-7</c:v>
                </c:pt>
                <c:pt idx="575">
                  <c:v>3.0764138530539796E-7</c:v>
                </c:pt>
                <c:pt idx="576">
                  <c:v>2.9199457540089035E-7</c:v>
                </c:pt>
                <c:pt idx="577">
                  <c:v>2.7711843424714158E-7</c:v>
                </c:pt>
                <c:pt idx="578">
                  <c:v>2.629763286219862E-7</c:v>
                </c:pt>
                <c:pt idx="579">
                  <c:v>2.4953329858742527E-7</c:v>
                </c:pt>
                <c:pt idx="580">
                  <c:v>2.3675598445648128E-7</c:v>
                </c:pt>
                <c:pt idx="581">
                  <c:v>2.2461255678315936E-7</c:v>
                </c:pt>
                <c:pt idx="582">
                  <c:v>2.130726492580922E-7</c:v>
                </c:pt>
                <c:pt idx="583">
                  <c:v>2.0210729439666786E-7</c:v>
                </c:pt>
                <c:pt idx="584">
                  <c:v>1.9168886191050278E-7</c:v>
                </c:pt>
                <c:pt idx="585">
                  <c:v>1.8179099965707552E-7</c:v>
                </c:pt>
                <c:pt idx="586">
                  <c:v>1.7238857706614467E-7</c:v>
                </c:pt>
                <c:pt idx="587">
                  <c:v>1.6345763094526591E-7</c:v>
                </c:pt>
                <c:pt idx="588">
                  <c:v>1.5497531357028997E-7</c:v>
                </c:pt>
                <c:pt idx="589">
                  <c:v>1.4691984297017934E-7</c:v>
                </c:pt>
                <c:pt idx="590">
                  <c:v>1.3927045531880916E-7</c:v>
                </c:pt>
                <c:pt idx="591">
                  <c:v>1.3200735934964928E-7</c:v>
                </c:pt>
                <c:pt idx="592">
                  <c:v>1.2511169271234363E-7</c:v>
                </c:pt>
                <c:pt idx="593">
                  <c:v>1.1856548019320583E-7</c:v>
                </c:pt>
                <c:pt idx="594">
                  <c:v>1.1235159372457344E-7</c:v>
                </c:pt>
                <c:pt idx="595">
                  <c:v>1.0645371411076024E-7</c:v>
                </c:pt>
                <c:pt idx="596">
                  <c:v>1.0085629440108154E-7</c:v>
                </c:pt>
                <c:pt idx="597">
                  <c:v>9.5544524843028526E-8</c:v>
                </c:pt>
                <c:pt idx="598">
                  <c:v>9.0504299351219711E-8</c:v>
                </c:pt>
                <c:pt idx="599">
                  <c:v>8.5722183430188837E-8</c:v>
                </c:pt>
                <c:pt idx="600">
                  <c:v>8.1185383491440544E-8</c:v>
                </c:pt>
                <c:pt idx="601">
                  <c:v>7.6881717507472704E-8</c:v>
                </c:pt>
                <c:pt idx="602">
                  <c:v>7.2799586947673839E-8</c:v>
                </c:pt>
                <c:pt idx="603">
                  <c:v>6.8927949943114509E-8</c:v>
                </c:pt>
                <c:pt idx="604">
                  <c:v>6.5256295629308776E-8</c:v>
                </c:pt>
                <c:pt idx="605">
                  <c:v>6.1774619617985712E-8</c:v>
                </c:pt>
                <c:pt idx="606">
                  <c:v>5.8473400550823175E-8</c:v>
                </c:pt>
                <c:pt idx="607">
                  <c:v>5.5343577689926881E-8</c:v>
                </c:pt>
                <c:pt idx="608">
                  <c:v>5.2376529501608814E-8</c:v>
                </c:pt>
                <c:pt idx="609">
                  <c:v>4.9564053191724981E-8</c:v>
                </c:pt>
                <c:pt idx="610">
                  <c:v>4.6898345152479273E-8</c:v>
                </c:pt>
                <c:pt idx="611">
                  <c:v>4.4371982282180433E-8</c:v>
                </c:pt>
                <c:pt idx="612">
                  <c:v>4.1977904140970386E-8</c:v>
                </c:pt>
                <c:pt idx="613">
                  <c:v>3.9709395907011402E-8</c:v>
                </c:pt>
                <c:pt idx="614">
                  <c:v>3.7560072099035671E-8</c:v>
                </c:pt>
                <c:pt idx="615">
                  <c:v>3.5523861032527812E-8</c:v>
                </c:pt>
                <c:pt idx="616">
                  <c:v>3.3594989978122662E-8</c:v>
                </c:pt>
                <c:pt idx="617">
                  <c:v>3.1767970992068891E-8</c:v>
                </c:pt>
                <c:pt idx="618">
                  <c:v>3.0037587389824141E-8</c:v>
                </c:pt>
                <c:pt idx="619">
                  <c:v>2.8398880835022781E-8</c:v>
                </c:pt>
                <c:pt idx="620">
                  <c:v>2.6847139017182738E-8</c:v>
                </c:pt>
                <c:pt idx="621">
                  <c:v>2.5377883892607446E-8</c:v>
                </c:pt>
                <c:pt idx="622">
                  <c:v>2.3986860463980399E-8</c:v>
                </c:pt>
                <c:pt idx="623">
                  <c:v>2.2670026075156666E-8</c:v>
                </c:pt>
                <c:pt idx="624">
                  <c:v>2.1423540198622367E-8</c:v>
                </c:pt>
                <c:pt idx="625">
                  <c:v>2.0243754694022527E-8</c:v>
                </c:pt>
                <c:pt idx="626">
                  <c:v>1.9127204517051115E-8</c:v>
                </c:pt>
                <c:pt idx="627">
                  <c:v>1.8070598858858286E-8</c:v>
                </c:pt>
                <c:pt idx="628">
                  <c:v>1.7070812696954039E-8</c:v>
                </c:pt>
                <c:pt idx="629">
                  <c:v>1.6124878739383789E-8</c:v>
                </c:pt>
                <c:pt idx="630">
                  <c:v>1.5229979744712629E-8</c:v>
                </c:pt>
                <c:pt idx="631">
                  <c:v>1.4383441201090263E-8</c:v>
                </c:pt>
                <c:pt idx="632">
                  <c:v>1.3582724348371605E-8</c:v>
                </c:pt>
                <c:pt idx="633">
                  <c:v>1.2825419527946466E-8</c:v>
                </c:pt>
                <c:pt idx="634">
                  <c:v>1.2109239845580332E-8</c:v>
                </c:pt>
                <c:pt idx="635">
                  <c:v>1.1432015133194105E-8</c:v>
                </c:pt>
                <c:pt idx="636">
                  <c:v>1.0791686196109344E-8</c:v>
                </c:pt>
                <c:pt idx="637">
                  <c:v>1.0186299332860541E-8</c:v>
                </c:pt>
                <c:pt idx="638">
                  <c:v>9.6140011152309457E-9</c:v>
                </c:pt>
                <c:pt idx="639">
                  <c:v>9.0730334166957989E-9</c:v>
                </c:pt>
                <c:pt idx="640">
                  <c:v>8.5617286779677635E-9</c:v>
                </c:pt>
                <c:pt idx="641">
                  <c:v>8.0785053988274833E-9</c:v>
                </c:pt>
                <c:pt idx="642">
                  <c:v>7.6218638458901175E-9</c:v>
                </c:pt>
                <c:pt idx="643">
                  <c:v>7.1903819664089625E-9</c:v>
                </c:pt>
                <c:pt idx="644">
                  <c:v>6.7827114986483266E-9</c:v>
                </c:pt>
                <c:pt idx="645">
                  <c:v>6.3975742697704955E-9</c:v>
                </c:pt>
                <c:pt idx="646">
                  <c:v>6.0337586725797779E-9</c:v>
                </c:pt>
                <c:pt idx="647">
                  <c:v>5.6901163128451436E-9</c:v>
                </c:pt>
                <c:pt idx="648">
                  <c:v>5.365558819288405E-9</c:v>
                </c:pt>
                <c:pt idx="649">
                  <c:v>5.0590548086740162E-9</c:v>
                </c:pt>
                <c:pt idx="650">
                  <c:v>4.7696269987713184E-9</c:v>
                </c:pt>
                <c:pt idx="651">
                  <c:v>4.4963494622808543E-9</c:v>
                </c:pt>
                <c:pt idx="652">
                  <c:v>4.2383450151238498E-9</c:v>
                </c:pt>
                <c:pt idx="653">
                  <c:v>3.9947827327885145E-9</c:v>
                </c:pt>
                <c:pt idx="654">
                  <c:v>3.764875588708845E-9</c:v>
                </c:pt>
                <c:pt idx="655">
                  <c:v>3.5478782089216572E-9</c:v>
                </c:pt>
                <c:pt idx="656">
                  <c:v>3.3430847375066068E-9</c:v>
                </c:pt>
                <c:pt idx="657">
                  <c:v>3.1498268075614506E-9</c:v>
                </c:pt>
                <c:pt idx="658">
                  <c:v>2.967471612701879E-9</c:v>
                </c:pt>
                <c:pt idx="659">
                  <c:v>2.7954200743027329E-9</c:v>
                </c:pt>
                <c:pt idx="660">
                  <c:v>2.6331050999142316E-9</c:v>
                </c:pt>
                <c:pt idx="661">
                  <c:v>2.4799899284950224E-9</c:v>
                </c:pt>
                <c:pt idx="662">
                  <c:v>2.3355665583027433E-9</c:v>
                </c:pt>
                <c:pt idx="663">
                  <c:v>2.1993542534734592E-9</c:v>
                </c:pt>
                <c:pt idx="664">
                  <c:v>2.0708981255029045E-9</c:v>
                </c:pt>
                <c:pt idx="665">
                  <c:v>1.9497677860172241E-9</c:v>
                </c:pt>
                <c:pt idx="666">
                  <c:v>1.8355560673871799E-9</c:v>
                </c:pt>
                <c:pt idx="667">
                  <c:v>1.7278778078991217E-9</c:v>
                </c:pt>
                <c:pt idx="668">
                  <c:v>1.6263686983484897E-9</c:v>
                </c:pt>
                <c:pt idx="669">
                  <c:v>1.5306841870670345E-9</c:v>
                </c:pt>
                <c:pt idx="670">
                  <c:v>1.4404984405343163E-9</c:v>
                </c:pt>
                <c:pt idx="671">
                  <c:v>1.3555033568569167E-9</c:v>
                </c:pt>
                <c:pt idx="672">
                  <c:v>1.2754076295260396E-9</c:v>
                </c:pt>
                <c:pt idx="673">
                  <c:v>1.1999358589856384E-9</c:v>
                </c:pt>
                <c:pt idx="674">
                  <c:v>1.1288277096591173E-9</c:v>
                </c:pt>
                <c:pt idx="675">
                  <c:v>1.0618371101937901E-9</c:v>
                </c:pt>
                <c:pt idx="676">
                  <c:v>9.9873149478788325E-10</c:v>
                </c:pt>
                <c:pt idx="677">
                  <c:v>9.3929108356620705E-10</c:v>
                </c:pt>
                <c:pt idx="678">
                  <c:v>8.8330820006700098E-10</c:v>
                </c:pt>
                <c:pt idx="679">
                  <c:v>8.3058662399489995E-10</c:v>
                </c:pt>
                <c:pt idx="680">
                  <c:v>7.8094097748272449E-10</c:v>
                </c:pt>
                <c:pt idx="681">
                  <c:v>7.341961431889749E-10</c:v>
                </c:pt>
                <c:pt idx="682">
                  <c:v>6.901867126380654E-10</c:v>
                </c:pt>
                <c:pt idx="683">
                  <c:v>6.4875646328683969E-10</c:v>
                </c:pt>
                <c:pt idx="684">
                  <c:v>6.0975786287392308E-10</c:v>
                </c:pt>
                <c:pt idx="685">
                  <c:v>5.7305159967813482E-10</c:v>
                </c:pt>
                <c:pt idx="686">
                  <c:v>5.3850613737864396E-10</c:v>
                </c:pt>
                <c:pt idx="687">
                  <c:v>5.0599729327293079E-10</c:v>
                </c:pt>
                <c:pt idx="688">
                  <c:v>4.7540783866904273E-10</c:v>
                </c:pt>
                <c:pt idx="689">
                  <c:v>4.4662712032630319E-10</c:v>
                </c:pt>
                <c:pt idx="690">
                  <c:v>4.1955070187358077E-10</c:v>
                </c:pt>
                <c:pt idx="691">
                  <c:v>3.9408002418662612E-10</c:v>
                </c:pt>
                <c:pt idx="692">
                  <c:v>3.7012208375590376E-10</c:v>
                </c:pt>
                <c:pt idx="693">
                  <c:v>3.4758912812399101E-10</c:v>
                </c:pt>
                <c:pt idx="694">
                  <c:v>3.2639836751693879E-10</c:v>
                </c:pt>
                <c:pt idx="695">
                  <c:v>3.0647170183723509E-10</c:v>
                </c:pt>
                <c:pt idx="696">
                  <c:v>2.8773546222719773E-10</c:v>
                </c:pt>
                <c:pt idx="697">
                  <c:v>2.7012016645084755E-10</c:v>
                </c:pt>
                <c:pt idx="698">
                  <c:v>2.5356028737968859E-10</c:v>
                </c:pt>
                <c:pt idx="699">
                  <c:v>2.3799403390338909E-10</c:v>
                </c:pt>
                <c:pt idx="700">
                  <c:v>2.2336314362031505E-10</c:v>
                </c:pt>
                <c:pt idx="701">
                  <c:v>2.0961268669504128E-10</c:v>
                </c:pt>
                <c:pt idx="702">
                  <c:v>1.966908803007908E-10</c:v>
                </c:pt>
                <c:pt idx="703">
                  <c:v>1.8454891309391117E-10</c:v>
                </c:pt>
                <c:pt idx="704">
                  <c:v>1.7314077919541268E-10</c:v>
                </c:pt>
                <c:pt idx="705">
                  <c:v>1.6242312118101194E-10</c:v>
                </c:pt>
                <c:pt idx="706">
                  <c:v>1.5235508160640952E-10</c:v>
                </c:pt>
                <c:pt idx="707">
                  <c:v>1.4289816261845064E-10</c:v>
                </c:pt>
                <c:pt idx="708">
                  <c:v>1.3401609322568119E-10</c:v>
                </c:pt>
                <c:pt idx="709">
                  <c:v>1.2567470382350446E-10</c:v>
                </c:pt>
                <c:pt idx="710">
                  <c:v>1.1784180758979037E-10</c:v>
                </c:pt>
                <c:pt idx="711">
                  <c:v>1.1048708838642368E-10</c:v>
                </c:pt>
                <c:pt idx="712">
                  <c:v>1.035819948209488E-10</c:v>
                </c:pt>
                <c:pt idx="713">
                  <c:v>9.7099640140226144E-11</c:v>
                </c:pt>
                <c:pt idx="714">
                  <c:v>9.1014707644879687E-11</c:v>
                </c:pt>
                <c:pt idx="715">
                  <c:v>8.5303361329367681E-11</c:v>
                </c:pt>
                <c:pt idx="716">
                  <c:v>7.9943161467749369E-11</c:v>
                </c:pt>
                <c:pt idx="717">
                  <c:v>7.491298487970925E-11</c:v>
                </c:pt>
                <c:pt idx="718">
                  <c:v>7.0192949625169118E-11</c:v>
                </c:pt>
                <c:pt idx="719">
                  <c:v>6.5764343888899719E-11</c:v>
                </c:pt>
                <c:pt idx="720">
                  <c:v>6.1609558828968406E-11</c:v>
                </c:pt>
                <c:pt idx="721">
                  <c:v>5.7712025174661577E-11</c:v>
                </c:pt>
                <c:pt idx="722">
                  <c:v>5.4056153370731579E-11</c:v>
                </c:pt>
                <c:pt idx="723">
                  <c:v>5.0627277075466863E-11</c:v>
                </c:pt>
                <c:pt idx="724">
                  <c:v>4.7411599830183058E-11</c:v>
                </c:pt>
                <c:pt idx="725">
                  <c:v>4.439614472734189E-11</c:v>
                </c:pt>
                <c:pt idx="726">
                  <c:v>4.1568706913605407E-11</c:v>
                </c:pt>
                <c:pt idx="727">
                  <c:v>3.8917808772784512E-11</c:v>
                </c:pt>
                <c:pt idx="728">
                  <c:v>3.6432657641847694E-11</c:v>
                </c:pt>
                <c:pt idx="729">
                  <c:v>3.4103105920943977E-11</c:v>
                </c:pt>
                <c:pt idx="730">
                  <c:v>3.1919613445784448E-11</c:v>
                </c:pt>
                <c:pt idx="731">
                  <c:v>2.9873211997735686E-11</c:v>
                </c:pt>
                <c:pt idx="732">
                  <c:v>2.7955471833633267E-11</c:v>
                </c:pt>
                <c:pt idx="733">
                  <c:v>2.6158470123627815E-11</c:v>
                </c:pt>
                <c:pt idx="734">
                  <c:v>2.4474761191363054E-11</c:v>
                </c:pt>
                <c:pt idx="735">
                  <c:v>2.2897348456455533E-11</c:v>
                </c:pt>
                <c:pt idx="736">
                  <c:v>2.1419657984628737E-11</c:v>
                </c:pt>
                <c:pt idx="737">
                  <c:v>2.0035513555951577E-11</c:v>
                </c:pt>
                <c:pt idx="738">
                  <c:v>1.8739113166469093E-11</c:v>
                </c:pt>
                <c:pt idx="739">
                  <c:v>1.7525006883093401E-11</c:v>
                </c:pt>
                <c:pt idx="740">
                  <c:v>1.6388075975968676E-11</c:v>
                </c:pt>
                <c:pt idx="741">
                  <c:v>1.532351325663769E-11</c:v>
                </c:pt>
                <c:pt idx="742">
                  <c:v>1.4326804554239077E-11</c:v>
                </c:pt>
                <c:pt idx="743">
                  <c:v>1.3393711265657762E-11</c:v>
                </c:pt>
                <c:pt idx="744">
                  <c:v>1.2520253919052694E-11</c:v>
                </c:pt>
                <c:pt idx="745">
                  <c:v>1.1702696693498908E-11</c:v>
                </c:pt>
                <c:pt idx="746">
                  <c:v>1.0937532840623763E-11</c:v>
                </c:pt>
                <c:pt idx="747">
                  <c:v>1.0221470957087386E-11</c:v>
                </c:pt>
                <c:pt idx="748">
                  <c:v>9.5514220595749974E-12</c:v>
                </c:pt>
                <c:pt idx="749">
                  <c:v>8.9244874166325348E-12</c:v>
                </c:pt>
                <c:pt idx="750">
                  <c:v>8.3379470942011614E-12</c:v>
                </c:pt>
                <c:pt idx="751">
                  <c:v>7.789249174093995E-12</c:v>
                </c:pt>
                <c:pt idx="752">
                  <c:v>7.2759996069186056E-12</c:v>
                </c:pt>
                <c:pt idx="753">
                  <c:v>6.7959526630879148E-12</c:v>
                </c:pt>
                <c:pt idx="754">
                  <c:v>6.3470019475860122E-12</c:v>
                </c:pt>
                <c:pt idx="755">
                  <c:v>5.9271719460701053E-12</c:v>
                </c:pt>
                <c:pt idx="756">
                  <c:v>5.5346100717010135E-12</c:v>
                </c:pt>
                <c:pt idx="757">
                  <c:v>5.1675791838080567E-12</c:v>
                </c:pt>
                <c:pt idx="758">
                  <c:v>4.8244505511146538E-12</c:v>
                </c:pt>
                <c:pt idx="759">
                  <c:v>4.5036972337831668E-12</c:v>
                </c:pt>
                <c:pt idx="760">
                  <c:v>4.2038878599863691E-12</c:v>
                </c:pt>
                <c:pt idx="761">
                  <c:v>3.9236807740828923E-12</c:v>
                </c:pt>
                <c:pt idx="762">
                  <c:v>3.6618185347689931E-12</c:v>
                </c:pt>
                <c:pt idx="763">
                  <c:v>3.4171227428030119E-12</c:v>
                </c:pt>
                <c:pt idx="764">
                  <c:v>3.1884891790556009E-12</c:v>
                </c:pt>
                <c:pt idx="765">
                  <c:v>2.9748832347325156E-12</c:v>
                </c:pt>
                <c:pt idx="766">
                  <c:v>2.7753356166489995E-12</c:v>
                </c:pt>
                <c:pt idx="767">
                  <c:v>2.5889383114118991E-12</c:v>
                </c:pt>
                <c:pt idx="768">
                  <c:v>2.4148407932865608E-12</c:v>
                </c:pt>
                <c:pt idx="769">
                  <c:v>2.2522464613972885E-12</c:v>
                </c:pt>
                <c:pt idx="770">
                  <c:v>2.1004092927322453E-12</c:v>
                </c:pt>
                <c:pt idx="771">
                  <c:v>1.9586306982008015E-12</c:v>
                </c:pt>
                <c:pt idx="772">
                  <c:v>1.8262565697245805E-12</c:v>
                </c:pt>
                <c:pt idx="773">
                  <c:v>1.7026745070362556E-12</c:v>
                </c:pt>
                <c:pt idx="774">
                  <c:v>1.5873112135137154E-12</c:v>
                </c:pt>
                <c:pt idx="775">
                  <c:v>1.4796300509945916E-12</c:v>
                </c:pt>
                <c:pt idx="776">
                  <c:v>1.3791287440984253E-12</c:v>
                </c:pt>
                <c:pt idx="777">
                  <c:v>1.2853372251336459E-12</c:v>
                </c:pt>
                <c:pt idx="778">
                  <c:v>1.1978156111850921E-12</c:v>
                </c:pt>
                <c:pt idx="779">
                  <c:v>1.1161523054673863E-12</c:v>
                </c:pt>
                <c:pt idx="780">
                  <c:v>1.0399622154910405E-12</c:v>
                </c:pt>
                <c:pt idx="781">
                  <c:v>9.6888508102385507E-13</c:v>
                </c:pt>
                <c:pt idx="782">
                  <c:v>9.0258390524093256E-13</c:v>
                </c:pt>
                <c:pt idx="783">
                  <c:v>8.4074348284396664E-13</c:v>
                </c:pt>
                <c:pt idx="784">
                  <c:v>7.8306901929601257E-13</c:v>
                </c:pt>
                <c:pt idx="785">
                  <c:v>7.2928483566223921E-13</c:v>
                </c:pt>
                <c:pt idx="786">
                  <c:v>6.7913315387193456E-13</c:v>
                </c:pt>
                <c:pt idx="787">
                  <c:v>6.3237295752335322E-13</c:v>
                </c:pt>
                <c:pt idx="788">
                  <c:v>5.8877892364134628E-13</c:v>
                </c:pt>
                <c:pt idx="789">
                  <c:v>5.4814042106977963E-13</c:v>
                </c:pt>
                <c:pt idx="790">
                  <c:v>5.1026057143700546E-13</c:v>
                </c:pt>
                <c:pt idx="791">
                  <c:v>4.7495536887413705E-13</c:v>
                </c:pt>
                <c:pt idx="792">
                  <c:v>4.4205285489337568E-13</c:v>
                </c:pt>
                <c:pt idx="793">
                  <c:v>4.1139234504795777E-13</c:v>
                </c:pt>
                <c:pt idx="794">
                  <c:v>3.8282370419716471E-13</c:v>
                </c:pt>
                <c:pt idx="795">
                  <c:v>3.5620666739001657E-13</c:v>
                </c:pt>
                <c:pt idx="796">
                  <c:v>3.3141020356023762E-13</c:v>
                </c:pt>
                <c:pt idx="797">
                  <c:v>3.0831191939377025E-13</c:v>
                </c:pt>
                <c:pt idx="798">
                  <c:v>2.8679750088880877E-13</c:v>
                </c:pt>
                <c:pt idx="799">
                  <c:v>2.6676019027776224E-13</c:v>
                </c:pt>
                <c:pt idx="800">
                  <c:v>2.4810029612125372E-13</c:v>
                </c:pt>
                <c:pt idx="801">
                  <c:v>2.3072473451663449E-13</c:v>
                </c:pt>
                <c:pt idx="802">
                  <c:v>2.1454659948809643E-13</c:v>
                </c:pt>
                <c:pt idx="803">
                  <c:v>1.994847607427445E-13</c:v>
                </c:pt>
                <c:pt idx="804">
                  <c:v>1.854634870872482E-13</c:v>
                </c:pt>
                <c:pt idx="805">
                  <c:v>1.7241209390354996E-13</c:v>
                </c:pt>
                <c:pt idx="806">
                  <c:v>1.6026461317967322E-13</c:v>
                </c:pt>
                <c:pt idx="807">
                  <c:v>1.4895948468354234E-13</c:v>
                </c:pt>
                <c:pt idx="808">
                  <c:v>1.3843926695407222E-13</c:v>
                </c:pt>
                <c:pt idx="809">
                  <c:v>1.286503668650097E-13</c:v>
                </c:pt>
                <c:pt idx="810">
                  <c:v>1.1954278659334634E-13</c:v>
                </c:pt>
                <c:pt idx="811">
                  <c:v>1.1106988689595475E-13</c:v>
                </c:pt>
                <c:pt idx="812">
                  <c:v>1.0318816566554648E-13</c:v>
                </c:pt>
                <c:pt idx="813">
                  <c:v>9.5857050800527914E-14</c:v>
                </c:pt>
                <c:pt idx="814">
                  <c:v>8.9038706482922822E-14</c:v>
                </c:pt>
                <c:pt idx="815">
                  <c:v>8.2697852014576407E-14</c:v>
                </c:pt>
                <c:pt idx="816">
                  <c:v>7.6801592414503431E-14</c:v>
                </c:pt>
                <c:pt idx="817">
                  <c:v>7.1319260029702986E-14</c:v>
                </c:pt>
                <c:pt idx="818">
                  <c:v>6.6222266458240316E-14</c:v>
                </c:pt>
                <c:pt idx="819">
                  <c:v>6.1483964127047349E-14</c:v>
                </c:pt>
                <c:pt idx="820">
                  <c:v>5.7079516907884939E-14</c:v>
                </c:pt>
                <c:pt idx="821">
                  <c:v>5.2985779193430334E-14</c:v>
                </c:pt>
                <c:pt idx="822">
                  <c:v>4.9181182891594444E-14</c:v>
                </c:pt>
                <c:pt idx="823">
                  <c:v>4.5645631830131922E-14</c:v>
                </c:pt>
                <c:pt idx="824">
                  <c:v>4.2360403095477141E-14</c:v>
                </c:pt>
                <c:pt idx="825">
                  <c:v>3.9308054859658447E-14</c:v>
                </c:pt>
                <c:pt idx="826">
                  <c:v>3.6472340277225428E-14</c:v>
                </c:pt>
                <c:pt idx="827">
                  <c:v>3.3838127060483342E-14</c:v>
                </c:pt>
                <c:pt idx="828">
                  <c:v>3.1391322366057437E-14</c:v>
                </c:pt>
                <c:pt idx="829">
                  <c:v>2.9118802649026829E-14</c:v>
                </c:pt>
                <c:pt idx="830">
                  <c:v>2.7008348162631398E-14</c:v>
                </c:pt>
                <c:pt idx="831">
                  <c:v>2.5048581801990537E-14</c:v>
                </c:pt>
                <c:pt idx="832">
                  <c:v>2.3228912009428291E-14</c:v>
                </c:pt>
                <c:pt idx="833">
                  <c:v>2.1539479476972533E-14</c:v>
                </c:pt>
                <c:pt idx="834">
                  <c:v>1.9971107398448098E-14</c:v>
                </c:pt>
                <c:pt idx="835">
                  <c:v>1.8515255039390487E-14</c:v>
                </c:pt>
                <c:pt idx="836">
                  <c:v>1.7163974407817855E-14</c:v>
                </c:pt>
                <c:pt idx="837">
                  <c:v>1.5909869822798317E-14</c:v>
                </c:pt>
                <c:pt idx="838">
                  <c:v>1.4746060190765707E-14</c:v>
                </c:pt>
                <c:pt idx="839">
                  <c:v>1.3666143811746092E-14</c:v>
                </c:pt>
                <c:pt idx="840">
                  <c:v>1.2664165549094176E-14</c:v>
                </c:pt>
                <c:pt idx="841">
                  <c:v>1.1734586207060271E-14</c:v>
                </c:pt>
                <c:pt idx="842">
                  <c:v>1.0872253970551062E-14</c:v>
                </c:pt>
                <c:pt idx="843">
                  <c:v>1.0072377770859312E-14</c:v>
                </c:pt>
                <c:pt idx="844">
                  <c:v>9.3305024499528648E-15</c:v>
                </c:pt>
                <c:pt idx="845">
                  <c:v>8.6424856041702758E-15</c:v>
                </c:pt>
                <c:pt idx="846">
                  <c:v>8.0044759959060259E-15</c:v>
                </c:pt>
                <c:pt idx="847">
                  <c:v>7.4128934291099565E-15</c:v>
                </c:pt>
                <c:pt idx="848">
                  <c:v>6.8644099912087399E-15</c:v>
                </c:pt>
                <c:pt idx="849">
                  <c:v>6.3559325704065011E-15</c:v>
                </c:pt>
                <c:pt idx="850">
                  <c:v>5.8845865632679102E-15</c:v>
                </c:pt>
                <c:pt idx="851">
                  <c:v>5.4477006930512789E-15</c:v>
                </c:pt>
                <c:pt idx="852">
                  <c:v>5.0427928644687798E-15</c:v>
                </c:pt>
                <c:pt idx="853">
                  <c:v>4.6675569854249438E-15</c:v>
                </c:pt>
                <c:pt idx="854">
                  <c:v>4.3198506908484626E-15</c:v>
                </c:pt>
                <c:pt idx="855">
                  <c:v>3.9976839079982402E-15</c:v>
                </c:pt>
                <c:pt idx="856">
                  <c:v>3.6992082066212006E-15</c:v>
                </c:pt>
                <c:pt idx="857">
                  <c:v>3.4227068810734367E-15</c:v>
                </c:pt>
                <c:pt idx="858">
                  <c:v>3.166585715011661E-15</c:v>
                </c:pt>
                <c:pt idx="859">
                  <c:v>2.9293643825307241E-15</c:v>
                </c:pt>
                <c:pt idx="860">
                  <c:v>2.709668442679456E-15</c:v>
                </c:pt>
                <c:pt idx="861">
                  <c:v>2.506221887145239E-15</c:v>
                </c:pt>
                <c:pt idx="862">
                  <c:v>2.3178402035709388E-15</c:v>
                </c:pt>
                <c:pt idx="863">
                  <c:v>2.1434239194652475E-15</c:v>
                </c:pt>
                <c:pt idx="864">
                  <c:v>1.9819525940045314E-15</c:v>
                </c:pt>
                <c:pt idx="865">
                  <c:v>1.8324792272061283E-15</c:v>
                </c:pt>
                <c:pt idx="866">
                  <c:v>1.6941250579939195E-15</c:v>
                </c:pt>
                <c:pt idx="867">
                  <c:v>1.5660747245836912E-15</c:v>
                </c:pt>
                <c:pt idx="868">
                  <c:v>1.4475717623972519E-15</c:v>
                </c:pt>
                <c:pt idx="869">
                  <c:v>1.3379144163786635E-15</c:v>
                </c:pt>
                <c:pt idx="870">
                  <c:v>1.2364517461413621E-15</c:v>
                </c:pt>
                <c:pt idx="871">
                  <c:v>1.142580003826915E-15</c:v>
                </c:pt>
                <c:pt idx="872">
                  <c:v>1.0557392659133159E-15</c:v>
                </c:pt>
                <c:pt idx="873">
                  <c:v>9.7541030147727374E-16</c:v>
                </c:pt>
                <c:pt idx="874">
                  <c:v>9.0111166059848516E-16</c:v>
                </c:pt>
                <c:pt idx="875">
                  <c:v>8.3239696769811071E-16</c:v>
                </c:pt>
                <c:pt idx="876">
                  <c:v>7.6885240563538173E-16</c:v>
                </c:pt>
                <c:pt idx="877">
                  <c:v>7.1009437734870296E-16</c:v>
                </c:pt>
                <c:pt idx="878">
                  <c:v>6.5576733272654871E-16</c:v>
                </c:pt>
                <c:pt idx="879">
                  <c:v>6.0554174923184606E-16</c:v>
                </c:pt>
                <c:pt idx="880">
                  <c:v>5.5911225558648931E-16</c:v>
                </c:pt>
                <c:pt idx="881">
                  <c:v>5.1619588855274251E-16</c:v>
                </c:pt>
                <c:pt idx="882">
                  <c:v>4.7653047352990878E-16</c:v>
                </c:pt>
                <c:pt idx="883">
                  <c:v>4.3987312032011257E-16</c:v>
                </c:pt>
                <c:pt idx="884">
                  <c:v>4.0599882601022839E-16</c:v>
                </c:pt>
                <c:pt idx="885">
                  <c:v>3.7469917746990644E-16</c:v>
                </c:pt>
                <c:pt idx="886">
                  <c:v>3.4578114648162604E-16</c:v>
                </c:pt>
                <c:pt idx="887">
                  <c:v>3.1906597099955704E-16</c:v>
                </c:pt>
                <c:pt idx="888">
                  <c:v>2.9438811648263861E-16</c:v>
                </c:pt>
                <c:pt idx="889">
                  <c:v>2.7159431166538117E-16</c:v>
                </c:pt>
                <c:pt idx="890">
                  <c:v>2.5054265351969742E-16</c:v>
                </c:pt>
                <c:pt idx="891">
                  <c:v>2.3110177652446362E-16</c:v>
                </c:pt>
                <c:pt idx="892">
                  <c:v>2.1315008169813328E-16</c:v>
                </c:pt>
                <c:pt idx="893">
                  <c:v>1.9657502116534395E-16</c:v>
                </c:pt>
                <c:pt idx="894">
                  <c:v>1.8127243432255294E-16</c:v>
                </c:pt>
                <c:pt idx="895">
                  <c:v>1.6714593194173047E-16</c:v>
                </c:pt>
                <c:pt idx="896">
                  <c:v>1.5410632480645135E-16</c:v>
                </c:pt>
                <c:pt idx="897">
                  <c:v>1.4207109371251405E-16</c:v>
                </c:pt>
                <c:pt idx="898">
                  <c:v>1.3096389788671071E-16</c:v>
                </c:pt>
                <c:pt idx="899">
                  <c:v>1.2071411908368936E-16</c:v>
                </c:pt>
                <c:pt idx="900">
                  <c:v>1.1125643881294176E-16</c:v>
                </c:pt>
                <c:pt idx="901">
                  <c:v>1.0253044632684249E-16</c:v>
                </c:pt>
                <c:pt idx="902">
                  <c:v>9.4480275167217554E-17</c:v>
                </c:pt>
                <c:pt idx="903">
                  <c:v>8.7054266222961263E-17</c:v>
                </c:pt>
                <c:pt idx="904">
                  <c:v>8.0204655395572035E-17</c:v>
                </c:pt>
                <c:pt idx="905">
                  <c:v>7.3887284103782323E-17</c:v>
                </c:pt>
                <c:pt idx="906">
                  <c:v>6.8061330983515967E-17</c:v>
                </c:pt>
                <c:pt idx="907">
                  <c:v>6.2689063255725824E-17</c:v>
                </c:pt>
                <c:pt idx="908">
                  <c:v>5.7735606342915173E-17</c:v>
                </c:pt>
                <c:pt idx="909">
                  <c:v>5.3168730415877322E-17</c:v>
                </c:pt>
                <c:pt idx="910">
                  <c:v>4.895865264586045E-17</c:v>
                </c:pt>
                <c:pt idx="911">
                  <c:v>4.507785402453551E-17</c:v>
                </c:pt>
                <c:pt idx="912">
                  <c:v>4.1500909695180429E-17</c:v>
                </c:pt>
                <c:pt idx="913">
                  <c:v>3.8204331813893916E-17</c:v>
                </c:pt>
                <c:pt idx="914">
                  <c:v>3.5166424029732964E-17</c:v>
                </c:pt>
                <c:pt idx="915">
                  <c:v>3.2367146737857529E-17</c:v>
                </c:pt>
                <c:pt idx="916">
                  <c:v>2.978799232034291E-17</c:v>
                </c:pt>
                <c:pt idx="917">
                  <c:v>2.7411869645660211E-17</c:v>
                </c:pt>
                <c:pt idx="918">
                  <c:v>2.522299715016929E-17</c:v>
                </c:pt>
                <c:pt idx="919">
                  <c:v>2.3206803873638667E-17</c:v>
                </c:pt>
                <c:pt idx="920">
                  <c:v>2.1349837866015134E-17</c:v>
                </c:pt>
                <c:pt idx="921">
                  <c:v>1.9639681424692282E-17</c:v>
                </c:pt>
                <c:pt idx="922">
                  <c:v>1.8064872660563074E-17</c:v>
                </c:pt>
                <c:pt idx="923">
                  <c:v>1.661483292740917E-17</c:v>
                </c:pt>
                <c:pt idx="924">
                  <c:v>1.527979968287294E-17</c:v>
                </c:pt>
                <c:pt idx="925">
                  <c:v>1.4050764380548089E-17</c:v>
                </c:pt>
                <c:pt idx="926">
                  <c:v>1.2919415021788637E-17</c:v>
                </c:pt>
                <c:pt idx="927">
                  <c:v>1.1878083022821585E-17</c:v>
                </c:pt>
                <c:pt idx="928">
                  <c:v>1.0919694077811977E-17</c:v>
                </c:pt>
                <c:pt idx="929">
                  <c:v>1.0037722721790572E-17</c:v>
                </c:pt>
                <c:pt idx="930">
                  <c:v>9.2261503189555145E-18</c:v>
                </c:pt>
                <c:pt idx="931">
                  <c:v>8.4794262219094948E-18</c:v>
                </c:pt>
                <c:pt idx="932">
                  <c:v>7.7924318659990869E-18</c:v>
                </c:pt>
                <c:pt idx="933">
                  <c:v>7.1604475801958816E-18</c:v>
                </c:pt>
                <c:pt idx="934">
                  <c:v>6.5791219119826449E-18</c:v>
                </c:pt>
                <c:pt idx="935">
                  <c:v>6.044443278578269E-18</c:v>
                </c:pt>
                <c:pt idx="936">
                  <c:v>5.5527137706297561E-18</c:v>
                </c:pt>
                <c:pt idx="937">
                  <c:v>5.1005249472981474E-18</c:v>
                </c:pt>
                <c:pt idx="938">
                  <c:v>4.6847354735354945E-18</c:v>
                </c:pt>
                <c:pt idx="939">
                  <c:v>4.3024504613593768E-18</c:v>
                </c:pt>
                <c:pt idx="940">
                  <c:v>3.9510023871432412E-18</c:v>
                </c:pt>
                <c:pt idx="941">
                  <c:v>3.6279334664071907E-18</c:v>
                </c:pt>
                <c:pt idx="942">
                  <c:v>3.3309793763732971E-18</c:v>
                </c:pt>
                <c:pt idx="943">
                  <c:v>3.0580542246885481E-18</c:v>
                </c:pt>
                <c:pt idx="944">
                  <c:v>2.807236670261681E-18</c:v>
                </c:pt>
                <c:pt idx="945">
                  <c:v>2.5767571091549445E-18</c:v>
                </c:pt>
                <c:pt idx="946">
                  <c:v>2.3649858449514187E-18</c:v>
                </c:pt>
                <c:pt idx="947">
                  <c:v>2.1704221690258285E-18</c:v>
                </c:pt>
                <c:pt idx="948">
                  <c:v>1.9916842817121267E-18</c:v>
                </c:pt>
                <c:pt idx="949">
                  <c:v>1.8274999905172911E-18</c:v>
                </c:pt>
                <c:pt idx="950">
                  <c:v>1.6766981263083809E-18</c:v>
                </c:pt>
                <c:pt idx="951">
                  <c:v>1.5382006228250744E-18</c:v>
                </c:pt>
                <c:pt idx="952">
                  <c:v>1.411015208968636E-18</c:v>
                </c:pt>
                <c:pt idx="953">
                  <c:v>1.2942286671146505E-18</c:v>
                </c:pt>
                <c:pt idx="954">
                  <c:v>1.187000614212061E-18</c:v>
                </c:pt>
                <c:pt idx="955">
                  <c:v>1.0885577656863014E-18</c:v>
                </c:pt>
                <c:pt idx="956">
                  <c:v>9.9818864517786208E-19</c:v>
                </c:pt>
                <c:pt idx="957">
                  <c:v>9.1523870593801882E-19</c:v>
                </c:pt>
                <c:pt idx="958">
                  <c:v>8.3910583228571299E-19</c:v>
                </c:pt>
                <c:pt idx="959">
                  <c:v>7.6923619192020063E-19</c:v>
                </c:pt>
                <c:pt idx="960">
                  <c:v>7.0512041209646726E-19</c:v>
                </c:pt>
                <c:pt idx="961">
                  <c:v>6.4629005471729535E-19</c:v>
                </c:pt>
                <c:pt idx="962">
                  <c:v>5.9231436729059106E-19</c:v>
                </c:pt>
                <c:pt idx="963">
                  <c:v>5.4279728845267855E-19</c:v>
                </c:pt>
                <c:pt idx="964">
                  <c:v>4.9737468837987735E-19</c:v>
                </c:pt>
                <c:pt idx="965">
                  <c:v>4.55711825910334E-19</c:v>
                </c:pt>
                <c:pt idx="966">
                  <c:v>4.1750100558505445E-19</c:v>
                </c:pt>
                <c:pt idx="967">
                  <c:v>3.8245941909998622E-19</c:v>
                </c:pt>
                <c:pt idx="968">
                  <c:v>3.5032715684727581E-19</c:v>
                </c:pt>
                <c:pt idx="969">
                  <c:v>3.2086537632051923E-19</c:v>
                </c:pt>
                <c:pt idx="970">
                  <c:v>2.9385461517303436E-19</c:v>
                </c:pt>
                <c:pt idx="971">
                  <c:v>2.6909323765546111E-19</c:v>
                </c:pt>
                <c:pt idx="972">
                  <c:v>2.4639600402563801E-19</c:v>
                </c:pt>
                <c:pt idx="973">
                  <c:v>2.2559275332449444E-19</c:v>
                </c:pt>
                <c:pt idx="974">
                  <c:v>2.0652719065181306E-19</c:v>
                </c:pt>
                <c:pt idx="975">
                  <c:v>1.8905577075970124E-19</c:v>
                </c:pt>
                <c:pt idx="976">
                  <c:v>1.7304667041346731E-19</c:v>
                </c:pt>
                <c:pt idx="977">
                  <c:v>1.5837884255344723E-19</c:v>
                </c:pt>
                <c:pt idx="978">
                  <c:v>1.4494114583064854E-19</c:v>
                </c:pt>
                <c:pt idx="979">
                  <c:v>1.3263154358717523E-19</c:v>
                </c:pt>
                <c:pt idx="980">
                  <c:v>1.2135636681257875E-19</c:v>
                </c:pt>
                <c:pt idx="981">
                  <c:v>1.110296360320888E-19</c:v>
                </c:pt>
                <c:pt idx="982">
                  <c:v>1.0157243747507919E-19</c:v>
                </c:pt>
                <c:pt idx="983">
                  <c:v>9.291234923435454E-20</c:v>
                </c:pt>
                <c:pt idx="984">
                  <c:v>8.4982913461296381E-20</c:v>
                </c:pt>
                <c:pt idx="985">
                  <c:v>7.7723150950622758E-20</c:v>
                </c:pt>
                <c:pt idx="986">
                  <c:v>7.1077114753496726E-20</c:v>
                </c:pt>
                <c:pt idx="987">
                  <c:v>6.4993479720708472E-20</c:v>
                </c:pt>
                <c:pt idx="988">
                  <c:v>5.9425165120374718E-20</c:v>
                </c:pt>
                <c:pt idx="989">
                  <c:v>5.432898769854618E-20</c:v>
                </c:pt>
                <c:pt idx="990">
                  <c:v>4.9665342757768544E-20</c:v>
                </c:pt>
                <c:pt idx="991">
                  <c:v>4.5397911019255603E-20</c:v>
                </c:pt>
                <c:pt idx="992">
                  <c:v>4.1493389210196763E-20</c:v>
                </c:pt>
                <c:pt idx="993">
                  <c:v>3.792124247992639E-20</c:v>
                </c:pt>
                <c:pt idx="994">
                  <c:v>3.4653476898263233E-20</c:v>
                </c:pt>
                <c:pt idx="995">
                  <c:v>3.1664430427294368E-20</c:v>
                </c:pt>
                <c:pt idx="996">
                  <c:v>2.8930580885078058E-20</c:v>
                </c:pt>
                <c:pt idx="997">
                  <c:v>2.6430369537021272E-20</c:v>
                </c:pt>
                <c:pt idx="998">
                  <c:v>2.4144039058815929E-20</c:v>
                </c:pt>
                <c:pt idx="999">
                  <c:v>2.2053484714483274E-20</c:v>
                </c:pt>
                <c:pt idx="1000">
                  <c:v>2.0142117684944088E-20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BB-454C-A4A4-C634EAF29AA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5.1000000000000004E-2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5.9000000000000004E-2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7.1000000000000008E-2</c:v>
                </c:pt>
                <c:pt idx="72">
                  <c:v>7.2000000000000008E-2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8.6000000000000007E-2</c:v>
                </c:pt>
                <c:pt idx="87">
                  <c:v>8.7000000000000008E-2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0.10200000000000001</c:v>
                </c:pt>
                <c:pt idx="103">
                  <c:v>0.10300000000000001</c:v>
                </c:pt>
                <c:pt idx="104">
                  <c:v>0.10400000000000001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0.11800000000000001</c:v>
                </c:pt>
                <c:pt idx="119">
                  <c:v>0.11900000000000001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0.14100000000000001</c:v>
                </c:pt>
                <c:pt idx="142">
                  <c:v>0.14200000000000002</c:v>
                </c:pt>
                <c:pt idx="143">
                  <c:v>0.14300000000000002</c:v>
                </c:pt>
                <c:pt idx="144">
                  <c:v>0.14400000000000002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0.17200000000000001</c:v>
                </c:pt>
                <c:pt idx="173">
                  <c:v>0.17300000000000001</c:v>
                </c:pt>
                <c:pt idx="174">
                  <c:v>0.17400000000000002</c:v>
                </c:pt>
                <c:pt idx="175">
                  <c:v>0.17500000000000002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0.20400000000000001</c:v>
                </c:pt>
                <c:pt idx="205">
                  <c:v>0.20500000000000002</c:v>
                </c:pt>
                <c:pt idx="206">
                  <c:v>0.20600000000000002</c:v>
                </c:pt>
                <c:pt idx="207">
                  <c:v>0.20700000000000002</c:v>
                </c:pt>
                <c:pt idx="208">
                  <c:v>0.20800000000000002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0.23500000000000001</c:v>
                </c:pt>
                <c:pt idx="236">
                  <c:v>0.23600000000000002</c:v>
                </c:pt>
                <c:pt idx="237">
                  <c:v>0.23700000000000002</c:v>
                </c:pt>
                <c:pt idx="238">
                  <c:v>0.23800000000000002</c:v>
                </c:pt>
                <c:pt idx="239">
                  <c:v>0.23900000000000002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0.28200000000000003</c:v>
                </c:pt>
                <c:pt idx="283">
                  <c:v>0.28300000000000003</c:v>
                </c:pt>
                <c:pt idx="284">
                  <c:v>0.28400000000000003</c:v>
                </c:pt>
                <c:pt idx="285">
                  <c:v>0.28500000000000003</c:v>
                </c:pt>
                <c:pt idx="286">
                  <c:v>0.28600000000000003</c:v>
                </c:pt>
                <c:pt idx="287">
                  <c:v>0.28700000000000003</c:v>
                </c:pt>
                <c:pt idx="288">
                  <c:v>0.28800000000000003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0.34400000000000003</c:v>
                </c:pt>
                <c:pt idx="345">
                  <c:v>0.34500000000000003</c:v>
                </c:pt>
                <c:pt idx="346">
                  <c:v>0.34600000000000003</c:v>
                </c:pt>
                <c:pt idx="347">
                  <c:v>0.34700000000000003</c:v>
                </c:pt>
                <c:pt idx="348">
                  <c:v>0.34800000000000003</c:v>
                </c:pt>
                <c:pt idx="349">
                  <c:v>0.34900000000000003</c:v>
                </c:pt>
                <c:pt idx="350">
                  <c:v>0.35000000000000003</c:v>
                </c:pt>
                <c:pt idx="351">
                  <c:v>0.35100000000000003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0.40700000000000003</c:v>
                </c:pt>
                <c:pt idx="408">
                  <c:v>0.40800000000000003</c:v>
                </c:pt>
                <c:pt idx="409">
                  <c:v>0.40900000000000003</c:v>
                </c:pt>
                <c:pt idx="410">
                  <c:v>0.41000000000000003</c:v>
                </c:pt>
                <c:pt idx="411">
                  <c:v>0.41100000000000003</c:v>
                </c:pt>
                <c:pt idx="412">
                  <c:v>0.41200000000000003</c:v>
                </c:pt>
                <c:pt idx="413">
                  <c:v>0.41300000000000003</c:v>
                </c:pt>
                <c:pt idx="414">
                  <c:v>0.41400000000000003</c:v>
                </c:pt>
                <c:pt idx="415">
                  <c:v>0.41500000000000004</c:v>
                </c:pt>
                <c:pt idx="416">
                  <c:v>0.41600000000000004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0.46900000000000003</c:v>
                </c:pt>
                <c:pt idx="470">
                  <c:v>0.47000000000000003</c:v>
                </c:pt>
                <c:pt idx="471">
                  <c:v>0.47100000000000003</c:v>
                </c:pt>
                <c:pt idx="472">
                  <c:v>0.47200000000000003</c:v>
                </c:pt>
                <c:pt idx="473">
                  <c:v>0.47300000000000003</c:v>
                </c:pt>
                <c:pt idx="474">
                  <c:v>0.47400000000000003</c:v>
                </c:pt>
                <c:pt idx="475">
                  <c:v>0.47500000000000003</c:v>
                </c:pt>
                <c:pt idx="476">
                  <c:v>0.47600000000000003</c:v>
                </c:pt>
                <c:pt idx="477">
                  <c:v>0.47700000000000004</c:v>
                </c:pt>
                <c:pt idx="478">
                  <c:v>0.47800000000000004</c:v>
                </c:pt>
                <c:pt idx="479">
                  <c:v>0.47900000000000004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0.56300000000000006</c:v>
                </c:pt>
                <c:pt idx="564">
                  <c:v>0.56400000000000006</c:v>
                </c:pt>
                <c:pt idx="565">
                  <c:v>0.56500000000000006</c:v>
                </c:pt>
                <c:pt idx="566">
                  <c:v>0.56600000000000006</c:v>
                </c:pt>
                <c:pt idx="567">
                  <c:v>0.56700000000000006</c:v>
                </c:pt>
                <c:pt idx="568">
                  <c:v>0.56800000000000006</c:v>
                </c:pt>
                <c:pt idx="569">
                  <c:v>0.56900000000000006</c:v>
                </c:pt>
                <c:pt idx="570">
                  <c:v>0.57000000000000006</c:v>
                </c:pt>
                <c:pt idx="571">
                  <c:v>0.57100000000000006</c:v>
                </c:pt>
                <c:pt idx="572">
                  <c:v>0.57200000000000006</c:v>
                </c:pt>
                <c:pt idx="573">
                  <c:v>0.57300000000000006</c:v>
                </c:pt>
                <c:pt idx="574">
                  <c:v>0.57400000000000007</c:v>
                </c:pt>
                <c:pt idx="575">
                  <c:v>0.57500000000000007</c:v>
                </c:pt>
                <c:pt idx="576">
                  <c:v>0.57600000000000007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0.68800000000000006</c:v>
                </c:pt>
                <c:pt idx="689">
                  <c:v>0.68900000000000006</c:v>
                </c:pt>
                <c:pt idx="690">
                  <c:v>0.69000000000000006</c:v>
                </c:pt>
                <c:pt idx="691">
                  <c:v>0.69100000000000006</c:v>
                </c:pt>
                <c:pt idx="692">
                  <c:v>0.69200000000000006</c:v>
                </c:pt>
                <c:pt idx="693">
                  <c:v>0.69300000000000006</c:v>
                </c:pt>
                <c:pt idx="694">
                  <c:v>0.69400000000000006</c:v>
                </c:pt>
                <c:pt idx="695">
                  <c:v>0.69500000000000006</c:v>
                </c:pt>
                <c:pt idx="696">
                  <c:v>0.69600000000000006</c:v>
                </c:pt>
                <c:pt idx="697">
                  <c:v>0.69700000000000006</c:v>
                </c:pt>
                <c:pt idx="698">
                  <c:v>0.69800000000000006</c:v>
                </c:pt>
                <c:pt idx="699">
                  <c:v>0.69900000000000007</c:v>
                </c:pt>
                <c:pt idx="700">
                  <c:v>0.70000000000000007</c:v>
                </c:pt>
                <c:pt idx="701">
                  <c:v>0.70100000000000007</c:v>
                </c:pt>
                <c:pt idx="702">
                  <c:v>0.70200000000000007</c:v>
                </c:pt>
                <c:pt idx="703">
                  <c:v>0.70300000000000007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0.81300000000000006</c:v>
                </c:pt>
                <c:pt idx="814">
                  <c:v>0.81400000000000006</c:v>
                </c:pt>
                <c:pt idx="815">
                  <c:v>0.81500000000000006</c:v>
                </c:pt>
                <c:pt idx="816">
                  <c:v>0.81600000000000006</c:v>
                </c:pt>
                <c:pt idx="817">
                  <c:v>0.81700000000000006</c:v>
                </c:pt>
                <c:pt idx="818">
                  <c:v>0.81800000000000006</c:v>
                </c:pt>
                <c:pt idx="819">
                  <c:v>0.81900000000000006</c:v>
                </c:pt>
                <c:pt idx="820">
                  <c:v>0.82000000000000006</c:v>
                </c:pt>
                <c:pt idx="821">
                  <c:v>0.82100000000000006</c:v>
                </c:pt>
                <c:pt idx="822">
                  <c:v>0.82200000000000006</c:v>
                </c:pt>
                <c:pt idx="823">
                  <c:v>0.82300000000000006</c:v>
                </c:pt>
                <c:pt idx="824">
                  <c:v>0.82400000000000007</c:v>
                </c:pt>
                <c:pt idx="825">
                  <c:v>0.82500000000000007</c:v>
                </c:pt>
                <c:pt idx="826">
                  <c:v>0.82600000000000007</c:v>
                </c:pt>
                <c:pt idx="827">
                  <c:v>0.82700000000000007</c:v>
                </c:pt>
                <c:pt idx="828">
                  <c:v>0.82800000000000007</c:v>
                </c:pt>
                <c:pt idx="829">
                  <c:v>0.82900000000000007</c:v>
                </c:pt>
                <c:pt idx="830">
                  <c:v>0.83000000000000007</c:v>
                </c:pt>
                <c:pt idx="831">
                  <c:v>0.83100000000000007</c:v>
                </c:pt>
                <c:pt idx="832">
                  <c:v>0.83200000000000007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0.93800000000000006</c:v>
                </c:pt>
                <c:pt idx="939">
                  <c:v>0.93900000000000006</c:v>
                </c:pt>
                <c:pt idx="940">
                  <c:v>0.94000000000000006</c:v>
                </c:pt>
                <c:pt idx="941">
                  <c:v>0.94100000000000006</c:v>
                </c:pt>
                <c:pt idx="942">
                  <c:v>0.94200000000000006</c:v>
                </c:pt>
                <c:pt idx="943">
                  <c:v>0.94300000000000006</c:v>
                </c:pt>
                <c:pt idx="944">
                  <c:v>0.94400000000000006</c:v>
                </c:pt>
                <c:pt idx="945">
                  <c:v>0.94500000000000006</c:v>
                </c:pt>
                <c:pt idx="946">
                  <c:v>0.94600000000000006</c:v>
                </c:pt>
                <c:pt idx="947">
                  <c:v>0.94700000000000006</c:v>
                </c:pt>
                <c:pt idx="948">
                  <c:v>0.94800000000000006</c:v>
                </c:pt>
                <c:pt idx="949">
                  <c:v>0.94900000000000007</c:v>
                </c:pt>
                <c:pt idx="950">
                  <c:v>0.95000000000000007</c:v>
                </c:pt>
                <c:pt idx="951">
                  <c:v>0.95100000000000007</c:v>
                </c:pt>
                <c:pt idx="952">
                  <c:v>0.95200000000000007</c:v>
                </c:pt>
                <c:pt idx="953">
                  <c:v>0.95300000000000007</c:v>
                </c:pt>
                <c:pt idx="954">
                  <c:v>0.95400000000000007</c:v>
                </c:pt>
                <c:pt idx="955">
                  <c:v>0.95500000000000007</c:v>
                </c:pt>
                <c:pt idx="956">
                  <c:v>0.95600000000000007</c:v>
                </c:pt>
                <c:pt idx="957">
                  <c:v>0.95700000000000007</c:v>
                </c:pt>
                <c:pt idx="958">
                  <c:v>0.95800000000000007</c:v>
                </c:pt>
                <c:pt idx="959">
                  <c:v>0.95900000000000007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Sheet2!$C$2:$C$1002</c:f>
              <c:numCache>
                <c:formatCode>General</c:formatCode>
                <c:ptCount val="1001"/>
                <c:pt idx="0">
                  <c:v>5.8749824089630552E-2</c:v>
                </c:pt>
                <c:pt idx="1">
                  <c:v>6.0094513285565344E-2</c:v>
                </c:pt>
                <c:pt idx="2">
                  <c:v>6.1464405003771282E-2</c:v>
                </c:pt>
                <c:pt idx="3">
                  <c:v>6.2859822423916273E-2</c:v>
                </c:pt>
                <c:pt idx="4">
                  <c:v>6.4281089053485174E-2</c:v>
                </c:pt>
                <c:pt idx="5">
                  <c:v>6.572852861653046E-2</c:v>
                </c:pt>
                <c:pt idx="6">
                  <c:v>6.7202464939802892E-2</c:v>
                </c:pt>
                <c:pt idx="7">
                  <c:v>6.8703221836266135E-2</c:v>
                </c:pt>
                <c:pt idx="8">
                  <c:v>7.0231122986000288E-2</c:v>
                </c:pt>
                <c:pt idx="9">
                  <c:v>7.1786491814500836E-2</c:v>
                </c:pt>
                <c:pt idx="10">
                  <c:v>7.3369651368382902E-2</c:v>
                </c:pt>
                <c:pt idx="11">
                  <c:v>7.4980924188500511E-2</c:v>
                </c:pt>
                <c:pt idx="12">
                  <c:v>7.6620632180493545E-2</c:v>
                </c:pt>
                <c:pt idx="13">
                  <c:v>7.8289096482777501E-2</c:v>
                </c:pt>
                <c:pt idx="14">
                  <c:v>7.9986637331992128E-2</c:v>
                </c:pt>
                <c:pt idx="15">
                  <c:v>8.1713573925926833E-2</c:v>
                </c:pt>
                <c:pt idx="16">
                  <c:v>8.3470224283944502E-2</c:v>
                </c:pt>
                <c:pt idx="17">
                  <c:v>8.5256905104925146E-2</c:v>
                </c:pt>
                <c:pt idx="18">
                  <c:v>8.7073931622754924E-2</c:v>
                </c:pt>
                <c:pt idx="19">
                  <c:v>8.8921617459386301E-2</c:v>
                </c:pt>
                <c:pt idx="20">
                  <c:v>9.080027447549878E-2</c:v>
                </c:pt>
                <c:pt idx="21">
                  <c:v>9.2710212618791185E-2</c:v>
                </c:pt>
                <c:pt idx="22">
                  <c:v>9.4651739769938625E-2</c:v>
                </c:pt>
                <c:pt idx="23">
                  <c:v>9.6625161586248967E-2</c:v>
                </c:pt>
                <c:pt idx="24">
                  <c:v>9.8630781343057305E-2</c:v>
                </c:pt>
                <c:pt idx="25">
                  <c:v>0.10066889977289782</c:v>
                </c:pt>
                <c:pt idx="26">
                  <c:v>0.10273981490249436</c:v>
                </c:pt>
                <c:pt idx="27">
                  <c:v>0.10484382188761632</c:v>
                </c:pt>
                <c:pt idx="28">
                  <c:v>0.10698121284584336</c:v>
                </c:pt>
                <c:pt idx="29">
                  <c:v>0.10915227668729093</c:v>
                </c:pt>
                <c:pt idx="30">
                  <c:v>0.11135729894334546</c:v>
                </c:pt>
                <c:pt idx="31">
                  <c:v>0.1135965615934644</c:v>
                </c:pt>
                <c:pt idx="32">
                  <c:v>0.11587034289009655</c:v>
                </c:pt>
                <c:pt idx="33">
                  <c:v>0.1181789171817805</c:v>
                </c:pt>
                <c:pt idx="34">
                  <c:v>0.12052255473448244</c:v>
                </c:pt>
                <c:pt idx="35">
                  <c:v>0.12290152155123582</c:v>
                </c:pt>
                <c:pt idx="36">
                  <c:v>0.1253160791901482</c:v>
                </c:pt>
                <c:pt idx="37">
                  <c:v>0.12776648458084364</c:v>
                </c:pt>
                <c:pt idx="38">
                  <c:v>0.13025298983940925</c:v>
                </c:pt>
                <c:pt idx="39">
                  <c:v>0.13277584208191967</c:v>
                </c:pt>
                <c:pt idx="40">
                  <c:v>0.1353352832366127</c:v>
                </c:pt>
                <c:pt idx="41">
                  <c:v>0.13793154985479447</c:v>
                </c:pt>
                <c:pt idx="42">
                  <c:v>0.14056487292055242</c:v>
                </c:pt>
                <c:pt idx="43">
                  <c:v>0.14323547765935798</c:v>
                </c:pt>
                <c:pt idx="44">
                  <c:v>0.14594358334564247</c:v>
                </c:pt>
                <c:pt idx="45">
                  <c:v>0.14868940310943365</c:v>
                </c:pt>
                <c:pt idx="46">
                  <c:v>0.15147314374213891</c:v>
                </c:pt>
                <c:pt idx="47">
                  <c:v>0.15429500550156827</c:v>
                </c:pt>
                <c:pt idx="48">
                  <c:v>0.15715518191628761</c:v>
                </c:pt>
                <c:pt idx="49">
                  <c:v>0.16005385958939938</c:v>
                </c:pt>
                <c:pt idx="50">
                  <c:v>0.16299121800184541</c:v>
                </c:pt>
                <c:pt idx="51">
                  <c:v>0.16596742931533337</c:v>
                </c:pt>
                <c:pt idx="52">
                  <c:v>0.16898265817498626</c:v>
                </c:pt>
                <c:pt idx="53">
                  <c:v>0.17203706151181969</c:v>
                </c:pt>
                <c:pt idx="54">
                  <c:v>0.17513078834515086</c:v>
                </c:pt>
                <c:pt idx="55">
                  <c:v>0.17826397958504794</c:v>
                </c:pt>
                <c:pt idx="56">
                  <c:v>0.18143676783492738</c:v>
                </c:pt>
                <c:pt idx="57">
                  <c:v>0.18464927719441282</c:v>
                </c:pt>
                <c:pt idx="58">
                  <c:v>0.18790162306256486</c:v>
                </c:pt>
                <c:pt idx="59">
                  <c:v>0.19119391194159971</c:v>
                </c:pt>
                <c:pt idx="60">
                  <c:v>0.19452624124121126</c:v>
                </c:pt>
                <c:pt idx="61">
                  <c:v>0.19789869908361465</c:v>
                </c:pt>
                <c:pt idx="62">
                  <c:v>0.20131136410943237</c:v>
                </c:pt>
                <c:pt idx="63">
                  <c:v>0.20476430528454229</c:v>
                </c:pt>
                <c:pt idx="64">
                  <c:v>0.20825758170801162</c:v>
                </c:pt>
                <c:pt idx="65">
                  <c:v>0.21179124242124053</c:v>
                </c:pt>
                <c:pt idx="66">
                  <c:v>0.21536532621844051</c:v>
                </c:pt>
                <c:pt idx="67">
                  <c:v>0.21897986145857526</c:v>
                </c:pt>
                <c:pt idx="68">
                  <c:v>0.22263486587889089</c:v>
                </c:pt>
                <c:pt idx="69">
                  <c:v>0.22633034641016581</c:v>
                </c:pt>
                <c:pt idx="70">
                  <c:v>0.23006629899380915</c:v>
                </c:pt>
                <c:pt idx="71">
                  <c:v>0.23384270840094029</c:v>
                </c:pt>
                <c:pt idx="72">
                  <c:v>0.23765954805358111</c:v>
                </c:pt>
                <c:pt idx="73">
                  <c:v>0.24151677984809353</c:v>
                </c:pt>
                <c:pt idx="74">
                  <c:v>0.24541435398099634</c:v>
                </c:pt>
                <c:pt idx="75">
                  <c:v>0.24935220877729627</c:v>
                </c:pt>
                <c:pt idx="76">
                  <c:v>0.25333027052146706</c:v>
                </c:pt>
                <c:pt idx="77">
                  <c:v>0.2573484532912137</c:v>
                </c:pt>
                <c:pt idx="78">
                  <c:v>0.26140665879415559</c:v>
                </c:pt>
                <c:pt idx="79">
                  <c:v>0.26550477620756679</c:v>
                </c:pt>
                <c:pt idx="80">
                  <c:v>0.26964268202130803</c:v>
                </c:pt>
                <c:pt idx="81">
                  <c:v>0.27382023988408905</c:v>
                </c:pt>
                <c:pt idx="82">
                  <c:v>0.27803730045319419</c:v>
                </c:pt>
                <c:pt idx="83">
                  <c:v>0.282293701247813</c:v>
                </c:pt>
                <c:pt idx="84">
                  <c:v>0.28658926650610644</c:v>
                </c:pt>
                <c:pt idx="85">
                  <c:v>0.29092380704614823</c:v>
                </c:pt>
                <c:pt idx="86">
                  <c:v>0.29529712013087644</c:v>
                </c:pt>
                <c:pt idx="87">
                  <c:v>0.29970898933718887</c:v>
                </c:pt>
                <c:pt idx="88">
                  <c:v>0.30415918442931789</c:v>
                </c:pt>
                <c:pt idx="89">
                  <c:v>0.30864746123661896</c:v>
                </c:pt>
                <c:pt idx="90">
                  <c:v>0.31317356153590376</c:v>
                </c:pt>
                <c:pt idx="91">
                  <c:v>0.31773721293845258</c:v>
                </c:pt>
                <c:pt idx="92">
                  <c:v>0.32233812878183443</c:v>
                </c:pt>
                <c:pt idx="93">
                  <c:v>0.3269760080266661</c:v>
                </c:pt>
                <c:pt idx="94">
                  <c:v>0.33165053515843901</c:v>
                </c:pt>
                <c:pt idx="95">
                  <c:v>0.33636138009454003</c:v>
                </c:pt>
                <c:pt idx="96">
                  <c:v>0.34110819809659193</c:v>
                </c:pt>
                <c:pt idx="97">
                  <c:v>0.34589062968823908</c:v>
                </c:pt>
                <c:pt idx="98">
                  <c:v>0.35070830057849778</c:v>
                </c:pt>
                <c:pt idx="99">
                  <c:v>0.35556082159079694</c:v>
                </c:pt>
                <c:pt idx="100">
                  <c:v>0.36044778859782106</c:v>
                </c:pt>
                <c:pt idx="101">
                  <c:v>0.36536878246227739</c:v>
                </c:pt>
                <c:pt idx="102">
                  <c:v>0.3703233689836995</c:v>
                </c:pt>
                <c:pt idx="103">
                  <c:v>0.37531109885139957</c:v>
                </c:pt>
                <c:pt idx="104">
                  <c:v>0.38033150760367895</c:v>
                </c:pt>
                <c:pt idx="105">
                  <c:v>0.38538411559340469</c:v>
                </c:pt>
                <c:pt idx="106">
                  <c:v>0.39046842796005682</c:v>
                </c:pt>
                <c:pt idx="107">
                  <c:v>0.39558393460834651</c:v>
                </c:pt>
                <c:pt idx="108">
                  <c:v>0.40073011019350707</c:v>
                </c:pt>
                <c:pt idx="109">
                  <c:v>0.40590641411335093</c:v>
                </c:pt>
                <c:pt idx="110">
                  <c:v>0.41111229050718734</c:v>
                </c:pt>
                <c:pt idx="111">
                  <c:v>0.41634716826169077</c:v>
                </c:pt>
                <c:pt idx="112">
                  <c:v>0.42161046102380467</c:v>
                </c:pt>
                <c:pt idx="113">
                  <c:v>0.42690156722076633</c:v>
                </c:pt>
                <c:pt idx="114">
                  <c:v>0.43221987008733065</c:v>
                </c:pt>
                <c:pt idx="115">
                  <c:v>0.43756473770026916</c:v>
                </c:pt>
                <c:pt idx="116">
                  <c:v>0.44293552302021827</c:v>
                </c:pt>
                <c:pt idx="117">
                  <c:v>0.44833156394094292</c:v>
                </c:pt>
                <c:pt idx="118">
                  <c:v>0.45375218334608247</c:v>
                </c:pt>
                <c:pt idx="119">
                  <c:v>0.45919668917343825</c:v>
                </c:pt>
                <c:pt idx="120">
                  <c:v>0.46466437448686004</c:v>
                </c:pt>
                <c:pt idx="121">
                  <c:v>0.47015451755578452</c:v>
                </c:pt>
                <c:pt idx="122">
                  <c:v>0.47566638194247246</c:v>
                </c:pt>
                <c:pt idx="123">
                  <c:v>0.48119921659698967</c:v>
                </c:pt>
                <c:pt idx="124">
                  <c:v>0.48675225595997174</c:v>
                </c:pt>
                <c:pt idx="125">
                  <c:v>0.49232472007320532</c:v>
                </c:pt>
                <c:pt idx="126">
                  <c:v>0.49791581469805946</c:v>
                </c:pt>
                <c:pt idx="127">
                  <c:v>0.50352473144179033</c:v>
                </c:pt>
                <c:pt idx="128">
                  <c:v>0.50915064789174136</c:v>
                </c:pt>
                <c:pt idx="129">
                  <c:v>0.51479272775745388</c:v>
                </c:pt>
                <c:pt idx="130">
                  <c:v>0.52045012102070209</c:v>
                </c:pt>
                <c:pt idx="131">
                  <c:v>0.52612196409345657</c:v>
                </c:pt>
                <c:pt idx="132">
                  <c:v>0.53180737998377747</c:v>
                </c:pt>
                <c:pt idx="133">
                  <c:v>0.53750547846963692</c:v>
                </c:pt>
                <c:pt idx="134">
                  <c:v>0.54321535628065687</c:v>
                </c:pt>
                <c:pt idx="135">
                  <c:v>0.54893609728775417</c:v>
                </c:pt>
                <c:pt idx="136">
                  <c:v>0.55466677270066833</c:v>
                </c:pt>
                <c:pt idx="137">
                  <c:v>0.56040644127335326</c:v>
                </c:pt>
                <c:pt idx="138">
                  <c:v>0.56615414951719756</c:v>
                </c:pt>
                <c:pt idx="139">
                  <c:v>0.57190893192204384</c:v>
                </c:pt>
                <c:pt idx="140">
                  <c:v>0.57766981118496297</c:v>
                </c:pt>
                <c:pt idx="141">
                  <c:v>0.58343579844673932</c:v>
                </c:pt>
                <c:pt idx="142">
                  <c:v>0.58920589353601682</c:v>
                </c:pt>
                <c:pt idx="143">
                  <c:v>0.59497908522104714</c:v>
                </c:pt>
                <c:pt idx="144">
                  <c:v>0.60075435146898126</c:v>
                </c:pt>
                <c:pt idx="145">
                  <c:v>0.60653065971263342</c:v>
                </c:pt>
                <c:pt idx="146">
                  <c:v>0.61230696712464849</c:v>
                </c:pt>
                <c:pt idx="147">
                  <c:v>0.61808222089899312</c:v>
                </c:pt>
                <c:pt idx="148">
                  <c:v>0.62385535853968566</c:v>
                </c:pt>
                <c:pt idx="149">
                  <c:v>0.62962530815667994</c:v>
                </c:pt>
                <c:pt idx="150">
                  <c:v>0.6353909887688034</c:v>
                </c:pt>
                <c:pt idx="151">
                  <c:v>0.64115131061365471</c:v>
                </c:pt>
                <c:pt idx="152">
                  <c:v>0.64690517546435233</c:v>
                </c:pt>
                <c:pt idx="153">
                  <c:v>0.65265147695302572</c:v>
                </c:pt>
                <c:pt idx="154">
                  <c:v>0.65838910090093206</c:v>
                </c:pt>
                <c:pt idx="155">
                  <c:v>0.66411692565507929</c:v>
                </c:pt>
                <c:pt idx="156">
                  <c:v>0.66983382243122602</c:v>
                </c:pt>
                <c:pt idx="157">
                  <c:v>0.67553865566313165</c:v>
                </c:pt>
                <c:pt idx="158">
                  <c:v>0.68123028335791602</c:v>
                </c:pt>
                <c:pt idx="159">
                  <c:v>0.68690755745738785</c:v>
                </c:pt>
                <c:pt idx="160">
                  <c:v>0.69256932420519779</c:v>
                </c:pt>
                <c:pt idx="161">
                  <c:v>0.69821442451966165</c:v>
                </c:pt>
                <c:pt idx="162">
                  <c:v>0.70384169437209831</c:v>
                </c:pt>
                <c:pt idx="163">
                  <c:v>0.70944996517052206</c:v>
                </c:pt>
                <c:pt idx="164">
                  <c:v>0.71503806414852145</c:v>
                </c:pt>
                <c:pt idx="165">
                  <c:v>0.72060481475915528</c:v>
                </c:pt>
                <c:pt idx="166">
                  <c:v>0.72614903707369094</c:v>
                </c:pt>
                <c:pt idx="167">
                  <c:v>0.73166954818500374</c:v>
                </c:pt>
                <c:pt idx="168">
                  <c:v>0.73716516261545473</c:v>
                </c:pt>
                <c:pt idx="169">
                  <c:v>0.74263469272905724</c:v>
                </c:pt>
                <c:pt idx="170">
                  <c:v>0.74807694914774159</c:v>
                </c:pt>
                <c:pt idx="171">
                  <c:v>0.75349074117151982</c:v>
                </c:pt>
                <c:pt idx="172">
                  <c:v>0.75887487720234859</c:v>
                </c:pt>
                <c:pt idx="173">
                  <c:v>0.7642281651714905</c:v>
                </c:pt>
                <c:pt idx="174">
                  <c:v>0.76954941297016077</c:v>
                </c:pt>
                <c:pt idx="175">
                  <c:v>0.77483742888324947</c:v>
                </c:pt>
                <c:pt idx="176">
                  <c:v>0.78009102202590486</c:v>
                </c:pt>
                <c:pt idx="177">
                  <c:v>0.78530900278276006</c:v>
                </c:pt>
                <c:pt idx="178">
                  <c:v>0.79049018324957698</c:v>
                </c:pt>
                <c:pt idx="179">
                  <c:v>0.79563337767708864</c:v>
                </c:pt>
                <c:pt idx="180">
                  <c:v>0.80073740291680806</c:v>
                </c:pt>
                <c:pt idx="181">
                  <c:v>0.80580107886857544</c:v>
                </c:pt>
                <c:pt idx="182">
                  <c:v>0.81082322892960956</c:v>
                </c:pt>
                <c:pt idx="183">
                  <c:v>0.81580268044482784</c:v>
                </c:pt>
                <c:pt idx="184">
                  <c:v>0.82073826515819859</c:v>
                </c:pt>
                <c:pt idx="185">
                  <c:v>0.82562881966488344</c:v>
                </c:pt>
                <c:pt idx="186">
                  <c:v>0.83047318586393049</c:v>
                </c:pt>
                <c:pt idx="187">
                  <c:v>0.83527021141127211</c:v>
                </c:pt>
                <c:pt idx="188">
                  <c:v>0.84001875017278227</c:v>
                </c:pt>
                <c:pt idx="189">
                  <c:v>0.84471766267714954</c:v>
                </c:pt>
                <c:pt idx="190">
                  <c:v>0.84936581656831245</c:v>
                </c:pt>
                <c:pt idx="191">
                  <c:v>0.85396208705721277</c:v>
                </c:pt>
                <c:pt idx="192">
                  <c:v>0.85850535737261213</c:v>
                </c:pt>
                <c:pt idx="193">
                  <c:v>0.86299451921072468</c:v>
                </c:pt>
                <c:pt idx="194">
                  <c:v>0.86742847318341088</c:v>
                </c:pt>
                <c:pt idx="195">
                  <c:v>0.87180612926468237</c:v>
                </c:pt>
                <c:pt idx="196">
                  <c:v>0.87612640723526458</c:v>
                </c:pt>
                <c:pt idx="197">
                  <c:v>0.88038823712496339</c:v>
                </c:pt>
                <c:pt idx="198">
                  <c:v>0.88459055965258793</c:v>
                </c:pt>
                <c:pt idx="199">
                  <c:v>0.88873232666316915</c:v>
                </c:pt>
                <c:pt idx="200">
                  <c:v>0.89281250156223313</c:v>
                </c:pt>
                <c:pt idx="201">
                  <c:v>0.8968300597468688</c:v>
                </c:pt>
                <c:pt idx="202">
                  <c:v>0.90078398903334456</c:v>
                </c:pt>
                <c:pt idx="203">
                  <c:v>0.90467329008102504</c:v>
                </c:pt>
                <c:pt idx="204">
                  <c:v>0.90849697681233765</c:v>
                </c:pt>
                <c:pt idx="205">
                  <c:v>0.91225407682854531</c:v>
                </c:pt>
                <c:pt idx="206">
                  <c:v>0.91594363182107752</c:v>
                </c:pt>
                <c:pt idx="207">
                  <c:v>0.9195646979781793</c:v>
                </c:pt>
                <c:pt idx="208">
                  <c:v>0.92311634638663598</c:v>
                </c:pt>
                <c:pt idx="209">
                  <c:v>0.92659766342833316</c:v>
                </c:pt>
                <c:pt idx="210">
                  <c:v>0.93000775117141921</c:v>
                </c:pt>
                <c:pt idx="211">
                  <c:v>0.93334572775583236</c:v>
                </c:pt>
                <c:pt idx="212">
                  <c:v>0.93661072777296095</c:v>
                </c:pt>
                <c:pt idx="213">
                  <c:v>0.93980190263921359</c:v>
                </c:pt>
                <c:pt idx="214">
                  <c:v>0.94291842096326517</c:v>
                </c:pt>
                <c:pt idx="215">
                  <c:v>0.94595946890676552</c:v>
                </c:pt>
                <c:pt idx="216">
                  <c:v>0.948924250538283</c:v>
                </c:pt>
                <c:pt idx="217">
                  <c:v>0.95181198818027613</c:v>
                </c:pt>
                <c:pt idx="218">
                  <c:v>0.9546219227488737</c:v>
                </c:pt>
                <c:pt idx="219">
                  <c:v>0.95735331408626323</c:v>
                </c:pt>
                <c:pt idx="220">
                  <c:v>0.96000544128547771</c:v>
                </c:pt>
                <c:pt idx="221">
                  <c:v>0.96257760300738437</c:v>
                </c:pt>
                <c:pt idx="222">
                  <c:v>0.96506911778968041</c:v>
                </c:pt>
                <c:pt idx="223">
                  <c:v>0.96747932434770567</c:v>
                </c:pt>
                <c:pt idx="224">
                  <c:v>0.96980758186688243</c:v>
                </c:pt>
                <c:pt idx="225">
                  <c:v>0.97205327028660826</c:v>
                </c:pt>
                <c:pt idx="226">
                  <c:v>0.97421579057541774</c:v>
                </c:pt>
                <c:pt idx="227">
                  <c:v>0.97629456499725076</c:v>
                </c:pt>
                <c:pt idx="228">
                  <c:v>0.97828903736865258</c:v>
                </c:pt>
                <c:pt idx="229">
                  <c:v>0.98019867330675536</c:v>
                </c:pt>
                <c:pt idx="230">
                  <c:v>0.98202296046787596</c:v>
                </c:pt>
                <c:pt idx="231">
                  <c:v>0.98376140877659024</c:v>
                </c:pt>
                <c:pt idx="232">
                  <c:v>0.98541355064513303</c:v>
                </c:pt>
                <c:pt idx="233">
                  <c:v>0.98697894118299323</c:v>
                </c:pt>
                <c:pt idx="234">
                  <c:v>0.98845715839656423</c:v>
                </c:pt>
                <c:pt idx="235">
                  <c:v>0.98984780337873379</c:v>
                </c:pt>
                <c:pt idx="236">
                  <c:v>0.99115050048828501</c:v>
                </c:pt>
                <c:pt idx="237">
                  <c:v>0.99236489751900192</c:v>
                </c:pt>
                <c:pt idx="238">
                  <c:v>0.9934906658583712</c:v>
                </c:pt>
                <c:pt idx="239">
                  <c:v>0.99452750063577688</c:v>
                </c:pt>
                <c:pt idx="240">
                  <c:v>0.99547512086010048</c:v>
                </c:pt>
                <c:pt idx="241">
                  <c:v>0.99633326954663448</c:v>
                </c:pt>
                <c:pt idx="242">
                  <c:v>0.99710171383322965</c:v>
                </c:pt>
                <c:pt idx="243">
                  <c:v>0.99778024508560648</c:v>
                </c:pt>
                <c:pt idx="244">
                  <c:v>0.99836867899175952</c:v>
                </c:pt>
                <c:pt idx="245">
                  <c:v>0.99886685564539612</c:v>
                </c:pt>
                <c:pt idx="246">
                  <c:v>0.99927463961836016</c:v>
                </c:pt>
                <c:pt idx="247">
                  <c:v>0.9995919200219876</c:v>
                </c:pt>
                <c:pt idx="248">
                  <c:v>0.99981861055736299</c:v>
                </c:pt>
                <c:pt idx="249">
                  <c:v>0.99995464955443969</c:v>
                </c:pt>
                <c:pt idx="250">
                  <c:v>1</c:v>
                </c:pt>
                <c:pt idx="251">
                  <c:v>0.99995464955443969</c:v>
                </c:pt>
                <c:pt idx="252">
                  <c:v>0.99981861055736299</c:v>
                </c:pt>
                <c:pt idx="253">
                  <c:v>0.9995919200219876</c:v>
                </c:pt>
                <c:pt idx="254">
                  <c:v>0.99927463961836016</c:v>
                </c:pt>
                <c:pt idx="255">
                  <c:v>0.99886685564539612</c:v>
                </c:pt>
                <c:pt idx="256">
                  <c:v>0.99836867899175952</c:v>
                </c:pt>
                <c:pt idx="257">
                  <c:v>0.99778024508560648</c:v>
                </c:pt>
                <c:pt idx="258">
                  <c:v>0.99710171383322965</c:v>
                </c:pt>
                <c:pt idx="259">
                  <c:v>0.99633326954663448</c:v>
                </c:pt>
                <c:pt idx="260">
                  <c:v>0.99547512086010048</c:v>
                </c:pt>
                <c:pt idx="261">
                  <c:v>0.99452750063577688</c:v>
                </c:pt>
                <c:pt idx="262">
                  <c:v>0.9934906658583712</c:v>
                </c:pt>
                <c:pt idx="263">
                  <c:v>0.99236489751900192</c:v>
                </c:pt>
                <c:pt idx="264">
                  <c:v>0.99115050048828501</c:v>
                </c:pt>
                <c:pt idx="265">
                  <c:v>0.98984780337873379</c:v>
                </c:pt>
                <c:pt idx="266">
                  <c:v>0.98845715839656423</c:v>
                </c:pt>
                <c:pt idx="267">
                  <c:v>0.98697894118299323</c:v>
                </c:pt>
                <c:pt idx="268">
                  <c:v>0.98541355064513303</c:v>
                </c:pt>
                <c:pt idx="269">
                  <c:v>0.98376140877659013</c:v>
                </c:pt>
                <c:pt idx="270">
                  <c:v>0.98202296046787596</c:v>
                </c:pt>
                <c:pt idx="271">
                  <c:v>0.98019867330675536</c:v>
                </c:pt>
                <c:pt idx="272">
                  <c:v>0.97828903736865258</c:v>
                </c:pt>
                <c:pt idx="273">
                  <c:v>0.97629456499725076</c:v>
                </c:pt>
                <c:pt idx="274">
                  <c:v>0.97421579057541774</c:v>
                </c:pt>
                <c:pt idx="275">
                  <c:v>0.97205327028660804</c:v>
                </c:pt>
                <c:pt idx="276">
                  <c:v>0.96980758186688243</c:v>
                </c:pt>
                <c:pt idx="277">
                  <c:v>0.96747932434770567</c:v>
                </c:pt>
                <c:pt idx="278">
                  <c:v>0.9650691177896803</c:v>
                </c:pt>
                <c:pt idx="279">
                  <c:v>0.96257760300738437</c:v>
                </c:pt>
                <c:pt idx="280">
                  <c:v>0.96000544128547771</c:v>
                </c:pt>
                <c:pt idx="281">
                  <c:v>0.95735331408626323</c:v>
                </c:pt>
                <c:pt idx="282">
                  <c:v>0.9546219227488737</c:v>
                </c:pt>
                <c:pt idx="283">
                  <c:v>0.95181198818027613</c:v>
                </c:pt>
                <c:pt idx="284">
                  <c:v>0.948924250538283</c:v>
                </c:pt>
                <c:pt idx="285">
                  <c:v>0.94595946890676552</c:v>
                </c:pt>
                <c:pt idx="286">
                  <c:v>0.94291842096326517</c:v>
                </c:pt>
                <c:pt idx="287">
                  <c:v>0.93980190263921337</c:v>
                </c:pt>
                <c:pt idx="288">
                  <c:v>0.93661072777296084</c:v>
                </c:pt>
                <c:pt idx="289">
                  <c:v>0.93334572775583236</c:v>
                </c:pt>
                <c:pt idx="290">
                  <c:v>0.93000775117141932</c:v>
                </c:pt>
                <c:pt idx="291">
                  <c:v>0.92659766342833316</c:v>
                </c:pt>
                <c:pt idx="292">
                  <c:v>0.92311634638663598</c:v>
                </c:pt>
                <c:pt idx="293">
                  <c:v>0.9195646979781793</c:v>
                </c:pt>
                <c:pt idx="294">
                  <c:v>0.91594363182107752</c:v>
                </c:pt>
                <c:pt idx="295">
                  <c:v>0.91225407682854531</c:v>
                </c:pt>
                <c:pt idx="296">
                  <c:v>0.90849697681233765</c:v>
                </c:pt>
                <c:pt idx="297">
                  <c:v>0.90467329008102504</c:v>
                </c:pt>
                <c:pt idx="298">
                  <c:v>0.90078398903334456</c:v>
                </c:pt>
                <c:pt idx="299">
                  <c:v>0.8968300597468688</c:v>
                </c:pt>
                <c:pt idx="300">
                  <c:v>0.89281250156223313</c:v>
                </c:pt>
                <c:pt idx="301">
                  <c:v>0.88873232666316915</c:v>
                </c:pt>
                <c:pt idx="302">
                  <c:v>0.88459055965258793</c:v>
                </c:pt>
                <c:pt idx="303">
                  <c:v>0.88038823712496339</c:v>
                </c:pt>
                <c:pt idx="304">
                  <c:v>0.87612640723526458</c:v>
                </c:pt>
                <c:pt idx="305">
                  <c:v>0.87180612926468237</c:v>
                </c:pt>
                <c:pt idx="306">
                  <c:v>0.86742847318341088</c:v>
                </c:pt>
                <c:pt idx="307">
                  <c:v>0.86299451921072468</c:v>
                </c:pt>
                <c:pt idx="308">
                  <c:v>0.85850535737261213</c:v>
                </c:pt>
                <c:pt idx="309">
                  <c:v>0.85396208705721277</c:v>
                </c:pt>
                <c:pt idx="310">
                  <c:v>0.84936581656831245</c:v>
                </c:pt>
                <c:pt idx="311">
                  <c:v>0.84471766267714954</c:v>
                </c:pt>
                <c:pt idx="312">
                  <c:v>0.84001875017278227</c:v>
                </c:pt>
                <c:pt idx="313">
                  <c:v>0.83527021141127211</c:v>
                </c:pt>
                <c:pt idx="314">
                  <c:v>0.83047318586393049</c:v>
                </c:pt>
                <c:pt idx="315">
                  <c:v>0.82562881966488344</c:v>
                </c:pt>
                <c:pt idx="316">
                  <c:v>0.82073826515819859</c:v>
                </c:pt>
                <c:pt idx="317">
                  <c:v>0.81580268044482784</c:v>
                </c:pt>
                <c:pt idx="318">
                  <c:v>0.81082322892960956</c:v>
                </c:pt>
                <c:pt idx="319">
                  <c:v>0.80580107886857544</c:v>
                </c:pt>
                <c:pt idx="320">
                  <c:v>0.80073740291680806</c:v>
                </c:pt>
                <c:pt idx="321">
                  <c:v>0.79563337767708864</c:v>
                </c:pt>
                <c:pt idx="322">
                  <c:v>0.79049018324957698</c:v>
                </c:pt>
                <c:pt idx="323">
                  <c:v>0.78530900278276006</c:v>
                </c:pt>
                <c:pt idx="324">
                  <c:v>0.78009102202590486</c:v>
                </c:pt>
                <c:pt idx="325">
                  <c:v>0.77483742888324936</c:v>
                </c:pt>
                <c:pt idx="326">
                  <c:v>0.76954941297016066</c:v>
                </c:pt>
                <c:pt idx="327">
                  <c:v>0.76422816517149039</c:v>
                </c:pt>
                <c:pt idx="328">
                  <c:v>0.75887487720234847</c:v>
                </c:pt>
                <c:pt idx="329">
                  <c:v>0.7534907411715196</c:v>
                </c:pt>
                <c:pt idx="330">
                  <c:v>0.74807694914774148</c:v>
                </c:pt>
                <c:pt idx="331">
                  <c:v>0.74263469272905702</c:v>
                </c:pt>
                <c:pt idx="332">
                  <c:v>0.73716516261545451</c:v>
                </c:pt>
                <c:pt idx="333">
                  <c:v>0.73166954818500363</c:v>
                </c:pt>
                <c:pt idx="334">
                  <c:v>0.72614903707369072</c:v>
                </c:pt>
                <c:pt idx="335">
                  <c:v>0.72060481475915505</c:v>
                </c:pt>
                <c:pt idx="336">
                  <c:v>0.71503806414852134</c:v>
                </c:pt>
                <c:pt idx="337">
                  <c:v>0.70944996517052183</c:v>
                </c:pt>
                <c:pt idx="338">
                  <c:v>0.70384169437209809</c:v>
                </c:pt>
                <c:pt idx="339">
                  <c:v>0.69821442451966154</c:v>
                </c:pt>
                <c:pt idx="340">
                  <c:v>0.69256932420519768</c:v>
                </c:pt>
                <c:pt idx="341">
                  <c:v>0.68690755745738774</c:v>
                </c:pt>
                <c:pt idx="342">
                  <c:v>0.6812302833579158</c:v>
                </c:pt>
                <c:pt idx="343">
                  <c:v>0.67553865566313154</c:v>
                </c:pt>
                <c:pt idx="344">
                  <c:v>0.66983382243122591</c:v>
                </c:pt>
                <c:pt idx="345">
                  <c:v>0.66411692565507907</c:v>
                </c:pt>
                <c:pt idx="346">
                  <c:v>0.65838910090093195</c:v>
                </c:pt>
                <c:pt idx="347">
                  <c:v>0.6526514769530255</c:v>
                </c:pt>
                <c:pt idx="348">
                  <c:v>0.64690517546435211</c:v>
                </c:pt>
                <c:pt idx="349">
                  <c:v>0.64115131061365449</c:v>
                </c:pt>
                <c:pt idx="350">
                  <c:v>0.63539098876880318</c:v>
                </c:pt>
                <c:pt idx="351">
                  <c:v>0.62962530815667983</c:v>
                </c:pt>
                <c:pt idx="352">
                  <c:v>0.62385535853968577</c:v>
                </c:pt>
                <c:pt idx="353">
                  <c:v>0.61808222089899312</c:v>
                </c:pt>
                <c:pt idx="354">
                  <c:v>0.6123069671246486</c:v>
                </c:pt>
                <c:pt idx="355">
                  <c:v>0.60653065971263354</c:v>
                </c:pt>
                <c:pt idx="356">
                  <c:v>0.60075435146898126</c:v>
                </c:pt>
                <c:pt idx="357">
                  <c:v>0.59497908522104714</c:v>
                </c:pt>
                <c:pt idx="358">
                  <c:v>0.58920589353601682</c:v>
                </c:pt>
                <c:pt idx="359">
                  <c:v>0.58343579844673932</c:v>
                </c:pt>
                <c:pt idx="360">
                  <c:v>0.57766981118496297</c:v>
                </c:pt>
                <c:pt idx="361">
                  <c:v>0.57190893192204384</c:v>
                </c:pt>
                <c:pt idx="362">
                  <c:v>0.56615414951719756</c:v>
                </c:pt>
                <c:pt idx="363">
                  <c:v>0.56040644127335326</c:v>
                </c:pt>
                <c:pt idx="364">
                  <c:v>0.55466677270066833</c:v>
                </c:pt>
                <c:pt idx="365">
                  <c:v>0.54893609728775417</c:v>
                </c:pt>
                <c:pt idx="366">
                  <c:v>0.54321535628065687</c:v>
                </c:pt>
                <c:pt idx="367">
                  <c:v>0.53750547846963692</c:v>
                </c:pt>
                <c:pt idx="368">
                  <c:v>0.53180737998377747</c:v>
                </c:pt>
                <c:pt idx="369">
                  <c:v>0.52612196409345657</c:v>
                </c:pt>
                <c:pt idx="370">
                  <c:v>0.52045012102070209</c:v>
                </c:pt>
                <c:pt idx="371">
                  <c:v>0.51479272775745388</c:v>
                </c:pt>
                <c:pt idx="372">
                  <c:v>0.50915064789174136</c:v>
                </c:pt>
                <c:pt idx="373">
                  <c:v>0.50352473144179033</c:v>
                </c:pt>
                <c:pt idx="374">
                  <c:v>0.49791581469805946</c:v>
                </c:pt>
                <c:pt idx="375">
                  <c:v>0.49232472007320532</c:v>
                </c:pt>
                <c:pt idx="376">
                  <c:v>0.48675225595997174</c:v>
                </c:pt>
                <c:pt idx="377">
                  <c:v>0.48119921659698967</c:v>
                </c:pt>
                <c:pt idx="378">
                  <c:v>0.47566638194247246</c:v>
                </c:pt>
                <c:pt idx="379">
                  <c:v>0.47015451755578452</c:v>
                </c:pt>
                <c:pt idx="380">
                  <c:v>0.46466437448686004</c:v>
                </c:pt>
                <c:pt idx="381">
                  <c:v>0.45919668917343825</c:v>
                </c:pt>
                <c:pt idx="382">
                  <c:v>0.45375218334608247</c:v>
                </c:pt>
                <c:pt idx="383">
                  <c:v>0.44833156394094292</c:v>
                </c:pt>
                <c:pt idx="384">
                  <c:v>0.44293552302021827</c:v>
                </c:pt>
                <c:pt idx="385">
                  <c:v>0.43756473770026916</c:v>
                </c:pt>
                <c:pt idx="386">
                  <c:v>0.43221987008733065</c:v>
                </c:pt>
                <c:pt idx="387">
                  <c:v>0.42690156722076633</c:v>
                </c:pt>
                <c:pt idx="388">
                  <c:v>0.42161046102380467</c:v>
                </c:pt>
                <c:pt idx="389">
                  <c:v>0.41634716826169077</c:v>
                </c:pt>
                <c:pt idx="390">
                  <c:v>0.41111229050718734</c:v>
                </c:pt>
                <c:pt idx="391">
                  <c:v>0.40590641411335093</c:v>
                </c:pt>
                <c:pt idx="392">
                  <c:v>0.40073011019350707</c:v>
                </c:pt>
                <c:pt idx="393">
                  <c:v>0.39558393460834651</c:v>
                </c:pt>
                <c:pt idx="394">
                  <c:v>0.39046842796005682</c:v>
                </c:pt>
                <c:pt idx="395">
                  <c:v>0.38538411559340469</c:v>
                </c:pt>
                <c:pt idx="396">
                  <c:v>0.38033150760367884</c:v>
                </c:pt>
                <c:pt idx="397">
                  <c:v>0.37531109885139946</c:v>
                </c:pt>
                <c:pt idx="398">
                  <c:v>0.37032336898369933</c:v>
                </c:pt>
                <c:pt idx="399">
                  <c:v>0.36536878246227716</c:v>
                </c:pt>
                <c:pt idx="400">
                  <c:v>0.36044778859782084</c:v>
                </c:pt>
                <c:pt idx="401">
                  <c:v>0.35556082159079683</c:v>
                </c:pt>
                <c:pt idx="402">
                  <c:v>0.35070830057849767</c:v>
                </c:pt>
                <c:pt idx="403">
                  <c:v>0.3458906296882388</c:v>
                </c:pt>
                <c:pt idx="404">
                  <c:v>0.34110819809659182</c:v>
                </c:pt>
                <c:pt idx="405">
                  <c:v>0.33636138009453986</c:v>
                </c:pt>
                <c:pt idx="406">
                  <c:v>0.3316505351584389</c:v>
                </c:pt>
                <c:pt idx="407">
                  <c:v>0.32697600802666593</c:v>
                </c:pt>
                <c:pt idx="408">
                  <c:v>0.32233812878183415</c:v>
                </c:pt>
                <c:pt idx="409">
                  <c:v>0.31773721293845242</c:v>
                </c:pt>
                <c:pt idx="410">
                  <c:v>0.31317356153590364</c:v>
                </c:pt>
                <c:pt idx="411">
                  <c:v>0.30864746123661874</c:v>
                </c:pt>
                <c:pt idx="412">
                  <c:v>0.30415918442931777</c:v>
                </c:pt>
                <c:pt idx="413">
                  <c:v>0.29970898933718865</c:v>
                </c:pt>
                <c:pt idx="414">
                  <c:v>0.29529712013087617</c:v>
                </c:pt>
                <c:pt idx="415">
                  <c:v>0.29092380704614801</c:v>
                </c:pt>
                <c:pt idx="416">
                  <c:v>0.28658926650610622</c:v>
                </c:pt>
                <c:pt idx="417">
                  <c:v>0.282293701247813</c:v>
                </c:pt>
                <c:pt idx="418">
                  <c:v>0.27803730045319419</c:v>
                </c:pt>
                <c:pt idx="419">
                  <c:v>0.27382023988408905</c:v>
                </c:pt>
                <c:pt idx="420">
                  <c:v>0.26964268202130803</c:v>
                </c:pt>
                <c:pt idx="421">
                  <c:v>0.26550477620756679</c:v>
                </c:pt>
                <c:pt idx="422">
                  <c:v>0.26140665879415559</c:v>
                </c:pt>
                <c:pt idx="423">
                  <c:v>0.2573484532912137</c:v>
                </c:pt>
                <c:pt idx="424">
                  <c:v>0.25333027052146706</c:v>
                </c:pt>
                <c:pt idx="425">
                  <c:v>0.24935220877729627</c:v>
                </c:pt>
                <c:pt idx="426">
                  <c:v>0.24541435398099634</c:v>
                </c:pt>
                <c:pt idx="427">
                  <c:v>0.24151677984809353</c:v>
                </c:pt>
                <c:pt idx="428">
                  <c:v>0.23765954805358111</c:v>
                </c:pt>
                <c:pt idx="429">
                  <c:v>0.23384270840094029</c:v>
                </c:pt>
                <c:pt idx="430">
                  <c:v>0.23006629899380915</c:v>
                </c:pt>
                <c:pt idx="431">
                  <c:v>0.22633034641016581</c:v>
                </c:pt>
                <c:pt idx="432">
                  <c:v>0.22263486587889089</c:v>
                </c:pt>
                <c:pt idx="433">
                  <c:v>0.21897986145857526</c:v>
                </c:pt>
                <c:pt idx="434">
                  <c:v>0.21536532621844051</c:v>
                </c:pt>
                <c:pt idx="435">
                  <c:v>0.21179124242124053</c:v>
                </c:pt>
                <c:pt idx="436">
                  <c:v>0.20825758170801162</c:v>
                </c:pt>
                <c:pt idx="437">
                  <c:v>0.20476430528454229</c:v>
                </c:pt>
                <c:pt idx="438">
                  <c:v>0.20131136410943237</c:v>
                </c:pt>
                <c:pt idx="439">
                  <c:v>0.19789869908361465</c:v>
                </c:pt>
                <c:pt idx="440">
                  <c:v>0.19452624124121126</c:v>
                </c:pt>
                <c:pt idx="441">
                  <c:v>0.19119391194159971</c:v>
                </c:pt>
                <c:pt idx="442">
                  <c:v>0.18790162306256486</c:v>
                </c:pt>
                <c:pt idx="443">
                  <c:v>0.18464927719441282</c:v>
                </c:pt>
                <c:pt idx="444">
                  <c:v>0.18143676783492738</c:v>
                </c:pt>
                <c:pt idx="445">
                  <c:v>0.17826397958504794</c:v>
                </c:pt>
                <c:pt idx="446">
                  <c:v>0.17513078834515086</c:v>
                </c:pt>
                <c:pt idx="447">
                  <c:v>0.17203706151181969</c:v>
                </c:pt>
                <c:pt idx="448">
                  <c:v>0.16898265817498626</c:v>
                </c:pt>
                <c:pt idx="449">
                  <c:v>0.16596742931533337</c:v>
                </c:pt>
                <c:pt idx="450">
                  <c:v>0.16299121800184541</c:v>
                </c:pt>
                <c:pt idx="451">
                  <c:v>0.16005385958939938</c:v>
                </c:pt>
                <c:pt idx="452">
                  <c:v>0.15715518191628761</c:v>
                </c:pt>
                <c:pt idx="453">
                  <c:v>0.15429500550156827</c:v>
                </c:pt>
                <c:pt idx="454">
                  <c:v>0.15147314374213891</c:v>
                </c:pt>
                <c:pt idx="455">
                  <c:v>0.14868940310943365</c:v>
                </c:pt>
                <c:pt idx="456">
                  <c:v>0.14594358334564247</c:v>
                </c:pt>
                <c:pt idx="457">
                  <c:v>0.14323547765935785</c:v>
                </c:pt>
                <c:pt idx="458">
                  <c:v>0.14056487292055236</c:v>
                </c:pt>
                <c:pt idx="459">
                  <c:v>0.13793154985479442</c:v>
                </c:pt>
                <c:pt idx="460">
                  <c:v>0.13533528323661256</c:v>
                </c:pt>
                <c:pt idx="461">
                  <c:v>0.13277584208191956</c:v>
                </c:pt>
                <c:pt idx="462">
                  <c:v>0.13025298983940914</c:v>
                </c:pt>
                <c:pt idx="463">
                  <c:v>0.12776648458084347</c:v>
                </c:pt>
                <c:pt idx="464">
                  <c:v>0.12531607919014812</c:v>
                </c:pt>
                <c:pt idx="465">
                  <c:v>0.12290152155123571</c:v>
                </c:pt>
                <c:pt idx="466">
                  <c:v>0.12052255473448244</c:v>
                </c:pt>
                <c:pt idx="467">
                  <c:v>0.1181789171817805</c:v>
                </c:pt>
                <c:pt idx="468">
                  <c:v>0.11587034289009655</c:v>
                </c:pt>
                <c:pt idx="469">
                  <c:v>0.1135965615934644</c:v>
                </c:pt>
                <c:pt idx="470">
                  <c:v>0.11135729894334534</c:v>
                </c:pt>
                <c:pt idx="471">
                  <c:v>0.10915227668729084</c:v>
                </c:pt>
                <c:pt idx="472">
                  <c:v>0.10698121284584326</c:v>
                </c:pt>
                <c:pt idx="473">
                  <c:v>0.10484382188761618</c:v>
                </c:pt>
                <c:pt idx="474">
                  <c:v>0.10273981490249426</c:v>
                </c:pt>
                <c:pt idx="475">
                  <c:v>0.10066889977289772</c:v>
                </c:pt>
                <c:pt idx="476">
                  <c:v>9.8630781343057305E-2</c:v>
                </c:pt>
                <c:pt idx="477">
                  <c:v>9.6625161586248967E-2</c:v>
                </c:pt>
                <c:pt idx="478">
                  <c:v>9.4651739769938625E-2</c:v>
                </c:pt>
                <c:pt idx="479">
                  <c:v>9.2710212618791185E-2</c:v>
                </c:pt>
                <c:pt idx="480">
                  <c:v>9.0800274475498849E-2</c:v>
                </c:pt>
                <c:pt idx="481">
                  <c:v>8.8921617459386398E-2</c:v>
                </c:pt>
                <c:pt idx="482">
                  <c:v>8.7073931622754924E-2</c:v>
                </c:pt>
                <c:pt idx="483">
                  <c:v>8.5256905104925146E-2</c:v>
                </c:pt>
                <c:pt idx="484">
                  <c:v>8.3470224283944502E-2</c:v>
                </c:pt>
                <c:pt idx="485">
                  <c:v>8.1713573925926833E-2</c:v>
                </c:pt>
                <c:pt idx="486">
                  <c:v>7.9986637331992128E-2</c:v>
                </c:pt>
                <c:pt idx="487">
                  <c:v>7.8289096482777501E-2</c:v>
                </c:pt>
                <c:pt idx="488">
                  <c:v>7.6620632180493545E-2</c:v>
                </c:pt>
                <c:pt idx="489">
                  <c:v>7.4980924188500511E-2</c:v>
                </c:pt>
                <c:pt idx="490">
                  <c:v>7.3369651368382902E-2</c:v>
                </c:pt>
                <c:pt idx="491">
                  <c:v>7.1786491814500836E-2</c:v>
                </c:pt>
                <c:pt idx="492">
                  <c:v>7.0231122986000288E-2</c:v>
                </c:pt>
                <c:pt idx="493">
                  <c:v>6.8703221836266135E-2</c:v>
                </c:pt>
                <c:pt idx="494">
                  <c:v>6.7202464939802892E-2</c:v>
                </c:pt>
                <c:pt idx="495">
                  <c:v>6.572852861653046E-2</c:v>
                </c:pt>
                <c:pt idx="496">
                  <c:v>6.4281089053485174E-2</c:v>
                </c:pt>
                <c:pt idx="497">
                  <c:v>6.2859822423916273E-2</c:v>
                </c:pt>
                <c:pt idx="498">
                  <c:v>6.1464405003771282E-2</c:v>
                </c:pt>
                <c:pt idx="499">
                  <c:v>6.0094513285565344E-2</c:v>
                </c:pt>
                <c:pt idx="500">
                  <c:v>5.8749824089630552E-2</c:v>
                </c:pt>
                <c:pt idx="501">
                  <c:v>5.7430014672743869E-2</c:v>
                </c:pt>
                <c:pt idx="502">
                  <c:v>5.6134762834133725E-2</c:v>
                </c:pt>
                <c:pt idx="503">
                  <c:v>5.4863747018866552E-2</c:v>
                </c:pt>
                <c:pt idx="504">
                  <c:v>5.3616646418616937E-2</c:v>
                </c:pt>
                <c:pt idx="505">
                  <c:v>5.2393141069825559E-2</c:v>
                </c:pt>
                <c:pt idx="506">
                  <c:v>5.1192911949252046E-2</c:v>
                </c:pt>
                <c:pt idx="507">
                  <c:v>5.001564106692985E-2</c:v>
                </c:pt>
                <c:pt idx="508">
                  <c:v>4.8861011556532857E-2</c:v>
                </c:pt>
                <c:pt idx="509">
                  <c:v>4.7728707763164138E-2</c:v>
                </c:pt>
                <c:pt idx="510">
                  <c:v>4.6618415328579188E-2</c:v>
                </c:pt>
                <c:pt idx="511">
                  <c:v>4.5529821273856755E-2</c:v>
                </c:pt>
                <c:pt idx="512">
                  <c:v>4.4462614079532052E-2</c:v>
                </c:pt>
                <c:pt idx="513">
                  <c:v>4.341648376320844E-2</c:v>
                </c:pt>
                <c:pt idx="514">
                  <c:v>4.2391121954664365E-2</c:v>
                </c:pt>
                <c:pt idx="515">
                  <c:v>4.1386221968474447E-2</c:v>
                </c:pt>
                <c:pt idx="516">
                  <c:v>4.0401478874163205E-2</c:v>
                </c:pt>
                <c:pt idx="517">
                  <c:v>3.9436589563913077E-2</c:v>
                </c:pt>
                <c:pt idx="518">
                  <c:v>3.8491252817847592E-2</c:v>
                </c:pt>
                <c:pt idx="519">
                  <c:v>3.756516936691242E-2</c:v>
                </c:pt>
                <c:pt idx="520">
                  <c:v>3.6658041953377997E-2</c:v>
                </c:pt>
                <c:pt idx="521">
                  <c:v>3.5769575388987986E-2</c:v>
                </c:pt>
                <c:pt idx="522">
                  <c:v>3.4899476610779259E-2</c:v>
                </c:pt>
                <c:pt idx="523">
                  <c:v>3.4047454734599338E-2</c:v>
                </c:pt>
                <c:pt idx="524">
                  <c:v>3.3213221106348424E-2</c:v>
                </c:pt>
                <c:pt idx="525">
                  <c:v>3.2396489350974028E-2</c:v>
                </c:pt>
                <c:pt idx="526">
                  <c:v>3.1596975419246151E-2</c:v>
                </c:pt>
                <c:pt idx="527">
                  <c:v>3.0814397632342998E-2</c:v>
                </c:pt>
                <c:pt idx="528">
                  <c:v>3.0048476724276636E-2</c:v>
                </c:pt>
                <c:pt idx="529">
                  <c:v>2.9298935882189115E-2</c:v>
                </c:pt>
                <c:pt idx="530">
                  <c:v>2.8565500784550352E-2</c:v>
                </c:pt>
                <c:pt idx="531">
                  <c:v>2.784789963728921E-2</c:v>
                </c:pt>
                <c:pt idx="532">
                  <c:v>2.7145863207889986E-2</c:v>
                </c:pt>
                <c:pt idx="533">
                  <c:v>2.6459124857486974E-2</c:v>
                </c:pt>
                <c:pt idx="534">
                  <c:v>2.5787420570989941E-2</c:v>
                </c:pt>
                <c:pt idx="535">
                  <c:v>2.5130488985274375E-2</c:v>
                </c:pt>
                <c:pt idx="536">
                  <c:v>2.4488071415469687E-2</c:v>
                </c:pt>
                <c:pt idx="537">
                  <c:v>2.3859911879380215E-2</c:v>
                </c:pt>
                <c:pt idx="538">
                  <c:v>2.3245757120072989E-2</c:v>
                </c:pt>
                <c:pt idx="539">
                  <c:v>2.2645356626667185E-2</c:v>
                </c:pt>
                <c:pt idx="540">
                  <c:v>2.2058462653360221E-2</c:v>
                </c:pt>
                <c:pt idx="541">
                  <c:v>2.1484830236725587E-2</c:v>
                </c:pt>
                <c:pt idx="542">
                  <c:v>2.0924217211317837E-2</c:v>
                </c:pt>
                <c:pt idx="543">
                  <c:v>2.0376384223620175E-2</c:v>
                </c:pt>
                <c:pt idx="544">
                  <c:v>1.984109474437027E-2</c:v>
                </c:pt>
                <c:pt idx="545">
                  <c:v>1.9318115079300008E-2</c:v>
                </c:pt>
                <c:pt idx="546">
                  <c:v>1.8807214378324961E-2</c:v>
                </c:pt>
                <c:pt idx="547">
                  <c:v>1.8308164643219146E-2</c:v>
                </c:pt>
                <c:pt idx="548">
                  <c:v>1.7820740733811312E-2</c:v>
                </c:pt>
                <c:pt idx="549">
                  <c:v>1.7344720372738067E-2</c:v>
                </c:pt>
                <c:pt idx="550">
                  <c:v>1.6879884148789884E-2</c:v>
                </c:pt>
                <c:pt idx="551">
                  <c:v>1.6426015518885534E-2</c:v>
                </c:pt>
                <c:pt idx="552">
                  <c:v>1.5982900808710489E-2</c:v>
                </c:pt>
                <c:pt idx="553">
                  <c:v>1.5550329212054945E-2</c:v>
                </c:pt>
                <c:pt idx="554">
                  <c:v>1.5128092788886476E-2</c:v>
                </c:pt>
                <c:pt idx="555">
                  <c:v>1.471598646219276E-2</c:v>
                </c:pt>
                <c:pt idx="556">
                  <c:v>1.43138080136293E-2</c:v>
                </c:pt>
                <c:pt idx="557">
                  <c:v>1.392135807800666E-2</c:v>
                </c:pt>
                <c:pt idx="558">
                  <c:v>1.3538440136652332E-2</c:v>
                </c:pt>
                <c:pt idx="559">
                  <c:v>1.3164860509680919E-2</c:v>
                </c:pt>
                <c:pt idx="560">
                  <c:v>1.2800428347207193E-2</c:v>
                </c:pt>
                <c:pt idx="561">
                  <c:v>1.244495561953563E-2</c:v>
                </c:pt>
                <c:pt idx="562">
                  <c:v>1.2098257106359828E-2</c:v>
                </c:pt>
                <c:pt idx="563">
                  <c:v>1.1760150385005273E-2</c:v>
                </c:pt>
                <c:pt idx="564">
                  <c:v>1.1430455817748056E-2</c:v>
                </c:pt>
                <c:pt idx="565">
                  <c:v>1.1108996538242287E-2</c:v>
                </c:pt>
                <c:pt idx="566">
                  <c:v>1.0795598437088303E-2</c:v>
                </c:pt>
                <c:pt idx="567">
                  <c:v>1.0490090146573474E-2</c:v>
                </c:pt>
                <c:pt idx="568">
                  <c:v>1.0192303024617133E-2</c:v>
                </c:pt>
                <c:pt idx="569">
                  <c:v>9.9020711379506632E-3</c:v>
                </c:pt>
                <c:pt idx="570">
                  <c:v>9.6192312445634188E-3</c:v>
                </c:pt>
                <c:pt idx="571">
                  <c:v>9.3436227754446662E-3</c:v>
                </c:pt>
                <c:pt idx="572">
                  <c:v>9.0750878156515349E-3</c:v>
                </c:pt>
                <c:pt idx="573">
                  <c:v>8.8134710847322332E-3</c:v>
                </c:pt>
                <c:pt idx="574">
                  <c:v>8.5586199165335174E-3</c:v>
                </c:pt>
                <c:pt idx="575">
                  <c:v>8.310384238421115E-3</c:v>
                </c:pt>
                <c:pt idx="576">
                  <c:v>8.0686165499408522E-3</c:v>
                </c:pt>
                <c:pt idx="577">
                  <c:v>7.8331719009485223E-3</c:v>
                </c:pt>
                <c:pt idx="578">
                  <c:v>7.6039078692350208E-3</c:v>
                </c:pt>
                <c:pt idx="579">
                  <c:v>7.3806845376742638E-3</c:v>
                </c:pt>
                <c:pt idx="580">
                  <c:v>7.1633644709192179E-3</c:v>
                </c:pt>
                <c:pt idx="581">
                  <c:v>6.9518126916723712E-3</c:v>
                </c:pt>
                <c:pt idx="582">
                  <c:v>6.7458966565554744E-3</c:v>
                </c:pt>
                <c:pt idx="583">
                  <c:v>6.5454862316035797E-3</c:v>
                </c:pt>
                <c:pt idx="584">
                  <c:v>6.3504536674074061E-3</c:v>
                </c:pt>
                <c:pt idx="585">
                  <c:v>6.160673573927862E-3</c:v>
                </c:pt>
                <c:pt idx="586">
                  <c:v>5.9760228950059488E-3</c:v>
                </c:pt>
                <c:pt idx="587">
                  <c:v>5.796380882590769E-3</c:v>
                </c:pt>
                <c:pt idx="588">
                  <c:v>5.6216290707079165E-3</c:v>
                </c:pt>
                <c:pt idx="589">
                  <c:v>5.4516512491899049E-3</c:v>
                </c:pt>
                <c:pt idx="590">
                  <c:v>5.2863334371899863E-3</c:v>
                </c:pt>
                <c:pt idx="591">
                  <c:v>5.1255638564999722E-3</c:v>
                </c:pt>
                <c:pt idx="592">
                  <c:v>4.969232904692312E-3</c:v>
                </c:pt>
                <c:pt idx="593">
                  <c:v>4.8172331281061869E-3</c:v>
                </c:pt>
                <c:pt idx="594">
                  <c:v>4.6694591946968272E-3</c:v>
                </c:pt>
                <c:pt idx="595">
                  <c:v>4.5258078667667224E-3</c:v>
                </c:pt>
                <c:pt idx="596">
                  <c:v>4.3861779735970084E-3</c:v>
                </c:pt>
                <c:pt idx="597">
                  <c:v>4.2504703839967416E-3</c:v>
                </c:pt>
                <c:pt idx="598">
                  <c:v>4.1185879787872517E-3</c:v>
                </c:pt>
                <c:pt idx="599">
                  <c:v>3.9904356232383789E-3</c:v>
                </c:pt>
                <c:pt idx="600">
                  <c:v>3.865920139472811E-3</c:v>
                </c:pt>
                <c:pt idx="601">
                  <c:v>3.7449502788542946E-3</c:v>
                </c:pt>
                <c:pt idx="602">
                  <c:v>3.6274366943750522E-3</c:v>
                </c:pt>
                <c:pt idx="603">
                  <c:v>3.513291913057126E-3</c:v>
                </c:pt>
                <c:pt idx="604">
                  <c:v>3.4024303083821233E-3</c:v>
                </c:pt>
                <c:pt idx="605">
                  <c:v>3.2947680727631215E-3</c:v>
                </c:pt>
                <c:pt idx="606">
                  <c:v>3.1902231900722412E-3</c:v>
                </c:pt>
                <c:pt idx="607">
                  <c:v>3.0887154082367718E-3</c:v>
                </c:pt>
                <c:pt idx="608">
                  <c:v>2.9901662119163831E-3</c:v>
                </c:pt>
                <c:pt idx="609">
                  <c:v>2.8944987952735156E-3</c:v>
                </c:pt>
                <c:pt idx="610">
                  <c:v>2.8016380348484869E-3</c:v>
                </c:pt>
                <c:pt idx="611">
                  <c:v>2.7115104625505876E-3</c:v>
                </c:pt>
                <c:pt idx="612">
                  <c:v>2.624044238775847E-3</c:v>
                </c:pt>
                <c:pt idx="613">
                  <c:v>2.5391691256618095E-3</c:v>
                </c:pt>
                <c:pt idx="614">
                  <c:v>2.4568164604892857E-3</c:v>
                </c:pt>
                <c:pt idx="615">
                  <c:v>2.3769191292404958E-3</c:v>
                </c:pt>
                <c:pt idx="616">
                  <c:v>2.2994115403227708E-3</c:v>
                </c:pt>
                <c:pt idx="617">
                  <c:v>2.2242295984664603E-3</c:v>
                </c:pt>
                <c:pt idx="618">
                  <c:v>2.1513106788053878E-3</c:v>
                </c:pt>
                <c:pt idx="619">
                  <c:v>2.0805936011477448E-3</c:v>
                </c:pt>
                <c:pt idx="620">
                  <c:v>2.0120186044449927E-3</c:v>
                </c:pt>
                <c:pt idx="621">
                  <c:v>1.9455273214659288E-3</c:v>
                </c:pt>
                <c:pt idx="622">
                  <c:v>1.8810627536827351E-3</c:v>
                </c:pt>
                <c:pt idx="623">
                  <c:v>1.8185692463754666E-3</c:v>
                </c:pt>
                <c:pt idx="624">
                  <c:v>1.7579924639610591E-3</c:v>
                </c:pt>
                <c:pt idx="625">
                  <c:v>1.6992793655526571E-3</c:v>
                </c:pt>
                <c:pt idx="626">
                  <c:v>1.6423781807546499E-3</c:v>
                </c:pt>
                <c:pt idx="627">
                  <c:v>1.5872383856985525E-3</c:v>
                </c:pt>
                <c:pt idx="628">
                  <c:v>1.533810679324463E-3</c:v>
                </c:pt>
                <c:pt idx="629">
                  <c:v>1.4820469599126224E-3</c:v>
                </c:pt>
                <c:pt idx="630">
                  <c:v>1.4319003018691703E-3</c:v>
                </c:pt>
                <c:pt idx="631">
                  <c:v>1.3833249327700212E-3</c:v>
                </c:pt>
                <c:pt idx="632">
                  <c:v>1.3362762106663743E-3</c:v>
                </c:pt>
                <c:pt idx="633">
                  <c:v>1.2907106016552007E-3</c:v>
                </c:pt>
                <c:pt idx="634">
                  <c:v>1.2465856577176535E-3</c:v>
                </c:pt>
                <c:pt idx="635">
                  <c:v>1.2038599948282019E-3</c:v>
                </c:pt>
                <c:pt idx="636">
                  <c:v>1.162493271336927E-3</c:v>
                </c:pt>
                <c:pt idx="637">
                  <c:v>1.1224461666272179E-3</c:v>
                </c:pt>
                <c:pt idx="638">
                  <c:v>1.0836803600508399E-3</c:v>
                </c:pt>
                <c:pt idx="639">
                  <c:v>1.0461585101421104E-3</c:v>
                </c:pt>
                <c:pt idx="640">
                  <c:v>1.0098442341126815E-3</c:v>
                </c:pt>
                <c:pt idx="641">
                  <c:v>9.7470208762819857E-4</c:v>
                </c:pt>
                <c:pt idx="642">
                  <c:v>9.4069754486790079E-4</c:v>
                </c:pt>
                <c:pt idx="643">
                  <c:v>9.0779697886799674E-4</c:v>
                </c:pt>
                <c:pt idx="644">
                  <c:v>8.7596764214943254E-4</c:v>
                </c:pt>
                <c:pt idx="645">
                  <c:v>8.4517764763052908E-4</c:v>
                </c:pt>
                <c:pt idx="646">
                  <c:v>8.1539594982468506E-4</c:v>
                </c:pt>
                <c:pt idx="647">
                  <c:v>7.8659232632323571E-4</c:v>
                </c:pt>
                <c:pt idx="648">
                  <c:v>7.5873735956331933E-4</c:v>
                </c:pt>
                <c:pt idx="649">
                  <c:v>7.3180241888047212E-4</c:v>
                </c:pt>
                <c:pt idx="650">
                  <c:v>7.0575964284547447E-4</c:v>
                </c:pt>
                <c:pt idx="651">
                  <c:v>6.8058192188483256E-4</c:v>
                </c:pt>
                <c:pt idx="652">
                  <c:v>6.5624288118410574E-4</c:v>
                </c:pt>
                <c:pt idx="653">
                  <c:v>6.3271686387315949E-4</c:v>
                </c:pt>
                <c:pt idx="654">
                  <c:v>6.0997891449227494E-4</c:v>
                </c:pt>
                <c:pt idx="655">
                  <c:v>5.8800476273788787E-4</c:v>
                </c:pt>
                <c:pt idx="656">
                  <c:v>5.6677080748664685E-4</c:v>
                </c:pt>
                <c:pt idx="657">
                  <c:v>5.4625410109629987E-4</c:v>
                </c:pt>
                <c:pt idx="658">
                  <c:v>5.2643233398184421E-4</c:v>
                </c:pt>
                <c:pt idx="659">
                  <c:v>5.0728381946522612E-4</c:v>
                </c:pt>
                <c:pt idx="660">
                  <c:v>4.8878747889679187E-4</c:v>
                </c:pt>
                <c:pt idx="661">
                  <c:v>4.7092282704657362E-4</c:v>
                </c:pt>
                <c:pt idx="662">
                  <c:v>4.5366995776340409E-4</c:v>
                </c:pt>
                <c:pt idx="663">
                  <c:v>4.3700952989974624E-4</c:v>
                </c:pt>
                <c:pt idx="664">
                  <c:v>4.2092275350006286E-4</c:v>
                </c:pt>
                <c:pt idx="665">
                  <c:v>4.053913762504227E-4</c:v>
                </c:pt>
                <c:pt idx="666">
                  <c:v>3.9039767018701408E-4</c:v>
                </c:pt>
                <c:pt idx="667">
                  <c:v>3.759244186611186E-4</c:v>
                </c:pt>
                <c:pt idx="668">
                  <c:v>3.6195490355804544E-4</c:v>
                </c:pt>
                <c:pt idx="669">
                  <c:v>3.4847289276746559E-4</c:v>
                </c:pt>
                <c:pt idx="670">
                  <c:v>3.3546262790251066E-4</c:v>
                </c:pt>
                <c:pt idx="671">
                  <c:v>3.2290881226495712E-4</c:v>
                </c:pt>
                <c:pt idx="672">
                  <c:v>3.1079659905374466E-4</c:v>
                </c:pt>
                <c:pt idx="673">
                  <c:v>2.9911157981405854E-4</c:v>
                </c:pt>
                <c:pt idx="674">
                  <c:v>2.8783977312412046E-4</c:v>
                </c:pt>
                <c:pt idx="675">
                  <c:v>2.7696761351683009E-4</c:v>
                </c:pt>
                <c:pt idx="676">
                  <c:v>2.664819406333279E-4</c:v>
                </c:pt>
                <c:pt idx="677">
                  <c:v>2.5636998860554232E-4</c:v>
                </c:pt>
                <c:pt idx="678">
                  <c:v>2.466193756647298E-4</c:v>
                </c:pt>
                <c:pt idx="679">
                  <c:v>2.3721809397300739E-4</c:v>
                </c:pt>
                <c:pt idx="680">
                  <c:v>2.2815449967483962E-4</c:v>
                </c:pt>
                <c:pt idx="681">
                  <c:v>2.1941730316542735E-4</c:v>
                </c:pt>
                <c:pt idx="682">
                  <c:v>2.1099555957291942E-4</c:v>
                </c:pt>
                <c:pt idx="683">
                  <c:v>2.0287865945136497E-4</c:v>
                </c:pt>
                <c:pt idx="684">
                  <c:v>1.9505631968129718E-4</c:v>
                </c:pt>
                <c:pt idx="685">
                  <c:v>1.8751857457483816E-4</c:v>
                </c:pt>
                <c:pt idx="686">
                  <c:v>1.8025576718220328E-4</c:v>
                </c:pt>
                <c:pt idx="687">
                  <c:v>1.7325854079647959E-4</c:v>
                </c:pt>
                <c:pt idx="688">
                  <c:v>1.6651783065354831E-4</c:v>
                </c:pt>
                <c:pt idx="689">
                  <c:v>1.6002485582402283E-4</c:v>
                </c:pt>
                <c:pt idx="690">
                  <c:v>1.5377111129407709E-4</c:v>
                </c:pt>
                <c:pt idx="691">
                  <c:v>1.4774836023203315E-4</c:v>
                </c:pt>
                <c:pt idx="692">
                  <c:v>1.4194862643760115E-4</c:v>
                </c:pt>
                <c:pt idx="693">
                  <c:v>1.3636418697065446E-4</c:v>
                </c:pt>
                <c:pt idx="694">
                  <c:v>1.3098756495644276E-4</c:v>
                </c:pt>
                <c:pt idx="695">
                  <c:v>1.2581152256415596E-4</c:v>
                </c:pt>
                <c:pt idx="696">
                  <c:v>1.2082905415576352E-4</c:v>
                </c:pt>
                <c:pt idx="697">
                  <c:v>1.1603337960207085E-4</c:v>
                </c:pt>
                <c:pt idx="698">
                  <c:v>1.1141793776294867E-4</c:v>
                </c:pt>
                <c:pt idx="699">
                  <c:v>1.0697638012871414E-4</c:v>
                </c:pt>
                <c:pt idx="700">
                  <c:v>1.0270256461965505E-4</c:v>
                </c:pt>
                <c:pt idx="701">
                  <c:v>9.8590549540715738E-5</c:v>
                </c:pt>
                <c:pt idx="702">
                  <c:v>9.4634587688384301E-5</c:v>
                </c:pt>
                <c:pt idx="703">
                  <c:v>9.0829120606840047E-5</c:v>
                </c:pt>
                <c:pt idx="704">
                  <c:v>8.7168772990450229E-5</c:v>
                </c:pt>
                <c:pt idx="705">
                  <c:v>8.3648347229727673E-5</c:v>
                </c:pt>
                <c:pt idx="706">
                  <c:v>8.026281809788975E-5</c:v>
                </c:pt>
                <c:pt idx="707">
                  <c:v>7.7007327575183372E-5</c:v>
                </c:pt>
                <c:pt idx="708">
                  <c:v>7.3877179808172445E-5</c:v>
                </c:pt>
                <c:pt idx="709">
                  <c:v>7.0867836201213765E-5</c:v>
                </c:pt>
                <c:pt idx="710">
                  <c:v>6.7974910637375819E-5</c:v>
                </c:pt>
                <c:pt idx="711">
                  <c:v>6.5194164826084963E-5</c:v>
                </c:pt>
                <c:pt idx="712">
                  <c:v>6.2521503774820382E-5</c:v>
                </c:pt>
                <c:pt idx="713">
                  <c:v>5.9952971382203398E-5</c:v>
                </c:pt>
                <c:pt idx="714">
                  <c:v>5.7484746149867506E-5</c:v>
                </c:pt>
                <c:pt idx="715">
                  <c:v>5.5113137010524554E-5</c:v>
                </c:pt>
                <c:pt idx="716">
                  <c:v>5.2834579269673355E-5</c:v>
                </c:pt>
                <c:pt idx="717">
                  <c:v>5.064563065844076E-5</c:v>
                </c:pt>
                <c:pt idx="718">
                  <c:v>4.8542967495069428E-5</c:v>
                </c:pt>
                <c:pt idx="719">
                  <c:v>4.6523380952607508E-5</c:v>
                </c:pt>
                <c:pt idx="720">
                  <c:v>4.4583773430388951E-5</c:v>
                </c:pt>
                <c:pt idx="721">
                  <c:v>4.272115502692918E-5</c:v>
                </c:pt>
                <c:pt idx="722">
                  <c:v>4.0932640111894792E-5</c:v>
                </c:pt>
                <c:pt idx="723">
                  <c:v>3.9215443994845077E-5</c:v>
                </c:pt>
                <c:pt idx="724">
                  <c:v>3.7566879688475885E-5</c:v>
                </c:pt>
                <c:pt idx="725">
                  <c:v>3.5984354764134302E-5</c:v>
                </c:pt>
                <c:pt idx="726">
                  <c:v>3.446536829740845E-5</c:v>
                </c:pt>
                <c:pt idx="727">
                  <c:v>3.3007507901632526E-5</c:v>
                </c:pt>
                <c:pt idx="728">
                  <c:v>3.1608446847184518E-5</c:v>
                </c:pt>
                <c:pt idx="729">
                  <c:v>3.026594126448845E-5</c:v>
                </c:pt>
                <c:pt idx="730">
                  <c:v>2.8977827428671099E-5</c:v>
                </c:pt>
                <c:pt idx="731">
                  <c:v>2.7742019123858096E-5</c:v>
                </c:pt>
                <c:pt idx="732">
                  <c:v>2.6556505085130561E-5</c:v>
                </c:pt>
                <c:pt idx="733">
                  <c:v>2.5419346516199291E-5</c:v>
                </c:pt>
                <c:pt idx="734">
                  <c:v>2.4328674680889839E-5</c:v>
                </c:pt>
                <c:pt idx="735">
                  <c:v>2.3282688566565932E-5</c:v>
                </c:pt>
                <c:pt idx="736">
                  <c:v>2.2279652617656193E-5</c:v>
                </c:pt>
                <c:pt idx="737">
                  <c:v>2.1317894537481357E-5</c:v>
                </c:pt>
                <c:pt idx="738">
                  <c:v>2.03958031566181E-5</c:v>
                </c:pt>
                <c:pt idx="739">
                  <c:v>1.9511826366065742E-5</c:v>
                </c:pt>
                <c:pt idx="740">
                  <c:v>1.8664469113520537E-5</c:v>
                </c:pt>
                <c:pt idx="741">
                  <c:v>1.7852291461093407E-5</c:v>
                </c:pt>
                <c:pt idx="742">
                  <c:v>1.7073906702842595E-5</c:v>
                </c:pt>
                <c:pt idx="743">
                  <c:v>1.6327979540525933E-5</c:v>
                </c:pt>
                <c:pt idx="744">
                  <c:v>1.5613224316009548E-5</c:v>
                </c:pt>
                <c:pt idx="745">
                  <c:v>1.4928403298804427E-5</c:v>
                </c:pt>
                <c:pt idx="746">
                  <c:v>1.4272325027233431E-5</c:v>
                </c:pt>
                <c:pt idx="747">
                  <c:v>1.3643842701763781E-5</c:v>
                </c:pt>
                <c:pt idx="748">
                  <c:v>1.3041852629072559E-5</c:v>
                </c:pt>
                <c:pt idx="749">
                  <c:v>1.24652927154433E-5</c:v>
                </c:pt>
                <c:pt idx="750">
                  <c:v>1.1913141008122973E-5</c:v>
                </c:pt>
                <c:pt idx="751">
                  <c:v>1.1384414283299924E-5</c:v>
                </c:pt>
                <c:pt idx="752">
                  <c:v>1.0878166679392641E-5</c:v>
                </c:pt>
                <c:pt idx="753">
                  <c:v>1.0393488374369845E-5</c:v>
                </c:pt>
                <c:pt idx="754">
                  <c:v>9.9295043058510828E-6</c:v>
                </c:pt>
                <c:pt idx="755">
                  <c:v>9.4853729327668311E-6</c:v>
                </c:pt>
                <c:pt idx="756">
                  <c:v>9.0602850373848911E-6</c:v>
                </c:pt>
                <c:pt idx="757">
                  <c:v>8.6534625665386801E-6</c:v>
                </c:pt>
                <c:pt idx="758">
                  <c:v>8.2641575109199081E-6</c:v>
                </c:pt>
                <c:pt idx="759">
                  <c:v>7.8916508213265723E-6</c:v>
                </c:pt>
                <c:pt idx="760">
                  <c:v>7.5352513607829111E-6</c:v>
                </c:pt>
                <c:pt idx="761">
                  <c:v>7.1942948914750644E-6</c:v>
                </c:pt>
                <c:pt idx="762">
                  <c:v>6.8681430954718775E-6</c:v>
                </c:pt>
                <c:pt idx="763">
                  <c:v>6.5561826282259292E-6</c:v>
                </c:pt>
                <c:pt idx="764">
                  <c:v>6.2578242038749015E-6</c:v>
                </c:pt>
                <c:pt idx="765">
                  <c:v>5.9725017113880495E-6</c:v>
                </c:pt>
                <c:pt idx="766">
                  <c:v>5.6996713606268053E-6</c:v>
                </c:pt>
                <c:pt idx="767">
                  <c:v>5.4388108574121902E-6</c:v>
                </c:pt>
                <c:pt idx="768">
                  <c:v>5.189418606715275E-6</c:v>
                </c:pt>
                <c:pt idx="769">
                  <c:v>4.9510129431094999E-6</c:v>
                </c:pt>
                <c:pt idx="770">
                  <c:v>4.7231313876463812E-6</c:v>
                </c:pt>
                <c:pt idx="771">
                  <c:v>4.5053299303381472E-6</c:v>
                </c:pt>
                <c:pt idx="772">
                  <c:v>4.2971823374522122E-6</c:v>
                </c:pt>
                <c:pt idx="773">
                  <c:v>4.0982794828438008E-6</c:v>
                </c:pt>
                <c:pt idx="774">
                  <c:v>3.9082287025737617E-6</c:v>
                </c:pt>
                <c:pt idx="775">
                  <c:v>3.7266531720786714E-6</c:v>
                </c:pt>
                <c:pt idx="776">
                  <c:v>3.5531913051806338E-6</c:v>
                </c:pt>
                <c:pt idx="777">
                  <c:v>3.387496174243212E-6</c:v>
                </c:pt>
                <c:pt idx="778">
                  <c:v>3.2292349507995045E-6</c:v>
                </c:pt>
                <c:pt idx="779">
                  <c:v>3.0780883659964134E-6</c:v>
                </c:pt>
                <c:pt idx="780">
                  <c:v>2.933750190218087E-6</c:v>
                </c:pt>
                <c:pt idx="781">
                  <c:v>2.7959267312688968E-6</c:v>
                </c:pt>
                <c:pt idx="782">
                  <c:v>2.6643363505138809E-6</c:v>
                </c:pt>
                <c:pt idx="783">
                  <c:v>2.53870899639182E-6</c:v>
                </c:pt>
                <c:pt idx="784">
                  <c:v>2.4187857547326054E-6</c:v>
                </c:pt>
                <c:pt idx="785">
                  <c:v>2.3043184153269167E-6</c:v>
                </c:pt>
                <c:pt idx="786">
                  <c:v>2.1950690542122514E-6</c:v>
                </c:pt>
                <c:pt idx="787">
                  <c:v>2.0908096311547523E-6</c:v>
                </c:pt>
                <c:pt idx="788">
                  <c:v>1.9913216018215887E-6</c:v>
                </c:pt>
                <c:pt idx="789">
                  <c:v>1.8963955441534189E-6</c:v>
                </c:pt>
                <c:pt idx="790">
                  <c:v>1.8058307984609255E-6</c:v>
                </c:pt>
                <c:pt idx="791">
                  <c:v>1.7194351207836106E-6</c:v>
                </c:pt>
                <c:pt idx="792">
                  <c:v>1.637024349062725E-6</c:v>
                </c:pt>
                <c:pt idx="793">
                  <c:v>1.5584220816937064E-6</c:v>
                </c:pt>
                <c:pt idx="794">
                  <c:v>1.4834593680365777E-6</c:v>
                </c:pt>
                <c:pt idx="795">
                  <c:v>1.4119744104755511E-6</c:v>
                </c:pt>
                <c:pt idx="796">
                  <c:v>1.3438122776315193E-6</c:v>
                </c:pt>
                <c:pt idx="797">
                  <c:v>1.2788246283432632E-6</c:v>
                </c:pt>
                <c:pt idx="798">
                  <c:v>1.2168694460450504E-6</c:v>
                </c:pt>
                <c:pt idx="799">
                  <c:v>1.1578107831797218E-6</c:v>
                </c:pt>
                <c:pt idx="800">
                  <c:v>1.1015185152977546E-6</c:v>
                </c:pt>
                <c:pt idx="801">
                  <c:v>1.0478681045035324E-6</c:v>
                </c:pt>
                <c:pt idx="802">
                  <c:v>9.9674037192079971E-7</c:v>
                </c:pt>
                <c:pt idx="803">
                  <c:v>9.4802127885957599E-7</c:v>
                </c:pt>
                <c:pt idx="804">
                  <c:v>9.0160171637692072E-7</c:v>
                </c:pt>
                <c:pt idx="805">
                  <c:v>8.573773029336756E-7</c:v>
                </c:pt>
                <c:pt idx="806">
                  <c:v>8.1524818985889474E-7</c:v>
                </c:pt>
                <c:pt idx="807">
                  <c:v>7.7511887434293755E-7</c:v>
                </c:pt>
                <c:pt idx="808">
                  <c:v>7.3689801968917121E-7</c:v>
                </c:pt>
                <c:pt idx="809">
                  <c:v>7.0049828256303468E-7</c:v>
                </c:pt>
                <c:pt idx="810">
                  <c:v>6.6583614698572917E-7</c:v>
                </c:pt>
                <c:pt idx="811">
                  <c:v>6.3283176482803159E-7</c:v>
                </c:pt>
                <c:pt idx="812">
                  <c:v>6.0140880256784033E-7</c:v>
                </c:pt>
                <c:pt idx="813">
                  <c:v>5.7149429408279419E-7</c:v>
                </c:pt>
                <c:pt idx="814">
                  <c:v>5.4301849925696948E-7</c:v>
                </c:pt>
                <c:pt idx="815">
                  <c:v>5.1591476818795217E-7</c:v>
                </c:pt>
                <c:pt idx="816">
                  <c:v>4.9011941078780012E-7</c:v>
                </c:pt>
                <c:pt idx="817">
                  <c:v>4.6557157157830787E-7</c:v>
                </c:pt>
                <c:pt idx="818">
                  <c:v>4.4221310948773204E-7</c:v>
                </c:pt>
                <c:pt idx="819">
                  <c:v>4.1998848246270979E-7</c:v>
                </c:pt>
                <c:pt idx="820">
                  <c:v>3.9884463671536419E-7</c:v>
                </c:pt>
                <c:pt idx="821">
                  <c:v>3.7873090043185354E-7</c:v>
                </c:pt>
                <c:pt idx="822">
                  <c:v>3.595988817744791E-7</c:v>
                </c:pt>
                <c:pt idx="823">
                  <c:v>3.4140237101532828E-7</c:v>
                </c:pt>
                <c:pt idx="824">
                  <c:v>3.2409724664499813E-7</c:v>
                </c:pt>
                <c:pt idx="825">
                  <c:v>3.0764138530539796E-7</c:v>
                </c:pt>
                <c:pt idx="826">
                  <c:v>2.9199457540089035E-7</c:v>
                </c:pt>
                <c:pt idx="827">
                  <c:v>2.7711843424714062E-7</c:v>
                </c:pt>
                <c:pt idx="828">
                  <c:v>2.6297632862198525E-7</c:v>
                </c:pt>
                <c:pt idx="829">
                  <c:v>2.4953329858742437E-7</c:v>
                </c:pt>
                <c:pt idx="830">
                  <c:v>2.367559844564804E-7</c:v>
                </c:pt>
                <c:pt idx="831">
                  <c:v>2.2461255678315817E-7</c:v>
                </c:pt>
                <c:pt idx="832">
                  <c:v>2.1307264925809109E-7</c:v>
                </c:pt>
                <c:pt idx="833">
                  <c:v>2.0210729439666786E-7</c:v>
                </c:pt>
                <c:pt idx="834">
                  <c:v>1.9168886191050278E-7</c:v>
                </c:pt>
                <c:pt idx="835">
                  <c:v>1.8179099965707552E-7</c:v>
                </c:pt>
                <c:pt idx="836">
                  <c:v>1.7238857706614467E-7</c:v>
                </c:pt>
                <c:pt idx="837">
                  <c:v>1.6345763094526591E-7</c:v>
                </c:pt>
                <c:pt idx="838">
                  <c:v>1.5497531357028997E-7</c:v>
                </c:pt>
                <c:pt idx="839">
                  <c:v>1.4691984297017934E-7</c:v>
                </c:pt>
                <c:pt idx="840">
                  <c:v>1.3927045531880916E-7</c:v>
                </c:pt>
                <c:pt idx="841">
                  <c:v>1.3200735934964928E-7</c:v>
                </c:pt>
                <c:pt idx="842">
                  <c:v>1.2511169271234363E-7</c:v>
                </c:pt>
                <c:pt idx="843">
                  <c:v>1.1856548019320583E-7</c:v>
                </c:pt>
                <c:pt idx="844">
                  <c:v>1.1235159372457344E-7</c:v>
                </c:pt>
                <c:pt idx="845">
                  <c:v>1.0645371411076024E-7</c:v>
                </c:pt>
                <c:pt idx="846">
                  <c:v>1.0085629440108154E-7</c:v>
                </c:pt>
                <c:pt idx="847">
                  <c:v>9.5544524843028526E-8</c:v>
                </c:pt>
                <c:pt idx="848">
                  <c:v>9.0504299351219711E-8</c:v>
                </c:pt>
                <c:pt idx="849">
                  <c:v>8.5722183430188837E-8</c:v>
                </c:pt>
                <c:pt idx="850">
                  <c:v>8.1185383491440544E-8</c:v>
                </c:pt>
                <c:pt idx="851">
                  <c:v>7.6881717507472704E-8</c:v>
                </c:pt>
                <c:pt idx="852">
                  <c:v>7.2799586947673839E-8</c:v>
                </c:pt>
                <c:pt idx="853">
                  <c:v>6.8927949943114509E-8</c:v>
                </c:pt>
                <c:pt idx="854">
                  <c:v>6.5256295629308776E-8</c:v>
                </c:pt>
                <c:pt idx="855">
                  <c:v>6.1774619617985712E-8</c:v>
                </c:pt>
                <c:pt idx="856">
                  <c:v>5.8473400550823175E-8</c:v>
                </c:pt>
                <c:pt idx="857">
                  <c:v>5.5343577689926881E-8</c:v>
                </c:pt>
                <c:pt idx="858">
                  <c:v>5.2376529501608814E-8</c:v>
                </c:pt>
                <c:pt idx="859">
                  <c:v>4.9564053191724981E-8</c:v>
                </c:pt>
                <c:pt idx="860">
                  <c:v>4.6898345152479273E-8</c:v>
                </c:pt>
                <c:pt idx="861">
                  <c:v>4.4371982282180433E-8</c:v>
                </c:pt>
                <c:pt idx="862">
                  <c:v>4.1977904140970386E-8</c:v>
                </c:pt>
                <c:pt idx="863">
                  <c:v>3.9709395907011402E-8</c:v>
                </c:pt>
                <c:pt idx="864">
                  <c:v>3.7560072099035671E-8</c:v>
                </c:pt>
                <c:pt idx="865">
                  <c:v>3.5523861032527812E-8</c:v>
                </c:pt>
                <c:pt idx="866">
                  <c:v>3.3594989978122662E-8</c:v>
                </c:pt>
                <c:pt idx="867">
                  <c:v>3.1767970992068891E-8</c:v>
                </c:pt>
                <c:pt idx="868">
                  <c:v>3.0037587389824141E-8</c:v>
                </c:pt>
                <c:pt idx="869">
                  <c:v>2.8398880835022781E-8</c:v>
                </c:pt>
                <c:pt idx="870">
                  <c:v>2.6847139017182738E-8</c:v>
                </c:pt>
                <c:pt idx="871">
                  <c:v>2.5377883892607446E-8</c:v>
                </c:pt>
                <c:pt idx="872">
                  <c:v>2.3986860463980399E-8</c:v>
                </c:pt>
                <c:pt idx="873">
                  <c:v>2.2670026075156666E-8</c:v>
                </c:pt>
                <c:pt idx="874">
                  <c:v>2.1423540198622367E-8</c:v>
                </c:pt>
                <c:pt idx="875">
                  <c:v>2.0243754694022527E-8</c:v>
                </c:pt>
                <c:pt idx="876">
                  <c:v>1.9127204517051115E-8</c:v>
                </c:pt>
                <c:pt idx="877">
                  <c:v>1.8070598858858286E-8</c:v>
                </c:pt>
                <c:pt idx="878">
                  <c:v>1.7070812696954039E-8</c:v>
                </c:pt>
                <c:pt idx="879">
                  <c:v>1.6124878739383789E-8</c:v>
                </c:pt>
                <c:pt idx="880">
                  <c:v>1.5229979744712629E-8</c:v>
                </c:pt>
                <c:pt idx="881">
                  <c:v>1.4383441201090263E-8</c:v>
                </c:pt>
                <c:pt idx="882">
                  <c:v>1.3582724348371605E-8</c:v>
                </c:pt>
                <c:pt idx="883">
                  <c:v>1.2825419527946466E-8</c:v>
                </c:pt>
                <c:pt idx="884">
                  <c:v>1.2109239845580332E-8</c:v>
                </c:pt>
                <c:pt idx="885">
                  <c:v>1.1432015133194105E-8</c:v>
                </c:pt>
                <c:pt idx="886">
                  <c:v>1.0791686196109344E-8</c:v>
                </c:pt>
                <c:pt idx="887">
                  <c:v>1.0186299332860541E-8</c:v>
                </c:pt>
                <c:pt idx="888">
                  <c:v>9.6140011152309457E-9</c:v>
                </c:pt>
                <c:pt idx="889">
                  <c:v>9.0730334166957989E-9</c:v>
                </c:pt>
                <c:pt idx="890">
                  <c:v>8.5617286779677635E-9</c:v>
                </c:pt>
                <c:pt idx="891">
                  <c:v>8.0785053988274833E-9</c:v>
                </c:pt>
                <c:pt idx="892">
                  <c:v>7.6218638458901175E-9</c:v>
                </c:pt>
                <c:pt idx="893">
                  <c:v>7.1903819664089625E-9</c:v>
                </c:pt>
                <c:pt idx="894">
                  <c:v>6.7827114986483266E-9</c:v>
                </c:pt>
                <c:pt idx="895">
                  <c:v>6.3975742697704955E-9</c:v>
                </c:pt>
                <c:pt idx="896">
                  <c:v>6.0337586725797779E-9</c:v>
                </c:pt>
                <c:pt idx="897">
                  <c:v>5.6901163128451436E-9</c:v>
                </c:pt>
                <c:pt idx="898">
                  <c:v>5.365558819288405E-9</c:v>
                </c:pt>
                <c:pt idx="899">
                  <c:v>5.0590548086740162E-9</c:v>
                </c:pt>
                <c:pt idx="900">
                  <c:v>4.7696269987713184E-9</c:v>
                </c:pt>
                <c:pt idx="901">
                  <c:v>4.4963494622808543E-9</c:v>
                </c:pt>
                <c:pt idx="902">
                  <c:v>4.2383450151238498E-9</c:v>
                </c:pt>
                <c:pt idx="903">
                  <c:v>3.9947827327885145E-9</c:v>
                </c:pt>
                <c:pt idx="904">
                  <c:v>3.764875588708845E-9</c:v>
                </c:pt>
                <c:pt idx="905">
                  <c:v>3.5478782089216572E-9</c:v>
                </c:pt>
                <c:pt idx="906">
                  <c:v>3.3430847375066068E-9</c:v>
                </c:pt>
                <c:pt idx="907">
                  <c:v>3.1498268075614506E-9</c:v>
                </c:pt>
                <c:pt idx="908">
                  <c:v>2.967471612701879E-9</c:v>
                </c:pt>
                <c:pt idx="909">
                  <c:v>2.7954200743027329E-9</c:v>
                </c:pt>
                <c:pt idx="910">
                  <c:v>2.6331050999142316E-9</c:v>
                </c:pt>
                <c:pt idx="911">
                  <c:v>2.4799899284950224E-9</c:v>
                </c:pt>
                <c:pt idx="912">
                  <c:v>2.3355665583027433E-9</c:v>
                </c:pt>
                <c:pt idx="913">
                  <c:v>2.1993542534734592E-9</c:v>
                </c:pt>
                <c:pt idx="914">
                  <c:v>2.0708981255029045E-9</c:v>
                </c:pt>
                <c:pt idx="915">
                  <c:v>1.9497677860172241E-9</c:v>
                </c:pt>
                <c:pt idx="916">
                  <c:v>1.8355560673871799E-9</c:v>
                </c:pt>
                <c:pt idx="917">
                  <c:v>1.7278778078991217E-9</c:v>
                </c:pt>
                <c:pt idx="918">
                  <c:v>1.6263686983484897E-9</c:v>
                </c:pt>
                <c:pt idx="919">
                  <c:v>1.5306841870670345E-9</c:v>
                </c:pt>
                <c:pt idx="920">
                  <c:v>1.4404984405343163E-9</c:v>
                </c:pt>
                <c:pt idx="921">
                  <c:v>1.3555033568569167E-9</c:v>
                </c:pt>
                <c:pt idx="922">
                  <c:v>1.2754076295260396E-9</c:v>
                </c:pt>
                <c:pt idx="923">
                  <c:v>1.1999358589856384E-9</c:v>
                </c:pt>
                <c:pt idx="924">
                  <c:v>1.1288277096591173E-9</c:v>
                </c:pt>
                <c:pt idx="925">
                  <c:v>1.0618371101937901E-9</c:v>
                </c:pt>
                <c:pt idx="926">
                  <c:v>9.9873149478788325E-10</c:v>
                </c:pt>
                <c:pt idx="927">
                  <c:v>9.3929108356620705E-10</c:v>
                </c:pt>
                <c:pt idx="928">
                  <c:v>8.8330820006700098E-10</c:v>
                </c:pt>
                <c:pt idx="929">
                  <c:v>8.3058662399489995E-10</c:v>
                </c:pt>
                <c:pt idx="930">
                  <c:v>7.8094097748272449E-10</c:v>
                </c:pt>
                <c:pt idx="931">
                  <c:v>7.341961431889749E-10</c:v>
                </c:pt>
                <c:pt idx="932">
                  <c:v>6.901867126380654E-10</c:v>
                </c:pt>
                <c:pt idx="933">
                  <c:v>6.4875646328683969E-10</c:v>
                </c:pt>
                <c:pt idx="934">
                  <c:v>6.0975786287392308E-10</c:v>
                </c:pt>
                <c:pt idx="935">
                  <c:v>5.7305159967813482E-10</c:v>
                </c:pt>
                <c:pt idx="936">
                  <c:v>5.3850613737864396E-10</c:v>
                </c:pt>
                <c:pt idx="937">
                  <c:v>5.0599729327293079E-10</c:v>
                </c:pt>
                <c:pt idx="938">
                  <c:v>4.7540783866904273E-10</c:v>
                </c:pt>
                <c:pt idx="939">
                  <c:v>4.4662712032630319E-10</c:v>
                </c:pt>
                <c:pt idx="940">
                  <c:v>4.1955070187358077E-10</c:v>
                </c:pt>
                <c:pt idx="941">
                  <c:v>3.9408002418662612E-10</c:v>
                </c:pt>
                <c:pt idx="942">
                  <c:v>3.7012208375590376E-10</c:v>
                </c:pt>
                <c:pt idx="943">
                  <c:v>3.4758912812399101E-10</c:v>
                </c:pt>
                <c:pt idx="944">
                  <c:v>3.2639836751693879E-10</c:v>
                </c:pt>
                <c:pt idx="945">
                  <c:v>3.0647170183723509E-10</c:v>
                </c:pt>
                <c:pt idx="946">
                  <c:v>2.8773546222719773E-10</c:v>
                </c:pt>
                <c:pt idx="947">
                  <c:v>2.7012016645084755E-10</c:v>
                </c:pt>
                <c:pt idx="948">
                  <c:v>2.5356028737968859E-10</c:v>
                </c:pt>
                <c:pt idx="949">
                  <c:v>2.3799403390338909E-10</c:v>
                </c:pt>
                <c:pt idx="950">
                  <c:v>2.2336314362031505E-10</c:v>
                </c:pt>
                <c:pt idx="951">
                  <c:v>2.0961268669504128E-10</c:v>
                </c:pt>
                <c:pt idx="952">
                  <c:v>1.966908803007908E-10</c:v>
                </c:pt>
                <c:pt idx="953">
                  <c:v>1.8454891309391117E-10</c:v>
                </c:pt>
                <c:pt idx="954">
                  <c:v>1.7314077919541206E-10</c:v>
                </c:pt>
                <c:pt idx="955">
                  <c:v>1.6242312118101078E-10</c:v>
                </c:pt>
                <c:pt idx="956">
                  <c:v>1.5235508160640898E-10</c:v>
                </c:pt>
                <c:pt idx="957">
                  <c:v>1.4289816261845012E-10</c:v>
                </c:pt>
                <c:pt idx="958">
                  <c:v>1.3401609322568024E-10</c:v>
                </c:pt>
                <c:pt idx="959">
                  <c:v>1.2567470382350353E-10</c:v>
                </c:pt>
                <c:pt idx="960">
                  <c:v>1.1784180758979037E-10</c:v>
                </c:pt>
                <c:pt idx="961">
                  <c:v>1.1048708838642368E-10</c:v>
                </c:pt>
                <c:pt idx="962">
                  <c:v>1.035819948209488E-10</c:v>
                </c:pt>
                <c:pt idx="963">
                  <c:v>9.7099640140226144E-11</c:v>
                </c:pt>
                <c:pt idx="964">
                  <c:v>9.1014707644879687E-11</c:v>
                </c:pt>
                <c:pt idx="965">
                  <c:v>8.5303361329367681E-11</c:v>
                </c:pt>
                <c:pt idx="966">
                  <c:v>7.9943161467749369E-11</c:v>
                </c:pt>
                <c:pt idx="967">
                  <c:v>7.491298487970925E-11</c:v>
                </c:pt>
                <c:pt idx="968">
                  <c:v>7.0192949625169118E-11</c:v>
                </c:pt>
                <c:pt idx="969">
                  <c:v>6.5764343888899719E-11</c:v>
                </c:pt>
                <c:pt idx="970">
                  <c:v>6.1609558828968406E-11</c:v>
                </c:pt>
                <c:pt idx="971">
                  <c:v>5.7712025174661577E-11</c:v>
                </c:pt>
                <c:pt idx="972">
                  <c:v>5.4056153370731579E-11</c:v>
                </c:pt>
                <c:pt idx="973">
                  <c:v>5.0627277075466863E-11</c:v>
                </c:pt>
                <c:pt idx="974">
                  <c:v>4.7411599830183058E-11</c:v>
                </c:pt>
                <c:pt idx="975">
                  <c:v>4.439614472734189E-11</c:v>
                </c:pt>
                <c:pt idx="976">
                  <c:v>4.1568706913605407E-11</c:v>
                </c:pt>
                <c:pt idx="977">
                  <c:v>3.8917808772784512E-11</c:v>
                </c:pt>
                <c:pt idx="978">
                  <c:v>3.6432657641847694E-11</c:v>
                </c:pt>
                <c:pt idx="979">
                  <c:v>3.4103105920943977E-11</c:v>
                </c:pt>
                <c:pt idx="980">
                  <c:v>3.1919613445784448E-11</c:v>
                </c:pt>
                <c:pt idx="981">
                  <c:v>2.9873211997735686E-11</c:v>
                </c:pt>
                <c:pt idx="982">
                  <c:v>2.7955471833633267E-11</c:v>
                </c:pt>
                <c:pt idx="983">
                  <c:v>2.6158470123627815E-11</c:v>
                </c:pt>
                <c:pt idx="984">
                  <c:v>2.4474761191363054E-11</c:v>
                </c:pt>
                <c:pt idx="985">
                  <c:v>2.2897348456455533E-11</c:v>
                </c:pt>
                <c:pt idx="986">
                  <c:v>2.1419657984628737E-11</c:v>
                </c:pt>
                <c:pt idx="987">
                  <c:v>2.0035513555951577E-11</c:v>
                </c:pt>
                <c:pt idx="988">
                  <c:v>1.8739113166469093E-11</c:v>
                </c:pt>
                <c:pt idx="989">
                  <c:v>1.7525006883093401E-11</c:v>
                </c:pt>
                <c:pt idx="990">
                  <c:v>1.6388075975968676E-11</c:v>
                </c:pt>
                <c:pt idx="991">
                  <c:v>1.532351325663769E-11</c:v>
                </c:pt>
                <c:pt idx="992">
                  <c:v>1.4326804554239077E-11</c:v>
                </c:pt>
                <c:pt idx="993">
                  <c:v>1.3393711265657762E-11</c:v>
                </c:pt>
                <c:pt idx="994">
                  <c:v>1.2520253919052694E-11</c:v>
                </c:pt>
                <c:pt idx="995">
                  <c:v>1.1702696693498908E-11</c:v>
                </c:pt>
                <c:pt idx="996">
                  <c:v>1.0937532840623763E-11</c:v>
                </c:pt>
                <c:pt idx="997">
                  <c:v>1.0221470957087386E-11</c:v>
                </c:pt>
                <c:pt idx="998">
                  <c:v>9.5514220595749974E-12</c:v>
                </c:pt>
                <c:pt idx="999">
                  <c:v>8.9244874166325348E-12</c:v>
                </c:pt>
                <c:pt idx="1000">
                  <c:v>8.3379470942011614E-12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5BB-454C-A4A4-C634EAF29AA1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M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5.1000000000000004E-2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5.9000000000000004E-2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7.1000000000000008E-2</c:v>
                </c:pt>
                <c:pt idx="72">
                  <c:v>7.2000000000000008E-2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8.6000000000000007E-2</c:v>
                </c:pt>
                <c:pt idx="87">
                  <c:v>8.7000000000000008E-2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0.10200000000000001</c:v>
                </c:pt>
                <c:pt idx="103">
                  <c:v>0.10300000000000001</c:v>
                </c:pt>
                <c:pt idx="104">
                  <c:v>0.10400000000000001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0.11800000000000001</c:v>
                </c:pt>
                <c:pt idx="119">
                  <c:v>0.11900000000000001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0.14100000000000001</c:v>
                </c:pt>
                <c:pt idx="142">
                  <c:v>0.14200000000000002</c:v>
                </c:pt>
                <c:pt idx="143">
                  <c:v>0.14300000000000002</c:v>
                </c:pt>
                <c:pt idx="144">
                  <c:v>0.14400000000000002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0.17200000000000001</c:v>
                </c:pt>
                <c:pt idx="173">
                  <c:v>0.17300000000000001</c:v>
                </c:pt>
                <c:pt idx="174">
                  <c:v>0.17400000000000002</c:v>
                </c:pt>
                <c:pt idx="175">
                  <c:v>0.17500000000000002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0.20400000000000001</c:v>
                </c:pt>
                <c:pt idx="205">
                  <c:v>0.20500000000000002</c:v>
                </c:pt>
                <c:pt idx="206">
                  <c:v>0.20600000000000002</c:v>
                </c:pt>
                <c:pt idx="207">
                  <c:v>0.20700000000000002</c:v>
                </c:pt>
                <c:pt idx="208">
                  <c:v>0.20800000000000002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0.23500000000000001</c:v>
                </c:pt>
                <c:pt idx="236">
                  <c:v>0.23600000000000002</c:v>
                </c:pt>
                <c:pt idx="237">
                  <c:v>0.23700000000000002</c:v>
                </c:pt>
                <c:pt idx="238">
                  <c:v>0.23800000000000002</c:v>
                </c:pt>
                <c:pt idx="239">
                  <c:v>0.23900000000000002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0.28200000000000003</c:v>
                </c:pt>
                <c:pt idx="283">
                  <c:v>0.28300000000000003</c:v>
                </c:pt>
                <c:pt idx="284">
                  <c:v>0.28400000000000003</c:v>
                </c:pt>
                <c:pt idx="285">
                  <c:v>0.28500000000000003</c:v>
                </c:pt>
                <c:pt idx="286">
                  <c:v>0.28600000000000003</c:v>
                </c:pt>
                <c:pt idx="287">
                  <c:v>0.28700000000000003</c:v>
                </c:pt>
                <c:pt idx="288">
                  <c:v>0.28800000000000003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0.34400000000000003</c:v>
                </c:pt>
                <c:pt idx="345">
                  <c:v>0.34500000000000003</c:v>
                </c:pt>
                <c:pt idx="346">
                  <c:v>0.34600000000000003</c:v>
                </c:pt>
                <c:pt idx="347">
                  <c:v>0.34700000000000003</c:v>
                </c:pt>
                <c:pt idx="348">
                  <c:v>0.34800000000000003</c:v>
                </c:pt>
                <c:pt idx="349">
                  <c:v>0.34900000000000003</c:v>
                </c:pt>
                <c:pt idx="350">
                  <c:v>0.35000000000000003</c:v>
                </c:pt>
                <c:pt idx="351">
                  <c:v>0.35100000000000003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0.40700000000000003</c:v>
                </c:pt>
                <c:pt idx="408">
                  <c:v>0.40800000000000003</c:v>
                </c:pt>
                <c:pt idx="409">
                  <c:v>0.40900000000000003</c:v>
                </c:pt>
                <c:pt idx="410">
                  <c:v>0.41000000000000003</c:v>
                </c:pt>
                <c:pt idx="411">
                  <c:v>0.41100000000000003</c:v>
                </c:pt>
                <c:pt idx="412">
                  <c:v>0.41200000000000003</c:v>
                </c:pt>
                <c:pt idx="413">
                  <c:v>0.41300000000000003</c:v>
                </c:pt>
                <c:pt idx="414">
                  <c:v>0.41400000000000003</c:v>
                </c:pt>
                <c:pt idx="415">
                  <c:v>0.41500000000000004</c:v>
                </c:pt>
                <c:pt idx="416">
                  <c:v>0.41600000000000004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0.46900000000000003</c:v>
                </c:pt>
                <c:pt idx="470">
                  <c:v>0.47000000000000003</c:v>
                </c:pt>
                <c:pt idx="471">
                  <c:v>0.47100000000000003</c:v>
                </c:pt>
                <c:pt idx="472">
                  <c:v>0.47200000000000003</c:v>
                </c:pt>
                <c:pt idx="473">
                  <c:v>0.47300000000000003</c:v>
                </c:pt>
                <c:pt idx="474">
                  <c:v>0.47400000000000003</c:v>
                </c:pt>
                <c:pt idx="475">
                  <c:v>0.47500000000000003</c:v>
                </c:pt>
                <c:pt idx="476">
                  <c:v>0.47600000000000003</c:v>
                </c:pt>
                <c:pt idx="477">
                  <c:v>0.47700000000000004</c:v>
                </c:pt>
                <c:pt idx="478">
                  <c:v>0.47800000000000004</c:v>
                </c:pt>
                <c:pt idx="479">
                  <c:v>0.47900000000000004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0.56300000000000006</c:v>
                </c:pt>
                <c:pt idx="564">
                  <c:v>0.56400000000000006</c:v>
                </c:pt>
                <c:pt idx="565">
                  <c:v>0.56500000000000006</c:v>
                </c:pt>
                <c:pt idx="566">
                  <c:v>0.56600000000000006</c:v>
                </c:pt>
                <c:pt idx="567">
                  <c:v>0.56700000000000006</c:v>
                </c:pt>
                <c:pt idx="568">
                  <c:v>0.56800000000000006</c:v>
                </c:pt>
                <c:pt idx="569">
                  <c:v>0.56900000000000006</c:v>
                </c:pt>
                <c:pt idx="570">
                  <c:v>0.57000000000000006</c:v>
                </c:pt>
                <c:pt idx="571">
                  <c:v>0.57100000000000006</c:v>
                </c:pt>
                <c:pt idx="572">
                  <c:v>0.57200000000000006</c:v>
                </c:pt>
                <c:pt idx="573">
                  <c:v>0.57300000000000006</c:v>
                </c:pt>
                <c:pt idx="574">
                  <c:v>0.57400000000000007</c:v>
                </c:pt>
                <c:pt idx="575">
                  <c:v>0.57500000000000007</c:v>
                </c:pt>
                <c:pt idx="576">
                  <c:v>0.57600000000000007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0.68800000000000006</c:v>
                </c:pt>
                <c:pt idx="689">
                  <c:v>0.68900000000000006</c:v>
                </c:pt>
                <c:pt idx="690">
                  <c:v>0.69000000000000006</c:v>
                </c:pt>
                <c:pt idx="691">
                  <c:v>0.69100000000000006</c:v>
                </c:pt>
                <c:pt idx="692">
                  <c:v>0.69200000000000006</c:v>
                </c:pt>
                <c:pt idx="693">
                  <c:v>0.69300000000000006</c:v>
                </c:pt>
                <c:pt idx="694">
                  <c:v>0.69400000000000006</c:v>
                </c:pt>
                <c:pt idx="695">
                  <c:v>0.69500000000000006</c:v>
                </c:pt>
                <c:pt idx="696">
                  <c:v>0.69600000000000006</c:v>
                </c:pt>
                <c:pt idx="697">
                  <c:v>0.69700000000000006</c:v>
                </c:pt>
                <c:pt idx="698">
                  <c:v>0.69800000000000006</c:v>
                </c:pt>
                <c:pt idx="699">
                  <c:v>0.69900000000000007</c:v>
                </c:pt>
                <c:pt idx="700">
                  <c:v>0.70000000000000007</c:v>
                </c:pt>
                <c:pt idx="701">
                  <c:v>0.70100000000000007</c:v>
                </c:pt>
                <c:pt idx="702">
                  <c:v>0.70200000000000007</c:v>
                </c:pt>
                <c:pt idx="703">
                  <c:v>0.70300000000000007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0.81300000000000006</c:v>
                </c:pt>
                <c:pt idx="814">
                  <c:v>0.81400000000000006</c:v>
                </c:pt>
                <c:pt idx="815">
                  <c:v>0.81500000000000006</c:v>
                </c:pt>
                <c:pt idx="816">
                  <c:v>0.81600000000000006</c:v>
                </c:pt>
                <c:pt idx="817">
                  <c:v>0.81700000000000006</c:v>
                </c:pt>
                <c:pt idx="818">
                  <c:v>0.81800000000000006</c:v>
                </c:pt>
                <c:pt idx="819">
                  <c:v>0.81900000000000006</c:v>
                </c:pt>
                <c:pt idx="820">
                  <c:v>0.82000000000000006</c:v>
                </c:pt>
                <c:pt idx="821">
                  <c:v>0.82100000000000006</c:v>
                </c:pt>
                <c:pt idx="822">
                  <c:v>0.82200000000000006</c:v>
                </c:pt>
                <c:pt idx="823">
                  <c:v>0.82300000000000006</c:v>
                </c:pt>
                <c:pt idx="824">
                  <c:v>0.82400000000000007</c:v>
                </c:pt>
                <c:pt idx="825">
                  <c:v>0.82500000000000007</c:v>
                </c:pt>
                <c:pt idx="826">
                  <c:v>0.82600000000000007</c:v>
                </c:pt>
                <c:pt idx="827">
                  <c:v>0.82700000000000007</c:v>
                </c:pt>
                <c:pt idx="828">
                  <c:v>0.82800000000000007</c:v>
                </c:pt>
                <c:pt idx="829">
                  <c:v>0.82900000000000007</c:v>
                </c:pt>
                <c:pt idx="830">
                  <c:v>0.83000000000000007</c:v>
                </c:pt>
                <c:pt idx="831">
                  <c:v>0.83100000000000007</c:v>
                </c:pt>
                <c:pt idx="832">
                  <c:v>0.83200000000000007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0.93800000000000006</c:v>
                </c:pt>
                <c:pt idx="939">
                  <c:v>0.93900000000000006</c:v>
                </c:pt>
                <c:pt idx="940">
                  <c:v>0.94000000000000006</c:v>
                </c:pt>
                <c:pt idx="941">
                  <c:v>0.94100000000000006</c:v>
                </c:pt>
                <c:pt idx="942">
                  <c:v>0.94200000000000006</c:v>
                </c:pt>
                <c:pt idx="943">
                  <c:v>0.94300000000000006</c:v>
                </c:pt>
                <c:pt idx="944">
                  <c:v>0.94400000000000006</c:v>
                </c:pt>
                <c:pt idx="945">
                  <c:v>0.94500000000000006</c:v>
                </c:pt>
                <c:pt idx="946">
                  <c:v>0.94600000000000006</c:v>
                </c:pt>
                <c:pt idx="947">
                  <c:v>0.94700000000000006</c:v>
                </c:pt>
                <c:pt idx="948">
                  <c:v>0.94800000000000006</c:v>
                </c:pt>
                <c:pt idx="949">
                  <c:v>0.94900000000000007</c:v>
                </c:pt>
                <c:pt idx="950">
                  <c:v>0.95000000000000007</c:v>
                </c:pt>
                <c:pt idx="951">
                  <c:v>0.95100000000000007</c:v>
                </c:pt>
                <c:pt idx="952">
                  <c:v>0.95200000000000007</c:v>
                </c:pt>
                <c:pt idx="953">
                  <c:v>0.95300000000000007</c:v>
                </c:pt>
                <c:pt idx="954">
                  <c:v>0.95400000000000007</c:v>
                </c:pt>
                <c:pt idx="955">
                  <c:v>0.95500000000000007</c:v>
                </c:pt>
                <c:pt idx="956">
                  <c:v>0.95600000000000007</c:v>
                </c:pt>
                <c:pt idx="957">
                  <c:v>0.95700000000000007</c:v>
                </c:pt>
                <c:pt idx="958">
                  <c:v>0.95800000000000007</c:v>
                </c:pt>
                <c:pt idx="959">
                  <c:v>0.95900000000000007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Sheet2!$D$2:$D$1002</c:f>
              <c:numCache>
                <c:formatCode>General</c:formatCode>
                <c:ptCount val="1001"/>
                <c:pt idx="0">
                  <c:v>1.1913141008122973E-5</c:v>
                </c:pt>
                <c:pt idx="1">
                  <c:v>1.24652927154433E-5</c:v>
                </c:pt>
                <c:pt idx="2">
                  <c:v>1.3041852629072559E-5</c:v>
                </c:pt>
                <c:pt idx="3">
                  <c:v>1.3643842701763781E-5</c:v>
                </c:pt>
                <c:pt idx="4">
                  <c:v>1.4272325027233431E-5</c:v>
                </c:pt>
                <c:pt idx="5">
                  <c:v>1.4928403298804427E-5</c:v>
                </c:pt>
                <c:pt idx="6">
                  <c:v>1.5613224316009548E-5</c:v>
                </c:pt>
                <c:pt idx="7">
                  <c:v>1.6327979540525933E-5</c:v>
                </c:pt>
                <c:pt idx="8">
                  <c:v>1.7073906702842595E-5</c:v>
                </c:pt>
                <c:pt idx="9">
                  <c:v>1.7852291461093407E-5</c:v>
                </c:pt>
                <c:pt idx="10">
                  <c:v>1.8664469113520537E-5</c:v>
                </c:pt>
                <c:pt idx="11">
                  <c:v>1.9511826366065742E-5</c:v>
                </c:pt>
                <c:pt idx="12">
                  <c:v>2.03958031566181E-5</c:v>
                </c:pt>
                <c:pt idx="13">
                  <c:v>2.1317894537481357E-5</c:v>
                </c:pt>
                <c:pt idx="14">
                  <c:v>2.2279652617656193E-5</c:v>
                </c:pt>
                <c:pt idx="15">
                  <c:v>2.3282688566565932E-5</c:v>
                </c:pt>
                <c:pt idx="16">
                  <c:v>2.4328674680889839E-5</c:v>
                </c:pt>
                <c:pt idx="17">
                  <c:v>2.5419346516199291E-5</c:v>
                </c:pt>
                <c:pt idx="18">
                  <c:v>2.6556505085130561E-5</c:v>
                </c:pt>
                <c:pt idx="19">
                  <c:v>2.7742019123858096E-5</c:v>
                </c:pt>
                <c:pt idx="20">
                  <c:v>2.8977827428671099E-5</c:v>
                </c:pt>
                <c:pt idx="21">
                  <c:v>3.026594126448845E-5</c:v>
                </c:pt>
                <c:pt idx="22">
                  <c:v>3.1608446847184518E-5</c:v>
                </c:pt>
                <c:pt idx="23">
                  <c:v>3.3007507901632526E-5</c:v>
                </c:pt>
                <c:pt idx="24">
                  <c:v>3.446536829740845E-5</c:v>
                </c:pt>
                <c:pt idx="25">
                  <c:v>3.5984354764134302E-5</c:v>
                </c:pt>
                <c:pt idx="26">
                  <c:v>3.7566879688475885E-5</c:v>
                </c:pt>
                <c:pt idx="27">
                  <c:v>3.9215443994845077E-5</c:v>
                </c:pt>
                <c:pt idx="28">
                  <c:v>4.0932640111894792E-5</c:v>
                </c:pt>
                <c:pt idx="29">
                  <c:v>4.272115502692918E-5</c:v>
                </c:pt>
                <c:pt idx="30">
                  <c:v>4.4583773430388951E-5</c:v>
                </c:pt>
                <c:pt idx="31">
                  <c:v>4.6523380952607508E-5</c:v>
                </c:pt>
                <c:pt idx="32">
                  <c:v>4.8542967495069428E-5</c:v>
                </c:pt>
                <c:pt idx="33">
                  <c:v>5.064563065844076E-5</c:v>
                </c:pt>
                <c:pt idx="34">
                  <c:v>5.2834579269673355E-5</c:v>
                </c:pt>
                <c:pt idx="35">
                  <c:v>5.5113137010524554E-5</c:v>
                </c:pt>
                <c:pt idx="36">
                  <c:v>5.7484746149867506E-5</c:v>
                </c:pt>
                <c:pt idx="37">
                  <c:v>5.9952971382203181E-5</c:v>
                </c:pt>
                <c:pt idx="38">
                  <c:v>6.2521503774820152E-5</c:v>
                </c:pt>
                <c:pt idx="39">
                  <c:v>6.5194164826084733E-5</c:v>
                </c:pt>
                <c:pt idx="40">
                  <c:v>6.7974910637375575E-5</c:v>
                </c:pt>
                <c:pt idx="41">
                  <c:v>7.0867836201213508E-5</c:v>
                </c:pt>
                <c:pt idx="42">
                  <c:v>7.3877179808172038E-5</c:v>
                </c:pt>
                <c:pt idx="43">
                  <c:v>7.7007327575183101E-5</c:v>
                </c:pt>
                <c:pt idx="44">
                  <c:v>8.0262818097889466E-5</c:v>
                </c:pt>
                <c:pt idx="45">
                  <c:v>8.3648347229727389E-5</c:v>
                </c:pt>
                <c:pt idx="46">
                  <c:v>8.7168772990449904E-5</c:v>
                </c:pt>
                <c:pt idx="47">
                  <c:v>9.0829120606840047E-5</c:v>
                </c:pt>
                <c:pt idx="48">
                  <c:v>9.4634587688384301E-5</c:v>
                </c:pt>
                <c:pt idx="49">
                  <c:v>9.8590549540716104E-5</c:v>
                </c:pt>
                <c:pt idx="50">
                  <c:v>1.0270256461965543E-4</c:v>
                </c:pt>
                <c:pt idx="51">
                  <c:v>1.069763801287145E-4</c:v>
                </c:pt>
                <c:pt idx="52">
                  <c:v>1.1141793776294909E-4</c:v>
                </c:pt>
                <c:pt idx="53">
                  <c:v>1.1603337960207127E-4</c:v>
                </c:pt>
                <c:pt idx="54">
                  <c:v>1.2082905415576416E-4</c:v>
                </c:pt>
                <c:pt idx="55">
                  <c:v>1.2581152256415639E-4</c:v>
                </c:pt>
                <c:pt idx="56">
                  <c:v>1.3098756495644325E-4</c:v>
                </c:pt>
                <c:pt idx="57">
                  <c:v>1.3636418697065495E-4</c:v>
                </c:pt>
                <c:pt idx="58">
                  <c:v>1.4194862643760169E-4</c:v>
                </c:pt>
                <c:pt idx="59">
                  <c:v>1.4774836023203364E-4</c:v>
                </c:pt>
                <c:pt idx="60">
                  <c:v>1.5377111129407763E-4</c:v>
                </c:pt>
                <c:pt idx="61">
                  <c:v>1.600248558240234E-4</c:v>
                </c:pt>
                <c:pt idx="62">
                  <c:v>1.6651783065354831E-4</c:v>
                </c:pt>
                <c:pt idx="63">
                  <c:v>1.7325854079647959E-4</c:v>
                </c:pt>
                <c:pt idx="64">
                  <c:v>1.8025576718220328E-4</c:v>
                </c:pt>
                <c:pt idx="65">
                  <c:v>1.8751857457483816E-4</c:v>
                </c:pt>
                <c:pt idx="66">
                  <c:v>1.9505631968129718E-4</c:v>
                </c:pt>
                <c:pt idx="67">
                  <c:v>2.0287865945136497E-4</c:v>
                </c:pt>
                <c:pt idx="68">
                  <c:v>2.1099555957291942E-4</c:v>
                </c:pt>
                <c:pt idx="69">
                  <c:v>2.1941730316542735E-4</c:v>
                </c:pt>
                <c:pt idx="70">
                  <c:v>2.2815449967484043E-4</c:v>
                </c:pt>
                <c:pt idx="71">
                  <c:v>2.3721809397300825E-4</c:v>
                </c:pt>
                <c:pt idx="72">
                  <c:v>2.4661937566473061E-4</c:v>
                </c:pt>
                <c:pt idx="73">
                  <c:v>2.5636998860554324E-4</c:v>
                </c:pt>
                <c:pt idx="74">
                  <c:v>2.6648194063332926E-4</c:v>
                </c:pt>
                <c:pt idx="75">
                  <c:v>2.7696761351683112E-4</c:v>
                </c:pt>
                <c:pt idx="76">
                  <c:v>2.8783977312412149E-4</c:v>
                </c:pt>
                <c:pt idx="77">
                  <c:v>2.9911157981405963E-4</c:v>
                </c:pt>
                <c:pt idx="78">
                  <c:v>3.1079659905374575E-4</c:v>
                </c:pt>
                <c:pt idx="79">
                  <c:v>3.2290881226495826E-4</c:v>
                </c:pt>
                <c:pt idx="80">
                  <c:v>3.3546262790251191E-4</c:v>
                </c:pt>
                <c:pt idx="81">
                  <c:v>3.4847289276746624E-4</c:v>
                </c:pt>
                <c:pt idx="82">
                  <c:v>3.6195490355804614E-4</c:v>
                </c:pt>
                <c:pt idx="83">
                  <c:v>3.7592441866111926E-4</c:v>
                </c:pt>
                <c:pt idx="84">
                  <c:v>3.9039767018701478E-4</c:v>
                </c:pt>
                <c:pt idx="85">
                  <c:v>4.053913762504234E-4</c:v>
                </c:pt>
                <c:pt idx="86">
                  <c:v>4.2092275350006432E-4</c:v>
                </c:pt>
                <c:pt idx="87">
                  <c:v>4.3700952989974775E-4</c:v>
                </c:pt>
                <c:pt idx="88">
                  <c:v>4.5366995776340409E-4</c:v>
                </c:pt>
                <c:pt idx="89">
                  <c:v>4.7092282704657362E-4</c:v>
                </c:pt>
                <c:pt idx="90">
                  <c:v>4.8878747889679187E-4</c:v>
                </c:pt>
                <c:pt idx="91">
                  <c:v>5.0728381946522612E-4</c:v>
                </c:pt>
                <c:pt idx="92">
                  <c:v>5.2643233398184421E-4</c:v>
                </c:pt>
                <c:pt idx="93">
                  <c:v>5.4625410109629987E-4</c:v>
                </c:pt>
                <c:pt idx="94">
                  <c:v>5.6677080748664685E-4</c:v>
                </c:pt>
                <c:pt idx="95">
                  <c:v>5.8800476273788787E-4</c:v>
                </c:pt>
                <c:pt idx="96">
                  <c:v>6.0997891449227494E-4</c:v>
                </c:pt>
                <c:pt idx="97">
                  <c:v>6.3271686387315949E-4</c:v>
                </c:pt>
                <c:pt idx="98">
                  <c:v>6.5624288118410574E-4</c:v>
                </c:pt>
                <c:pt idx="99">
                  <c:v>6.8058192188483256E-4</c:v>
                </c:pt>
                <c:pt idx="100">
                  <c:v>7.0575964284547447E-4</c:v>
                </c:pt>
                <c:pt idx="101">
                  <c:v>7.3180241888047212E-4</c:v>
                </c:pt>
                <c:pt idx="102">
                  <c:v>7.5873735956331933E-4</c:v>
                </c:pt>
                <c:pt idx="103">
                  <c:v>7.8659232632323571E-4</c:v>
                </c:pt>
                <c:pt idx="104">
                  <c:v>8.1539594982468506E-4</c:v>
                </c:pt>
                <c:pt idx="105">
                  <c:v>8.4517764763052908E-4</c:v>
                </c:pt>
                <c:pt idx="106">
                  <c:v>8.7596764214943254E-4</c:v>
                </c:pt>
                <c:pt idx="107">
                  <c:v>9.0779697886799674E-4</c:v>
                </c:pt>
                <c:pt idx="108">
                  <c:v>9.4069754486790079E-4</c:v>
                </c:pt>
                <c:pt idx="109">
                  <c:v>9.7470208762819857E-4</c:v>
                </c:pt>
                <c:pt idx="110">
                  <c:v>1.0098442341126815E-3</c:v>
                </c:pt>
                <c:pt idx="111">
                  <c:v>1.0461585101421104E-3</c:v>
                </c:pt>
                <c:pt idx="112">
                  <c:v>1.0836803600508399E-3</c:v>
                </c:pt>
                <c:pt idx="113">
                  <c:v>1.1224461666272179E-3</c:v>
                </c:pt>
                <c:pt idx="114">
                  <c:v>1.162493271336927E-3</c:v>
                </c:pt>
                <c:pt idx="115">
                  <c:v>1.2038599948282019E-3</c:v>
                </c:pt>
                <c:pt idx="116">
                  <c:v>1.2465856577176535E-3</c:v>
                </c:pt>
                <c:pt idx="117">
                  <c:v>1.2907106016552007E-3</c:v>
                </c:pt>
                <c:pt idx="118">
                  <c:v>1.3362762106663743E-3</c:v>
                </c:pt>
                <c:pt idx="119">
                  <c:v>1.3833249327700212E-3</c:v>
                </c:pt>
                <c:pt idx="120">
                  <c:v>1.4319003018691703E-3</c:v>
                </c:pt>
                <c:pt idx="121">
                  <c:v>1.4820469599126224E-3</c:v>
                </c:pt>
                <c:pt idx="122">
                  <c:v>1.533810679324463E-3</c:v>
                </c:pt>
                <c:pt idx="123">
                  <c:v>1.5872383856985525E-3</c:v>
                </c:pt>
                <c:pt idx="124">
                  <c:v>1.6423781807546499E-3</c:v>
                </c:pt>
                <c:pt idx="125">
                  <c:v>1.6992793655526571E-3</c:v>
                </c:pt>
                <c:pt idx="126">
                  <c:v>1.7579924639610591E-3</c:v>
                </c:pt>
                <c:pt idx="127">
                  <c:v>1.8185692463754666E-3</c:v>
                </c:pt>
                <c:pt idx="128">
                  <c:v>1.8810627536827351E-3</c:v>
                </c:pt>
                <c:pt idx="129">
                  <c:v>1.9455273214659288E-3</c:v>
                </c:pt>
                <c:pt idx="130">
                  <c:v>2.0120186044449927E-3</c:v>
                </c:pt>
                <c:pt idx="131">
                  <c:v>2.0805936011477448E-3</c:v>
                </c:pt>
                <c:pt idx="132">
                  <c:v>2.1513106788053878E-3</c:v>
                </c:pt>
                <c:pt idx="133">
                  <c:v>2.2242295984664603E-3</c:v>
                </c:pt>
                <c:pt idx="134">
                  <c:v>2.2994115403227708E-3</c:v>
                </c:pt>
                <c:pt idx="135">
                  <c:v>2.3769191292404958E-3</c:v>
                </c:pt>
                <c:pt idx="136">
                  <c:v>2.4568164604892857E-3</c:v>
                </c:pt>
                <c:pt idx="137">
                  <c:v>2.5391691256618095E-3</c:v>
                </c:pt>
                <c:pt idx="138">
                  <c:v>2.624044238775847E-3</c:v>
                </c:pt>
                <c:pt idx="139">
                  <c:v>2.7115104625505876E-3</c:v>
                </c:pt>
                <c:pt idx="140">
                  <c:v>2.8016380348484869E-3</c:v>
                </c:pt>
                <c:pt idx="141">
                  <c:v>2.8944987952735156E-3</c:v>
                </c:pt>
                <c:pt idx="142">
                  <c:v>2.9901662119163831E-3</c:v>
                </c:pt>
                <c:pt idx="143">
                  <c:v>3.0887154082367718E-3</c:v>
                </c:pt>
                <c:pt idx="144">
                  <c:v>3.1902231900722412E-3</c:v>
                </c:pt>
                <c:pt idx="145">
                  <c:v>3.2947680727631215E-3</c:v>
                </c:pt>
                <c:pt idx="146">
                  <c:v>3.4024303083821233E-3</c:v>
                </c:pt>
                <c:pt idx="147">
                  <c:v>3.513291913057126E-3</c:v>
                </c:pt>
                <c:pt idx="148">
                  <c:v>3.6274366943750522E-3</c:v>
                </c:pt>
                <c:pt idx="149">
                  <c:v>3.7449502788542946E-3</c:v>
                </c:pt>
                <c:pt idx="150">
                  <c:v>3.865920139472811E-3</c:v>
                </c:pt>
                <c:pt idx="151">
                  <c:v>3.9904356232383789E-3</c:v>
                </c:pt>
                <c:pt idx="152">
                  <c:v>4.1185879787872517E-3</c:v>
                </c:pt>
                <c:pt idx="153">
                  <c:v>4.2504703839967416E-3</c:v>
                </c:pt>
                <c:pt idx="154">
                  <c:v>4.3861779735970084E-3</c:v>
                </c:pt>
                <c:pt idx="155">
                  <c:v>4.5258078667667224E-3</c:v>
                </c:pt>
                <c:pt idx="156">
                  <c:v>4.6694591946968272E-3</c:v>
                </c:pt>
                <c:pt idx="157">
                  <c:v>4.8172331281061869E-3</c:v>
                </c:pt>
                <c:pt idx="158">
                  <c:v>4.969232904692312E-3</c:v>
                </c:pt>
                <c:pt idx="159">
                  <c:v>5.1255638564999722E-3</c:v>
                </c:pt>
                <c:pt idx="160">
                  <c:v>5.2863334371899863E-3</c:v>
                </c:pt>
                <c:pt idx="161">
                  <c:v>5.4516512491899049E-3</c:v>
                </c:pt>
                <c:pt idx="162">
                  <c:v>5.6216290707079165E-3</c:v>
                </c:pt>
                <c:pt idx="163">
                  <c:v>5.796380882590769E-3</c:v>
                </c:pt>
                <c:pt idx="164">
                  <c:v>5.9760228950059488E-3</c:v>
                </c:pt>
                <c:pt idx="165">
                  <c:v>6.160673573927862E-3</c:v>
                </c:pt>
                <c:pt idx="166">
                  <c:v>6.3504536674074061E-3</c:v>
                </c:pt>
                <c:pt idx="167">
                  <c:v>6.5454862316035797E-3</c:v>
                </c:pt>
                <c:pt idx="168">
                  <c:v>6.7458966565554744E-3</c:v>
                </c:pt>
                <c:pt idx="169">
                  <c:v>6.9518126916723712E-3</c:v>
                </c:pt>
                <c:pt idx="170">
                  <c:v>7.1633644709192179E-3</c:v>
                </c:pt>
                <c:pt idx="171">
                  <c:v>7.3806845376742638E-3</c:v>
                </c:pt>
                <c:pt idx="172">
                  <c:v>7.6039078692350208E-3</c:v>
                </c:pt>
                <c:pt idx="173">
                  <c:v>7.8331719009485223E-3</c:v>
                </c:pt>
                <c:pt idx="174">
                  <c:v>8.0686165499408834E-3</c:v>
                </c:pt>
                <c:pt idx="175">
                  <c:v>8.3103842384211358E-3</c:v>
                </c:pt>
                <c:pt idx="176">
                  <c:v>8.558619916533533E-3</c:v>
                </c:pt>
                <c:pt idx="177">
                  <c:v>8.8134710847322419E-3</c:v>
                </c:pt>
                <c:pt idx="178">
                  <c:v>9.0750878156515523E-3</c:v>
                </c:pt>
                <c:pt idx="179">
                  <c:v>9.3436227754446835E-3</c:v>
                </c:pt>
                <c:pt idx="180">
                  <c:v>9.6192312445634275E-3</c:v>
                </c:pt>
                <c:pt idx="181">
                  <c:v>9.9020711379506823E-3</c:v>
                </c:pt>
                <c:pt idx="182">
                  <c:v>1.0192303024617152E-2</c:v>
                </c:pt>
                <c:pt idx="183">
                  <c:v>1.0490090146573502E-2</c:v>
                </c:pt>
                <c:pt idx="184">
                  <c:v>1.0795598437088329E-2</c:v>
                </c:pt>
                <c:pt idx="185">
                  <c:v>1.1108996538242308E-2</c:v>
                </c:pt>
                <c:pt idx="186">
                  <c:v>1.1430455817748065E-2</c:v>
                </c:pt>
                <c:pt idx="187">
                  <c:v>1.1760150385005282E-2</c:v>
                </c:pt>
                <c:pt idx="188">
                  <c:v>1.2098257106359842E-2</c:v>
                </c:pt>
                <c:pt idx="189">
                  <c:v>1.244495561953564E-2</c:v>
                </c:pt>
                <c:pt idx="190">
                  <c:v>1.2800428347207217E-2</c:v>
                </c:pt>
                <c:pt idx="191">
                  <c:v>1.3164860509680933E-2</c:v>
                </c:pt>
                <c:pt idx="192">
                  <c:v>1.3538440136652346E-2</c:v>
                </c:pt>
                <c:pt idx="193">
                  <c:v>1.3921358078006686E-2</c:v>
                </c:pt>
                <c:pt idx="194">
                  <c:v>1.4313808013629336E-2</c:v>
                </c:pt>
                <c:pt idx="195">
                  <c:v>1.4715986462192803E-2</c:v>
                </c:pt>
                <c:pt idx="196">
                  <c:v>1.5128092788886502E-2</c:v>
                </c:pt>
                <c:pt idx="197">
                  <c:v>1.5550329212054974E-2</c:v>
                </c:pt>
                <c:pt idx="198">
                  <c:v>1.598290080871051E-2</c:v>
                </c:pt>
                <c:pt idx="199">
                  <c:v>1.6426015518885544E-2</c:v>
                </c:pt>
                <c:pt idx="200">
                  <c:v>1.6879884148789912E-2</c:v>
                </c:pt>
                <c:pt idx="201">
                  <c:v>1.7344720372738095E-2</c:v>
                </c:pt>
                <c:pt idx="202">
                  <c:v>1.7820740733811343E-2</c:v>
                </c:pt>
                <c:pt idx="203">
                  <c:v>1.8308164643219178E-2</c:v>
                </c:pt>
                <c:pt idx="204">
                  <c:v>1.8807214378324999E-2</c:v>
                </c:pt>
                <c:pt idx="205">
                  <c:v>1.931811507930006E-2</c:v>
                </c:pt>
                <c:pt idx="206">
                  <c:v>1.9841094744370298E-2</c:v>
                </c:pt>
                <c:pt idx="207">
                  <c:v>2.0376384223620193E-2</c:v>
                </c:pt>
                <c:pt idx="208">
                  <c:v>2.0924217211317861E-2</c:v>
                </c:pt>
                <c:pt idx="209">
                  <c:v>2.1484830236725587E-2</c:v>
                </c:pt>
                <c:pt idx="210">
                  <c:v>2.2058462653360221E-2</c:v>
                </c:pt>
                <c:pt idx="211">
                  <c:v>2.2645356626667185E-2</c:v>
                </c:pt>
                <c:pt idx="212">
                  <c:v>2.3245757120072989E-2</c:v>
                </c:pt>
                <c:pt idx="213">
                  <c:v>2.3859911879380215E-2</c:v>
                </c:pt>
                <c:pt idx="214">
                  <c:v>2.4488071415469687E-2</c:v>
                </c:pt>
                <c:pt idx="215">
                  <c:v>2.5130488985274375E-2</c:v>
                </c:pt>
                <c:pt idx="216">
                  <c:v>2.5787420570989941E-2</c:v>
                </c:pt>
                <c:pt idx="217">
                  <c:v>2.6459124857486974E-2</c:v>
                </c:pt>
                <c:pt idx="218">
                  <c:v>2.7145863207889986E-2</c:v>
                </c:pt>
                <c:pt idx="219">
                  <c:v>2.784789963728921E-2</c:v>
                </c:pt>
                <c:pt idx="220">
                  <c:v>2.8565500784550352E-2</c:v>
                </c:pt>
                <c:pt idx="221">
                  <c:v>2.9298935882189115E-2</c:v>
                </c:pt>
                <c:pt idx="222">
                  <c:v>3.0048476724276636E-2</c:v>
                </c:pt>
                <c:pt idx="223">
                  <c:v>3.0814397632342998E-2</c:v>
                </c:pt>
                <c:pt idx="224">
                  <c:v>3.1596975419246151E-2</c:v>
                </c:pt>
                <c:pt idx="225">
                  <c:v>3.2396489350974028E-2</c:v>
                </c:pt>
                <c:pt idx="226">
                  <c:v>3.3213221106348424E-2</c:v>
                </c:pt>
                <c:pt idx="227">
                  <c:v>3.4047454734599338E-2</c:v>
                </c:pt>
                <c:pt idx="228">
                  <c:v>3.4899476610779259E-2</c:v>
                </c:pt>
                <c:pt idx="229">
                  <c:v>3.5769575388987986E-2</c:v>
                </c:pt>
                <c:pt idx="230">
                  <c:v>3.6658041953377997E-2</c:v>
                </c:pt>
                <c:pt idx="231">
                  <c:v>3.756516936691242E-2</c:v>
                </c:pt>
                <c:pt idx="232">
                  <c:v>3.8491252817847592E-2</c:v>
                </c:pt>
                <c:pt idx="233">
                  <c:v>3.9436589563913077E-2</c:v>
                </c:pt>
                <c:pt idx="234">
                  <c:v>4.0401478874163205E-2</c:v>
                </c:pt>
                <c:pt idx="235">
                  <c:v>4.1386221968474447E-2</c:v>
                </c:pt>
                <c:pt idx="236">
                  <c:v>4.2391121954664365E-2</c:v>
                </c:pt>
                <c:pt idx="237">
                  <c:v>4.341648376320844E-2</c:v>
                </c:pt>
                <c:pt idx="238">
                  <c:v>4.4462614079532052E-2</c:v>
                </c:pt>
                <c:pt idx="239">
                  <c:v>4.5529821273856755E-2</c:v>
                </c:pt>
                <c:pt idx="240">
                  <c:v>4.6618415328579188E-2</c:v>
                </c:pt>
                <c:pt idx="241">
                  <c:v>4.7728707763164138E-2</c:v>
                </c:pt>
                <c:pt idx="242">
                  <c:v>4.8861011556532857E-2</c:v>
                </c:pt>
                <c:pt idx="243">
                  <c:v>5.001564106692985E-2</c:v>
                </c:pt>
                <c:pt idx="244">
                  <c:v>5.1192911949252046E-2</c:v>
                </c:pt>
                <c:pt idx="245">
                  <c:v>5.2393141069825559E-2</c:v>
                </c:pt>
                <c:pt idx="246">
                  <c:v>5.3616646418616937E-2</c:v>
                </c:pt>
                <c:pt idx="247">
                  <c:v>5.4863747018866552E-2</c:v>
                </c:pt>
                <c:pt idx="248">
                  <c:v>5.6134762834133725E-2</c:v>
                </c:pt>
                <c:pt idx="249">
                  <c:v>5.7430014672743869E-2</c:v>
                </c:pt>
                <c:pt idx="250">
                  <c:v>5.8749824089630552E-2</c:v>
                </c:pt>
                <c:pt idx="251">
                  <c:v>6.0094513285565344E-2</c:v>
                </c:pt>
                <c:pt idx="252">
                  <c:v>6.1464405003771282E-2</c:v>
                </c:pt>
                <c:pt idx="253">
                  <c:v>6.2859822423916273E-2</c:v>
                </c:pt>
                <c:pt idx="254">
                  <c:v>6.4281089053485174E-2</c:v>
                </c:pt>
                <c:pt idx="255">
                  <c:v>6.572852861653046E-2</c:v>
                </c:pt>
                <c:pt idx="256">
                  <c:v>6.7202464939802892E-2</c:v>
                </c:pt>
                <c:pt idx="257">
                  <c:v>6.8703221836266135E-2</c:v>
                </c:pt>
                <c:pt idx="258">
                  <c:v>7.0231122986000288E-2</c:v>
                </c:pt>
                <c:pt idx="259">
                  <c:v>7.1786491814500836E-2</c:v>
                </c:pt>
                <c:pt idx="260">
                  <c:v>7.3369651368382902E-2</c:v>
                </c:pt>
                <c:pt idx="261">
                  <c:v>7.4980924188500511E-2</c:v>
                </c:pt>
                <c:pt idx="262">
                  <c:v>7.6620632180493545E-2</c:v>
                </c:pt>
                <c:pt idx="263">
                  <c:v>7.8289096482777501E-2</c:v>
                </c:pt>
                <c:pt idx="264">
                  <c:v>7.9986637331992128E-2</c:v>
                </c:pt>
                <c:pt idx="265">
                  <c:v>8.1713573925926833E-2</c:v>
                </c:pt>
                <c:pt idx="266">
                  <c:v>8.3470224283944502E-2</c:v>
                </c:pt>
                <c:pt idx="267">
                  <c:v>8.5256905104925146E-2</c:v>
                </c:pt>
                <c:pt idx="268">
                  <c:v>8.7073931622754924E-2</c:v>
                </c:pt>
                <c:pt idx="269">
                  <c:v>8.8921617459386398E-2</c:v>
                </c:pt>
                <c:pt idx="270">
                  <c:v>9.0800274475498849E-2</c:v>
                </c:pt>
                <c:pt idx="271">
                  <c:v>9.2710212618791324E-2</c:v>
                </c:pt>
                <c:pt idx="272">
                  <c:v>9.4651739769938709E-2</c:v>
                </c:pt>
                <c:pt idx="273">
                  <c:v>9.6625161586249037E-2</c:v>
                </c:pt>
                <c:pt idx="274">
                  <c:v>9.8630781343057444E-2</c:v>
                </c:pt>
                <c:pt idx="275">
                  <c:v>0.10066889977289782</c:v>
                </c:pt>
                <c:pt idx="276">
                  <c:v>0.10273981490249436</c:v>
                </c:pt>
                <c:pt idx="277">
                  <c:v>0.10484382188761632</c:v>
                </c:pt>
                <c:pt idx="278">
                  <c:v>0.10698121284584336</c:v>
                </c:pt>
                <c:pt idx="279">
                  <c:v>0.10915227668729105</c:v>
                </c:pt>
                <c:pt idx="280">
                  <c:v>0.11135729894334555</c:v>
                </c:pt>
                <c:pt idx="281">
                  <c:v>0.11359656159346448</c:v>
                </c:pt>
                <c:pt idx="282">
                  <c:v>0.11587034289009665</c:v>
                </c:pt>
                <c:pt idx="283">
                  <c:v>0.11817891718178061</c:v>
                </c:pt>
                <c:pt idx="284">
                  <c:v>0.12052255473448253</c:v>
                </c:pt>
                <c:pt idx="285">
                  <c:v>0.12290152155123582</c:v>
                </c:pt>
                <c:pt idx="286">
                  <c:v>0.1253160791901482</c:v>
                </c:pt>
                <c:pt idx="287">
                  <c:v>0.12776648458084364</c:v>
                </c:pt>
                <c:pt idx="288">
                  <c:v>0.13025298983940925</c:v>
                </c:pt>
                <c:pt idx="289">
                  <c:v>0.13277584208191956</c:v>
                </c:pt>
                <c:pt idx="290">
                  <c:v>0.13533528323661256</c:v>
                </c:pt>
                <c:pt idx="291">
                  <c:v>0.13793154985479442</c:v>
                </c:pt>
                <c:pt idx="292">
                  <c:v>0.14056487292055236</c:v>
                </c:pt>
                <c:pt idx="293">
                  <c:v>0.14323547765935785</c:v>
                </c:pt>
                <c:pt idx="294">
                  <c:v>0.14594358334564247</c:v>
                </c:pt>
                <c:pt idx="295">
                  <c:v>0.14868940310943365</c:v>
                </c:pt>
                <c:pt idx="296">
                  <c:v>0.15147314374213891</c:v>
                </c:pt>
                <c:pt idx="297">
                  <c:v>0.15429500550156827</c:v>
                </c:pt>
                <c:pt idx="298">
                  <c:v>0.15715518191628761</c:v>
                </c:pt>
                <c:pt idx="299">
                  <c:v>0.16005385958939938</c:v>
                </c:pt>
                <c:pt idx="300">
                  <c:v>0.16299121800184541</c:v>
                </c:pt>
                <c:pt idx="301">
                  <c:v>0.16596742931533337</c:v>
                </c:pt>
                <c:pt idx="302">
                  <c:v>0.16898265817498626</c:v>
                </c:pt>
                <c:pt idx="303">
                  <c:v>0.17203706151181969</c:v>
                </c:pt>
                <c:pt idx="304">
                  <c:v>0.17513078834515086</c:v>
                </c:pt>
                <c:pt idx="305">
                  <c:v>0.17826397958504794</c:v>
                </c:pt>
                <c:pt idx="306">
                  <c:v>0.18143676783492738</c:v>
                </c:pt>
                <c:pt idx="307">
                  <c:v>0.18464927719441282</c:v>
                </c:pt>
                <c:pt idx="308">
                  <c:v>0.18790162306256486</c:v>
                </c:pt>
                <c:pt idx="309">
                  <c:v>0.19119391194159971</c:v>
                </c:pt>
                <c:pt idx="310">
                  <c:v>0.19452624124121126</c:v>
                </c:pt>
                <c:pt idx="311">
                  <c:v>0.19789869908361465</c:v>
                </c:pt>
                <c:pt idx="312">
                  <c:v>0.20131136410943237</c:v>
                </c:pt>
                <c:pt idx="313">
                  <c:v>0.20476430528454229</c:v>
                </c:pt>
                <c:pt idx="314">
                  <c:v>0.20825758170801162</c:v>
                </c:pt>
                <c:pt idx="315">
                  <c:v>0.21179124242124053</c:v>
                </c:pt>
                <c:pt idx="316">
                  <c:v>0.21536532621844051</c:v>
                </c:pt>
                <c:pt idx="317">
                  <c:v>0.21897986145857526</c:v>
                </c:pt>
                <c:pt idx="318">
                  <c:v>0.22263486587889089</c:v>
                </c:pt>
                <c:pt idx="319">
                  <c:v>0.22633034641016581</c:v>
                </c:pt>
                <c:pt idx="320">
                  <c:v>0.23006629899380915</c:v>
                </c:pt>
                <c:pt idx="321">
                  <c:v>0.23384270840094029</c:v>
                </c:pt>
                <c:pt idx="322">
                  <c:v>0.23765954805358111</c:v>
                </c:pt>
                <c:pt idx="323">
                  <c:v>0.24151677984809353</c:v>
                </c:pt>
                <c:pt idx="324">
                  <c:v>0.24541435398099634</c:v>
                </c:pt>
                <c:pt idx="325">
                  <c:v>0.24935220877729627</c:v>
                </c:pt>
                <c:pt idx="326">
                  <c:v>0.25333027052146706</c:v>
                </c:pt>
                <c:pt idx="327">
                  <c:v>0.2573484532912137</c:v>
                </c:pt>
                <c:pt idx="328">
                  <c:v>0.26140665879415559</c:v>
                </c:pt>
                <c:pt idx="329">
                  <c:v>0.26550477620756679</c:v>
                </c:pt>
                <c:pt idx="330">
                  <c:v>0.26964268202130803</c:v>
                </c:pt>
                <c:pt idx="331">
                  <c:v>0.27382023988408905</c:v>
                </c:pt>
                <c:pt idx="332">
                  <c:v>0.27803730045319419</c:v>
                </c:pt>
                <c:pt idx="333">
                  <c:v>0.282293701247813</c:v>
                </c:pt>
                <c:pt idx="334">
                  <c:v>0.28658926650610644</c:v>
                </c:pt>
                <c:pt idx="335">
                  <c:v>0.29092380704614823</c:v>
                </c:pt>
                <c:pt idx="336">
                  <c:v>0.29529712013087644</c:v>
                </c:pt>
                <c:pt idx="337">
                  <c:v>0.29970898933718887</c:v>
                </c:pt>
                <c:pt idx="338">
                  <c:v>0.30415918442931794</c:v>
                </c:pt>
                <c:pt idx="339">
                  <c:v>0.30864746123661901</c:v>
                </c:pt>
                <c:pt idx="340">
                  <c:v>0.31317356153590387</c:v>
                </c:pt>
                <c:pt idx="341">
                  <c:v>0.31773721293845281</c:v>
                </c:pt>
                <c:pt idx="342">
                  <c:v>0.32233812878183454</c:v>
                </c:pt>
                <c:pt idx="343">
                  <c:v>0.32697600802666615</c:v>
                </c:pt>
                <c:pt idx="344">
                  <c:v>0.33165053515843912</c:v>
                </c:pt>
                <c:pt idx="345">
                  <c:v>0.33636138009454009</c:v>
                </c:pt>
                <c:pt idx="346">
                  <c:v>0.34110819809659215</c:v>
                </c:pt>
                <c:pt idx="347">
                  <c:v>0.34589062968823908</c:v>
                </c:pt>
                <c:pt idx="348">
                  <c:v>0.35070830057849789</c:v>
                </c:pt>
                <c:pt idx="349">
                  <c:v>0.3555608215907971</c:v>
                </c:pt>
                <c:pt idx="350">
                  <c:v>0.36044778859782117</c:v>
                </c:pt>
                <c:pt idx="351">
                  <c:v>0.36536878246227755</c:v>
                </c:pt>
                <c:pt idx="352">
                  <c:v>0.37032336898369933</c:v>
                </c:pt>
                <c:pt idx="353">
                  <c:v>0.37531109885139946</c:v>
                </c:pt>
                <c:pt idx="354">
                  <c:v>0.38033150760367884</c:v>
                </c:pt>
                <c:pt idx="355">
                  <c:v>0.38538411559340469</c:v>
                </c:pt>
                <c:pt idx="356">
                  <c:v>0.39046842796005682</c:v>
                </c:pt>
                <c:pt idx="357">
                  <c:v>0.39558393460834651</c:v>
                </c:pt>
                <c:pt idx="358">
                  <c:v>0.40073011019350707</c:v>
                </c:pt>
                <c:pt idx="359">
                  <c:v>0.40590641411335093</c:v>
                </c:pt>
                <c:pt idx="360">
                  <c:v>0.41111229050718734</c:v>
                </c:pt>
                <c:pt idx="361">
                  <c:v>0.41634716826169077</c:v>
                </c:pt>
                <c:pt idx="362">
                  <c:v>0.42161046102380467</c:v>
                </c:pt>
                <c:pt idx="363">
                  <c:v>0.42690156722076633</c:v>
                </c:pt>
                <c:pt idx="364">
                  <c:v>0.43221987008733065</c:v>
                </c:pt>
                <c:pt idx="365">
                  <c:v>0.43756473770026916</c:v>
                </c:pt>
                <c:pt idx="366">
                  <c:v>0.44293552302021827</c:v>
                </c:pt>
                <c:pt idx="367">
                  <c:v>0.44833156394094292</c:v>
                </c:pt>
                <c:pt idx="368">
                  <c:v>0.45375218334608247</c:v>
                </c:pt>
                <c:pt idx="369">
                  <c:v>0.45919668917343825</c:v>
                </c:pt>
                <c:pt idx="370">
                  <c:v>0.46466437448686004</c:v>
                </c:pt>
                <c:pt idx="371">
                  <c:v>0.47015451755578452</c:v>
                </c:pt>
                <c:pt idx="372">
                  <c:v>0.47566638194247246</c:v>
                </c:pt>
                <c:pt idx="373">
                  <c:v>0.48119921659698967</c:v>
                </c:pt>
                <c:pt idx="374">
                  <c:v>0.48675225595997174</c:v>
                </c:pt>
                <c:pt idx="375">
                  <c:v>0.49232472007320532</c:v>
                </c:pt>
                <c:pt idx="376">
                  <c:v>0.49791581469805946</c:v>
                </c:pt>
                <c:pt idx="377">
                  <c:v>0.50352473144179033</c:v>
                </c:pt>
                <c:pt idx="378">
                  <c:v>0.50915064789174136</c:v>
                </c:pt>
                <c:pt idx="379">
                  <c:v>0.51479272775745388</c:v>
                </c:pt>
                <c:pt idx="380">
                  <c:v>0.52045012102070209</c:v>
                </c:pt>
                <c:pt idx="381">
                  <c:v>0.52612196409345657</c:v>
                </c:pt>
                <c:pt idx="382">
                  <c:v>0.53180737998377747</c:v>
                </c:pt>
                <c:pt idx="383">
                  <c:v>0.53750547846963692</c:v>
                </c:pt>
                <c:pt idx="384">
                  <c:v>0.54321535628065687</c:v>
                </c:pt>
                <c:pt idx="385">
                  <c:v>0.54893609728775417</c:v>
                </c:pt>
                <c:pt idx="386">
                  <c:v>0.55466677270066833</c:v>
                </c:pt>
                <c:pt idx="387">
                  <c:v>0.56040644127335326</c:v>
                </c:pt>
                <c:pt idx="388">
                  <c:v>0.56615414951719756</c:v>
                </c:pt>
                <c:pt idx="389">
                  <c:v>0.57190893192204384</c:v>
                </c:pt>
                <c:pt idx="390">
                  <c:v>0.57766981118496297</c:v>
                </c:pt>
                <c:pt idx="391">
                  <c:v>0.58343579844673932</c:v>
                </c:pt>
                <c:pt idx="392">
                  <c:v>0.58920589353601682</c:v>
                </c:pt>
                <c:pt idx="393">
                  <c:v>0.59497908522104714</c:v>
                </c:pt>
                <c:pt idx="394">
                  <c:v>0.60075435146898126</c:v>
                </c:pt>
                <c:pt idx="395">
                  <c:v>0.60653065971263354</c:v>
                </c:pt>
                <c:pt idx="396">
                  <c:v>0.6123069671246486</c:v>
                </c:pt>
                <c:pt idx="397">
                  <c:v>0.61808222089899312</c:v>
                </c:pt>
                <c:pt idx="398">
                  <c:v>0.62385535853968577</c:v>
                </c:pt>
                <c:pt idx="399">
                  <c:v>0.62962530815668005</c:v>
                </c:pt>
                <c:pt idx="400">
                  <c:v>0.63539098876880351</c:v>
                </c:pt>
                <c:pt idx="401">
                  <c:v>0.64115131061365493</c:v>
                </c:pt>
                <c:pt idx="402">
                  <c:v>0.64690517546435244</c:v>
                </c:pt>
                <c:pt idx="403">
                  <c:v>0.65265147695302583</c:v>
                </c:pt>
                <c:pt idx="404">
                  <c:v>0.65838910090093228</c:v>
                </c:pt>
                <c:pt idx="405">
                  <c:v>0.6641169256550794</c:v>
                </c:pt>
                <c:pt idx="406">
                  <c:v>0.66983382243122613</c:v>
                </c:pt>
                <c:pt idx="407">
                  <c:v>0.67553865566313187</c:v>
                </c:pt>
                <c:pt idx="408">
                  <c:v>0.68123028335791613</c:v>
                </c:pt>
                <c:pt idx="409">
                  <c:v>0.68690755745738796</c:v>
                </c:pt>
                <c:pt idx="410">
                  <c:v>0.69256932420519801</c:v>
                </c:pt>
                <c:pt idx="411">
                  <c:v>0.69821442451966165</c:v>
                </c:pt>
                <c:pt idx="412">
                  <c:v>0.70384169437209843</c:v>
                </c:pt>
                <c:pt idx="413">
                  <c:v>0.70944996517052217</c:v>
                </c:pt>
                <c:pt idx="414">
                  <c:v>0.71503806414852145</c:v>
                </c:pt>
                <c:pt idx="415">
                  <c:v>0.72060481475915539</c:v>
                </c:pt>
                <c:pt idx="416">
                  <c:v>0.72614903707369116</c:v>
                </c:pt>
                <c:pt idx="417">
                  <c:v>0.73166954818500363</c:v>
                </c:pt>
                <c:pt idx="418">
                  <c:v>0.73716516261545451</c:v>
                </c:pt>
                <c:pt idx="419">
                  <c:v>0.74263469272905702</c:v>
                </c:pt>
                <c:pt idx="420">
                  <c:v>0.74807694914774148</c:v>
                </c:pt>
                <c:pt idx="421">
                  <c:v>0.7534907411715196</c:v>
                </c:pt>
                <c:pt idx="422">
                  <c:v>0.75887487720234847</c:v>
                </c:pt>
                <c:pt idx="423">
                  <c:v>0.76422816517149039</c:v>
                </c:pt>
                <c:pt idx="424">
                  <c:v>0.76954941297016066</c:v>
                </c:pt>
                <c:pt idx="425">
                  <c:v>0.77483742888324936</c:v>
                </c:pt>
                <c:pt idx="426">
                  <c:v>0.78009102202590486</c:v>
                </c:pt>
                <c:pt idx="427">
                  <c:v>0.78530900278276006</c:v>
                </c:pt>
                <c:pt idx="428">
                  <c:v>0.79049018324957698</c:v>
                </c:pt>
                <c:pt idx="429">
                  <c:v>0.79563337767708864</c:v>
                </c:pt>
                <c:pt idx="430">
                  <c:v>0.80073740291680806</c:v>
                </c:pt>
                <c:pt idx="431">
                  <c:v>0.80580107886857544</c:v>
                </c:pt>
                <c:pt idx="432">
                  <c:v>0.81082322892960956</c:v>
                </c:pt>
                <c:pt idx="433">
                  <c:v>0.81580268044482784</c:v>
                </c:pt>
                <c:pt idx="434">
                  <c:v>0.82073826515819859</c:v>
                </c:pt>
                <c:pt idx="435">
                  <c:v>0.82562881966488344</c:v>
                </c:pt>
                <c:pt idx="436">
                  <c:v>0.83047318586393049</c:v>
                </c:pt>
                <c:pt idx="437">
                  <c:v>0.83527021141127211</c:v>
                </c:pt>
                <c:pt idx="438">
                  <c:v>0.84001875017278227</c:v>
                </c:pt>
                <c:pt idx="439">
                  <c:v>0.84471766267714954</c:v>
                </c:pt>
                <c:pt idx="440">
                  <c:v>0.84936581656831245</c:v>
                </c:pt>
                <c:pt idx="441">
                  <c:v>0.85396208705721277</c:v>
                </c:pt>
                <c:pt idx="442">
                  <c:v>0.85850535737261213</c:v>
                </c:pt>
                <c:pt idx="443">
                  <c:v>0.86299451921072468</c:v>
                </c:pt>
                <c:pt idx="444">
                  <c:v>0.86742847318341088</c:v>
                </c:pt>
                <c:pt idx="445">
                  <c:v>0.87180612926468237</c:v>
                </c:pt>
                <c:pt idx="446">
                  <c:v>0.87612640723526458</c:v>
                </c:pt>
                <c:pt idx="447">
                  <c:v>0.88038823712496339</c:v>
                </c:pt>
                <c:pt idx="448">
                  <c:v>0.88459055965258793</c:v>
                </c:pt>
                <c:pt idx="449">
                  <c:v>0.88873232666316915</c:v>
                </c:pt>
                <c:pt idx="450">
                  <c:v>0.89281250156223313</c:v>
                </c:pt>
                <c:pt idx="451">
                  <c:v>0.8968300597468688</c:v>
                </c:pt>
                <c:pt idx="452">
                  <c:v>0.90078398903334456</c:v>
                </c:pt>
                <c:pt idx="453">
                  <c:v>0.90467329008102504</c:v>
                </c:pt>
                <c:pt idx="454">
                  <c:v>0.90849697681233765</c:v>
                </c:pt>
                <c:pt idx="455">
                  <c:v>0.91225407682854531</c:v>
                </c:pt>
                <c:pt idx="456">
                  <c:v>0.91594363182107752</c:v>
                </c:pt>
                <c:pt idx="457">
                  <c:v>0.9195646979781793</c:v>
                </c:pt>
                <c:pt idx="458">
                  <c:v>0.92311634638663598</c:v>
                </c:pt>
                <c:pt idx="459">
                  <c:v>0.92659766342833316</c:v>
                </c:pt>
                <c:pt idx="460">
                  <c:v>0.93000775117141932</c:v>
                </c:pt>
                <c:pt idx="461">
                  <c:v>0.93334572775583236</c:v>
                </c:pt>
                <c:pt idx="462">
                  <c:v>0.93661072777296117</c:v>
                </c:pt>
                <c:pt idx="463">
                  <c:v>0.93980190263921359</c:v>
                </c:pt>
                <c:pt idx="464">
                  <c:v>0.94291842096326528</c:v>
                </c:pt>
                <c:pt idx="465">
                  <c:v>0.94595946890676552</c:v>
                </c:pt>
                <c:pt idx="466">
                  <c:v>0.94892425053828311</c:v>
                </c:pt>
                <c:pt idx="467">
                  <c:v>0.95181198818027613</c:v>
                </c:pt>
                <c:pt idx="468">
                  <c:v>0.9546219227488737</c:v>
                </c:pt>
                <c:pt idx="469">
                  <c:v>0.95735331408626356</c:v>
                </c:pt>
                <c:pt idx="470">
                  <c:v>0.96000544128547793</c:v>
                </c:pt>
                <c:pt idx="471">
                  <c:v>0.96257760300738437</c:v>
                </c:pt>
                <c:pt idx="472">
                  <c:v>0.96506911778968041</c:v>
                </c:pt>
                <c:pt idx="473">
                  <c:v>0.96747932434770567</c:v>
                </c:pt>
                <c:pt idx="474">
                  <c:v>0.96980758186688276</c:v>
                </c:pt>
                <c:pt idx="475">
                  <c:v>0.97205327028660826</c:v>
                </c:pt>
                <c:pt idx="476">
                  <c:v>0.97421579057541796</c:v>
                </c:pt>
                <c:pt idx="477">
                  <c:v>0.97629456499725076</c:v>
                </c:pt>
                <c:pt idx="478">
                  <c:v>0.97828903736865269</c:v>
                </c:pt>
                <c:pt idx="479">
                  <c:v>0.98019867330675536</c:v>
                </c:pt>
                <c:pt idx="480">
                  <c:v>0.98202296046787596</c:v>
                </c:pt>
                <c:pt idx="481">
                  <c:v>0.98376140877659013</c:v>
                </c:pt>
                <c:pt idx="482">
                  <c:v>0.98541355064513303</c:v>
                </c:pt>
                <c:pt idx="483">
                  <c:v>0.98697894118299323</c:v>
                </c:pt>
                <c:pt idx="484">
                  <c:v>0.98845715839656423</c:v>
                </c:pt>
                <c:pt idx="485">
                  <c:v>0.98984780337873379</c:v>
                </c:pt>
                <c:pt idx="486">
                  <c:v>0.99115050048828501</c:v>
                </c:pt>
                <c:pt idx="487">
                  <c:v>0.99236489751900192</c:v>
                </c:pt>
                <c:pt idx="488">
                  <c:v>0.9934906658583712</c:v>
                </c:pt>
                <c:pt idx="489">
                  <c:v>0.99452750063577688</c:v>
                </c:pt>
                <c:pt idx="490">
                  <c:v>0.99547512086010048</c:v>
                </c:pt>
                <c:pt idx="491">
                  <c:v>0.99633326954663448</c:v>
                </c:pt>
                <c:pt idx="492">
                  <c:v>0.99710171383322965</c:v>
                </c:pt>
                <c:pt idx="493">
                  <c:v>0.99778024508560648</c:v>
                </c:pt>
                <c:pt idx="494">
                  <c:v>0.99836867899175952</c:v>
                </c:pt>
                <c:pt idx="495">
                  <c:v>0.99886685564539612</c:v>
                </c:pt>
                <c:pt idx="496">
                  <c:v>0.99927463961836016</c:v>
                </c:pt>
                <c:pt idx="497">
                  <c:v>0.9995919200219876</c:v>
                </c:pt>
                <c:pt idx="498">
                  <c:v>0.99981861055736299</c:v>
                </c:pt>
                <c:pt idx="499">
                  <c:v>0.99995464955443969</c:v>
                </c:pt>
                <c:pt idx="500">
                  <c:v>1</c:v>
                </c:pt>
                <c:pt idx="501">
                  <c:v>0.99995464955443969</c:v>
                </c:pt>
                <c:pt idx="502">
                  <c:v>0.99981861055736299</c:v>
                </c:pt>
                <c:pt idx="503">
                  <c:v>0.9995919200219876</c:v>
                </c:pt>
                <c:pt idx="504">
                  <c:v>0.99927463961836016</c:v>
                </c:pt>
                <c:pt idx="505">
                  <c:v>0.99886685564539612</c:v>
                </c:pt>
                <c:pt idx="506">
                  <c:v>0.99836867899175952</c:v>
                </c:pt>
                <c:pt idx="507">
                  <c:v>0.99778024508560648</c:v>
                </c:pt>
                <c:pt idx="508">
                  <c:v>0.99710171383322965</c:v>
                </c:pt>
                <c:pt idx="509">
                  <c:v>0.99633326954663448</c:v>
                </c:pt>
                <c:pt idx="510">
                  <c:v>0.99547512086010048</c:v>
                </c:pt>
                <c:pt idx="511">
                  <c:v>0.99452750063577688</c:v>
                </c:pt>
                <c:pt idx="512">
                  <c:v>0.9934906658583712</c:v>
                </c:pt>
                <c:pt idx="513">
                  <c:v>0.99236489751900192</c:v>
                </c:pt>
                <c:pt idx="514">
                  <c:v>0.99115050048828501</c:v>
                </c:pt>
                <c:pt idx="515">
                  <c:v>0.98984780337873379</c:v>
                </c:pt>
                <c:pt idx="516">
                  <c:v>0.98845715839656423</c:v>
                </c:pt>
                <c:pt idx="517">
                  <c:v>0.98697894118299323</c:v>
                </c:pt>
                <c:pt idx="518">
                  <c:v>0.98541355064513303</c:v>
                </c:pt>
                <c:pt idx="519">
                  <c:v>0.98376140877659013</c:v>
                </c:pt>
                <c:pt idx="520">
                  <c:v>0.98202296046787596</c:v>
                </c:pt>
                <c:pt idx="521">
                  <c:v>0.98019867330675536</c:v>
                </c:pt>
                <c:pt idx="522">
                  <c:v>0.97828903736865258</c:v>
                </c:pt>
                <c:pt idx="523">
                  <c:v>0.97629456499725076</c:v>
                </c:pt>
                <c:pt idx="524">
                  <c:v>0.97421579057541774</c:v>
                </c:pt>
                <c:pt idx="525">
                  <c:v>0.97205327028660804</c:v>
                </c:pt>
                <c:pt idx="526">
                  <c:v>0.96980758186688243</c:v>
                </c:pt>
                <c:pt idx="527">
                  <c:v>0.96747932434770567</c:v>
                </c:pt>
                <c:pt idx="528">
                  <c:v>0.9650691177896803</c:v>
                </c:pt>
                <c:pt idx="529">
                  <c:v>0.96257760300738437</c:v>
                </c:pt>
                <c:pt idx="530">
                  <c:v>0.96000544128547771</c:v>
                </c:pt>
                <c:pt idx="531">
                  <c:v>0.95735331408626323</c:v>
                </c:pt>
                <c:pt idx="532">
                  <c:v>0.9546219227488737</c:v>
                </c:pt>
                <c:pt idx="533">
                  <c:v>0.95181198818027613</c:v>
                </c:pt>
                <c:pt idx="534">
                  <c:v>0.948924250538283</c:v>
                </c:pt>
                <c:pt idx="535">
                  <c:v>0.94595946890676552</c:v>
                </c:pt>
                <c:pt idx="536">
                  <c:v>0.94291842096326517</c:v>
                </c:pt>
                <c:pt idx="537">
                  <c:v>0.93980190263921337</c:v>
                </c:pt>
                <c:pt idx="538">
                  <c:v>0.93661072777296084</c:v>
                </c:pt>
                <c:pt idx="539">
                  <c:v>0.93334572775583213</c:v>
                </c:pt>
                <c:pt idx="540">
                  <c:v>0.93000775117141921</c:v>
                </c:pt>
                <c:pt idx="541">
                  <c:v>0.92659766342833316</c:v>
                </c:pt>
                <c:pt idx="542">
                  <c:v>0.92311634638663576</c:v>
                </c:pt>
                <c:pt idx="543">
                  <c:v>0.91956469797817908</c:v>
                </c:pt>
                <c:pt idx="544">
                  <c:v>0.9159436318210773</c:v>
                </c:pt>
                <c:pt idx="545">
                  <c:v>0.91225407682854487</c:v>
                </c:pt>
                <c:pt idx="546">
                  <c:v>0.90849697681233754</c:v>
                </c:pt>
                <c:pt idx="547">
                  <c:v>0.90467329008102482</c:v>
                </c:pt>
                <c:pt idx="548">
                  <c:v>0.90078398903334445</c:v>
                </c:pt>
                <c:pt idx="549">
                  <c:v>0.89683005974686858</c:v>
                </c:pt>
                <c:pt idx="550">
                  <c:v>0.89281250156223313</c:v>
                </c:pt>
                <c:pt idx="551">
                  <c:v>0.88873232666316881</c:v>
                </c:pt>
                <c:pt idx="552">
                  <c:v>0.88459055965258737</c:v>
                </c:pt>
                <c:pt idx="553">
                  <c:v>0.88038823712496317</c:v>
                </c:pt>
                <c:pt idx="554">
                  <c:v>0.87612640723526414</c:v>
                </c:pt>
                <c:pt idx="555">
                  <c:v>0.87180612926468215</c:v>
                </c:pt>
                <c:pt idx="556">
                  <c:v>0.86742847318341054</c:v>
                </c:pt>
                <c:pt idx="557">
                  <c:v>0.86299451921072434</c:v>
                </c:pt>
                <c:pt idx="558">
                  <c:v>0.85850535737261191</c:v>
                </c:pt>
                <c:pt idx="559">
                  <c:v>0.85396208705721255</c:v>
                </c:pt>
                <c:pt idx="560">
                  <c:v>0.84936581656831234</c:v>
                </c:pt>
                <c:pt idx="561">
                  <c:v>0.84471766267714921</c:v>
                </c:pt>
                <c:pt idx="562">
                  <c:v>0.84001875017278205</c:v>
                </c:pt>
                <c:pt idx="563">
                  <c:v>0.83527021141127189</c:v>
                </c:pt>
                <c:pt idx="564">
                  <c:v>0.83047318586393026</c:v>
                </c:pt>
                <c:pt idx="565">
                  <c:v>0.82562881966488322</c:v>
                </c:pt>
                <c:pt idx="566">
                  <c:v>0.82073826515819837</c:v>
                </c:pt>
                <c:pt idx="567">
                  <c:v>0.81580268044482751</c:v>
                </c:pt>
                <c:pt idx="568">
                  <c:v>0.81082322892960934</c:v>
                </c:pt>
                <c:pt idx="569">
                  <c:v>0.80580107886857522</c:v>
                </c:pt>
                <c:pt idx="570">
                  <c:v>0.80073740291680773</c:v>
                </c:pt>
                <c:pt idx="571">
                  <c:v>0.7956333776770883</c:v>
                </c:pt>
                <c:pt idx="572">
                  <c:v>0.79049018324957665</c:v>
                </c:pt>
                <c:pt idx="573">
                  <c:v>0.78530900278275984</c:v>
                </c:pt>
                <c:pt idx="574">
                  <c:v>0.78009102202590475</c:v>
                </c:pt>
                <c:pt idx="575">
                  <c:v>0.77483742888324891</c:v>
                </c:pt>
                <c:pt idx="576">
                  <c:v>0.76954941297016033</c:v>
                </c:pt>
                <c:pt idx="577">
                  <c:v>0.76422816517149073</c:v>
                </c:pt>
                <c:pt idx="578">
                  <c:v>0.75887487720234859</c:v>
                </c:pt>
                <c:pt idx="579">
                  <c:v>0.75349074117151982</c:v>
                </c:pt>
                <c:pt idx="580">
                  <c:v>0.7480769491477417</c:v>
                </c:pt>
                <c:pt idx="581">
                  <c:v>0.74263469272905724</c:v>
                </c:pt>
                <c:pt idx="582">
                  <c:v>0.73716516261545484</c:v>
                </c:pt>
                <c:pt idx="583">
                  <c:v>0.73166954818500396</c:v>
                </c:pt>
                <c:pt idx="584">
                  <c:v>0.72614903707369116</c:v>
                </c:pt>
                <c:pt idx="585">
                  <c:v>0.72060481475915539</c:v>
                </c:pt>
                <c:pt idx="586">
                  <c:v>0.71503806414852145</c:v>
                </c:pt>
                <c:pt idx="587">
                  <c:v>0.70944996517052217</c:v>
                </c:pt>
                <c:pt idx="588">
                  <c:v>0.70384169437209843</c:v>
                </c:pt>
                <c:pt idx="589">
                  <c:v>0.69821442451966165</c:v>
                </c:pt>
                <c:pt idx="590">
                  <c:v>0.69256932420519801</c:v>
                </c:pt>
                <c:pt idx="591">
                  <c:v>0.68690755745738796</c:v>
                </c:pt>
                <c:pt idx="592">
                  <c:v>0.68123028335791613</c:v>
                </c:pt>
                <c:pt idx="593">
                  <c:v>0.67553865566313187</c:v>
                </c:pt>
                <c:pt idx="594">
                  <c:v>0.66983382243122613</c:v>
                </c:pt>
                <c:pt idx="595">
                  <c:v>0.6641169256550794</c:v>
                </c:pt>
                <c:pt idx="596">
                  <c:v>0.65838910090093228</c:v>
                </c:pt>
                <c:pt idx="597">
                  <c:v>0.65265147695302583</c:v>
                </c:pt>
                <c:pt idx="598">
                  <c:v>0.64690517546435244</c:v>
                </c:pt>
                <c:pt idx="599">
                  <c:v>0.64115131061365493</c:v>
                </c:pt>
                <c:pt idx="600">
                  <c:v>0.63539098876880351</c:v>
                </c:pt>
                <c:pt idx="601">
                  <c:v>0.62962530815668005</c:v>
                </c:pt>
                <c:pt idx="602">
                  <c:v>0.62385535853968577</c:v>
                </c:pt>
                <c:pt idx="603">
                  <c:v>0.61808222089899312</c:v>
                </c:pt>
                <c:pt idx="604">
                  <c:v>0.6123069671246486</c:v>
                </c:pt>
                <c:pt idx="605">
                  <c:v>0.60653065971263354</c:v>
                </c:pt>
                <c:pt idx="606">
                  <c:v>0.60075435146898126</c:v>
                </c:pt>
                <c:pt idx="607">
                  <c:v>0.59497908522104714</c:v>
                </c:pt>
                <c:pt idx="608">
                  <c:v>0.58920589353601682</c:v>
                </c:pt>
                <c:pt idx="609">
                  <c:v>0.58343579844673932</c:v>
                </c:pt>
                <c:pt idx="610">
                  <c:v>0.57766981118496297</c:v>
                </c:pt>
                <c:pt idx="611">
                  <c:v>0.57190893192204384</c:v>
                </c:pt>
                <c:pt idx="612">
                  <c:v>0.56615414951719756</c:v>
                </c:pt>
                <c:pt idx="613">
                  <c:v>0.56040644127335326</c:v>
                </c:pt>
                <c:pt idx="614">
                  <c:v>0.55466677270066833</c:v>
                </c:pt>
                <c:pt idx="615">
                  <c:v>0.54893609728775417</c:v>
                </c:pt>
                <c:pt idx="616">
                  <c:v>0.54321535628065687</c:v>
                </c:pt>
                <c:pt idx="617">
                  <c:v>0.53750547846963692</c:v>
                </c:pt>
                <c:pt idx="618">
                  <c:v>0.53180737998377747</c:v>
                </c:pt>
                <c:pt idx="619">
                  <c:v>0.52612196409345657</c:v>
                </c:pt>
                <c:pt idx="620">
                  <c:v>0.52045012102070209</c:v>
                </c:pt>
                <c:pt idx="621">
                  <c:v>0.51479272775745388</c:v>
                </c:pt>
                <c:pt idx="622">
                  <c:v>0.50915064789174136</c:v>
                </c:pt>
                <c:pt idx="623">
                  <c:v>0.50352473144179033</c:v>
                </c:pt>
                <c:pt idx="624">
                  <c:v>0.49791581469805946</c:v>
                </c:pt>
                <c:pt idx="625">
                  <c:v>0.49232472007320532</c:v>
                </c:pt>
                <c:pt idx="626">
                  <c:v>0.48675225595997174</c:v>
                </c:pt>
                <c:pt idx="627">
                  <c:v>0.48119921659698967</c:v>
                </c:pt>
                <c:pt idx="628">
                  <c:v>0.47566638194247246</c:v>
                </c:pt>
                <c:pt idx="629">
                  <c:v>0.47015451755578452</c:v>
                </c:pt>
                <c:pt idx="630">
                  <c:v>0.46466437448686004</c:v>
                </c:pt>
                <c:pt idx="631">
                  <c:v>0.45919668917343825</c:v>
                </c:pt>
                <c:pt idx="632">
                  <c:v>0.45375218334608247</c:v>
                </c:pt>
                <c:pt idx="633">
                  <c:v>0.44833156394094292</c:v>
                </c:pt>
                <c:pt idx="634">
                  <c:v>0.44293552302021827</c:v>
                </c:pt>
                <c:pt idx="635">
                  <c:v>0.43756473770026916</c:v>
                </c:pt>
                <c:pt idx="636">
                  <c:v>0.43221987008733065</c:v>
                </c:pt>
                <c:pt idx="637">
                  <c:v>0.42690156722076633</c:v>
                </c:pt>
                <c:pt idx="638">
                  <c:v>0.42161046102380467</c:v>
                </c:pt>
                <c:pt idx="639">
                  <c:v>0.41634716826169077</c:v>
                </c:pt>
                <c:pt idx="640">
                  <c:v>0.41111229050718734</c:v>
                </c:pt>
                <c:pt idx="641">
                  <c:v>0.40590641411335093</c:v>
                </c:pt>
                <c:pt idx="642">
                  <c:v>0.40073011019350707</c:v>
                </c:pt>
                <c:pt idx="643">
                  <c:v>0.39558393460834651</c:v>
                </c:pt>
                <c:pt idx="644">
                  <c:v>0.39046842796005682</c:v>
                </c:pt>
                <c:pt idx="645">
                  <c:v>0.38538411559340469</c:v>
                </c:pt>
                <c:pt idx="646">
                  <c:v>0.38033150760367884</c:v>
                </c:pt>
                <c:pt idx="647">
                  <c:v>0.37531109885139946</c:v>
                </c:pt>
                <c:pt idx="648">
                  <c:v>0.37032336898369933</c:v>
                </c:pt>
                <c:pt idx="649">
                  <c:v>0.36536878246227716</c:v>
                </c:pt>
                <c:pt idx="650">
                  <c:v>0.36044778859782084</c:v>
                </c:pt>
                <c:pt idx="651">
                  <c:v>0.35556082159079683</c:v>
                </c:pt>
                <c:pt idx="652">
                  <c:v>0.35070830057849767</c:v>
                </c:pt>
                <c:pt idx="653">
                  <c:v>0.3458906296882388</c:v>
                </c:pt>
                <c:pt idx="654">
                  <c:v>0.34110819809659182</c:v>
                </c:pt>
                <c:pt idx="655">
                  <c:v>0.33636138009453986</c:v>
                </c:pt>
                <c:pt idx="656">
                  <c:v>0.3316505351584389</c:v>
                </c:pt>
                <c:pt idx="657">
                  <c:v>0.32697600802666593</c:v>
                </c:pt>
                <c:pt idx="658">
                  <c:v>0.32233812878183415</c:v>
                </c:pt>
                <c:pt idx="659">
                  <c:v>0.31773721293845242</c:v>
                </c:pt>
                <c:pt idx="660">
                  <c:v>0.31317356153590364</c:v>
                </c:pt>
                <c:pt idx="661">
                  <c:v>0.30864746123661874</c:v>
                </c:pt>
                <c:pt idx="662">
                  <c:v>0.30415918442931777</c:v>
                </c:pt>
                <c:pt idx="663">
                  <c:v>0.29970898933718865</c:v>
                </c:pt>
                <c:pt idx="664">
                  <c:v>0.29529712013087617</c:v>
                </c:pt>
                <c:pt idx="665">
                  <c:v>0.29092380704614801</c:v>
                </c:pt>
                <c:pt idx="666">
                  <c:v>0.28658926650610622</c:v>
                </c:pt>
                <c:pt idx="667">
                  <c:v>0.28229370124781283</c:v>
                </c:pt>
                <c:pt idx="668">
                  <c:v>0.27803730045319391</c:v>
                </c:pt>
                <c:pt idx="669">
                  <c:v>0.27382023988408877</c:v>
                </c:pt>
                <c:pt idx="670">
                  <c:v>0.26964268202130787</c:v>
                </c:pt>
                <c:pt idx="671">
                  <c:v>0.26550477620756652</c:v>
                </c:pt>
                <c:pt idx="672">
                  <c:v>0.26140665879415542</c:v>
                </c:pt>
                <c:pt idx="673">
                  <c:v>0.25734845329121347</c:v>
                </c:pt>
                <c:pt idx="674">
                  <c:v>0.25333027052146678</c:v>
                </c:pt>
                <c:pt idx="675">
                  <c:v>0.249352208777296</c:v>
                </c:pt>
                <c:pt idx="676">
                  <c:v>0.24541435398099617</c:v>
                </c:pt>
                <c:pt idx="677">
                  <c:v>0.24151677984809333</c:v>
                </c:pt>
                <c:pt idx="678">
                  <c:v>0.23765954805358097</c:v>
                </c:pt>
                <c:pt idx="679">
                  <c:v>0.23384270840093999</c:v>
                </c:pt>
                <c:pt idx="680">
                  <c:v>0.23006629899380884</c:v>
                </c:pt>
                <c:pt idx="681">
                  <c:v>0.22633034641016561</c:v>
                </c:pt>
                <c:pt idx="682">
                  <c:v>0.22263486587889073</c:v>
                </c:pt>
                <c:pt idx="683">
                  <c:v>0.21897986145857504</c:v>
                </c:pt>
                <c:pt idx="684">
                  <c:v>0.21536532621844026</c:v>
                </c:pt>
                <c:pt idx="685">
                  <c:v>0.21179124242124031</c:v>
                </c:pt>
                <c:pt idx="686">
                  <c:v>0.20825758170801145</c:v>
                </c:pt>
                <c:pt idx="687">
                  <c:v>0.20476430528454212</c:v>
                </c:pt>
                <c:pt idx="688">
                  <c:v>0.20131136410943218</c:v>
                </c:pt>
                <c:pt idx="689">
                  <c:v>0.19789869908361443</c:v>
                </c:pt>
                <c:pt idx="690">
                  <c:v>0.19452624124121107</c:v>
                </c:pt>
                <c:pt idx="691">
                  <c:v>0.19119391194159963</c:v>
                </c:pt>
                <c:pt idx="692">
                  <c:v>0.18790162306256469</c:v>
                </c:pt>
                <c:pt idx="693">
                  <c:v>0.18464927719441263</c:v>
                </c:pt>
                <c:pt idx="694">
                  <c:v>0.18143676783492721</c:v>
                </c:pt>
                <c:pt idx="695">
                  <c:v>0.17826397958504769</c:v>
                </c:pt>
                <c:pt idx="696">
                  <c:v>0.17513078834515075</c:v>
                </c:pt>
                <c:pt idx="697">
                  <c:v>0.17203706151181958</c:v>
                </c:pt>
                <c:pt idx="698">
                  <c:v>0.16898265817498617</c:v>
                </c:pt>
                <c:pt idx="699">
                  <c:v>0.16596742931533323</c:v>
                </c:pt>
                <c:pt idx="700">
                  <c:v>0.16299121800184521</c:v>
                </c:pt>
                <c:pt idx="701">
                  <c:v>0.16005385958939913</c:v>
                </c:pt>
                <c:pt idx="702">
                  <c:v>0.1571551819162875</c:v>
                </c:pt>
                <c:pt idx="703">
                  <c:v>0.15429500550156813</c:v>
                </c:pt>
                <c:pt idx="704">
                  <c:v>0.15147314374213902</c:v>
                </c:pt>
                <c:pt idx="705">
                  <c:v>0.14868940310943377</c:v>
                </c:pt>
                <c:pt idx="706">
                  <c:v>0.14594358334564259</c:v>
                </c:pt>
                <c:pt idx="707">
                  <c:v>0.14323547765935804</c:v>
                </c:pt>
                <c:pt idx="708">
                  <c:v>0.14056487292055259</c:v>
                </c:pt>
                <c:pt idx="709">
                  <c:v>0.13793154985479453</c:v>
                </c:pt>
                <c:pt idx="710">
                  <c:v>0.13533528323661276</c:v>
                </c:pt>
                <c:pt idx="711">
                  <c:v>0.13277584208191967</c:v>
                </c:pt>
                <c:pt idx="712">
                  <c:v>0.13025298983940925</c:v>
                </c:pt>
                <c:pt idx="713">
                  <c:v>0.12776648458084364</c:v>
                </c:pt>
                <c:pt idx="714">
                  <c:v>0.1253160791901482</c:v>
                </c:pt>
                <c:pt idx="715">
                  <c:v>0.12290152155123582</c:v>
                </c:pt>
                <c:pt idx="716">
                  <c:v>0.12052255473448253</c:v>
                </c:pt>
                <c:pt idx="717">
                  <c:v>0.11817891718178061</c:v>
                </c:pt>
                <c:pt idx="718">
                  <c:v>0.11587034289009665</c:v>
                </c:pt>
                <c:pt idx="719">
                  <c:v>0.11359656159346448</c:v>
                </c:pt>
                <c:pt idx="720">
                  <c:v>0.11135729894334555</c:v>
                </c:pt>
                <c:pt idx="721">
                  <c:v>0.10915227668729105</c:v>
                </c:pt>
                <c:pt idx="722">
                  <c:v>0.10698121284584336</c:v>
                </c:pt>
                <c:pt idx="723">
                  <c:v>0.10484382188761632</c:v>
                </c:pt>
                <c:pt idx="724">
                  <c:v>0.10273981490249436</c:v>
                </c:pt>
                <c:pt idx="725">
                  <c:v>0.10066889977289782</c:v>
                </c:pt>
                <c:pt idx="726">
                  <c:v>9.8630781343057444E-2</c:v>
                </c:pt>
                <c:pt idx="727">
                  <c:v>9.6625161586249037E-2</c:v>
                </c:pt>
                <c:pt idx="728">
                  <c:v>9.4651739769938709E-2</c:v>
                </c:pt>
                <c:pt idx="729">
                  <c:v>9.2710212618791324E-2</c:v>
                </c:pt>
                <c:pt idx="730">
                  <c:v>9.0800274475498849E-2</c:v>
                </c:pt>
                <c:pt idx="731">
                  <c:v>8.8921617459386398E-2</c:v>
                </c:pt>
                <c:pt idx="732">
                  <c:v>8.7073931622754924E-2</c:v>
                </c:pt>
                <c:pt idx="733">
                  <c:v>8.5256905104925146E-2</c:v>
                </c:pt>
                <c:pt idx="734">
                  <c:v>8.3470224283944502E-2</c:v>
                </c:pt>
                <c:pt idx="735">
                  <c:v>8.1713573925926833E-2</c:v>
                </c:pt>
                <c:pt idx="736">
                  <c:v>7.9986637331992128E-2</c:v>
                </c:pt>
                <c:pt idx="737">
                  <c:v>7.8289096482777501E-2</c:v>
                </c:pt>
                <c:pt idx="738">
                  <c:v>7.6620632180493545E-2</c:v>
                </c:pt>
                <c:pt idx="739">
                  <c:v>7.4980924188500511E-2</c:v>
                </c:pt>
                <c:pt idx="740">
                  <c:v>7.3369651368382902E-2</c:v>
                </c:pt>
                <c:pt idx="741">
                  <c:v>7.1786491814500836E-2</c:v>
                </c:pt>
                <c:pt idx="742">
                  <c:v>7.0231122986000288E-2</c:v>
                </c:pt>
                <c:pt idx="743">
                  <c:v>6.8703221836266135E-2</c:v>
                </c:pt>
                <c:pt idx="744">
                  <c:v>6.7202464939802892E-2</c:v>
                </c:pt>
                <c:pt idx="745">
                  <c:v>6.572852861653046E-2</c:v>
                </c:pt>
                <c:pt idx="746">
                  <c:v>6.4281089053485174E-2</c:v>
                </c:pt>
                <c:pt idx="747">
                  <c:v>6.2859822423916273E-2</c:v>
                </c:pt>
                <c:pt idx="748">
                  <c:v>6.1464405003771282E-2</c:v>
                </c:pt>
                <c:pt idx="749">
                  <c:v>6.0094513285565344E-2</c:v>
                </c:pt>
                <c:pt idx="750">
                  <c:v>5.8749824089630552E-2</c:v>
                </c:pt>
                <c:pt idx="751">
                  <c:v>5.7430014672743869E-2</c:v>
                </c:pt>
                <c:pt idx="752">
                  <c:v>5.6134762834133725E-2</c:v>
                </c:pt>
                <c:pt idx="753">
                  <c:v>5.4863747018866552E-2</c:v>
                </c:pt>
                <c:pt idx="754">
                  <c:v>5.3616646418616937E-2</c:v>
                </c:pt>
                <c:pt idx="755">
                  <c:v>5.2393141069825559E-2</c:v>
                </c:pt>
                <c:pt idx="756">
                  <c:v>5.1192911949252046E-2</c:v>
                </c:pt>
                <c:pt idx="757">
                  <c:v>5.001564106692985E-2</c:v>
                </c:pt>
                <c:pt idx="758">
                  <c:v>4.8861011556532857E-2</c:v>
                </c:pt>
                <c:pt idx="759">
                  <c:v>4.7728707763164138E-2</c:v>
                </c:pt>
                <c:pt idx="760">
                  <c:v>4.6618415328579188E-2</c:v>
                </c:pt>
                <c:pt idx="761">
                  <c:v>4.5529821273856755E-2</c:v>
                </c:pt>
                <c:pt idx="762">
                  <c:v>4.4462614079532052E-2</c:v>
                </c:pt>
                <c:pt idx="763">
                  <c:v>4.341648376320844E-2</c:v>
                </c:pt>
                <c:pt idx="764">
                  <c:v>4.2391121954664365E-2</c:v>
                </c:pt>
                <c:pt idx="765">
                  <c:v>4.1386221968474447E-2</c:v>
                </c:pt>
                <c:pt idx="766">
                  <c:v>4.0401478874163205E-2</c:v>
                </c:pt>
                <c:pt idx="767">
                  <c:v>3.9436589563913077E-2</c:v>
                </c:pt>
                <c:pt idx="768">
                  <c:v>3.8491252817847592E-2</c:v>
                </c:pt>
                <c:pt idx="769">
                  <c:v>3.756516936691242E-2</c:v>
                </c:pt>
                <c:pt idx="770">
                  <c:v>3.6658041953377997E-2</c:v>
                </c:pt>
                <c:pt idx="771">
                  <c:v>3.5769575388987986E-2</c:v>
                </c:pt>
                <c:pt idx="772">
                  <c:v>3.4899476610779259E-2</c:v>
                </c:pt>
                <c:pt idx="773">
                  <c:v>3.4047454734599338E-2</c:v>
                </c:pt>
                <c:pt idx="774">
                  <c:v>3.3213221106348424E-2</c:v>
                </c:pt>
                <c:pt idx="775">
                  <c:v>3.2396489350974028E-2</c:v>
                </c:pt>
                <c:pt idx="776">
                  <c:v>3.1596975419246151E-2</c:v>
                </c:pt>
                <c:pt idx="777">
                  <c:v>3.0814397632342998E-2</c:v>
                </c:pt>
                <c:pt idx="778">
                  <c:v>3.0048476724276636E-2</c:v>
                </c:pt>
                <c:pt idx="779">
                  <c:v>2.9298935882189115E-2</c:v>
                </c:pt>
                <c:pt idx="780">
                  <c:v>2.8565500784550352E-2</c:v>
                </c:pt>
                <c:pt idx="781">
                  <c:v>2.784789963728921E-2</c:v>
                </c:pt>
                <c:pt idx="782">
                  <c:v>2.7145863207889986E-2</c:v>
                </c:pt>
                <c:pt idx="783">
                  <c:v>2.6459124857486974E-2</c:v>
                </c:pt>
                <c:pt idx="784">
                  <c:v>2.5787420570989941E-2</c:v>
                </c:pt>
                <c:pt idx="785">
                  <c:v>2.5130488985274375E-2</c:v>
                </c:pt>
                <c:pt idx="786">
                  <c:v>2.4488071415469687E-2</c:v>
                </c:pt>
                <c:pt idx="787">
                  <c:v>2.3859911879380215E-2</c:v>
                </c:pt>
                <c:pt idx="788">
                  <c:v>2.3245757120072989E-2</c:v>
                </c:pt>
                <c:pt idx="789">
                  <c:v>2.2645356626667185E-2</c:v>
                </c:pt>
                <c:pt idx="790">
                  <c:v>2.2058462653360221E-2</c:v>
                </c:pt>
                <c:pt idx="791">
                  <c:v>2.1484830236725587E-2</c:v>
                </c:pt>
                <c:pt idx="792">
                  <c:v>2.0924217211317837E-2</c:v>
                </c:pt>
                <c:pt idx="793">
                  <c:v>2.0376384223620175E-2</c:v>
                </c:pt>
                <c:pt idx="794">
                  <c:v>1.984109474437027E-2</c:v>
                </c:pt>
                <c:pt idx="795">
                  <c:v>1.9318115079300008E-2</c:v>
                </c:pt>
                <c:pt idx="796">
                  <c:v>1.8807214378324961E-2</c:v>
                </c:pt>
                <c:pt idx="797">
                  <c:v>1.8308164643219146E-2</c:v>
                </c:pt>
                <c:pt idx="798">
                  <c:v>1.7820740733811312E-2</c:v>
                </c:pt>
                <c:pt idx="799">
                  <c:v>1.7344720372738067E-2</c:v>
                </c:pt>
                <c:pt idx="800">
                  <c:v>1.6879884148789884E-2</c:v>
                </c:pt>
                <c:pt idx="801">
                  <c:v>1.6426015518885534E-2</c:v>
                </c:pt>
                <c:pt idx="802">
                  <c:v>1.5982900808710489E-2</c:v>
                </c:pt>
                <c:pt idx="803">
                  <c:v>1.5550329212054945E-2</c:v>
                </c:pt>
                <c:pt idx="804">
                  <c:v>1.5128092788886476E-2</c:v>
                </c:pt>
                <c:pt idx="805">
                  <c:v>1.471598646219276E-2</c:v>
                </c:pt>
                <c:pt idx="806">
                  <c:v>1.43138080136293E-2</c:v>
                </c:pt>
                <c:pt idx="807">
                  <c:v>1.392135807800666E-2</c:v>
                </c:pt>
                <c:pt idx="808">
                  <c:v>1.3538440136652332E-2</c:v>
                </c:pt>
                <c:pt idx="809">
                  <c:v>1.3164860509680919E-2</c:v>
                </c:pt>
                <c:pt idx="810">
                  <c:v>1.2800428347207193E-2</c:v>
                </c:pt>
                <c:pt idx="811">
                  <c:v>1.244495561953563E-2</c:v>
                </c:pt>
                <c:pt idx="812">
                  <c:v>1.2098257106359828E-2</c:v>
                </c:pt>
                <c:pt idx="813">
                  <c:v>1.1760150385005273E-2</c:v>
                </c:pt>
                <c:pt idx="814">
                  <c:v>1.1430455817748056E-2</c:v>
                </c:pt>
                <c:pt idx="815">
                  <c:v>1.1108996538242287E-2</c:v>
                </c:pt>
                <c:pt idx="816">
                  <c:v>1.0795598437088303E-2</c:v>
                </c:pt>
                <c:pt idx="817">
                  <c:v>1.0490090146573474E-2</c:v>
                </c:pt>
                <c:pt idx="818">
                  <c:v>1.0192303024617133E-2</c:v>
                </c:pt>
                <c:pt idx="819">
                  <c:v>9.9020711379506632E-3</c:v>
                </c:pt>
                <c:pt idx="820">
                  <c:v>9.6192312445634188E-3</c:v>
                </c:pt>
                <c:pt idx="821">
                  <c:v>9.3436227754446662E-3</c:v>
                </c:pt>
                <c:pt idx="822">
                  <c:v>9.0750878156515349E-3</c:v>
                </c:pt>
                <c:pt idx="823">
                  <c:v>8.8134710847322332E-3</c:v>
                </c:pt>
                <c:pt idx="824">
                  <c:v>8.5586199165335174E-3</c:v>
                </c:pt>
                <c:pt idx="825">
                  <c:v>8.310384238421115E-3</c:v>
                </c:pt>
                <c:pt idx="826">
                  <c:v>8.0686165499408522E-3</c:v>
                </c:pt>
                <c:pt idx="827">
                  <c:v>7.8331719009484876E-3</c:v>
                </c:pt>
                <c:pt idx="828">
                  <c:v>7.6039078692349861E-3</c:v>
                </c:pt>
                <c:pt idx="829">
                  <c:v>7.3806845376742309E-3</c:v>
                </c:pt>
                <c:pt idx="830">
                  <c:v>7.1633644709191988E-3</c:v>
                </c:pt>
                <c:pt idx="831">
                  <c:v>6.9518126916723521E-3</c:v>
                </c:pt>
                <c:pt idx="832">
                  <c:v>6.7458966565554562E-3</c:v>
                </c:pt>
                <c:pt idx="833">
                  <c:v>6.5454862316035797E-3</c:v>
                </c:pt>
                <c:pt idx="834">
                  <c:v>6.3504536674074061E-3</c:v>
                </c:pt>
                <c:pt idx="835">
                  <c:v>6.160673573927862E-3</c:v>
                </c:pt>
                <c:pt idx="836">
                  <c:v>5.9760228950059488E-3</c:v>
                </c:pt>
                <c:pt idx="837">
                  <c:v>5.796380882590769E-3</c:v>
                </c:pt>
                <c:pt idx="838">
                  <c:v>5.6216290707079165E-3</c:v>
                </c:pt>
                <c:pt idx="839">
                  <c:v>5.4516512491899049E-3</c:v>
                </c:pt>
                <c:pt idx="840">
                  <c:v>5.2863334371899863E-3</c:v>
                </c:pt>
                <c:pt idx="841">
                  <c:v>5.1255638564999722E-3</c:v>
                </c:pt>
                <c:pt idx="842">
                  <c:v>4.969232904692312E-3</c:v>
                </c:pt>
                <c:pt idx="843">
                  <c:v>4.8172331281061869E-3</c:v>
                </c:pt>
                <c:pt idx="844">
                  <c:v>4.6694591946968272E-3</c:v>
                </c:pt>
                <c:pt idx="845">
                  <c:v>4.5258078667667224E-3</c:v>
                </c:pt>
                <c:pt idx="846">
                  <c:v>4.3861779735970084E-3</c:v>
                </c:pt>
                <c:pt idx="847">
                  <c:v>4.2504703839967416E-3</c:v>
                </c:pt>
                <c:pt idx="848">
                  <c:v>4.1185879787872517E-3</c:v>
                </c:pt>
                <c:pt idx="849">
                  <c:v>3.9904356232383789E-3</c:v>
                </c:pt>
                <c:pt idx="850">
                  <c:v>3.865920139472811E-3</c:v>
                </c:pt>
                <c:pt idx="851">
                  <c:v>3.7449502788542946E-3</c:v>
                </c:pt>
                <c:pt idx="852">
                  <c:v>3.6274366943750522E-3</c:v>
                </c:pt>
                <c:pt idx="853">
                  <c:v>3.513291913057126E-3</c:v>
                </c:pt>
                <c:pt idx="854">
                  <c:v>3.4024303083821233E-3</c:v>
                </c:pt>
                <c:pt idx="855">
                  <c:v>3.2947680727631215E-3</c:v>
                </c:pt>
                <c:pt idx="856">
                  <c:v>3.1902231900722412E-3</c:v>
                </c:pt>
                <c:pt idx="857">
                  <c:v>3.0887154082367718E-3</c:v>
                </c:pt>
                <c:pt idx="858">
                  <c:v>2.9901662119163831E-3</c:v>
                </c:pt>
                <c:pt idx="859">
                  <c:v>2.8944987952735156E-3</c:v>
                </c:pt>
                <c:pt idx="860">
                  <c:v>2.8016380348484869E-3</c:v>
                </c:pt>
                <c:pt idx="861">
                  <c:v>2.7115104625505876E-3</c:v>
                </c:pt>
                <c:pt idx="862">
                  <c:v>2.624044238775847E-3</c:v>
                </c:pt>
                <c:pt idx="863">
                  <c:v>2.5391691256618095E-3</c:v>
                </c:pt>
                <c:pt idx="864">
                  <c:v>2.4568164604892857E-3</c:v>
                </c:pt>
                <c:pt idx="865">
                  <c:v>2.3769191292404958E-3</c:v>
                </c:pt>
                <c:pt idx="866">
                  <c:v>2.2994115403227708E-3</c:v>
                </c:pt>
                <c:pt idx="867">
                  <c:v>2.2242295984664603E-3</c:v>
                </c:pt>
                <c:pt idx="868">
                  <c:v>2.1513106788053878E-3</c:v>
                </c:pt>
                <c:pt idx="869">
                  <c:v>2.0805936011477448E-3</c:v>
                </c:pt>
                <c:pt idx="870">
                  <c:v>2.0120186044449927E-3</c:v>
                </c:pt>
                <c:pt idx="871">
                  <c:v>1.9455273214659288E-3</c:v>
                </c:pt>
                <c:pt idx="872">
                  <c:v>1.8810627536827351E-3</c:v>
                </c:pt>
                <c:pt idx="873">
                  <c:v>1.8185692463754666E-3</c:v>
                </c:pt>
                <c:pt idx="874">
                  <c:v>1.7579924639610591E-3</c:v>
                </c:pt>
                <c:pt idx="875">
                  <c:v>1.6992793655526571E-3</c:v>
                </c:pt>
                <c:pt idx="876">
                  <c:v>1.6423781807546499E-3</c:v>
                </c:pt>
                <c:pt idx="877">
                  <c:v>1.5872383856985525E-3</c:v>
                </c:pt>
                <c:pt idx="878">
                  <c:v>1.533810679324463E-3</c:v>
                </c:pt>
                <c:pt idx="879">
                  <c:v>1.4820469599126224E-3</c:v>
                </c:pt>
                <c:pt idx="880">
                  <c:v>1.4319003018691703E-3</c:v>
                </c:pt>
                <c:pt idx="881">
                  <c:v>1.3833249327700212E-3</c:v>
                </c:pt>
                <c:pt idx="882">
                  <c:v>1.3362762106663743E-3</c:v>
                </c:pt>
                <c:pt idx="883">
                  <c:v>1.2907106016552007E-3</c:v>
                </c:pt>
                <c:pt idx="884">
                  <c:v>1.2465856577176535E-3</c:v>
                </c:pt>
                <c:pt idx="885">
                  <c:v>1.2038599948282019E-3</c:v>
                </c:pt>
                <c:pt idx="886">
                  <c:v>1.162493271336927E-3</c:v>
                </c:pt>
                <c:pt idx="887">
                  <c:v>1.1224461666272179E-3</c:v>
                </c:pt>
                <c:pt idx="888">
                  <c:v>1.0836803600508399E-3</c:v>
                </c:pt>
                <c:pt idx="889">
                  <c:v>1.0461585101421104E-3</c:v>
                </c:pt>
                <c:pt idx="890">
                  <c:v>1.0098442341126815E-3</c:v>
                </c:pt>
                <c:pt idx="891">
                  <c:v>9.7470208762819857E-4</c:v>
                </c:pt>
                <c:pt idx="892">
                  <c:v>9.4069754486790079E-4</c:v>
                </c:pt>
                <c:pt idx="893">
                  <c:v>9.0779697886799674E-4</c:v>
                </c:pt>
                <c:pt idx="894">
                  <c:v>8.7596764214943254E-4</c:v>
                </c:pt>
                <c:pt idx="895">
                  <c:v>8.4517764763052908E-4</c:v>
                </c:pt>
                <c:pt idx="896">
                  <c:v>8.1539594982468506E-4</c:v>
                </c:pt>
                <c:pt idx="897">
                  <c:v>7.8659232632323571E-4</c:v>
                </c:pt>
                <c:pt idx="898">
                  <c:v>7.5873735956331933E-4</c:v>
                </c:pt>
                <c:pt idx="899">
                  <c:v>7.3180241888047212E-4</c:v>
                </c:pt>
                <c:pt idx="900">
                  <c:v>7.0575964284547447E-4</c:v>
                </c:pt>
                <c:pt idx="901">
                  <c:v>6.8058192188483256E-4</c:v>
                </c:pt>
                <c:pt idx="902">
                  <c:v>6.5624288118410574E-4</c:v>
                </c:pt>
                <c:pt idx="903">
                  <c:v>6.3271686387315949E-4</c:v>
                </c:pt>
                <c:pt idx="904">
                  <c:v>6.0997891449227494E-4</c:v>
                </c:pt>
                <c:pt idx="905">
                  <c:v>5.8800476273788787E-4</c:v>
                </c:pt>
                <c:pt idx="906">
                  <c:v>5.6677080748664685E-4</c:v>
                </c:pt>
                <c:pt idx="907">
                  <c:v>5.4625410109629987E-4</c:v>
                </c:pt>
                <c:pt idx="908">
                  <c:v>5.2643233398184421E-4</c:v>
                </c:pt>
                <c:pt idx="909">
                  <c:v>5.0728381946522612E-4</c:v>
                </c:pt>
                <c:pt idx="910">
                  <c:v>4.8878747889679187E-4</c:v>
                </c:pt>
                <c:pt idx="911">
                  <c:v>4.7092282704657362E-4</c:v>
                </c:pt>
                <c:pt idx="912">
                  <c:v>4.5366995776340409E-4</c:v>
                </c:pt>
                <c:pt idx="913">
                  <c:v>4.3700952989974624E-4</c:v>
                </c:pt>
                <c:pt idx="914">
                  <c:v>4.2092275350006286E-4</c:v>
                </c:pt>
                <c:pt idx="915">
                  <c:v>4.053913762504227E-4</c:v>
                </c:pt>
                <c:pt idx="916">
                  <c:v>3.9039767018701408E-4</c:v>
                </c:pt>
                <c:pt idx="917">
                  <c:v>3.759244186611186E-4</c:v>
                </c:pt>
                <c:pt idx="918">
                  <c:v>3.6195490355804544E-4</c:v>
                </c:pt>
                <c:pt idx="919">
                  <c:v>3.4847289276746559E-4</c:v>
                </c:pt>
                <c:pt idx="920">
                  <c:v>3.3546262790251066E-4</c:v>
                </c:pt>
                <c:pt idx="921">
                  <c:v>3.2290881226495712E-4</c:v>
                </c:pt>
                <c:pt idx="922">
                  <c:v>3.1079659905374466E-4</c:v>
                </c:pt>
                <c:pt idx="923">
                  <c:v>2.9911157981405854E-4</c:v>
                </c:pt>
                <c:pt idx="924">
                  <c:v>2.8783977312412046E-4</c:v>
                </c:pt>
                <c:pt idx="925">
                  <c:v>2.7696761351683009E-4</c:v>
                </c:pt>
                <c:pt idx="926">
                  <c:v>2.664819406333279E-4</c:v>
                </c:pt>
                <c:pt idx="927">
                  <c:v>2.5636998860554232E-4</c:v>
                </c:pt>
                <c:pt idx="928">
                  <c:v>2.466193756647298E-4</c:v>
                </c:pt>
                <c:pt idx="929">
                  <c:v>2.3721809397300739E-4</c:v>
                </c:pt>
                <c:pt idx="930">
                  <c:v>2.2815449967483962E-4</c:v>
                </c:pt>
                <c:pt idx="931">
                  <c:v>2.1941730316542735E-4</c:v>
                </c:pt>
                <c:pt idx="932">
                  <c:v>2.1099555957291942E-4</c:v>
                </c:pt>
                <c:pt idx="933">
                  <c:v>2.0287865945136497E-4</c:v>
                </c:pt>
                <c:pt idx="934">
                  <c:v>1.9505631968129718E-4</c:v>
                </c:pt>
                <c:pt idx="935">
                  <c:v>1.8751857457483816E-4</c:v>
                </c:pt>
                <c:pt idx="936">
                  <c:v>1.8025576718220328E-4</c:v>
                </c:pt>
                <c:pt idx="937">
                  <c:v>1.7325854079647959E-4</c:v>
                </c:pt>
                <c:pt idx="938">
                  <c:v>1.6651783065354831E-4</c:v>
                </c:pt>
                <c:pt idx="939">
                  <c:v>1.6002485582402283E-4</c:v>
                </c:pt>
                <c:pt idx="940">
                  <c:v>1.5377111129407709E-4</c:v>
                </c:pt>
                <c:pt idx="941">
                  <c:v>1.4774836023203315E-4</c:v>
                </c:pt>
                <c:pt idx="942">
                  <c:v>1.4194862643760115E-4</c:v>
                </c:pt>
                <c:pt idx="943">
                  <c:v>1.3636418697065446E-4</c:v>
                </c:pt>
                <c:pt idx="944">
                  <c:v>1.3098756495644276E-4</c:v>
                </c:pt>
                <c:pt idx="945">
                  <c:v>1.2581152256415596E-4</c:v>
                </c:pt>
                <c:pt idx="946">
                  <c:v>1.2082905415576352E-4</c:v>
                </c:pt>
                <c:pt idx="947">
                  <c:v>1.1603337960207085E-4</c:v>
                </c:pt>
                <c:pt idx="948">
                  <c:v>1.1141793776294867E-4</c:v>
                </c:pt>
                <c:pt idx="949">
                  <c:v>1.0697638012871414E-4</c:v>
                </c:pt>
                <c:pt idx="950">
                  <c:v>1.0270256461965505E-4</c:v>
                </c:pt>
                <c:pt idx="951">
                  <c:v>9.8590549540715738E-5</c:v>
                </c:pt>
                <c:pt idx="952">
                  <c:v>9.4634587688384301E-5</c:v>
                </c:pt>
                <c:pt idx="953">
                  <c:v>9.0829120606840047E-5</c:v>
                </c:pt>
                <c:pt idx="954">
                  <c:v>8.7168772990449904E-5</c:v>
                </c:pt>
                <c:pt idx="955">
                  <c:v>8.3648347229727389E-5</c:v>
                </c:pt>
                <c:pt idx="956">
                  <c:v>8.0262818097889466E-5</c:v>
                </c:pt>
                <c:pt idx="957">
                  <c:v>7.7007327575183101E-5</c:v>
                </c:pt>
                <c:pt idx="958">
                  <c:v>7.3877179808172038E-5</c:v>
                </c:pt>
                <c:pt idx="959">
                  <c:v>7.0867836201213508E-5</c:v>
                </c:pt>
                <c:pt idx="960">
                  <c:v>6.7974910637375819E-5</c:v>
                </c:pt>
                <c:pt idx="961">
                  <c:v>6.5194164826084963E-5</c:v>
                </c:pt>
                <c:pt idx="962">
                  <c:v>6.2521503774820382E-5</c:v>
                </c:pt>
                <c:pt idx="963">
                  <c:v>5.9952971382203398E-5</c:v>
                </c:pt>
                <c:pt idx="964">
                  <c:v>5.7484746149867506E-5</c:v>
                </c:pt>
                <c:pt idx="965">
                  <c:v>5.5113137010524554E-5</c:v>
                </c:pt>
                <c:pt idx="966">
                  <c:v>5.2834579269673355E-5</c:v>
                </c:pt>
                <c:pt idx="967">
                  <c:v>5.064563065844076E-5</c:v>
                </c:pt>
                <c:pt idx="968">
                  <c:v>4.8542967495069428E-5</c:v>
                </c:pt>
                <c:pt idx="969">
                  <c:v>4.6523380952607508E-5</c:v>
                </c:pt>
                <c:pt idx="970">
                  <c:v>4.4583773430388951E-5</c:v>
                </c:pt>
                <c:pt idx="971">
                  <c:v>4.272115502692918E-5</c:v>
                </c:pt>
                <c:pt idx="972">
                  <c:v>4.0932640111894792E-5</c:v>
                </c:pt>
                <c:pt idx="973">
                  <c:v>3.9215443994845077E-5</c:v>
                </c:pt>
                <c:pt idx="974">
                  <c:v>3.7566879688475885E-5</c:v>
                </c:pt>
                <c:pt idx="975">
                  <c:v>3.5984354764134302E-5</c:v>
                </c:pt>
                <c:pt idx="976">
                  <c:v>3.446536829740845E-5</c:v>
                </c:pt>
                <c:pt idx="977">
                  <c:v>3.3007507901632526E-5</c:v>
                </c:pt>
                <c:pt idx="978">
                  <c:v>3.1608446847184518E-5</c:v>
                </c:pt>
                <c:pt idx="979">
                  <c:v>3.026594126448845E-5</c:v>
                </c:pt>
                <c:pt idx="980">
                  <c:v>2.8977827428671099E-5</c:v>
                </c:pt>
                <c:pt idx="981">
                  <c:v>2.7742019123858096E-5</c:v>
                </c:pt>
                <c:pt idx="982">
                  <c:v>2.6556505085130561E-5</c:v>
                </c:pt>
                <c:pt idx="983">
                  <c:v>2.5419346516199291E-5</c:v>
                </c:pt>
                <c:pt idx="984">
                  <c:v>2.4328674680889839E-5</c:v>
                </c:pt>
                <c:pt idx="985">
                  <c:v>2.3282688566565932E-5</c:v>
                </c:pt>
                <c:pt idx="986">
                  <c:v>2.2279652617656193E-5</c:v>
                </c:pt>
                <c:pt idx="987">
                  <c:v>2.1317894537481357E-5</c:v>
                </c:pt>
                <c:pt idx="988">
                  <c:v>2.03958031566181E-5</c:v>
                </c:pt>
                <c:pt idx="989">
                  <c:v>1.9511826366065742E-5</c:v>
                </c:pt>
                <c:pt idx="990">
                  <c:v>1.8664469113520537E-5</c:v>
                </c:pt>
                <c:pt idx="991">
                  <c:v>1.7852291461093407E-5</c:v>
                </c:pt>
                <c:pt idx="992">
                  <c:v>1.7073906702842595E-5</c:v>
                </c:pt>
                <c:pt idx="993">
                  <c:v>1.6327979540525933E-5</c:v>
                </c:pt>
                <c:pt idx="994">
                  <c:v>1.5613224316009548E-5</c:v>
                </c:pt>
                <c:pt idx="995">
                  <c:v>1.4928403298804427E-5</c:v>
                </c:pt>
                <c:pt idx="996">
                  <c:v>1.4272325027233431E-5</c:v>
                </c:pt>
                <c:pt idx="997">
                  <c:v>1.3643842701763781E-5</c:v>
                </c:pt>
                <c:pt idx="998">
                  <c:v>1.3041852629072559E-5</c:v>
                </c:pt>
                <c:pt idx="999">
                  <c:v>1.24652927154433E-5</c:v>
                </c:pt>
                <c:pt idx="1000">
                  <c:v>1.1913141008122973E-5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5BB-454C-A4A4-C634EAF29AA1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L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5.1000000000000004E-2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5.9000000000000004E-2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7.1000000000000008E-2</c:v>
                </c:pt>
                <c:pt idx="72">
                  <c:v>7.2000000000000008E-2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8.6000000000000007E-2</c:v>
                </c:pt>
                <c:pt idx="87">
                  <c:v>8.7000000000000008E-2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0.10200000000000001</c:v>
                </c:pt>
                <c:pt idx="103">
                  <c:v>0.10300000000000001</c:v>
                </c:pt>
                <c:pt idx="104">
                  <c:v>0.10400000000000001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0.11800000000000001</c:v>
                </c:pt>
                <c:pt idx="119">
                  <c:v>0.11900000000000001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0.14100000000000001</c:v>
                </c:pt>
                <c:pt idx="142">
                  <c:v>0.14200000000000002</c:v>
                </c:pt>
                <c:pt idx="143">
                  <c:v>0.14300000000000002</c:v>
                </c:pt>
                <c:pt idx="144">
                  <c:v>0.14400000000000002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0.17200000000000001</c:v>
                </c:pt>
                <c:pt idx="173">
                  <c:v>0.17300000000000001</c:v>
                </c:pt>
                <c:pt idx="174">
                  <c:v>0.17400000000000002</c:v>
                </c:pt>
                <c:pt idx="175">
                  <c:v>0.17500000000000002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0.20400000000000001</c:v>
                </c:pt>
                <c:pt idx="205">
                  <c:v>0.20500000000000002</c:v>
                </c:pt>
                <c:pt idx="206">
                  <c:v>0.20600000000000002</c:v>
                </c:pt>
                <c:pt idx="207">
                  <c:v>0.20700000000000002</c:v>
                </c:pt>
                <c:pt idx="208">
                  <c:v>0.20800000000000002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0.23500000000000001</c:v>
                </c:pt>
                <c:pt idx="236">
                  <c:v>0.23600000000000002</c:v>
                </c:pt>
                <c:pt idx="237">
                  <c:v>0.23700000000000002</c:v>
                </c:pt>
                <c:pt idx="238">
                  <c:v>0.23800000000000002</c:v>
                </c:pt>
                <c:pt idx="239">
                  <c:v>0.23900000000000002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0.28200000000000003</c:v>
                </c:pt>
                <c:pt idx="283">
                  <c:v>0.28300000000000003</c:v>
                </c:pt>
                <c:pt idx="284">
                  <c:v>0.28400000000000003</c:v>
                </c:pt>
                <c:pt idx="285">
                  <c:v>0.28500000000000003</c:v>
                </c:pt>
                <c:pt idx="286">
                  <c:v>0.28600000000000003</c:v>
                </c:pt>
                <c:pt idx="287">
                  <c:v>0.28700000000000003</c:v>
                </c:pt>
                <c:pt idx="288">
                  <c:v>0.28800000000000003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0.34400000000000003</c:v>
                </c:pt>
                <c:pt idx="345">
                  <c:v>0.34500000000000003</c:v>
                </c:pt>
                <c:pt idx="346">
                  <c:v>0.34600000000000003</c:v>
                </c:pt>
                <c:pt idx="347">
                  <c:v>0.34700000000000003</c:v>
                </c:pt>
                <c:pt idx="348">
                  <c:v>0.34800000000000003</c:v>
                </c:pt>
                <c:pt idx="349">
                  <c:v>0.34900000000000003</c:v>
                </c:pt>
                <c:pt idx="350">
                  <c:v>0.35000000000000003</c:v>
                </c:pt>
                <c:pt idx="351">
                  <c:v>0.35100000000000003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0.40700000000000003</c:v>
                </c:pt>
                <c:pt idx="408">
                  <c:v>0.40800000000000003</c:v>
                </c:pt>
                <c:pt idx="409">
                  <c:v>0.40900000000000003</c:v>
                </c:pt>
                <c:pt idx="410">
                  <c:v>0.41000000000000003</c:v>
                </c:pt>
                <c:pt idx="411">
                  <c:v>0.41100000000000003</c:v>
                </c:pt>
                <c:pt idx="412">
                  <c:v>0.41200000000000003</c:v>
                </c:pt>
                <c:pt idx="413">
                  <c:v>0.41300000000000003</c:v>
                </c:pt>
                <c:pt idx="414">
                  <c:v>0.41400000000000003</c:v>
                </c:pt>
                <c:pt idx="415">
                  <c:v>0.41500000000000004</c:v>
                </c:pt>
                <c:pt idx="416">
                  <c:v>0.41600000000000004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0.46900000000000003</c:v>
                </c:pt>
                <c:pt idx="470">
                  <c:v>0.47000000000000003</c:v>
                </c:pt>
                <c:pt idx="471">
                  <c:v>0.47100000000000003</c:v>
                </c:pt>
                <c:pt idx="472">
                  <c:v>0.47200000000000003</c:v>
                </c:pt>
                <c:pt idx="473">
                  <c:v>0.47300000000000003</c:v>
                </c:pt>
                <c:pt idx="474">
                  <c:v>0.47400000000000003</c:v>
                </c:pt>
                <c:pt idx="475">
                  <c:v>0.47500000000000003</c:v>
                </c:pt>
                <c:pt idx="476">
                  <c:v>0.47600000000000003</c:v>
                </c:pt>
                <c:pt idx="477">
                  <c:v>0.47700000000000004</c:v>
                </c:pt>
                <c:pt idx="478">
                  <c:v>0.47800000000000004</c:v>
                </c:pt>
                <c:pt idx="479">
                  <c:v>0.47900000000000004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0.56300000000000006</c:v>
                </c:pt>
                <c:pt idx="564">
                  <c:v>0.56400000000000006</c:v>
                </c:pt>
                <c:pt idx="565">
                  <c:v>0.56500000000000006</c:v>
                </c:pt>
                <c:pt idx="566">
                  <c:v>0.56600000000000006</c:v>
                </c:pt>
                <c:pt idx="567">
                  <c:v>0.56700000000000006</c:v>
                </c:pt>
                <c:pt idx="568">
                  <c:v>0.56800000000000006</c:v>
                </c:pt>
                <c:pt idx="569">
                  <c:v>0.56900000000000006</c:v>
                </c:pt>
                <c:pt idx="570">
                  <c:v>0.57000000000000006</c:v>
                </c:pt>
                <c:pt idx="571">
                  <c:v>0.57100000000000006</c:v>
                </c:pt>
                <c:pt idx="572">
                  <c:v>0.57200000000000006</c:v>
                </c:pt>
                <c:pt idx="573">
                  <c:v>0.57300000000000006</c:v>
                </c:pt>
                <c:pt idx="574">
                  <c:v>0.57400000000000007</c:v>
                </c:pt>
                <c:pt idx="575">
                  <c:v>0.57500000000000007</c:v>
                </c:pt>
                <c:pt idx="576">
                  <c:v>0.57600000000000007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0.68800000000000006</c:v>
                </c:pt>
                <c:pt idx="689">
                  <c:v>0.68900000000000006</c:v>
                </c:pt>
                <c:pt idx="690">
                  <c:v>0.69000000000000006</c:v>
                </c:pt>
                <c:pt idx="691">
                  <c:v>0.69100000000000006</c:v>
                </c:pt>
                <c:pt idx="692">
                  <c:v>0.69200000000000006</c:v>
                </c:pt>
                <c:pt idx="693">
                  <c:v>0.69300000000000006</c:v>
                </c:pt>
                <c:pt idx="694">
                  <c:v>0.69400000000000006</c:v>
                </c:pt>
                <c:pt idx="695">
                  <c:v>0.69500000000000006</c:v>
                </c:pt>
                <c:pt idx="696">
                  <c:v>0.69600000000000006</c:v>
                </c:pt>
                <c:pt idx="697">
                  <c:v>0.69700000000000006</c:v>
                </c:pt>
                <c:pt idx="698">
                  <c:v>0.69800000000000006</c:v>
                </c:pt>
                <c:pt idx="699">
                  <c:v>0.69900000000000007</c:v>
                </c:pt>
                <c:pt idx="700">
                  <c:v>0.70000000000000007</c:v>
                </c:pt>
                <c:pt idx="701">
                  <c:v>0.70100000000000007</c:v>
                </c:pt>
                <c:pt idx="702">
                  <c:v>0.70200000000000007</c:v>
                </c:pt>
                <c:pt idx="703">
                  <c:v>0.70300000000000007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0.81300000000000006</c:v>
                </c:pt>
                <c:pt idx="814">
                  <c:v>0.81400000000000006</c:v>
                </c:pt>
                <c:pt idx="815">
                  <c:v>0.81500000000000006</c:v>
                </c:pt>
                <c:pt idx="816">
                  <c:v>0.81600000000000006</c:v>
                </c:pt>
                <c:pt idx="817">
                  <c:v>0.81700000000000006</c:v>
                </c:pt>
                <c:pt idx="818">
                  <c:v>0.81800000000000006</c:v>
                </c:pt>
                <c:pt idx="819">
                  <c:v>0.81900000000000006</c:v>
                </c:pt>
                <c:pt idx="820">
                  <c:v>0.82000000000000006</c:v>
                </c:pt>
                <c:pt idx="821">
                  <c:v>0.82100000000000006</c:v>
                </c:pt>
                <c:pt idx="822">
                  <c:v>0.82200000000000006</c:v>
                </c:pt>
                <c:pt idx="823">
                  <c:v>0.82300000000000006</c:v>
                </c:pt>
                <c:pt idx="824">
                  <c:v>0.82400000000000007</c:v>
                </c:pt>
                <c:pt idx="825">
                  <c:v>0.82500000000000007</c:v>
                </c:pt>
                <c:pt idx="826">
                  <c:v>0.82600000000000007</c:v>
                </c:pt>
                <c:pt idx="827">
                  <c:v>0.82700000000000007</c:v>
                </c:pt>
                <c:pt idx="828">
                  <c:v>0.82800000000000007</c:v>
                </c:pt>
                <c:pt idx="829">
                  <c:v>0.82900000000000007</c:v>
                </c:pt>
                <c:pt idx="830">
                  <c:v>0.83000000000000007</c:v>
                </c:pt>
                <c:pt idx="831">
                  <c:v>0.83100000000000007</c:v>
                </c:pt>
                <c:pt idx="832">
                  <c:v>0.83200000000000007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0.93800000000000006</c:v>
                </c:pt>
                <c:pt idx="939">
                  <c:v>0.93900000000000006</c:v>
                </c:pt>
                <c:pt idx="940">
                  <c:v>0.94000000000000006</c:v>
                </c:pt>
                <c:pt idx="941">
                  <c:v>0.94100000000000006</c:v>
                </c:pt>
                <c:pt idx="942">
                  <c:v>0.94200000000000006</c:v>
                </c:pt>
                <c:pt idx="943">
                  <c:v>0.94300000000000006</c:v>
                </c:pt>
                <c:pt idx="944">
                  <c:v>0.94400000000000006</c:v>
                </c:pt>
                <c:pt idx="945">
                  <c:v>0.94500000000000006</c:v>
                </c:pt>
                <c:pt idx="946">
                  <c:v>0.94600000000000006</c:v>
                </c:pt>
                <c:pt idx="947">
                  <c:v>0.94700000000000006</c:v>
                </c:pt>
                <c:pt idx="948">
                  <c:v>0.94800000000000006</c:v>
                </c:pt>
                <c:pt idx="949">
                  <c:v>0.94900000000000007</c:v>
                </c:pt>
                <c:pt idx="950">
                  <c:v>0.95000000000000007</c:v>
                </c:pt>
                <c:pt idx="951">
                  <c:v>0.95100000000000007</c:v>
                </c:pt>
                <c:pt idx="952">
                  <c:v>0.95200000000000007</c:v>
                </c:pt>
                <c:pt idx="953">
                  <c:v>0.95300000000000007</c:v>
                </c:pt>
                <c:pt idx="954">
                  <c:v>0.95400000000000007</c:v>
                </c:pt>
                <c:pt idx="955">
                  <c:v>0.95500000000000007</c:v>
                </c:pt>
                <c:pt idx="956">
                  <c:v>0.95600000000000007</c:v>
                </c:pt>
                <c:pt idx="957">
                  <c:v>0.95700000000000007</c:v>
                </c:pt>
                <c:pt idx="958">
                  <c:v>0.95800000000000007</c:v>
                </c:pt>
                <c:pt idx="959">
                  <c:v>0.95900000000000007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Sheet2!$E$2:$E$1002</c:f>
              <c:numCache>
                <c:formatCode>General</c:formatCode>
                <c:ptCount val="1001"/>
                <c:pt idx="0">
                  <c:v>8.3379470942011614E-12</c:v>
                </c:pt>
                <c:pt idx="1">
                  <c:v>8.9244874166325348E-12</c:v>
                </c:pt>
                <c:pt idx="2">
                  <c:v>9.5514220595749974E-12</c:v>
                </c:pt>
                <c:pt idx="3">
                  <c:v>1.0221470957087386E-11</c:v>
                </c:pt>
                <c:pt idx="4">
                  <c:v>1.0937532840623763E-11</c:v>
                </c:pt>
                <c:pt idx="5">
                  <c:v>1.1702696693498908E-11</c:v>
                </c:pt>
                <c:pt idx="6">
                  <c:v>1.2520253919052694E-11</c:v>
                </c:pt>
                <c:pt idx="7">
                  <c:v>1.3393711265657762E-11</c:v>
                </c:pt>
                <c:pt idx="8">
                  <c:v>1.4326804554239077E-11</c:v>
                </c:pt>
                <c:pt idx="9">
                  <c:v>1.532351325663769E-11</c:v>
                </c:pt>
                <c:pt idx="10">
                  <c:v>1.6388075975968676E-11</c:v>
                </c:pt>
                <c:pt idx="11">
                  <c:v>1.7525006883093401E-11</c:v>
                </c:pt>
                <c:pt idx="12">
                  <c:v>1.8739113166469093E-11</c:v>
                </c:pt>
                <c:pt idx="13">
                  <c:v>2.0035513555951577E-11</c:v>
                </c:pt>
                <c:pt idx="14">
                  <c:v>2.1419657984628737E-11</c:v>
                </c:pt>
                <c:pt idx="15">
                  <c:v>2.2897348456455533E-11</c:v>
                </c:pt>
                <c:pt idx="16">
                  <c:v>2.4474761191363054E-11</c:v>
                </c:pt>
                <c:pt idx="17">
                  <c:v>2.6158470123627815E-11</c:v>
                </c:pt>
                <c:pt idx="18">
                  <c:v>2.7955471833633267E-11</c:v>
                </c:pt>
                <c:pt idx="19">
                  <c:v>2.9873211997735686E-11</c:v>
                </c:pt>
                <c:pt idx="20">
                  <c:v>3.1919613445784448E-11</c:v>
                </c:pt>
                <c:pt idx="21">
                  <c:v>3.4103105920943977E-11</c:v>
                </c:pt>
                <c:pt idx="22">
                  <c:v>3.6432657641847694E-11</c:v>
                </c:pt>
                <c:pt idx="23">
                  <c:v>3.8917808772784512E-11</c:v>
                </c:pt>
                <c:pt idx="24">
                  <c:v>4.1568706913605407E-11</c:v>
                </c:pt>
                <c:pt idx="25">
                  <c:v>4.439614472734189E-11</c:v>
                </c:pt>
                <c:pt idx="26">
                  <c:v>4.7411599830183058E-11</c:v>
                </c:pt>
                <c:pt idx="27">
                  <c:v>5.0627277075466863E-11</c:v>
                </c:pt>
                <c:pt idx="28">
                  <c:v>5.4056153370731579E-11</c:v>
                </c:pt>
                <c:pt idx="29">
                  <c:v>5.7712025174661577E-11</c:v>
                </c:pt>
                <c:pt idx="30">
                  <c:v>6.1609558828968406E-11</c:v>
                </c:pt>
                <c:pt idx="31">
                  <c:v>6.5764343888899719E-11</c:v>
                </c:pt>
                <c:pt idx="32">
                  <c:v>7.0192949625169118E-11</c:v>
                </c:pt>
                <c:pt idx="33">
                  <c:v>7.491298487970925E-11</c:v>
                </c:pt>
                <c:pt idx="34">
                  <c:v>7.9943161467749369E-11</c:v>
                </c:pt>
                <c:pt idx="35">
                  <c:v>8.5303361329367681E-11</c:v>
                </c:pt>
                <c:pt idx="36">
                  <c:v>9.1014707644879687E-11</c:v>
                </c:pt>
                <c:pt idx="37">
                  <c:v>9.7099640140226144E-11</c:v>
                </c:pt>
                <c:pt idx="38">
                  <c:v>1.035819948209488E-10</c:v>
                </c:pt>
                <c:pt idx="39">
                  <c:v>1.1048708838642368E-10</c:v>
                </c:pt>
                <c:pt idx="40">
                  <c:v>1.1784180758979037E-10</c:v>
                </c:pt>
                <c:pt idx="41">
                  <c:v>1.2567470382350446E-10</c:v>
                </c:pt>
                <c:pt idx="42">
                  <c:v>1.3401609322568119E-10</c:v>
                </c:pt>
                <c:pt idx="43">
                  <c:v>1.4289816261845064E-10</c:v>
                </c:pt>
                <c:pt idx="44">
                  <c:v>1.5235508160640952E-10</c:v>
                </c:pt>
                <c:pt idx="45">
                  <c:v>1.6242312118101194E-10</c:v>
                </c:pt>
                <c:pt idx="46">
                  <c:v>1.7314077919541268E-10</c:v>
                </c:pt>
                <c:pt idx="47">
                  <c:v>1.8454891309391251E-10</c:v>
                </c:pt>
                <c:pt idx="48">
                  <c:v>1.966908803007915E-10</c:v>
                </c:pt>
                <c:pt idx="49">
                  <c:v>2.0961268669504275E-10</c:v>
                </c:pt>
                <c:pt idx="50">
                  <c:v>2.2336314362031743E-10</c:v>
                </c:pt>
                <c:pt idx="51">
                  <c:v>2.379940339033925E-10</c:v>
                </c:pt>
                <c:pt idx="52">
                  <c:v>2.5356028737969127E-10</c:v>
                </c:pt>
                <c:pt idx="53">
                  <c:v>2.7012016645085138E-10</c:v>
                </c:pt>
                <c:pt idx="54">
                  <c:v>2.8773546222719974E-10</c:v>
                </c:pt>
                <c:pt idx="55">
                  <c:v>3.0647170183723726E-10</c:v>
                </c:pt>
                <c:pt idx="56">
                  <c:v>3.2639836751694112E-10</c:v>
                </c:pt>
                <c:pt idx="57">
                  <c:v>3.4758912812399344E-10</c:v>
                </c:pt>
                <c:pt idx="58">
                  <c:v>3.7012208375590505E-10</c:v>
                </c:pt>
                <c:pt idx="59">
                  <c:v>3.9408002418662757E-10</c:v>
                </c:pt>
                <c:pt idx="60">
                  <c:v>4.1955070187358382E-10</c:v>
                </c:pt>
                <c:pt idx="61">
                  <c:v>4.4662712032630319E-10</c:v>
                </c:pt>
                <c:pt idx="62">
                  <c:v>4.7540783866904614E-10</c:v>
                </c:pt>
                <c:pt idx="63">
                  <c:v>5.0599729327293079E-10</c:v>
                </c:pt>
                <c:pt idx="64">
                  <c:v>5.3850613737864593E-10</c:v>
                </c:pt>
                <c:pt idx="65">
                  <c:v>5.7305159967813482E-10</c:v>
                </c:pt>
                <c:pt idx="66">
                  <c:v>6.0975786287392753E-10</c:v>
                </c:pt>
                <c:pt idx="67">
                  <c:v>6.4875646328683969E-10</c:v>
                </c:pt>
                <c:pt idx="68">
                  <c:v>6.9018671263806788E-10</c:v>
                </c:pt>
                <c:pt idx="69">
                  <c:v>7.341961431889749E-10</c:v>
                </c:pt>
                <c:pt idx="70">
                  <c:v>7.8094097748273008E-10</c:v>
                </c:pt>
                <c:pt idx="71">
                  <c:v>8.3058662399489995E-10</c:v>
                </c:pt>
                <c:pt idx="72">
                  <c:v>8.8330820006701028E-10</c:v>
                </c:pt>
                <c:pt idx="73">
                  <c:v>9.3929108356620705E-10</c:v>
                </c:pt>
                <c:pt idx="74">
                  <c:v>9.9873149478788325E-10</c:v>
                </c:pt>
                <c:pt idx="75">
                  <c:v>1.0618371101937901E-9</c:v>
                </c:pt>
                <c:pt idx="76">
                  <c:v>1.1288277096591173E-9</c:v>
                </c:pt>
                <c:pt idx="77">
                  <c:v>1.1999358589856384E-9</c:v>
                </c:pt>
                <c:pt idx="78">
                  <c:v>1.2754076295260396E-9</c:v>
                </c:pt>
                <c:pt idx="79">
                  <c:v>1.3555033568569167E-9</c:v>
                </c:pt>
                <c:pt idx="80">
                  <c:v>1.4404984405343163E-9</c:v>
                </c:pt>
                <c:pt idx="81">
                  <c:v>1.5306841870670345E-9</c:v>
                </c:pt>
                <c:pt idx="82">
                  <c:v>1.6263686983484897E-9</c:v>
                </c:pt>
                <c:pt idx="83">
                  <c:v>1.7278778078991217E-9</c:v>
                </c:pt>
                <c:pt idx="84">
                  <c:v>1.8355560673871799E-9</c:v>
                </c:pt>
                <c:pt idx="85">
                  <c:v>1.9497677860172241E-9</c:v>
                </c:pt>
                <c:pt idx="86">
                  <c:v>2.0708981255029045E-9</c:v>
                </c:pt>
                <c:pt idx="87">
                  <c:v>2.1993542534734592E-9</c:v>
                </c:pt>
                <c:pt idx="88">
                  <c:v>2.3355665583027433E-9</c:v>
                </c:pt>
                <c:pt idx="89">
                  <c:v>2.4799899284950224E-9</c:v>
                </c:pt>
                <c:pt idx="90">
                  <c:v>2.6331050999142316E-9</c:v>
                </c:pt>
                <c:pt idx="91">
                  <c:v>2.7954200743027329E-9</c:v>
                </c:pt>
                <c:pt idx="92">
                  <c:v>2.967471612701879E-9</c:v>
                </c:pt>
                <c:pt idx="93">
                  <c:v>3.1498268075614506E-9</c:v>
                </c:pt>
                <c:pt idx="94">
                  <c:v>3.3430847375066068E-9</c:v>
                </c:pt>
                <c:pt idx="95">
                  <c:v>3.5478782089216572E-9</c:v>
                </c:pt>
                <c:pt idx="96">
                  <c:v>3.764875588708845E-9</c:v>
                </c:pt>
                <c:pt idx="97">
                  <c:v>3.9947827327885145E-9</c:v>
                </c:pt>
                <c:pt idx="98">
                  <c:v>4.2383450151238498E-9</c:v>
                </c:pt>
                <c:pt idx="99">
                  <c:v>4.4963494622808543E-9</c:v>
                </c:pt>
                <c:pt idx="100">
                  <c:v>4.7696269987713184E-9</c:v>
                </c:pt>
                <c:pt idx="101">
                  <c:v>5.0590548086740162E-9</c:v>
                </c:pt>
                <c:pt idx="102">
                  <c:v>5.365558819288405E-9</c:v>
                </c:pt>
                <c:pt idx="103">
                  <c:v>5.6901163128451436E-9</c:v>
                </c:pt>
                <c:pt idx="104">
                  <c:v>6.0337586725797779E-9</c:v>
                </c:pt>
                <c:pt idx="105">
                  <c:v>6.3975742697704955E-9</c:v>
                </c:pt>
                <c:pt idx="106">
                  <c:v>6.7827114986483266E-9</c:v>
                </c:pt>
                <c:pt idx="107">
                  <c:v>7.1903819664089625E-9</c:v>
                </c:pt>
                <c:pt idx="108">
                  <c:v>7.6218638458901175E-9</c:v>
                </c:pt>
                <c:pt idx="109">
                  <c:v>8.0785053988274833E-9</c:v>
                </c:pt>
                <c:pt idx="110">
                  <c:v>8.5617286779677635E-9</c:v>
                </c:pt>
                <c:pt idx="111">
                  <c:v>9.0730334166957989E-9</c:v>
                </c:pt>
                <c:pt idx="112">
                  <c:v>9.6140011152309457E-9</c:v>
                </c:pt>
                <c:pt idx="113">
                  <c:v>1.0186299332860541E-8</c:v>
                </c:pt>
                <c:pt idx="114">
                  <c:v>1.0791686196109344E-8</c:v>
                </c:pt>
                <c:pt idx="115">
                  <c:v>1.1432015133194105E-8</c:v>
                </c:pt>
                <c:pt idx="116">
                  <c:v>1.2109239845580332E-8</c:v>
                </c:pt>
                <c:pt idx="117">
                  <c:v>1.2825419527946466E-8</c:v>
                </c:pt>
                <c:pt idx="118">
                  <c:v>1.3582724348371605E-8</c:v>
                </c:pt>
                <c:pt idx="119">
                  <c:v>1.4383441201090263E-8</c:v>
                </c:pt>
                <c:pt idx="120">
                  <c:v>1.5229979744712629E-8</c:v>
                </c:pt>
                <c:pt idx="121">
                  <c:v>1.6124878739383789E-8</c:v>
                </c:pt>
                <c:pt idx="122">
                  <c:v>1.7070812696954039E-8</c:v>
                </c:pt>
                <c:pt idx="123">
                  <c:v>1.8070598858858286E-8</c:v>
                </c:pt>
                <c:pt idx="124">
                  <c:v>1.9127204517051115E-8</c:v>
                </c:pt>
                <c:pt idx="125">
                  <c:v>2.0243754694022527E-8</c:v>
                </c:pt>
                <c:pt idx="126">
                  <c:v>2.1423540198622367E-8</c:v>
                </c:pt>
                <c:pt idx="127">
                  <c:v>2.2670026075156666E-8</c:v>
                </c:pt>
                <c:pt idx="128">
                  <c:v>2.3986860463980399E-8</c:v>
                </c:pt>
                <c:pt idx="129">
                  <c:v>2.5377883892607446E-8</c:v>
                </c:pt>
                <c:pt idx="130">
                  <c:v>2.6847139017182738E-8</c:v>
                </c:pt>
                <c:pt idx="131">
                  <c:v>2.8398880835022781E-8</c:v>
                </c:pt>
                <c:pt idx="132">
                  <c:v>3.0037587389824141E-8</c:v>
                </c:pt>
                <c:pt idx="133">
                  <c:v>3.1767970992068891E-8</c:v>
                </c:pt>
                <c:pt idx="134">
                  <c:v>3.3594989978122662E-8</c:v>
                </c:pt>
                <c:pt idx="135">
                  <c:v>3.5523861032527812E-8</c:v>
                </c:pt>
                <c:pt idx="136">
                  <c:v>3.7560072099035671E-8</c:v>
                </c:pt>
                <c:pt idx="137">
                  <c:v>3.9709395907011402E-8</c:v>
                </c:pt>
                <c:pt idx="138">
                  <c:v>4.1977904140970386E-8</c:v>
                </c:pt>
                <c:pt idx="139">
                  <c:v>4.4371982282180433E-8</c:v>
                </c:pt>
                <c:pt idx="140">
                  <c:v>4.6898345152479273E-8</c:v>
                </c:pt>
                <c:pt idx="141">
                  <c:v>4.9564053191724981E-8</c:v>
                </c:pt>
                <c:pt idx="142">
                  <c:v>5.2376529501608814E-8</c:v>
                </c:pt>
                <c:pt idx="143">
                  <c:v>5.5343577689926881E-8</c:v>
                </c:pt>
                <c:pt idx="144">
                  <c:v>5.8473400550823175E-8</c:v>
                </c:pt>
                <c:pt idx="145">
                  <c:v>6.1774619617985712E-8</c:v>
                </c:pt>
                <c:pt idx="146">
                  <c:v>6.5256295629308776E-8</c:v>
                </c:pt>
                <c:pt idx="147">
                  <c:v>6.8927949943114509E-8</c:v>
                </c:pt>
                <c:pt idx="148">
                  <c:v>7.2799586947673839E-8</c:v>
                </c:pt>
                <c:pt idx="149">
                  <c:v>7.6881717507472704E-8</c:v>
                </c:pt>
                <c:pt idx="150">
                  <c:v>8.1185383491440544E-8</c:v>
                </c:pt>
                <c:pt idx="151">
                  <c:v>8.5722183430188837E-8</c:v>
                </c:pt>
                <c:pt idx="152">
                  <c:v>9.0504299351219711E-8</c:v>
                </c:pt>
                <c:pt idx="153">
                  <c:v>9.5544524843028526E-8</c:v>
                </c:pt>
                <c:pt idx="154">
                  <c:v>1.0085629440108154E-7</c:v>
                </c:pt>
                <c:pt idx="155">
                  <c:v>1.0645371411076024E-7</c:v>
                </c:pt>
                <c:pt idx="156">
                  <c:v>1.1235159372457344E-7</c:v>
                </c:pt>
                <c:pt idx="157">
                  <c:v>1.1856548019320583E-7</c:v>
                </c:pt>
                <c:pt idx="158">
                  <c:v>1.2511169271234363E-7</c:v>
                </c:pt>
                <c:pt idx="159">
                  <c:v>1.3200735934964928E-7</c:v>
                </c:pt>
                <c:pt idx="160">
                  <c:v>1.3927045531880916E-7</c:v>
                </c:pt>
                <c:pt idx="161">
                  <c:v>1.4691984297017934E-7</c:v>
                </c:pt>
                <c:pt idx="162">
                  <c:v>1.5497531357028997E-7</c:v>
                </c:pt>
                <c:pt idx="163">
                  <c:v>1.6345763094526591E-7</c:v>
                </c:pt>
                <c:pt idx="164">
                  <c:v>1.7238857706614467E-7</c:v>
                </c:pt>
                <c:pt idx="165">
                  <c:v>1.8179099965707552E-7</c:v>
                </c:pt>
                <c:pt idx="166">
                  <c:v>1.9168886191050278E-7</c:v>
                </c:pt>
                <c:pt idx="167">
                  <c:v>2.0210729439666786E-7</c:v>
                </c:pt>
                <c:pt idx="168">
                  <c:v>2.130726492580922E-7</c:v>
                </c:pt>
                <c:pt idx="169">
                  <c:v>2.2461255678315936E-7</c:v>
                </c:pt>
                <c:pt idx="170">
                  <c:v>2.3675598445648128E-7</c:v>
                </c:pt>
                <c:pt idx="171">
                  <c:v>2.4953329858742527E-7</c:v>
                </c:pt>
                <c:pt idx="172">
                  <c:v>2.629763286219862E-7</c:v>
                </c:pt>
                <c:pt idx="173">
                  <c:v>2.7711843424714158E-7</c:v>
                </c:pt>
                <c:pt idx="174">
                  <c:v>2.9199457540089141E-7</c:v>
                </c:pt>
                <c:pt idx="175">
                  <c:v>3.0764138530539907E-7</c:v>
                </c:pt>
                <c:pt idx="176">
                  <c:v>3.2409724664499813E-7</c:v>
                </c:pt>
                <c:pt idx="177">
                  <c:v>3.4140237101533008E-7</c:v>
                </c:pt>
                <c:pt idx="178">
                  <c:v>3.595988817744791E-7</c:v>
                </c:pt>
                <c:pt idx="179">
                  <c:v>3.7873090043185762E-7</c:v>
                </c:pt>
                <c:pt idx="180">
                  <c:v>3.9884463671536419E-7</c:v>
                </c:pt>
                <c:pt idx="181">
                  <c:v>4.199884824627136E-7</c:v>
                </c:pt>
                <c:pt idx="182">
                  <c:v>4.4221310948773204E-7</c:v>
                </c:pt>
                <c:pt idx="183">
                  <c:v>4.6557157157831036E-7</c:v>
                </c:pt>
                <c:pt idx="184">
                  <c:v>4.9011941078780012E-7</c:v>
                </c:pt>
                <c:pt idx="185">
                  <c:v>5.1591476818795407E-7</c:v>
                </c:pt>
                <c:pt idx="186">
                  <c:v>5.4301849925696948E-7</c:v>
                </c:pt>
                <c:pt idx="187">
                  <c:v>5.7149429408279726E-7</c:v>
                </c:pt>
                <c:pt idx="188">
                  <c:v>6.0140880256784033E-7</c:v>
                </c:pt>
                <c:pt idx="189">
                  <c:v>6.3283176482803487E-7</c:v>
                </c:pt>
                <c:pt idx="190">
                  <c:v>6.6583614698572917E-7</c:v>
                </c:pt>
                <c:pt idx="191">
                  <c:v>7.0049828256303849E-7</c:v>
                </c:pt>
                <c:pt idx="192">
                  <c:v>7.3689801968917121E-7</c:v>
                </c:pt>
                <c:pt idx="193">
                  <c:v>7.7511887434294168E-7</c:v>
                </c:pt>
                <c:pt idx="194">
                  <c:v>8.1524818985889474E-7</c:v>
                </c:pt>
                <c:pt idx="195">
                  <c:v>8.5737730293367867E-7</c:v>
                </c:pt>
                <c:pt idx="196">
                  <c:v>9.0160171637692072E-7</c:v>
                </c:pt>
                <c:pt idx="197">
                  <c:v>9.4802127885958096E-7</c:v>
                </c:pt>
                <c:pt idx="198">
                  <c:v>9.9674037192079971E-7</c:v>
                </c:pt>
                <c:pt idx="199">
                  <c:v>1.0478681045035381E-6</c:v>
                </c:pt>
                <c:pt idx="200">
                  <c:v>1.1015185152977546E-6</c:v>
                </c:pt>
                <c:pt idx="201">
                  <c:v>1.1578107831797319E-6</c:v>
                </c:pt>
                <c:pt idx="202">
                  <c:v>1.2168694460450504E-6</c:v>
                </c:pt>
                <c:pt idx="203">
                  <c:v>1.2788246283432746E-6</c:v>
                </c:pt>
                <c:pt idx="204">
                  <c:v>1.3438122776315193E-6</c:v>
                </c:pt>
                <c:pt idx="205">
                  <c:v>1.4119744104755583E-6</c:v>
                </c:pt>
                <c:pt idx="206">
                  <c:v>1.4834593680365777E-6</c:v>
                </c:pt>
                <c:pt idx="207">
                  <c:v>1.5584220816937146E-6</c:v>
                </c:pt>
                <c:pt idx="208">
                  <c:v>1.637024349062725E-6</c:v>
                </c:pt>
                <c:pt idx="209">
                  <c:v>1.7194351207836106E-6</c:v>
                </c:pt>
                <c:pt idx="210">
                  <c:v>1.8058307984609255E-6</c:v>
                </c:pt>
                <c:pt idx="211">
                  <c:v>1.8963955441534189E-6</c:v>
                </c:pt>
                <c:pt idx="212">
                  <c:v>1.9913216018215887E-6</c:v>
                </c:pt>
                <c:pt idx="213">
                  <c:v>2.0908096311547523E-6</c:v>
                </c:pt>
                <c:pt idx="214">
                  <c:v>2.1950690542122514E-6</c:v>
                </c:pt>
                <c:pt idx="215">
                  <c:v>2.3043184153269167E-6</c:v>
                </c:pt>
                <c:pt idx="216">
                  <c:v>2.4187857547326054E-6</c:v>
                </c:pt>
                <c:pt idx="217">
                  <c:v>2.53870899639182E-6</c:v>
                </c:pt>
                <c:pt idx="218">
                  <c:v>2.6643363505138809E-6</c:v>
                </c:pt>
                <c:pt idx="219">
                  <c:v>2.7959267312688968E-6</c:v>
                </c:pt>
                <c:pt idx="220">
                  <c:v>2.933750190218087E-6</c:v>
                </c:pt>
                <c:pt idx="221">
                  <c:v>3.0780883659964134E-6</c:v>
                </c:pt>
                <c:pt idx="222">
                  <c:v>3.2292349507995045E-6</c:v>
                </c:pt>
                <c:pt idx="223">
                  <c:v>3.387496174243212E-6</c:v>
                </c:pt>
                <c:pt idx="224">
                  <c:v>3.5531913051806338E-6</c:v>
                </c:pt>
                <c:pt idx="225">
                  <c:v>3.7266531720786714E-6</c:v>
                </c:pt>
                <c:pt idx="226">
                  <c:v>3.9082287025737617E-6</c:v>
                </c:pt>
                <c:pt idx="227">
                  <c:v>4.0982794828438008E-6</c:v>
                </c:pt>
                <c:pt idx="228">
                  <c:v>4.2971823374522122E-6</c:v>
                </c:pt>
                <c:pt idx="229">
                  <c:v>4.5053299303381472E-6</c:v>
                </c:pt>
                <c:pt idx="230">
                  <c:v>4.7231313876463812E-6</c:v>
                </c:pt>
                <c:pt idx="231">
                  <c:v>4.9510129431094999E-6</c:v>
                </c:pt>
                <c:pt idx="232">
                  <c:v>5.189418606715275E-6</c:v>
                </c:pt>
                <c:pt idx="233">
                  <c:v>5.4388108574121902E-6</c:v>
                </c:pt>
                <c:pt idx="234">
                  <c:v>5.6996713606268053E-6</c:v>
                </c:pt>
                <c:pt idx="235">
                  <c:v>5.9725017113880495E-6</c:v>
                </c:pt>
                <c:pt idx="236">
                  <c:v>6.2578242038749015E-6</c:v>
                </c:pt>
                <c:pt idx="237">
                  <c:v>6.5561826282259292E-6</c:v>
                </c:pt>
                <c:pt idx="238">
                  <c:v>6.8681430954718775E-6</c:v>
                </c:pt>
                <c:pt idx="239">
                  <c:v>7.1942948914750644E-6</c:v>
                </c:pt>
                <c:pt idx="240">
                  <c:v>7.5352513607829111E-6</c:v>
                </c:pt>
                <c:pt idx="241">
                  <c:v>7.8916508213265723E-6</c:v>
                </c:pt>
                <c:pt idx="242">
                  <c:v>8.2641575109199081E-6</c:v>
                </c:pt>
                <c:pt idx="243">
                  <c:v>8.6534625665386801E-6</c:v>
                </c:pt>
                <c:pt idx="244">
                  <c:v>9.0602850373848911E-6</c:v>
                </c:pt>
                <c:pt idx="245">
                  <c:v>9.4853729327668311E-6</c:v>
                </c:pt>
                <c:pt idx="246">
                  <c:v>9.9295043058510828E-6</c:v>
                </c:pt>
                <c:pt idx="247">
                  <c:v>1.0393488374369845E-5</c:v>
                </c:pt>
                <c:pt idx="248">
                  <c:v>1.0878166679392641E-5</c:v>
                </c:pt>
                <c:pt idx="249">
                  <c:v>1.1384414283299924E-5</c:v>
                </c:pt>
                <c:pt idx="250">
                  <c:v>1.1913141008122973E-5</c:v>
                </c:pt>
                <c:pt idx="251">
                  <c:v>1.24652927154433E-5</c:v>
                </c:pt>
                <c:pt idx="252">
                  <c:v>1.3041852629072559E-5</c:v>
                </c:pt>
                <c:pt idx="253">
                  <c:v>1.3643842701763781E-5</c:v>
                </c:pt>
                <c:pt idx="254">
                  <c:v>1.4272325027233431E-5</c:v>
                </c:pt>
                <c:pt idx="255">
                  <c:v>1.4928403298804427E-5</c:v>
                </c:pt>
                <c:pt idx="256">
                  <c:v>1.5613224316009548E-5</c:v>
                </c:pt>
                <c:pt idx="257">
                  <c:v>1.6327979540525933E-5</c:v>
                </c:pt>
                <c:pt idx="258">
                  <c:v>1.7073906702842595E-5</c:v>
                </c:pt>
                <c:pt idx="259">
                  <c:v>1.7852291461093407E-5</c:v>
                </c:pt>
                <c:pt idx="260">
                  <c:v>1.8664469113520537E-5</c:v>
                </c:pt>
                <c:pt idx="261">
                  <c:v>1.9511826366065742E-5</c:v>
                </c:pt>
                <c:pt idx="262">
                  <c:v>2.03958031566181E-5</c:v>
                </c:pt>
                <c:pt idx="263">
                  <c:v>2.1317894537481357E-5</c:v>
                </c:pt>
                <c:pt idx="264">
                  <c:v>2.2279652617656193E-5</c:v>
                </c:pt>
                <c:pt idx="265">
                  <c:v>2.3282688566565932E-5</c:v>
                </c:pt>
                <c:pt idx="266">
                  <c:v>2.4328674680889839E-5</c:v>
                </c:pt>
                <c:pt idx="267">
                  <c:v>2.5419346516199291E-5</c:v>
                </c:pt>
                <c:pt idx="268">
                  <c:v>2.6556505085130561E-5</c:v>
                </c:pt>
                <c:pt idx="269">
                  <c:v>2.7742019123858096E-5</c:v>
                </c:pt>
                <c:pt idx="270">
                  <c:v>2.8977827428671099E-5</c:v>
                </c:pt>
                <c:pt idx="271">
                  <c:v>3.026594126448845E-5</c:v>
                </c:pt>
                <c:pt idx="272">
                  <c:v>3.1608446847184518E-5</c:v>
                </c:pt>
                <c:pt idx="273">
                  <c:v>3.3007507901632526E-5</c:v>
                </c:pt>
                <c:pt idx="274">
                  <c:v>3.446536829740845E-5</c:v>
                </c:pt>
                <c:pt idx="275">
                  <c:v>3.5984354764134302E-5</c:v>
                </c:pt>
                <c:pt idx="276">
                  <c:v>3.7566879688475885E-5</c:v>
                </c:pt>
                <c:pt idx="277">
                  <c:v>3.9215443994845077E-5</c:v>
                </c:pt>
                <c:pt idx="278">
                  <c:v>4.0932640111894792E-5</c:v>
                </c:pt>
                <c:pt idx="279">
                  <c:v>4.272115502692918E-5</c:v>
                </c:pt>
                <c:pt idx="280">
                  <c:v>4.4583773430388951E-5</c:v>
                </c:pt>
                <c:pt idx="281">
                  <c:v>4.6523380952607508E-5</c:v>
                </c:pt>
                <c:pt idx="282">
                  <c:v>4.8542967495069428E-5</c:v>
                </c:pt>
                <c:pt idx="283">
                  <c:v>5.064563065844076E-5</c:v>
                </c:pt>
                <c:pt idx="284">
                  <c:v>5.2834579269673355E-5</c:v>
                </c:pt>
                <c:pt idx="285">
                  <c:v>5.5113137010524554E-5</c:v>
                </c:pt>
                <c:pt idx="286">
                  <c:v>5.7484746149867506E-5</c:v>
                </c:pt>
                <c:pt idx="287">
                  <c:v>5.9952971382203398E-5</c:v>
                </c:pt>
                <c:pt idx="288">
                  <c:v>6.2521503774820382E-5</c:v>
                </c:pt>
                <c:pt idx="289">
                  <c:v>6.5194164826084733E-5</c:v>
                </c:pt>
                <c:pt idx="290">
                  <c:v>6.7974910637375575E-5</c:v>
                </c:pt>
                <c:pt idx="291">
                  <c:v>7.0867836201213508E-5</c:v>
                </c:pt>
                <c:pt idx="292">
                  <c:v>7.3877179808172038E-5</c:v>
                </c:pt>
                <c:pt idx="293">
                  <c:v>7.7007327575183101E-5</c:v>
                </c:pt>
                <c:pt idx="294">
                  <c:v>8.0262818097889466E-5</c:v>
                </c:pt>
                <c:pt idx="295">
                  <c:v>8.3648347229727389E-5</c:v>
                </c:pt>
                <c:pt idx="296">
                  <c:v>8.7168772990449904E-5</c:v>
                </c:pt>
                <c:pt idx="297">
                  <c:v>9.0829120606840047E-5</c:v>
                </c:pt>
                <c:pt idx="298">
                  <c:v>9.4634587688384301E-5</c:v>
                </c:pt>
                <c:pt idx="299">
                  <c:v>9.8590549540716104E-5</c:v>
                </c:pt>
                <c:pt idx="300">
                  <c:v>1.0270256461965543E-4</c:v>
                </c:pt>
                <c:pt idx="301">
                  <c:v>1.069763801287145E-4</c:v>
                </c:pt>
                <c:pt idx="302">
                  <c:v>1.1141793776294909E-4</c:v>
                </c:pt>
                <c:pt idx="303">
                  <c:v>1.1603337960207127E-4</c:v>
                </c:pt>
                <c:pt idx="304">
                  <c:v>1.2082905415576416E-4</c:v>
                </c:pt>
                <c:pt idx="305">
                  <c:v>1.2581152256415639E-4</c:v>
                </c:pt>
                <c:pt idx="306">
                  <c:v>1.3098756495644325E-4</c:v>
                </c:pt>
                <c:pt idx="307">
                  <c:v>1.3636418697065495E-4</c:v>
                </c:pt>
                <c:pt idx="308">
                  <c:v>1.4194862643760169E-4</c:v>
                </c:pt>
                <c:pt idx="309">
                  <c:v>1.4774836023203364E-4</c:v>
                </c:pt>
                <c:pt idx="310">
                  <c:v>1.5377111129407763E-4</c:v>
                </c:pt>
                <c:pt idx="311">
                  <c:v>1.600248558240234E-4</c:v>
                </c:pt>
                <c:pt idx="312">
                  <c:v>1.6651783065354831E-4</c:v>
                </c:pt>
                <c:pt idx="313">
                  <c:v>1.7325854079647959E-4</c:v>
                </c:pt>
                <c:pt idx="314">
                  <c:v>1.8025576718220328E-4</c:v>
                </c:pt>
                <c:pt idx="315">
                  <c:v>1.8751857457483816E-4</c:v>
                </c:pt>
                <c:pt idx="316">
                  <c:v>1.9505631968129718E-4</c:v>
                </c:pt>
                <c:pt idx="317">
                  <c:v>2.0287865945136497E-4</c:v>
                </c:pt>
                <c:pt idx="318">
                  <c:v>2.1099555957291942E-4</c:v>
                </c:pt>
                <c:pt idx="319">
                  <c:v>2.1941730316542735E-4</c:v>
                </c:pt>
                <c:pt idx="320">
                  <c:v>2.2815449967484043E-4</c:v>
                </c:pt>
                <c:pt idx="321">
                  <c:v>2.3721809397300825E-4</c:v>
                </c:pt>
                <c:pt idx="322">
                  <c:v>2.4661937566473061E-4</c:v>
                </c:pt>
                <c:pt idx="323">
                  <c:v>2.5636998860554324E-4</c:v>
                </c:pt>
                <c:pt idx="324">
                  <c:v>2.6648194063332926E-4</c:v>
                </c:pt>
                <c:pt idx="325">
                  <c:v>2.7696761351683112E-4</c:v>
                </c:pt>
                <c:pt idx="326">
                  <c:v>2.8783977312412149E-4</c:v>
                </c:pt>
                <c:pt idx="327">
                  <c:v>2.9911157981405963E-4</c:v>
                </c:pt>
                <c:pt idx="328">
                  <c:v>3.1079659905374575E-4</c:v>
                </c:pt>
                <c:pt idx="329">
                  <c:v>3.2290881226495826E-4</c:v>
                </c:pt>
                <c:pt idx="330">
                  <c:v>3.3546262790251191E-4</c:v>
                </c:pt>
                <c:pt idx="331">
                  <c:v>3.4847289276746624E-4</c:v>
                </c:pt>
                <c:pt idx="332">
                  <c:v>3.6195490355804614E-4</c:v>
                </c:pt>
                <c:pt idx="333">
                  <c:v>3.7592441866111926E-4</c:v>
                </c:pt>
                <c:pt idx="334">
                  <c:v>3.9039767018701478E-4</c:v>
                </c:pt>
                <c:pt idx="335">
                  <c:v>4.053913762504234E-4</c:v>
                </c:pt>
                <c:pt idx="336">
                  <c:v>4.2092275350006432E-4</c:v>
                </c:pt>
                <c:pt idx="337">
                  <c:v>4.3700952989974775E-4</c:v>
                </c:pt>
                <c:pt idx="338">
                  <c:v>4.536699577634049E-4</c:v>
                </c:pt>
                <c:pt idx="339">
                  <c:v>4.7092282704657454E-4</c:v>
                </c:pt>
                <c:pt idx="340">
                  <c:v>4.8878747889679274E-4</c:v>
                </c:pt>
                <c:pt idx="341">
                  <c:v>5.0728381946522699E-4</c:v>
                </c:pt>
                <c:pt idx="342">
                  <c:v>5.2643233398184529E-4</c:v>
                </c:pt>
                <c:pt idx="343">
                  <c:v>5.4625410109630096E-4</c:v>
                </c:pt>
                <c:pt idx="344">
                  <c:v>5.6677080748664783E-4</c:v>
                </c:pt>
                <c:pt idx="345">
                  <c:v>5.8800476273788895E-4</c:v>
                </c:pt>
                <c:pt idx="346">
                  <c:v>6.099789144922771E-4</c:v>
                </c:pt>
                <c:pt idx="347">
                  <c:v>6.3271686387316188E-4</c:v>
                </c:pt>
                <c:pt idx="348">
                  <c:v>6.5624288118410683E-4</c:v>
                </c:pt>
                <c:pt idx="349">
                  <c:v>6.8058192188483386E-4</c:v>
                </c:pt>
                <c:pt idx="350">
                  <c:v>7.0575964284547567E-4</c:v>
                </c:pt>
                <c:pt idx="351">
                  <c:v>7.3180241888047277E-4</c:v>
                </c:pt>
                <c:pt idx="352">
                  <c:v>7.5873735956331933E-4</c:v>
                </c:pt>
                <c:pt idx="353">
                  <c:v>7.8659232632323571E-4</c:v>
                </c:pt>
                <c:pt idx="354">
                  <c:v>8.1539594982468506E-4</c:v>
                </c:pt>
                <c:pt idx="355">
                  <c:v>8.4517764763052908E-4</c:v>
                </c:pt>
                <c:pt idx="356">
                  <c:v>8.7596764214943254E-4</c:v>
                </c:pt>
                <c:pt idx="357">
                  <c:v>9.0779697886799674E-4</c:v>
                </c:pt>
                <c:pt idx="358">
                  <c:v>9.4069754486790079E-4</c:v>
                </c:pt>
                <c:pt idx="359">
                  <c:v>9.7470208762819857E-4</c:v>
                </c:pt>
                <c:pt idx="360">
                  <c:v>1.0098442341126815E-3</c:v>
                </c:pt>
                <c:pt idx="361">
                  <c:v>1.0461585101421104E-3</c:v>
                </c:pt>
                <c:pt idx="362">
                  <c:v>1.0836803600508399E-3</c:v>
                </c:pt>
                <c:pt idx="363">
                  <c:v>1.1224461666272179E-3</c:v>
                </c:pt>
                <c:pt idx="364">
                  <c:v>1.162493271336927E-3</c:v>
                </c:pt>
                <c:pt idx="365">
                  <c:v>1.2038599948282019E-3</c:v>
                </c:pt>
                <c:pt idx="366">
                  <c:v>1.2465856577176535E-3</c:v>
                </c:pt>
                <c:pt idx="367">
                  <c:v>1.2907106016552007E-3</c:v>
                </c:pt>
                <c:pt idx="368">
                  <c:v>1.3362762106663743E-3</c:v>
                </c:pt>
                <c:pt idx="369">
                  <c:v>1.3833249327700212E-3</c:v>
                </c:pt>
                <c:pt idx="370">
                  <c:v>1.4319003018691703E-3</c:v>
                </c:pt>
                <c:pt idx="371">
                  <c:v>1.4820469599126224E-3</c:v>
                </c:pt>
                <c:pt idx="372">
                  <c:v>1.533810679324463E-3</c:v>
                </c:pt>
                <c:pt idx="373">
                  <c:v>1.5872383856985525E-3</c:v>
                </c:pt>
                <c:pt idx="374">
                  <c:v>1.6423781807546499E-3</c:v>
                </c:pt>
                <c:pt idx="375">
                  <c:v>1.6992793655526571E-3</c:v>
                </c:pt>
                <c:pt idx="376">
                  <c:v>1.7579924639610591E-3</c:v>
                </c:pt>
                <c:pt idx="377">
                  <c:v>1.8185692463754666E-3</c:v>
                </c:pt>
                <c:pt idx="378">
                  <c:v>1.8810627536827351E-3</c:v>
                </c:pt>
                <c:pt idx="379">
                  <c:v>1.9455273214659288E-3</c:v>
                </c:pt>
                <c:pt idx="380">
                  <c:v>2.0120186044449927E-3</c:v>
                </c:pt>
                <c:pt idx="381">
                  <c:v>2.0805936011477448E-3</c:v>
                </c:pt>
                <c:pt idx="382">
                  <c:v>2.1513106788053878E-3</c:v>
                </c:pt>
                <c:pt idx="383">
                  <c:v>2.2242295984664603E-3</c:v>
                </c:pt>
                <c:pt idx="384">
                  <c:v>2.2994115403227708E-3</c:v>
                </c:pt>
                <c:pt idx="385">
                  <c:v>2.3769191292404958E-3</c:v>
                </c:pt>
                <c:pt idx="386">
                  <c:v>2.4568164604892857E-3</c:v>
                </c:pt>
                <c:pt idx="387">
                  <c:v>2.5391691256618095E-3</c:v>
                </c:pt>
                <c:pt idx="388">
                  <c:v>2.624044238775847E-3</c:v>
                </c:pt>
                <c:pt idx="389">
                  <c:v>2.7115104625505876E-3</c:v>
                </c:pt>
                <c:pt idx="390">
                  <c:v>2.8016380348484869E-3</c:v>
                </c:pt>
                <c:pt idx="391">
                  <c:v>2.8944987952735156E-3</c:v>
                </c:pt>
                <c:pt idx="392">
                  <c:v>2.9901662119163831E-3</c:v>
                </c:pt>
                <c:pt idx="393">
                  <c:v>3.0887154082367718E-3</c:v>
                </c:pt>
                <c:pt idx="394">
                  <c:v>3.1902231900722412E-3</c:v>
                </c:pt>
                <c:pt idx="395">
                  <c:v>3.2947680727631215E-3</c:v>
                </c:pt>
                <c:pt idx="396">
                  <c:v>3.4024303083821233E-3</c:v>
                </c:pt>
                <c:pt idx="397">
                  <c:v>3.513291913057126E-3</c:v>
                </c:pt>
                <c:pt idx="398">
                  <c:v>3.6274366943750522E-3</c:v>
                </c:pt>
                <c:pt idx="399">
                  <c:v>3.7449502788542946E-3</c:v>
                </c:pt>
                <c:pt idx="400">
                  <c:v>3.865920139472811E-3</c:v>
                </c:pt>
                <c:pt idx="401">
                  <c:v>3.9904356232383789E-3</c:v>
                </c:pt>
                <c:pt idx="402">
                  <c:v>4.1185879787872517E-3</c:v>
                </c:pt>
                <c:pt idx="403">
                  <c:v>4.2504703839967416E-3</c:v>
                </c:pt>
                <c:pt idx="404">
                  <c:v>4.3861779735970084E-3</c:v>
                </c:pt>
                <c:pt idx="405">
                  <c:v>4.5258078667667224E-3</c:v>
                </c:pt>
                <c:pt idx="406">
                  <c:v>4.6694591946968272E-3</c:v>
                </c:pt>
                <c:pt idx="407">
                  <c:v>4.8172331281061869E-3</c:v>
                </c:pt>
                <c:pt idx="408">
                  <c:v>4.969232904692312E-3</c:v>
                </c:pt>
                <c:pt idx="409">
                  <c:v>5.1255638564999722E-3</c:v>
                </c:pt>
                <c:pt idx="410">
                  <c:v>5.2863334371899863E-3</c:v>
                </c:pt>
                <c:pt idx="411">
                  <c:v>5.4516512491899049E-3</c:v>
                </c:pt>
                <c:pt idx="412">
                  <c:v>5.6216290707079165E-3</c:v>
                </c:pt>
                <c:pt idx="413">
                  <c:v>5.796380882590769E-3</c:v>
                </c:pt>
                <c:pt idx="414">
                  <c:v>5.9760228950059488E-3</c:v>
                </c:pt>
                <c:pt idx="415">
                  <c:v>6.160673573927862E-3</c:v>
                </c:pt>
                <c:pt idx="416">
                  <c:v>6.3504536674074061E-3</c:v>
                </c:pt>
                <c:pt idx="417">
                  <c:v>6.5454862316035685E-3</c:v>
                </c:pt>
                <c:pt idx="418">
                  <c:v>6.7458966565554623E-3</c:v>
                </c:pt>
                <c:pt idx="419">
                  <c:v>6.9518126916723573E-3</c:v>
                </c:pt>
                <c:pt idx="420">
                  <c:v>7.163364470919204E-3</c:v>
                </c:pt>
                <c:pt idx="421">
                  <c:v>7.3806845376742439E-3</c:v>
                </c:pt>
                <c:pt idx="422">
                  <c:v>7.6039078692350008E-3</c:v>
                </c:pt>
                <c:pt idx="423">
                  <c:v>7.8331719009485153E-3</c:v>
                </c:pt>
                <c:pt idx="424">
                  <c:v>8.0686165499408765E-3</c:v>
                </c:pt>
                <c:pt idx="425">
                  <c:v>8.3103842384211219E-3</c:v>
                </c:pt>
                <c:pt idx="426">
                  <c:v>8.558619916533533E-3</c:v>
                </c:pt>
                <c:pt idx="427">
                  <c:v>8.8134710847322419E-3</c:v>
                </c:pt>
                <c:pt idx="428">
                  <c:v>9.0750878156515523E-3</c:v>
                </c:pt>
                <c:pt idx="429">
                  <c:v>9.3436227754446835E-3</c:v>
                </c:pt>
                <c:pt idx="430">
                  <c:v>9.6192312445634275E-3</c:v>
                </c:pt>
                <c:pt idx="431">
                  <c:v>9.9020711379506823E-3</c:v>
                </c:pt>
                <c:pt idx="432">
                  <c:v>1.0192303024617152E-2</c:v>
                </c:pt>
                <c:pt idx="433">
                  <c:v>1.0490090146573502E-2</c:v>
                </c:pt>
                <c:pt idx="434">
                  <c:v>1.0795598437088329E-2</c:v>
                </c:pt>
                <c:pt idx="435">
                  <c:v>1.1108996538242308E-2</c:v>
                </c:pt>
                <c:pt idx="436">
                  <c:v>1.1430455817748065E-2</c:v>
                </c:pt>
                <c:pt idx="437">
                  <c:v>1.1760150385005282E-2</c:v>
                </c:pt>
                <c:pt idx="438">
                  <c:v>1.2098257106359842E-2</c:v>
                </c:pt>
                <c:pt idx="439">
                  <c:v>1.244495561953564E-2</c:v>
                </c:pt>
                <c:pt idx="440">
                  <c:v>1.2800428347207217E-2</c:v>
                </c:pt>
                <c:pt idx="441">
                  <c:v>1.3164860509680933E-2</c:v>
                </c:pt>
                <c:pt idx="442">
                  <c:v>1.3538440136652346E-2</c:v>
                </c:pt>
                <c:pt idx="443">
                  <c:v>1.3921358078006686E-2</c:v>
                </c:pt>
                <c:pt idx="444">
                  <c:v>1.4313808013629336E-2</c:v>
                </c:pt>
                <c:pt idx="445">
                  <c:v>1.4715986462192803E-2</c:v>
                </c:pt>
                <c:pt idx="446">
                  <c:v>1.5128092788886502E-2</c:v>
                </c:pt>
                <c:pt idx="447">
                  <c:v>1.5550329212054974E-2</c:v>
                </c:pt>
                <c:pt idx="448">
                  <c:v>1.598290080871051E-2</c:v>
                </c:pt>
                <c:pt idx="449">
                  <c:v>1.6426015518885544E-2</c:v>
                </c:pt>
                <c:pt idx="450">
                  <c:v>1.6879884148789912E-2</c:v>
                </c:pt>
                <c:pt idx="451">
                  <c:v>1.7344720372738095E-2</c:v>
                </c:pt>
                <c:pt idx="452">
                  <c:v>1.7820740733811343E-2</c:v>
                </c:pt>
                <c:pt idx="453">
                  <c:v>1.8308164643219178E-2</c:v>
                </c:pt>
                <c:pt idx="454">
                  <c:v>1.8807214378324999E-2</c:v>
                </c:pt>
                <c:pt idx="455">
                  <c:v>1.931811507930006E-2</c:v>
                </c:pt>
                <c:pt idx="456">
                  <c:v>1.9841094744370298E-2</c:v>
                </c:pt>
                <c:pt idx="457">
                  <c:v>2.0376384223620193E-2</c:v>
                </c:pt>
                <c:pt idx="458">
                  <c:v>2.0924217211317861E-2</c:v>
                </c:pt>
                <c:pt idx="459">
                  <c:v>2.1484830236725611E-2</c:v>
                </c:pt>
                <c:pt idx="460">
                  <c:v>2.2058462653360235E-2</c:v>
                </c:pt>
                <c:pt idx="461">
                  <c:v>2.2645356626667203E-2</c:v>
                </c:pt>
                <c:pt idx="462">
                  <c:v>2.3245757120073006E-2</c:v>
                </c:pt>
                <c:pt idx="463">
                  <c:v>2.385991187938025E-2</c:v>
                </c:pt>
                <c:pt idx="464">
                  <c:v>2.4488071415469721E-2</c:v>
                </c:pt>
                <c:pt idx="465">
                  <c:v>2.5130488985274441E-2</c:v>
                </c:pt>
                <c:pt idx="466">
                  <c:v>2.578742057099E-2</c:v>
                </c:pt>
                <c:pt idx="467">
                  <c:v>2.6459124857487006E-2</c:v>
                </c:pt>
                <c:pt idx="468">
                  <c:v>2.7145863207890031E-2</c:v>
                </c:pt>
                <c:pt idx="469">
                  <c:v>2.7847899637289245E-2</c:v>
                </c:pt>
                <c:pt idx="470">
                  <c:v>2.856550078455038E-2</c:v>
                </c:pt>
                <c:pt idx="471">
                  <c:v>2.9298935882189139E-2</c:v>
                </c:pt>
                <c:pt idx="472">
                  <c:v>3.0048476724276678E-2</c:v>
                </c:pt>
                <c:pt idx="473">
                  <c:v>3.0814397632343036E-2</c:v>
                </c:pt>
                <c:pt idx="474">
                  <c:v>3.1596975419246179E-2</c:v>
                </c:pt>
                <c:pt idx="475">
                  <c:v>3.2396489350974098E-2</c:v>
                </c:pt>
                <c:pt idx="476">
                  <c:v>3.3213221106348501E-2</c:v>
                </c:pt>
                <c:pt idx="477">
                  <c:v>3.4047454734599379E-2</c:v>
                </c:pt>
                <c:pt idx="478">
                  <c:v>3.4899476610779301E-2</c:v>
                </c:pt>
                <c:pt idx="479">
                  <c:v>3.5769575388988027E-2</c:v>
                </c:pt>
                <c:pt idx="480">
                  <c:v>3.6658041953377997E-2</c:v>
                </c:pt>
                <c:pt idx="481">
                  <c:v>3.756516936691242E-2</c:v>
                </c:pt>
                <c:pt idx="482">
                  <c:v>3.8491252817847592E-2</c:v>
                </c:pt>
                <c:pt idx="483">
                  <c:v>3.9436589563913077E-2</c:v>
                </c:pt>
                <c:pt idx="484">
                  <c:v>4.0401478874163205E-2</c:v>
                </c:pt>
                <c:pt idx="485">
                  <c:v>4.1386221968474447E-2</c:v>
                </c:pt>
                <c:pt idx="486">
                  <c:v>4.2391121954664365E-2</c:v>
                </c:pt>
                <c:pt idx="487">
                  <c:v>4.341648376320844E-2</c:v>
                </c:pt>
                <c:pt idx="488">
                  <c:v>4.4462614079532052E-2</c:v>
                </c:pt>
                <c:pt idx="489">
                  <c:v>4.5529821273856755E-2</c:v>
                </c:pt>
                <c:pt idx="490">
                  <c:v>4.6618415328579188E-2</c:v>
                </c:pt>
                <c:pt idx="491">
                  <c:v>4.7728707763164138E-2</c:v>
                </c:pt>
                <c:pt idx="492">
                  <c:v>4.8861011556532857E-2</c:v>
                </c:pt>
                <c:pt idx="493">
                  <c:v>5.001564106692985E-2</c:v>
                </c:pt>
                <c:pt idx="494">
                  <c:v>5.1192911949252046E-2</c:v>
                </c:pt>
                <c:pt idx="495">
                  <c:v>5.2393141069825559E-2</c:v>
                </c:pt>
                <c:pt idx="496">
                  <c:v>5.3616646418616937E-2</c:v>
                </c:pt>
                <c:pt idx="497">
                  <c:v>5.4863747018866552E-2</c:v>
                </c:pt>
                <c:pt idx="498">
                  <c:v>5.6134762834133725E-2</c:v>
                </c:pt>
                <c:pt idx="499">
                  <c:v>5.7430014672743869E-2</c:v>
                </c:pt>
                <c:pt idx="500">
                  <c:v>5.8749824089630552E-2</c:v>
                </c:pt>
                <c:pt idx="501">
                  <c:v>6.0094513285565344E-2</c:v>
                </c:pt>
                <c:pt idx="502">
                  <c:v>6.1464405003771282E-2</c:v>
                </c:pt>
                <c:pt idx="503">
                  <c:v>6.2859822423916273E-2</c:v>
                </c:pt>
                <c:pt idx="504">
                  <c:v>6.4281089053485174E-2</c:v>
                </c:pt>
                <c:pt idx="505">
                  <c:v>6.572852861653046E-2</c:v>
                </c:pt>
                <c:pt idx="506">
                  <c:v>6.7202464939802892E-2</c:v>
                </c:pt>
                <c:pt idx="507">
                  <c:v>6.8703221836266135E-2</c:v>
                </c:pt>
                <c:pt idx="508">
                  <c:v>7.0231122986000288E-2</c:v>
                </c:pt>
                <c:pt idx="509">
                  <c:v>7.1786491814500836E-2</c:v>
                </c:pt>
                <c:pt idx="510">
                  <c:v>7.3369651368382902E-2</c:v>
                </c:pt>
                <c:pt idx="511">
                  <c:v>7.4980924188500511E-2</c:v>
                </c:pt>
                <c:pt idx="512">
                  <c:v>7.6620632180493545E-2</c:v>
                </c:pt>
                <c:pt idx="513">
                  <c:v>7.8289096482777501E-2</c:v>
                </c:pt>
                <c:pt idx="514">
                  <c:v>7.9986637331992128E-2</c:v>
                </c:pt>
                <c:pt idx="515">
                  <c:v>8.1713573925926833E-2</c:v>
                </c:pt>
                <c:pt idx="516">
                  <c:v>8.3470224283944502E-2</c:v>
                </c:pt>
                <c:pt idx="517">
                  <c:v>8.5256905104925146E-2</c:v>
                </c:pt>
                <c:pt idx="518">
                  <c:v>8.7073931622754924E-2</c:v>
                </c:pt>
                <c:pt idx="519">
                  <c:v>8.8921617459386398E-2</c:v>
                </c:pt>
                <c:pt idx="520">
                  <c:v>9.0800274475498849E-2</c:v>
                </c:pt>
                <c:pt idx="521">
                  <c:v>9.2710212618791324E-2</c:v>
                </c:pt>
                <c:pt idx="522">
                  <c:v>9.4651739769938709E-2</c:v>
                </c:pt>
                <c:pt idx="523">
                  <c:v>9.6625161586249037E-2</c:v>
                </c:pt>
                <c:pt idx="524">
                  <c:v>9.8630781343057444E-2</c:v>
                </c:pt>
                <c:pt idx="525">
                  <c:v>0.10066889977289782</c:v>
                </c:pt>
                <c:pt idx="526">
                  <c:v>0.10273981490249436</c:v>
                </c:pt>
                <c:pt idx="527">
                  <c:v>0.10484382188761632</c:v>
                </c:pt>
                <c:pt idx="528">
                  <c:v>0.10698121284584336</c:v>
                </c:pt>
                <c:pt idx="529">
                  <c:v>0.10915227668729105</c:v>
                </c:pt>
                <c:pt idx="530">
                  <c:v>0.11135729894334555</c:v>
                </c:pt>
                <c:pt idx="531">
                  <c:v>0.11359656159346448</c:v>
                </c:pt>
                <c:pt idx="532">
                  <c:v>0.11587034289009665</c:v>
                </c:pt>
                <c:pt idx="533">
                  <c:v>0.11817891718178061</c:v>
                </c:pt>
                <c:pt idx="534">
                  <c:v>0.12052255473448253</c:v>
                </c:pt>
                <c:pt idx="535">
                  <c:v>0.12290152155123582</c:v>
                </c:pt>
                <c:pt idx="536">
                  <c:v>0.1253160791901482</c:v>
                </c:pt>
                <c:pt idx="537">
                  <c:v>0.12776648458084364</c:v>
                </c:pt>
                <c:pt idx="538">
                  <c:v>0.13025298983940925</c:v>
                </c:pt>
                <c:pt idx="539">
                  <c:v>0.13277584208191967</c:v>
                </c:pt>
                <c:pt idx="540">
                  <c:v>0.13533528323661276</c:v>
                </c:pt>
                <c:pt idx="541">
                  <c:v>0.13793154985479453</c:v>
                </c:pt>
                <c:pt idx="542">
                  <c:v>0.14056487292055259</c:v>
                </c:pt>
                <c:pt idx="543">
                  <c:v>0.14323547765935804</c:v>
                </c:pt>
                <c:pt idx="544">
                  <c:v>0.14594358334564259</c:v>
                </c:pt>
                <c:pt idx="545">
                  <c:v>0.14868940310943377</c:v>
                </c:pt>
                <c:pt idx="546">
                  <c:v>0.15147314374213902</c:v>
                </c:pt>
                <c:pt idx="547">
                  <c:v>0.15429500550156841</c:v>
                </c:pt>
                <c:pt idx="548">
                  <c:v>0.1571551819162878</c:v>
                </c:pt>
                <c:pt idx="549">
                  <c:v>0.16005385958939952</c:v>
                </c:pt>
                <c:pt idx="550">
                  <c:v>0.16299121800184557</c:v>
                </c:pt>
                <c:pt idx="551">
                  <c:v>0.16596742931533351</c:v>
                </c:pt>
                <c:pt idx="552">
                  <c:v>0.16898265817498642</c:v>
                </c:pt>
                <c:pt idx="553">
                  <c:v>0.17203706151181997</c:v>
                </c:pt>
                <c:pt idx="554">
                  <c:v>0.17513078834515108</c:v>
                </c:pt>
                <c:pt idx="555">
                  <c:v>0.17826397958504803</c:v>
                </c:pt>
                <c:pt idx="556">
                  <c:v>0.18143676783492754</c:v>
                </c:pt>
                <c:pt idx="557">
                  <c:v>0.18464927719441296</c:v>
                </c:pt>
                <c:pt idx="558">
                  <c:v>0.18790162306256505</c:v>
                </c:pt>
                <c:pt idx="559">
                  <c:v>0.19119391194160001</c:v>
                </c:pt>
                <c:pt idx="560">
                  <c:v>0.19452624124121146</c:v>
                </c:pt>
                <c:pt idx="561">
                  <c:v>0.19789869908361482</c:v>
                </c:pt>
                <c:pt idx="562">
                  <c:v>0.20131136410943254</c:v>
                </c:pt>
                <c:pt idx="563">
                  <c:v>0.20476430528454251</c:v>
                </c:pt>
                <c:pt idx="564">
                  <c:v>0.20825758170801187</c:v>
                </c:pt>
                <c:pt idx="565">
                  <c:v>0.2117912424212407</c:v>
                </c:pt>
                <c:pt idx="566">
                  <c:v>0.21536532621844068</c:v>
                </c:pt>
                <c:pt idx="567">
                  <c:v>0.2189798614585754</c:v>
                </c:pt>
                <c:pt idx="568">
                  <c:v>0.22263486587889117</c:v>
                </c:pt>
                <c:pt idx="569">
                  <c:v>0.22633034641016606</c:v>
                </c:pt>
                <c:pt idx="570">
                  <c:v>0.23006629899380932</c:v>
                </c:pt>
                <c:pt idx="571">
                  <c:v>0.2338427084009404</c:v>
                </c:pt>
                <c:pt idx="572">
                  <c:v>0.23765954805358133</c:v>
                </c:pt>
                <c:pt idx="573">
                  <c:v>0.24151677984809378</c:v>
                </c:pt>
                <c:pt idx="574">
                  <c:v>0.24541435398099659</c:v>
                </c:pt>
                <c:pt idx="575">
                  <c:v>0.24935220877729647</c:v>
                </c:pt>
                <c:pt idx="576">
                  <c:v>0.25333027052146723</c:v>
                </c:pt>
                <c:pt idx="577">
                  <c:v>0.25734845329121347</c:v>
                </c:pt>
                <c:pt idx="578">
                  <c:v>0.26140665879415542</c:v>
                </c:pt>
                <c:pt idx="579">
                  <c:v>0.26550477620756652</c:v>
                </c:pt>
                <c:pt idx="580">
                  <c:v>0.26964268202130787</c:v>
                </c:pt>
                <c:pt idx="581">
                  <c:v>0.27382023988408877</c:v>
                </c:pt>
                <c:pt idx="582">
                  <c:v>0.27803730045319391</c:v>
                </c:pt>
                <c:pt idx="583">
                  <c:v>0.28229370124781283</c:v>
                </c:pt>
                <c:pt idx="584">
                  <c:v>0.28658926650610622</c:v>
                </c:pt>
                <c:pt idx="585">
                  <c:v>0.29092380704614801</c:v>
                </c:pt>
                <c:pt idx="586">
                  <c:v>0.29529712013087617</c:v>
                </c:pt>
                <c:pt idx="587">
                  <c:v>0.29970898933718865</c:v>
                </c:pt>
                <c:pt idx="588">
                  <c:v>0.30415918442931777</c:v>
                </c:pt>
                <c:pt idx="589">
                  <c:v>0.30864746123661874</c:v>
                </c:pt>
                <c:pt idx="590">
                  <c:v>0.31317356153590364</c:v>
                </c:pt>
                <c:pt idx="591">
                  <c:v>0.31773721293845242</c:v>
                </c:pt>
                <c:pt idx="592">
                  <c:v>0.32233812878183415</c:v>
                </c:pt>
                <c:pt idx="593">
                  <c:v>0.32697600802666593</c:v>
                </c:pt>
                <c:pt idx="594">
                  <c:v>0.3316505351584389</c:v>
                </c:pt>
                <c:pt idx="595">
                  <c:v>0.33636138009453986</c:v>
                </c:pt>
                <c:pt idx="596">
                  <c:v>0.34110819809659182</c:v>
                </c:pt>
                <c:pt idx="597">
                  <c:v>0.3458906296882388</c:v>
                </c:pt>
                <c:pt idx="598">
                  <c:v>0.35070830057849767</c:v>
                </c:pt>
                <c:pt idx="599">
                  <c:v>0.35556082159079683</c:v>
                </c:pt>
                <c:pt idx="600">
                  <c:v>0.36044778859782084</c:v>
                </c:pt>
                <c:pt idx="601">
                  <c:v>0.36536878246227716</c:v>
                </c:pt>
                <c:pt idx="602">
                  <c:v>0.37032336898369933</c:v>
                </c:pt>
                <c:pt idx="603">
                  <c:v>0.37531109885139946</c:v>
                </c:pt>
                <c:pt idx="604">
                  <c:v>0.38033150760367884</c:v>
                </c:pt>
                <c:pt idx="605">
                  <c:v>0.38538411559340469</c:v>
                </c:pt>
                <c:pt idx="606">
                  <c:v>0.39046842796005682</c:v>
                </c:pt>
                <c:pt idx="607">
                  <c:v>0.39558393460834651</c:v>
                </c:pt>
                <c:pt idx="608">
                  <c:v>0.40073011019350707</c:v>
                </c:pt>
                <c:pt idx="609">
                  <c:v>0.40590641411335093</c:v>
                </c:pt>
                <c:pt idx="610">
                  <c:v>0.41111229050718734</c:v>
                </c:pt>
                <c:pt idx="611">
                  <c:v>0.41634716826169077</c:v>
                </c:pt>
                <c:pt idx="612">
                  <c:v>0.42161046102380467</c:v>
                </c:pt>
                <c:pt idx="613">
                  <c:v>0.42690156722076633</c:v>
                </c:pt>
                <c:pt idx="614">
                  <c:v>0.43221987008733065</c:v>
                </c:pt>
                <c:pt idx="615">
                  <c:v>0.43756473770026916</c:v>
                </c:pt>
                <c:pt idx="616">
                  <c:v>0.44293552302021827</c:v>
                </c:pt>
                <c:pt idx="617">
                  <c:v>0.44833156394094292</c:v>
                </c:pt>
                <c:pt idx="618">
                  <c:v>0.45375218334608247</c:v>
                </c:pt>
                <c:pt idx="619">
                  <c:v>0.45919668917343825</c:v>
                </c:pt>
                <c:pt idx="620">
                  <c:v>0.46466437448686004</c:v>
                </c:pt>
                <c:pt idx="621">
                  <c:v>0.47015451755578452</c:v>
                </c:pt>
                <c:pt idx="622">
                  <c:v>0.47566638194247246</c:v>
                </c:pt>
                <c:pt idx="623">
                  <c:v>0.48119921659698967</c:v>
                </c:pt>
                <c:pt idx="624">
                  <c:v>0.48675225595997174</c:v>
                </c:pt>
                <c:pt idx="625">
                  <c:v>0.49232472007320532</c:v>
                </c:pt>
                <c:pt idx="626">
                  <c:v>0.49791581469805946</c:v>
                </c:pt>
                <c:pt idx="627">
                  <c:v>0.50352473144179033</c:v>
                </c:pt>
                <c:pt idx="628">
                  <c:v>0.50915064789174136</c:v>
                </c:pt>
                <c:pt idx="629">
                  <c:v>0.51479272775745388</c:v>
                </c:pt>
                <c:pt idx="630">
                  <c:v>0.52045012102070209</c:v>
                </c:pt>
                <c:pt idx="631">
                  <c:v>0.52612196409345657</c:v>
                </c:pt>
                <c:pt idx="632">
                  <c:v>0.53180737998377747</c:v>
                </c:pt>
                <c:pt idx="633">
                  <c:v>0.53750547846963692</c:v>
                </c:pt>
                <c:pt idx="634">
                  <c:v>0.54321535628065687</c:v>
                </c:pt>
                <c:pt idx="635">
                  <c:v>0.54893609728775417</c:v>
                </c:pt>
                <c:pt idx="636">
                  <c:v>0.55466677270066833</c:v>
                </c:pt>
                <c:pt idx="637">
                  <c:v>0.56040644127335326</c:v>
                </c:pt>
                <c:pt idx="638">
                  <c:v>0.56615414951719756</c:v>
                </c:pt>
                <c:pt idx="639">
                  <c:v>0.57190893192204384</c:v>
                </c:pt>
                <c:pt idx="640">
                  <c:v>0.57766981118496297</c:v>
                </c:pt>
                <c:pt idx="641">
                  <c:v>0.58343579844673932</c:v>
                </c:pt>
                <c:pt idx="642">
                  <c:v>0.58920589353601682</c:v>
                </c:pt>
                <c:pt idx="643">
                  <c:v>0.59497908522104714</c:v>
                </c:pt>
                <c:pt idx="644">
                  <c:v>0.60075435146898126</c:v>
                </c:pt>
                <c:pt idx="645">
                  <c:v>0.60653065971263354</c:v>
                </c:pt>
                <c:pt idx="646">
                  <c:v>0.6123069671246486</c:v>
                </c:pt>
                <c:pt idx="647">
                  <c:v>0.61808222089899312</c:v>
                </c:pt>
                <c:pt idx="648">
                  <c:v>0.62385535853968577</c:v>
                </c:pt>
                <c:pt idx="649">
                  <c:v>0.62962530815668005</c:v>
                </c:pt>
                <c:pt idx="650">
                  <c:v>0.63539098876880351</c:v>
                </c:pt>
                <c:pt idx="651">
                  <c:v>0.64115131061365493</c:v>
                </c:pt>
                <c:pt idx="652">
                  <c:v>0.64690517546435244</c:v>
                </c:pt>
                <c:pt idx="653">
                  <c:v>0.65265147695302583</c:v>
                </c:pt>
                <c:pt idx="654">
                  <c:v>0.65838910090093228</c:v>
                </c:pt>
                <c:pt idx="655">
                  <c:v>0.6641169256550794</c:v>
                </c:pt>
                <c:pt idx="656">
                  <c:v>0.66983382243122613</c:v>
                </c:pt>
                <c:pt idx="657">
                  <c:v>0.67553865566313187</c:v>
                </c:pt>
                <c:pt idx="658">
                  <c:v>0.68123028335791613</c:v>
                </c:pt>
                <c:pt idx="659">
                  <c:v>0.68690755745738796</c:v>
                </c:pt>
                <c:pt idx="660">
                  <c:v>0.69256932420519801</c:v>
                </c:pt>
                <c:pt idx="661">
                  <c:v>0.69821442451966165</c:v>
                </c:pt>
                <c:pt idx="662">
                  <c:v>0.70384169437209843</c:v>
                </c:pt>
                <c:pt idx="663">
                  <c:v>0.70944996517052217</c:v>
                </c:pt>
                <c:pt idx="664">
                  <c:v>0.71503806414852145</c:v>
                </c:pt>
                <c:pt idx="665">
                  <c:v>0.72060481475915539</c:v>
                </c:pt>
                <c:pt idx="666">
                  <c:v>0.72614903707369116</c:v>
                </c:pt>
                <c:pt idx="667">
                  <c:v>0.73166954818500396</c:v>
                </c:pt>
                <c:pt idx="668">
                  <c:v>0.73716516261545484</c:v>
                </c:pt>
                <c:pt idx="669">
                  <c:v>0.74263469272905724</c:v>
                </c:pt>
                <c:pt idx="670">
                  <c:v>0.7480769491477417</c:v>
                </c:pt>
                <c:pt idx="671">
                  <c:v>0.75349074117151982</c:v>
                </c:pt>
                <c:pt idx="672">
                  <c:v>0.75887487720234859</c:v>
                </c:pt>
                <c:pt idx="673">
                  <c:v>0.76422816517149073</c:v>
                </c:pt>
                <c:pt idx="674">
                  <c:v>0.76954941297016088</c:v>
                </c:pt>
                <c:pt idx="675">
                  <c:v>0.77483742888324969</c:v>
                </c:pt>
                <c:pt idx="676">
                  <c:v>0.7800910220259053</c:v>
                </c:pt>
                <c:pt idx="677">
                  <c:v>0.7853090027827605</c:v>
                </c:pt>
                <c:pt idx="678">
                  <c:v>0.79049018324957743</c:v>
                </c:pt>
                <c:pt idx="679">
                  <c:v>0.79563337767708897</c:v>
                </c:pt>
                <c:pt idx="680">
                  <c:v>0.80073740291680828</c:v>
                </c:pt>
                <c:pt idx="681">
                  <c:v>0.80580107886857577</c:v>
                </c:pt>
                <c:pt idx="682">
                  <c:v>0.81082322892960978</c:v>
                </c:pt>
                <c:pt idx="683">
                  <c:v>0.81580268044482807</c:v>
                </c:pt>
                <c:pt idx="684">
                  <c:v>0.82073826515819881</c:v>
                </c:pt>
                <c:pt idx="685">
                  <c:v>0.82562881966488377</c:v>
                </c:pt>
                <c:pt idx="686">
                  <c:v>0.83047318586393082</c:v>
                </c:pt>
                <c:pt idx="687">
                  <c:v>0.83527021141127233</c:v>
                </c:pt>
                <c:pt idx="688">
                  <c:v>0.8400187501727826</c:v>
                </c:pt>
                <c:pt idx="689">
                  <c:v>0.84471766267714965</c:v>
                </c:pt>
                <c:pt idx="690">
                  <c:v>0.84936581656831267</c:v>
                </c:pt>
                <c:pt idx="691">
                  <c:v>0.8539620870572131</c:v>
                </c:pt>
                <c:pt idx="692">
                  <c:v>0.85850535737261247</c:v>
                </c:pt>
                <c:pt idx="693">
                  <c:v>0.86299451921072479</c:v>
                </c:pt>
                <c:pt idx="694">
                  <c:v>0.86742847318341099</c:v>
                </c:pt>
                <c:pt idx="695">
                  <c:v>0.87180612926468271</c:v>
                </c:pt>
                <c:pt idx="696">
                  <c:v>0.8761264072352648</c:v>
                </c:pt>
                <c:pt idx="697">
                  <c:v>0.88038823712496372</c:v>
                </c:pt>
                <c:pt idx="698">
                  <c:v>0.88459055965258804</c:v>
                </c:pt>
                <c:pt idx="699">
                  <c:v>0.88873232666316937</c:v>
                </c:pt>
                <c:pt idx="700">
                  <c:v>0.89281250156223346</c:v>
                </c:pt>
                <c:pt idx="701">
                  <c:v>0.89683005974686913</c:v>
                </c:pt>
                <c:pt idx="702">
                  <c:v>0.90078398903334478</c:v>
                </c:pt>
                <c:pt idx="703">
                  <c:v>0.90467329008102515</c:v>
                </c:pt>
                <c:pt idx="704">
                  <c:v>0.90849697681233754</c:v>
                </c:pt>
                <c:pt idx="705">
                  <c:v>0.91225407682854487</c:v>
                </c:pt>
                <c:pt idx="706">
                  <c:v>0.9159436318210773</c:v>
                </c:pt>
                <c:pt idx="707">
                  <c:v>0.91956469797817908</c:v>
                </c:pt>
                <c:pt idx="708">
                  <c:v>0.92311634638663576</c:v>
                </c:pt>
                <c:pt idx="709">
                  <c:v>0.92659766342833316</c:v>
                </c:pt>
                <c:pt idx="710">
                  <c:v>0.93000775117141921</c:v>
                </c:pt>
                <c:pt idx="711">
                  <c:v>0.93334572775583213</c:v>
                </c:pt>
                <c:pt idx="712">
                  <c:v>0.93661072777296084</c:v>
                </c:pt>
                <c:pt idx="713">
                  <c:v>0.93980190263921337</c:v>
                </c:pt>
                <c:pt idx="714">
                  <c:v>0.94291842096326517</c:v>
                </c:pt>
                <c:pt idx="715">
                  <c:v>0.94595946890676552</c:v>
                </c:pt>
                <c:pt idx="716">
                  <c:v>0.948924250538283</c:v>
                </c:pt>
                <c:pt idx="717">
                  <c:v>0.95181198818027613</c:v>
                </c:pt>
                <c:pt idx="718">
                  <c:v>0.9546219227488737</c:v>
                </c:pt>
                <c:pt idx="719">
                  <c:v>0.95735331408626323</c:v>
                </c:pt>
                <c:pt idx="720">
                  <c:v>0.96000544128547771</c:v>
                </c:pt>
                <c:pt idx="721">
                  <c:v>0.96257760300738437</c:v>
                </c:pt>
                <c:pt idx="722">
                  <c:v>0.9650691177896803</c:v>
                </c:pt>
                <c:pt idx="723">
                  <c:v>0.96747932434770567</c:v>
                </c:pt>
                <c:pt idx="724">
                  <c:v>0.96980758186688243</c:v>
                </c:pt>
                <c:pt idx="725">
                  <c:v>0.97205327028660804</c:v>
                </c:pt>
                <c:pt idx="726">
                  <c:v>0.97421579057541774</c:v>
                </c:pt>
                <c:pt idx="727">
                  <c:v>0.97629456499725076</c:v>
                </c:pt>
                <c:pt idx="728">
                  <c:v>0.97828903736865258</c:v>
                </c:pt>
                <c:pt idx="729">
                  <c:v>0.98019867330675536</c:v>
                </c:pt>
                <c:pt idx="730">
                  <c:v>0.98202296046787596</c:v>
                </c:pt>
                <c:pt idx="731">
                  <c:v>0.98376140877659013</c:v>
                </c:pt>
                <c:pt idx="732">
                  <c:v>0.98541355064513303</c:v>
                </c:pt>
                <c:pt idx="733">
                  <c:v>0.98697894118299323</c:v>
                </c:pt>
                <c:pt idx="734">
                  <c:v>0.98845715839656423</c:v>
                </c:pt>
                <c:pt idx="735">
                  <c:v>0.98984780337873379</c:v>
                </c:pt>
                <c:pt idx="736">
                  <c:v>0.99115050048828501</c:v>
                </c:pt>
                <c:pt idx="737">
                  <c:v>0.99236489751900192</c:v>
                </c:pt>
                <c:pt idx="738">
                  <c:v>0.9934906658583712</c:v>
                </c:pt>
                <c:pt idx="739">
                  <c:v>0.99452750063577688</c:v>
                </c:pt>
                <c:pt idx="740">
                  <c:v>0.99547512086010048</c:v>
                </c:pt>
                <c:pt idx="741">
                  <c:v>0.99633326954663448</c:v>
                </c:pt>
                <c:pt idx="742">
                  <c:v>0.99710171383322965</c:v>
                </c:pt>
                <c:pt idx="743">
                  <c:v>0.99778024508560648</c:v>
                </c:pt>
                <c:pt idx="744">
                  <c:v>0.99836867899175952</c:v>
                </c:pt>
                <c:pt idx="745">
                  <c:v>0.99886685564539612</c:v>
                </c:pt>
                <c:pt idx="746">
                  <c:v>0.99927463961836016</c:v>
                </c:pt>
                <c:pt idx="747">
                  <c:v>0.9995919200219876</c:v>
                </c:pt>
                <c:pt idx="748">
                  <c:v>0.99981861055736299</c:v>
                </c:pt>
                <c:pt idx="749">
                  <c:v>0.99995464955443969</c:v>
                </c:pt>
                <c:pt idx="750">
                  <c:v>1</c:v>
                </c:pt>
                <c:pt idx="751">
                  <c:v>0.99995464955443969</c:v>
                </c:pt>
                <c:pt idx="752">
                  <c:v>0.99981861055736299</c:v>
                </c:pt>
                <c:pt idx="753">
                  <c:v>0.9995919200219876</c:v>
                </c:pt>
                <c:pt idx="754">
                  <c:v>0.99927463961836016</c:v>
                </c:pt>
                <c:pt idx="755">
                  <c:v>0.99886685564539612</c:v>
                </c:pt>
                <c:pt idx="756">
                  <c:v>0.99836867899175952</c:v>
                </c:pt>
                <c:pt idx="757">
                  <c:v>0.99778024508560648</c:v>
                </c:pt>
                <c:pt idx="758">
                  <c:v>0.99710171383322965</c:v>
                </c:pt>
                <c:pt idx="759">
                  <c:v>0.99633326954663448</c:v>
                </c:pt>
                <c:pt idx="760">
                  <c:v>0.99547512086010048</c:v>
                </c:pt>
                <c:pt idx="761">
                  <c:v>0.99452750063577688</c:v>
                </c:pt>
                <c:pt idx="762">
                  <c:v>0.9934906658583712</c:v>
                </c:pt>
                <c:pt idx="763">
                  <c:v>0.99236489751900192</c:v>
                </c:pt>
                <c:pt idx="764">
                  <c:v>0.99115050048828501</c:v>
                </c:pt>
                <c:pt idx="765">
                  <c:v>0.98984780337873379</c:v>
                </c:pt>
                <c:pt idx="766">
                  <c:v>0.98845715839656423</c:v>
                </c:pt>
                <c:pt idx="767">
                  <c:v>0.98697894118299323</c:v>
                </c:pt>
                <c:pt idx="768">
                  <c:v>0.98541355064513303</c:v>
                </c:pt>
                <c:pt idx="769">
                  <c:v>0.98376140877659013</c:v>
                </c:pt>
                <c:pt idx="770">
                  <c:v>0.98202296046787596</c:v>
                </c:pt>
                <c:pt idx="771">
                  <c:v>0.98019867330675536</c:v>
                </c:pt>
                <c:pt idx="772">
                  <c:v>0.97828903736865258</c:v>
                </c:pt>
                <c:pt idx="773">
                  <c:v>0.97629456499725076</c:v>
                </c:pt>
                <c:pt idx="774">
                  <c:v>0.97421579057541774</c:v>
                </c:pt>
                <c:pt idx="775">
                  <c:v>0.97205327028660804</c:v>
                </c:pt>
                <c:pt idx="776">
                  <c:v>0.96980758186688243</c:v>
                </c:pt>
                <c:pt idx="777">
                  <c:v>0.96747932434770567</c:v>
                </c:pt>
                <c:pt idx="778">
                  <c:v>0.9650691177896803</c:v>
                </c:pt>
                <c:pt idx="779">
                  <c:v>0.96257760300738437</c:v>
                </c:pt>
                <c:pt idx="780">
                  <c:v>0.96000544128547771</c:v>
                </c:pt>
                <c:pt idx="781">
                  <c:v>0.95735331408626323</c:v>
                </c:pt>
                <c:pt idx="782">
                  <c:v>0.9546219227488737</c:v>
                </c:pt>
                <c:pt idx="783">
                  <c:v>0.95181198818027613</c:v>
                </c:pt>
                <c:pt idx="784">
                  <c:v>0.948924250538283</c:v>
                </c:pt>
                <c:pt idx="785">
                  <c:v>0.94595946890676552</c:v>
                </c:pt>
                <c:pt idx="786">
                  <c:v>0.94291842096326517</c:v>
                </c:pt>
                <c:pt idx="787">
                  <c:v>0.93980190263921337</c:v>
                </c:pt>
                <c:pt idx="788">
                  <c:v>0.93661072777296084</c:v>
                </c:pt>
                <c:pt idx="789">
                  <c:v>0.93334572775583213</c:v>
                </c:pt>
                <c:pt idx="790">
                  <c:v>0.93000775117141921</c:v>
                </c:pt>
                <c:pt idx="791">
                  <c:v>0.92659766342833316</c:v>
                </c:pt>
                <c:pt idx="792">
                  <c:v>0.92311634638663576</c:v>
                </c:pt>
                <c:pt idx="793">
                  <c:v>0.91956469797817908</c:v>
                </c:pt>
                <c:pt idx="794">
                  <c:v>0.9159436318210773</c:v>
                </c:pt>
                <c:pt idx="795">
                  <c:v>0.91225407682854487</c:v>
                </c:pt>
                <c:pt idx="796">
                  <c:v>0.90849697681233754</c:v>
                </c:pt>
                <c:pt idx="797">
                  <c:v>0.90467329008102482</c:v>
                </c:pt>
                <c:pt idx="798">
                  <c:v>0.90078398903334445</c:v>
                </c:pt>
                <c:pt idx="799">
                  <c:v>0.89683005974686858</c:v>
                </c:pt>
                <c:pt idx="800">
                  <c:v>0.89281250156223313</c:v>
                </c:pt>
                <c:pt idx="801">
                  <c:v>0.88873232666316881</c:v>
                </c:pt>
                <c:pt idx="802">
                  <c:v>0.88459055965258737</c:v>
                </c:pt>
                <c:pt idx="803">
                  <c:v>0.88038823712496317</c:v>
                </c:pt>
                <c:pt idx="804">
                  <c:v>0.87612640723526414</c:v>
                </c:pt>
                <c:pt idx="805">
                  <c:v>0.87180612926468215</c:v>
                </c:pt>
                <c:pt idx="806">
                  <c:v>0.86742847318341054</c:v>
                </c:pt>
                <c:pt idx="807">
                  <c:v>0.86299451921072434</c:v>
                </c:pt>
                <c:pt idx="808">
                  <c:v>0.85850535737261191</c:v>
                </c:pt>
                <c:pt idx="809">
                  <c:v>0.85396208705721255</c:v>
                </c:pt>
                <c:pt idx="810">
                  <c:v>0.84936581656831234</c:v>
                </c:pt>
                <c:pt idx="811">
                  <c:v>0.84471766267714921</c:v>
                </c:pt>
                <c:pt idx="812">
                  <c:v>0.84001875017278205</c:v>
                </c:pt>
                <c:pt idx="813">
                  <c:v>0.83527021141127189</c:v>
                </c:pt>
                <c:pt idx="814">
                  <c:v>0.83047318586393026</c:v>
                </c:pt>
                <c:pt idx="815">
                  <c:v>0.82562881966488322</c:v>
                </c:pt>
                <c:pt idx="816">
                  <c:v>0.82073826515819837</c:v>
                </c:pt>
                <c:pt idx="817">
                  <c:v>0.81580268044482751</c:v>
                </c:pt>
                <c:pt idx="818">
                  <c:v>0.81082322892960934</c:v>
                </c:pt>
                <c:pt idx="819">
                  <c:v>0.80580107886857522</c:v>
                </c:pt>
                <c:pt idx="820">
                  <c:v>0.80073740291680773</c:v>
                </c:pt>
                <c:pt idx="821">
                  <c:v>0.7956333776770883</c:v>
                </c:pt>
                <c:pt idx="822">
                  <c:v>0.79049018324957665</c:v>
                </c:pt>
                <c:pt idx="823">
                  <c:v>0.78530900278275984</c:v>
                </c:pt>
                <c:pt idx="824">
                  <c:v>0.78009102202590475</c:v>
                </c:pt>
                <c:pt idx="825">
                  <c:v>0.77483742888324891</c:v>
                </c:pt>
                <c:pt idx="826">
                  <c:v>0.76954941297016033</c:v>
                </c:pt>
                <c:pt idx="827">
                  <c:v>0.76422816517149017</c:v>
                </c:pt>
                <c:pt idx="828">
                  <c:v>0.75887487720234814</c:v>
                </c:pt>
                <c:pt idx="829">
                  <c:v>0.75349074117151915</c:v>
                </c:pt>
                <c:pt idx="830">
                  <c:v>0.74807694914774114</c:v>
                </c:pt>
                <c:pt idx="831">
                  <c:v>0.7426346927290568</c:v>
                </c:pt>
                <c:pt idx="832">
                  <c:v>0.73716516261545428</c:v>
                </c:pt>
                <c:pt idx="833">
                  <c:v>0.73166954818500396</c:v>
                </c:pt>
                <c:pt idx="834">
                  <c:v>0.72614903707369116</c:v>
                </c:pt>
                <c:pt idx="835">
                  <c:v>0.72060481475915539</c:v>
                </c:pt>
                <c:pt idx="836">
                  <c:v>0.71503806414852145</c:v>
                </c:pt>
                <c:pt idx="837">
                  <c:v>0.70944996517052217</c:v>
                </c:pt>
                <c:pt idx="838">
                  <c:v>0.70384169437209843</c:v>
                </c:pt>
                <c:pt idx="839">
                  <c:v>0.69821442451966165</c:v>
                </c:pt>
                <c:pt idx="840">
                  <c:v>0.69256932420519801</c:v>
                </c:pt>
                <c:pt idx="841">
                  <c:v>0.68690755745738796</c:v>
                </c:pt>
                <c:pt idx="842">
                  <c:v>0.68123028335791613</c:v>
                </c:pt>
                <c:pt idx="843">
                  <c:v>0.67553865566313187</c:v>
                </c:pt>
                <c:pt idx="844">
                  <c:v>0.66983382243122613</c:v>
                </c:pt>
                <c:pt idx="845">
                  <c:v>0.6641169256550794</c:v>
                </c:pt>
                <c:pt idx="846">
                  <c:v>0.65838910090093228</c:v>
                </c:pt>
                <c:pt idx="847">
                  <c:v>0.65265147695302583</c:v>
                </c:pt>
                <c:pt idx="848">
                  <c:v>0.64690517546435244</c:v>
                </c:pt>
                <c:pt idx="849">
                  <c:v>0.64115131061365493</c:v>
                </c:pt>
                <c:pt idx="850">
                  <c:v>0.63539098876880351</c:v>
                </c:pt>
                <c:pt idx="851">
                  <c:v>0.62962530815668005</c:v>
                </c:pt>
                <c:pt idx="852">
                  <c:v>0.62385535853968577</c:v>
                </c:pt>
                <c:pt idx="853">
                  <c:v>0.61808222089899312</c:v>
                </c:pt>
                <c:pt idx="854">
                  <c:v>0.6123069671246486</c:v>
                </c:pt>
                <c:pt idx="855">
                  <c:v>0.60653065971263354</c:v>
                </c:pt>
                <c:pt idx="856">
                  <c:v>0.60075435146898126</c:v>
                </c:pt>
                <c:pt idx="857">
                  <c:v>0.59497908522104714</c:v>
                </c:pt>
                <c:pt idx="858">
                  <c:v>0.58920589353601682</c:v>
                </c:pt>
                <c:pt idx="859">
                  <c:v>0.58343579844673932</c:v>
                </c:pt>
                <c:pt idx="860">
                  <c:v>0.57766981118496297</c:v>
                </c:pt>
                <c:pt idx="861">
                  <c:v>0.57190893192204384</c:v>
                </c:pt>
                <c:pt idx="862">
                  <c:v>0.56615414951719756</c:v>
                </c:pt>
                <c:pt idx="863">
                  <c:v>0.56040644127335326</c:v>
                </c:pt>
                <c:pt idx="864">
                  <c:v>0.55466677270066833</c:v>
                </c:pt>
                <c:pt idx="865">
                  <c:v>0.54893609728775417</c:v>
                </c:pt>
                <c:pt idx="866">
                  <c:v>0.54321535628065687</c:v>
                </c:pt>
                <c:pt idx="867">
                  <c:v>0.53750547846963692</c:v>
                </c:pt>
                <c:pt idx="868">
                  <c:v>0.53180737998377747</c:v>
                </c:pt>
                <c:pt idx="869">
                  <c:v>0.52612196409345657</c:v>
                </c:pt>
                <c:pt idx="870">
                  <c:v>0.52045012102070209</c:v>
                </c:pt>
                <c:pt idx="871">
                  <c:v>0.51479272775745388</c:v>
                </c:pt>
                <c:pt idx="872">
                  <c:v>0.50915064789174136</c:v>
                </c:pt>
                <c:pt idx="873">
                  <c:v>0.50352473144179033</c:v>
                </c:pt>
                <c:pt idx="874">
                  <c:v>0.49791581469805946</c:v>
                </c:pt>
                <c:pt idx="875">
                  <c:v>0.49232472007320532</c:v>
                </c:pt>
                <c:pt idx="876">
                  <c:v>0.48675225595997174</c:v>
                </c:pt>
                <c:pt idx="877">
                  <c:v>0.48119921659698967</c:v>
                </c:pt>
                <c:pt idx="878">
                  <c:v>0.47566638194247246</c:v>
                </c:pt>
                <c:pt idx="879">
                  <c:v>0.47015451755578452</c:v>
                </c:pt>
                <c:pt idx="880">
                  <c:v>0.46466437448686004</c:v>
                </c:pt>
                <c:pt idx="881">
                  <c:v>0.45919668917343825</c:v>
                </c:pt>
                <c:pt idx="882">
                  <c:v>0.45375218334608247</c:v>
                </c:pt>
                <c:pt idx="883">
                  <c:v>0.44833156394094292</c:v>
                </c:pt>
                <c:pt idx="884">
                  <c:v>0.44293552302021827</c:v>
                </c:pt>
                <c:pt idx="885">
                  <c:v>0.43756473770026916</c:v>
                </c:pt>
                <c:pt idx="886">
                  <c:v>0.43221987008733065</c:v>
                </c:pt>
                <c:pt idx="887">
                  <c:v>0.42690156722076633</c:v>
                </c:pt>
                <c:pt idx="888">
                  <c:v>0.42161046102380467</c:v>
                </c:pt>
                <c:pt idx="889">
                  <c:v>0.41634716826169077</c:v>
                </c:pt>
                <c:pt idx="890">
                  <c:v>0.41111229050718734</c:v>
                </c:pt>
                <c:pt idx="891">
                  <c:v>0.40590641411335093</c:v>
                </c:pt>
                <c:pt idx="892">
                  <c:v>0.40073011019350707</c:v>
                </c:pt>
                <c:pt idx="893">
                  <c:v>0.39558393460834651</c:v>
                </c:pt>
                <c:pt idx="894">
                  <c:v>0.39046842796005682</c:v>
                </c:pt>
                <c:pt idx="895">
                  <c:v>0.38538411559340469</c:v>
                </c:pt>
                <c:pt idx="896">
                  <c:v>0.38033150760367884</c:v>
                </c:pt>
                <c:pt idx="897">
                  <c:v>0.37531109885139946</c:v>
                </c:pt>
                <c:pt idx="898">
                  <c:v>0.37032336898369933</c:v>
                </c:pt>
                <c:pt idx="899">
                  <c:v>0.36536878246227716</c:v>
                </c:pt>
                <c:pt idx="900">
                  <c:v>0.36044778859782084</c:v>
                </c:pt>
                <c:pt idx="901">
                  <c:v>0.35556082159079683</c:v>
                </c:pt>
                <c:pt idx="902">
                  <c:v>0.35070830057849767</c:v>
                </c:pt>
                <c:pt idx="903">
                  <c:v>0.3458906296882388</c:v>
                </c:pt>
                <c:pt idx="904">
                  <c:v>0.34110819809659182</c:v>
                </c:pt>
                <c:pt idx="905">
                  <c:v>0.33636138009453986</c:v>
                </c:pt>
                <c:pt idx="906">
                  <c:v>0.3316505351584389</c:v>
                </c:pt>
                <c:pt idx="907">
                  <c:v>0.32697600802666593</c:v>
                </c:pt>
                <c:pt idx="908">
                  <c:v>0.32233812878183415</c:v>
                </c:pt>
                <c:pt idx="909">
                  <c:v>0.31773721293845242</c:v>
                </c:pt>
                <c:pt idx="910">
                  <c:v>0.31317356153590364</c:v>
                </c:pt>
                <c:pt idx="911">
                  <c:v>0.30864746123661874</c:v>
                </c:pt>
                <c:pt idx="912">
                  <c:v>0.30415918442931777</c:v>
                </c:pt>
                <c:pt idx="913">
                  <c:v>0.29970898933718865</c:v>
                </c:pt>
                <c:pt idx="914">
                  <c:v>0.29529712013087617</c:v>
                </c:pt>
                <c:pt idx="915">
                  <c:v>0.29092380704614801</c:v>
                </c:pt>
                <c:pt idx="916">
                  <c:v>0.28658926650610622</c:v>
                </c:pt>
                <c:pt idx="917">
                  <c:v>0.28229370124781283</c:v>
                </c:pt>
                <c:pt idx="918">
                  <c:v>0.27803730045319391</c:v>
                </c:pt>
                <c:pt idx="919">
                  <c:v>0.27382023988408877</c:v>
                </c:pt>
                <c:pt idx="920">
                  <c:v>0.26964268202130787</c:v>
                </c:pt>
                <c:pt idx="921">
                  <c:v>0.26550477620756652</c:v>
                </c:pt>
                <c:pt idx="922">
                  <c:v>0.26140665879415542</c:v>
                </c:pt>
                <c:pt idx="923">
                  <c:v>0.25734845329121347</c:v>
                </c:pt>
                <c:pt idx="924">
                  <c:v>0.25333027052146678</c:v>
                </c:pt>
                <c:pt idx="925">
                  <c:v>0.249352208777296</c:v>
                </c:pt>
                <c:pt idx="926">
                  <c:v>0.24541435398099617</c:v>
                </c:pt>
                <c:pt idx="927">
                  <c:v>0.24151677984809333</c:v>
                </c:pt>
                <c:pt idx="928">
                  <c:v>0.23765954805358097</c:v>
                </c:pt>
                <c:pt idx="929">
                  <c:v>0.23384270840093999</c:v>
                </c:pt>
                <c:pt idx="930">
                  <c:v>0.23006629899380884</c:v>
                </c:pt>
                <c:pt idx="931">
                  <c:v>0.22633034641016561</c:v>
                </c:pt>
                <c:pt idx="932">
                  <c:v>0.22263486587889073</c:v>
                </c:pt>
                <c:pt idx="933">
                  <c:v>0.21897986145857504</c:v>
                </c:pt>
                <c:pt idx="934">
                  <c:v>0.21536532621844026</c:v>
                </c:pt>
                <c:pt idx="935">
                  <c:v>0.21179124242124031</c:v>
                </c:pt>
                <c:pt idx="936">
                  <c:v>0.20825758170801145</c:v>
                </c:pt>
                <c:pt idx="937">
                  <c:v>0.20476430528454212</c:v>
                </c:pt>
                <c:pt idx="938">
                  <c:v>0.20131136410943218</c:v>
                </c:pt>
                <c:pt idx="939">
                  <c:v>0.19789869908361443</c:v>
                </c:pt>
                <c:pt idx="940">
                  <c:v>0.19452624124121107</c:v>
                </c:pt>
                <c:pt idx="941">
                  <c:v>0.19119391194159963</c:v>
                </c:pt>
                <c:pt idx="942">
                  <c:v>0.18790162306256469</c:v>
                </c:pt>
                <c:pt idx="943">
                  <c:v>0.18464927719441263</c:v>
                </c:pt>
                <c:pt idx="944">
                  <c:v>0.18143676783492721</c:v>
                </c:pt>
                <c:pt idx="945">
                  <c:v>0.17826397958504769</c:v>
                </c:pt>
                <c:pt idx="946">
                  <c:v>0.17513078834515075</c:v>
                </c:pt>
                <c:pt idx="947">
                  <c:v>0.17203706151181958</c:v>
                </c:pt>
                <c:pt idx="948">
                  <c:v>0.16898265817498617</c:v>
                </c:pt>
                <c:pt idx="949">
                  <c:v>0.16596742931533323</c:v>
                </c:pt>
                <c:pt idx="950">
                  <c:v>0.16299121800184521</c:v>
                </c:pt>
                <c:pt idx="951">
                  <c:v>0.16005385958939913</c:v>
                </c:pt>
                <c:pt idx="952">
                  <c:v>0.1571551819162875</c:v>
                </c:pt>
                <c:pt idx="953">
                  <c:v>0.15429500550156813</c:v>
                </c:pt>
                <c:pt idx="954">
                  <c:v>0.15147314374213877</c:v>
                </c:pt>
                <c:pt idx="955">
                  <c:v>0.14868940310943343</c:v>
                </c:pt>
                <c:pt idx="956">
                  <c:v>0.14594358334564231</c:v>
                </c:pt>
                <c:pt idx="957">
                  <c:v>0.14323547765935774</c:v>
                </c:pt>
                <c:pt idx="958">
                  <c:v>0.14056487292055228</c:v>
                </c:pt>
                <c:pt idx="959">
                  <c:v>0.13793154985479431</c:v>
                </c:pt>
                <c:pt idx="960">
                  <c:v>0.13533528323661276</c:v>
                </c:pt>
                <c:pt idx="961">
                  <c:v>0.13277584208191967</c:v>
                </c:pt>
                <c:pt idx="962">
                  <c:v>0.13025298983940925</c:v>
                </c:pt>
                <c:pt idx="963">
                  <c:v>0.12776648458084364</c:v>
                </c:pt>
                <c:pt idx="964">
                  <c:v>0.1253160791901482</c:v>
                </c:pt>
                <c:pt idx="965">
                  <c:v>0.12290152155123582</c:v>
                </c:pt>
                <c:pt idx="966">
                  <c:v>0.12052255473448253</c:v>
                </c:pt>
                <c:pt idx="967">
                  <c:v>0.11817891718178061</c:v>
                </c:pt>
                <c:pt idx="968">
                  <c:v>0.11587034289009665</c:v>
                </c:pt>
                <c:pt idx="969">
                  <c:v>0.11359656159346448</c:v>
                </c:pt>
                <c:pt idx="970">
                  <c:v>0.11135729894334555</c:v>
                </c:pt>
                <c:pt idx="971">
                  <c:v>0.10915227668729105</c:v>
                </c:pt>
                <c:pt idx="972">
                  <c:v>0.10698121284584336</c:v>
                </c:pt>
                <c:pt idx="973">
                  <c:v>0.10484382188761632</c:v>
                </c:pt>
                <c:pt idx="974">
                  <c:v>0.10273981490249436</c:v>
                </c:pt>
                <c:pt idx="975">
                  <c:v>0.10066889977289782</c:v>
                </c:pt>
                <c:pt idx="976">
                  <c:v>9.8630781343057444E-2</c:v>
                </c:pt>
                <c:pt idx="977">
                  <c:v>9.6625161586249037E-2</c:v>
                </c:pt>
                <c:pt idx="978">
                  <c:v>9.4651739769938709E-2</c:v>
                </c:pt>
                <c:pt idx="979">
                  <c:v>9.2710212618791324E-2</c:v>
                </c:pt>
                <c:pt idx="980">
                  <c:v>9.0800274475498849E-2</c:v>
                </c:pt>
                <c:pt idx="981">
                  <c:v>8.8921617459386398E-2</c:v>
                </c:pt>
                <c:pt idx="982">
                  <c:v>8.7073931622754924E-2</c:v>
                </c:pt>
                <c:pt idx="983">
                  <c:v>8.5256905104925146E-2</c:v>
                </c:pt>
                <c:pt idx="984">
                  <c:v>8.3470224283944502E-2</c:v>
                </c:pt>
                <c:pt idx="985">
                  <c:v>8.1713573925926833E-2</c:v>
                </c:pt>
                <c:pt idx="986">
                  <c:v>7.9986637331992128E-2</c:v>
                </c:pt>
                <c:pt idx="987">
                  <c:v>7.8289096482777501E-2</c:v>
                </c:pt>
                <c:pt idx="988">
                  <c:v>7.6620632180493545E-2</c:v>
                </c:pt>
                <c:pt idx="989">
                  <c:v>7.4980924188500511E-2</c:v>
                </c:pt>
                <c:pt idx="990">
                  <c:v>7.3369651368382902E-2</c:v>
                </c:pt>
                <c:pt idx="991">
                  <c:v>7.1786491814500836E-2</c:v>
                </c:pt>
                <c:pt idx="992">
                  <c:v>7.0231122986000288E-2</c:v>
                </c:pt>
                <c:pt idx="993">
                  <c:v>6.8703221836266135E-2</c:v>
                </c:pt>
                <c:pt idx="994">
                  <c:v>6.7202464939802892E-2</c:v>
                </c:pt>
                <c:pt idx="995">
                  <c:v>6.572852861653046E-2</c:v>
                </c:pt>
                <c:pt idx="996">
                  <c:v>6.4281089053485174E-2</c:v>
                </c:pt>
                <c:pt idx="997">
                  <c:v>6.2859822423916273E-2</c:v>
                </c:pt>
                <c:pt idx="998">
                  <c:v>6.1464405003771282E-2</c:v>
                </c:pt>
                <c:pt idx="999">
                  <c:v>6.0094513285565344E-2</c:v>
                </c:pt>
                <c:pt idx="1000">
                  <c:v>5.8749824089630552E-2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5BB-454C-A4A4-C634EAF29AA1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VL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9.0000000000000011E-3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1.3000000000000001E-2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1.8000000000000002E-2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2.6000000000000002E-2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3.6000000000000004E-2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4.3000000000000003E-2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5.1000000000000004E-2</c:v>
                </c:pt>
                <c:pt idx="52">
                  <c:v>5.2000000000000005E-2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5.9000000000000004E-2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7.1000000000000008E-2</c:v>
                </c:pt>
                <c:pt idx="72">
                  <c:v>7.2000000000000008E-2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8.6000000000000007E-2</c:v>
                </c:pt>
                <c:pt idx="87">
                  <c:v>8.7000000000000008E-2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0.10200000000000001</c:v>
                </c:pt>
                <c:pt idx="103">
                  <c:v>0.10300000000000001</c:v>
                </c:pt>
                <c:pt idx="104">
                  <c:v>0.10400000000000001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0.11800000000000001</c:v>
                </c:pt>
                <c:pt idx="119">
                  <c:v>0.11900000000000001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0.14100000000000001</c:v>
                </c:pt>
                <c:pt idx="142">
                  <c:v>0.14200000000000002</c:v>
                </c:pt>
                <c:pt idx="143">
                  <c:v>0.14300000000000002</c:v>
                </c:pt>
                <c:pt idx="144">
                  <c:v>0.14400000000000002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0.17200000000000001</c:v>
                </c:pt>
                <c:pt idx="173">
                  <c:v>0.17300000000000001</c:v>
                </c:pt>
                <c:pt idx="174">
                  <c:v>0.17400000000000002</c:v>
                </c:pt>
                <c:pt idx="175">
                  <c:v>0.17500000000000002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0.20400000000000001</c:v>
                </c:pt>
                <c:pt idx="205">
                  <c:v>0.20500000000000002</c:v>
                </c:pt>
                <c:pt idx="206">
                  <c:v>0.20600000000000002</c:v>
                </c:pt>
                <c:pt idx="207">
                  <c:v>0.20700000000000002</c:v>
                </c:pt>
                <c:pt idx="208">
                  <c:v>0.20800000000000002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0.23500000000000001</c:v>
                </c:pt>
                <c:pt idx="236">
                  <c:v>0.23600000000000002</c:v>
                </c:pt>
                <c:pt idx="237">
                  <c:v>0.23700000000000002</c:v>
                </c:pt>
                <c:pt idx="238">
                  <c:v>0.23800000000000002</c:v>
                </c:pt>
                <c:pt idx="239">
                  <c:v>0.23900000000000002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0.28200000000000003</c:v>
                </c:pt>
                <c:pt idx="283">
                  <c:v>0.28300000000000003</c:v>
                </c:pt>
                <c:pt idx="284">
                  <c:v>0.28400000000000003</c:v>
                </c:pt>
                <c:pt idx="285">
                  <c:v>0.28500000000000003</c:v>
                </c:pt>
                <c:pt idx="286">
                  <c:v>0.28600000000000003</c:v>
                </c:pt>
                <c:pt idx="287">
                  <c:v>0.28700000000000003</c:v>
                </c:pt>
                <c:pt idx="288">
                  <c:v>0.28800000000000003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0.34400000000000003</c:v>
                </c:pt>
                <c:pt idx="345">
                  <c:v>0.34500000000000003</c:v>
                </c:pt>
                <c:pt idx="346">
                  <c:v>0.34600000000000003</c:v>
                </c:pt>
                <c:pt idx="347">
                  <c:v>0.34700000000000003</c:v>
                </c:pt>
                <c:pt idx="348">
                  <c:v>0.34800000000000003</c:v>
                </c:pt>
                <c:pt idx="349">
                  <c:v>0.34900000000000003</c:v>
                </c:pt>
                <c:pt idx="350">
                  <c:v>0.35000000000000003</c:v>
                </c:pt>
                <c:pt idx="351">
                  <c:v>0.35100000000000003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0.40700000000000003</c:v>
                </c:pt>
                <c:pt idx="408">
                  <c:v>0.40800000000000003</c:v>
                </c:pt>
                <c:pt idx="409">
                  <c:v>0.40900000000000003</c:v>
                </c:pt>
                <c:pt idx="410">
                  <c:v>0.41000000000000003</c:v>
                </c:pt>
                <c:pt idx="411">
                  <c:v>0.41100000000000003</c:v>
                </c:pt>
                <c:pt idx="412">
                  <c:v>0.41200000000000003</c:v>
                </c:pt>
                <c:pt idx="413">
                  <c:v>0.41300000000000003</c:v>
                </c:pt>
                <c:pt idx="414">
                  <c:v>0.41400000000000003</c:v>
                </c:pt>
                <c:pt idx="415">
                  <c:v>0.41500000000000004</c:v>
                </c:pt>
                <c:pt idx="416">
                  <c:v>0.41600000000000004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0.46900000000000003</c:v>
                </c:pt>
                <c:pt idx="470">
                  <c:v>0.47000000000000003</c:v>
                </c:pt>
                <c:pt idx="471">
                  <c:v>0.47100000000000003</c:v>
                </c:pt>
                <c:pt idx="472">
                  <c:v>0.47200000000000003</c:v>
                </c:pt>
                <c:pt idx="473">
                  <c:v>0.47300000000000003</c:v>
                </c:pt>
                <c:pt idx="474">
                  <c:v>0.47400000000000003</c:v>
                </c:pt>
                <c:pt idx="475">
                  <c:v>0.47500000000000003</c:v>
                </c:pt>
                <c:pt idx="476">
                  <c:v>0.47600000000000003</c:v>
                </c:pt>
                <c:pt idx="477">
                  <c:v>0.47700000000000004</c:v>
                </c:pt>
                <c:pt idx="478">
                  <c:v>0.47800000000000004</c:v>
                </c:pt>
                <c:pt idx="479">
                  <c:v>0.47900000000000004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0.56300000000000006</c:v>
                </c:pt>
                <c:pt idx="564">
                  <c:v>0.56400000000000006</c:v>
                </c:pt>
                <c:pt idx="565">
                  <c:v>0.56500000000000006</c:v>
                </c:pt>
                <c:pt idx="566">
                  <c:v>0.56600000000000006</c:v>
                </c:pt>
                <c:pt idx="567">
                  <c:v>0.56700000000000006</c:v>
                </c:pt>
                <c:pt idx="568">
                  <c:v>0.56800000000000006</c:v>
                </c:pt>
                <c:pt idx="569">
                  <c:v>0.56900000000000006</c:v>
                </c:pt>
                <c:pt idx="570">
                  <c:v>0.57000000000000006</c:v>
                </c:pt>
                <c:pt idx="571">
                  <c:v>0.57100000000000006</c:v>
                </c:pt>
                <c:pt idx="572">
                  <c:v>0.57200000000000006</c:v>
                </c:pt>
                <c:pt idx="573">
                  <c:v>0.57300000000000006</c:v>
                </c:pt>
                <c:pt idx="574">
                  <c:v>0.57400000000000007</c:v>
                </c:pt>
                <c:pt idx="575">
                  <c:v>0.57500000000000007</c:v>
                </c:pt>
                <c:pt idx="576">
                  <c:v>0.57600000000000007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0.68800000000000006</c:v>
                </c:pt>
                <c:pt idx="689">
                  <c:v>0.68900000000000006</c:v>
                </c:pt>
                <c:pt idx="690">
                  <c:v>0.69000000000000006</c:v>
                </c:pt>
                <c:pt idx="691">
                  <c:v>0.69100000000000006</c:v>
                </c:pt>
                <c:pt idx="692">
                  <c:v>0.69200000000000006</c:v>
                </c:pt>
                <c:pt idx="693">
                  <c:v>0.69300000000000006</c:v>
                </c:pt>
                <c:pt idx="694">
                  <c:v>0.69400000000000006</c:v>
                </c:pt>
                <c:pt idx="695">
                  <c:v>0.69500000000000006</c:v>
                </c:pt>
                <c:pt idx="696">
                  <c:v>0.69600000000000006</c:v>
                </c:pt>
                <c:pt idx="697">
                  <c:v>0.69700000000000006</c:v>
                </c:pt>
                <c:pt idx="698">
                  <c:v>0.69800000000000006</c:v>
                </c:pt>
                <c:pt idx="699">
                  <c:v>0.69900000000000007</c:v>
                </c:pt>
                <c:pt idx="700">
                  <c:v>0.70000000000000007</c:v>
                </c:pt>
                <c:pt idx="701">
                  <c:v>0.70100000000000007</c:v>
                </c:pt>
                <c:pt idx="702">
                  <c:v>0.70200000000000007</c:v>
                </c:pt>
                <c:pt idx="703">
                  <c:v>0.70300000000000007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0.81300000000000006</c:v>
                </c:pt>
                <c:pt idx="814">
                  <c:v>0.81400000000000006</c:v>
                </c:pt>
                <c:pt idx="815">
                  <c:v>0.81500000000000006</c:v>
                </c:pt>
                <c:pt idx="816">
                  <c:v>0.81600000000000006</c:v>
                </c:pt>
                <c:pt idx="817">
                  <c:v>0.81700000000000006</c:v>
                </c:pt>
                <c:pt idx="818">
                  <c:v>0.81800000000000006</c:v>
                </c:pt>
                <c:pt idx="819">
                  <c:v>0.81900000000000006</c:v>
                </c:pt>
                <c:pt idx="820">
                  <c:v>0.82000000000000006</c:v>
                </c:pt>
                <c:pt idx="821">
                  <c:v>0.82100000000000006</c:v>
                </c:pt>
                <c:pt idx="822">
                  <c:v>0.82200000000000006</c:v>
                </c:pt>
                <c:pt idx="823">
                  <c:v>0.82300000000000006</c:v>
                </c:pt>
                <c:pt idx="824">
                  <c:v>0.82400000000000007</c:v>
                </c:pt>
                <c:pt idx="825">
                  <c:v>0.82500000000000007</c:v>
                </c:pt>
                <c:pt idx="826">
                  <c:v>0.82600000000000007</c:v>
                </c:pt>
                <c:pt idx="827">
                  <c:v>0.82700000000000007</c:v>
                </c:pt>
                <c:pt idx="828">
                  <c:v>0.82800000000000007</c:v>
                </c:pt>
                <c:pt idx="829">
                  <c:v>0.82900000000000007</c:v>
                </c:pt>
                <c:pt idx="830">
                  <c:v>0.83000000000000007</c:v>
                </c:pt>
                <c:pt idx="831">
                  <c:v>0.83100000000000007</c:v>
                </c:pt>
                <c:pt idx="832">
                  <c:v>0.83200000000000007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0.93800000000000006</c:v>
                </c:pt>
                <c:pt idx="939">
                  <c:v>0.93900000000000006</c:v>
                </c:pt>
                <c:pt idx="940">
                  <c:v>0.94000000000000006</c:v>
                </c:pt>
                <c:pt idx="941">
                  <c:v>0.94100000000000006</c:v>
                </c:pt>
                <c:pt idx="942">
                  <c:v>0.94200000000000006</c:v>
                </c:pt>
                <c:pt idx="943">
                  <c:v>0.94300000000000006</c:v>
                </c:pt>
                <c:pt idx="944">
                  <c:v>0.94400000000000006</c:v>
                </c:pt>
                <c:pt idx="945">
                  <c:v>0.94500000000000006</c:v>
                </c:pt>
                <c:pt idx="946">
                  <c:v>0.94600000000000006</c:v>
                </c:pt>
                <c:pt idx="947">
                  <c:v>0.94700000000000006</c:v>
                </c:pt>
                <c:pt idx="948">
                  <c:v>0.94800000000000006</c:v>
                </c:pt>
                <c:pt idx="949">
                  <c:v>0.94900000000000007</c:v>
                </c:pt>
                <c:pt idx="950">
                  <c:v>0.95000000000000007</c:v>
                </c:pt>
                <c:pt idx="951">
                  <c:v>0.95100000000000007</c:v>
                </c:pt>
                <c:pt idx="952">
                  <c:v>0.95200000000000007</c:v>
                </c:pt>
                <c:pt idx="953">
                  <c:v>0.95300000000000007</c:v>
                </c:pt>
                <c:pt idx="954">
                  <c:v>0.95400000000000007</c:v>
                </c:pt>
                <c:pt idx="955">
                  <c:v>0.95500000000000007</c:v>
                </c:pt>
                <c:pt idx="956">
                  <c:v>0.95600000000000007</c:v>
                </c:pt>
                <c:pt idx="957">
                  <c:v>0.95700000000000007</c:v>
                </c:pt>
                <c:pt idx="958">
                  <c:v>0.95800000000000007</c:v>
                </c:pt>
                <c:pt idx="959">
                  <c:v>0.95900000000000007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Sheet2!$F$2:$F$1002</c:f>
              <c:numCache>
                <c:formatCode>General</c:formatCode>
                <c:ptCount val="1001"/>
                <c:pt idx="0">
                  <c:v>2.0142117684944088E-20</c:v>
                </c:pt>
                <c:pt idx="1">
                  <c:v>2.2053484714483274E-20</c:v>
                </c:pt>
                <c:pt idx="2">
                  <c:v>2.4144039058815929E-20</c:v>
                </c:pt>
                <c:pt idx="3">
                  <c:v>2.6430369537021272E-20</c:v>
                </c:pt>
                <c:pt idx="4">
                  <c:v>2.8930580885078058E-20</c:v>
                </c:pt>
                <c:pt idx="5">
                  <c:v>3.1664430427294368E-20</c:v>
                </c:pt>
                <c:pt idx="6">
                  <c:v>3.4653476898263233E-20</c:v>
                </c:pt>
                <c:pt idx="7">
                  <c:v>3.792124247992639E-20</c:v>
                </c:pt>
                <c:pt idx="8">
                  <c:v>4.1493389210196763E-20</c:v>
                </c:pt>
                <c:pt idx="9">
                  <c:v>4.5397911019255603E-20</c:v>
                </c:pt>
                <c:pt idx="10">
                  <c:v>4.9665342757768544E-20</c:v>
                </c:pt>
                <c:pt idx="11">
                  <c:v>5.432898769854618E-20</c:v>
                </c:pt>
                <c:pt idx="12">
                  <c:v>5.9425165120374718E-20</c:v>
                </c:pt>
                <c:pt idx="13">
                  <c:v>6.4993479720708472E-20</c:v>
                </c:pt>
                <c:pt idx="14">
                  <c:v>7.1077114753496726E-20</c:v>
                </c:pt>
                <c:pt idx="15">
                  <c:v>7.7723150950622758E-20</c:v>
                </c:pt>
                <c:pt idx="16">
                  <c:v>8.4982913461296381E-20</c:v>
                </c:pt>
                <c:pt idx="17">
                  <c:v>9.291234923435454E-20</c:v>
                </c:pt>
                <c:pt idx="18">
                  <c:v>1.0157243747507919E-19</c:v>
                </c:pt>
                <c:pt idx="19">
                  <c:v>1.110296360320888E-19</c:v>
                </c:pt>
                <c:pt idx="20">
                  <c:v>1.2135636681257875E-19</c:v>
                </c:pt>
                <c:pt idx="21">
                  <c:v>1.3263154358717523E-19</c:v>
                </c:pt>
                <c:pt idx="22">
                  <c:v>1.4494114583064854E-19</c:v>
                </c:pt>
                <c:pt idx="23">
                  <c:v>1.5837884255344723E-19</c:v>
                </c:pt>
                <c:pt idx="24">
                  <c:v>1.7304667041346731E-19</c:v>
                </c:pt>
                <c:pt idx="25">
                  <c:v>1.8905577075970124E-19</c:v>
                </c:pt>
                <c:pt idx="26">
                  <c:v>2.0652719065181306E-19</c:v>
                </c:pt>
                <c:pt idx="27">
                  <c:v>2.2559275332449444E-19</c:v>
                </c:pt>
                <c:pt idx="28">
                  <c:v>2.4639600402563801E-19</c:v>
                </c:pt>
                <c:pt idx="29">
                  <c:v>2.6909323765546111E-19</c:v>
                </c:pt>
                <c:pt idx="30">
                  <c:v>2.9385461517303436E-19</c:v>
                </c:pt>
                <c:pt idx="31">
                  <c:v>3.2086537632051923E-19</c:v>
                </c:pt>
                <c:pt idx="32">
                  <c:v>3.5032715684727581E-19</c:v>
                </c:pt>
                <c:pt idx="33">
                  <c:v>3.8245941909998622E-19</c:v>
                </c:pt>
                <c:pt idx="34">
                  <c:v>4.1750100558505445E-19</c:v>
                </c:pt>
                <c:pt idx="35">
                  <c:v>4.55711825910334E-19</c:v>
                </c:pt>
                <c:pt idx="36">
                  <c:v>4.9737468837987735E-19</c:v>
                </c:pt>
                <c:pt idx="37">
                  <c:v>5.4279728845267855E-19</c:v>
                </c:pt>
                <c:pt idx="38">
                  <c:v>5.9231436729059106E-19</c:v>
                </c:pt>
                <c:pt idx="39">
                  <c:v>6.4629005471729535E-19</c:v>
                </c:pt>
                <c:pt idx="40">
                  <c:v>7.0512041209646726E-19</c:v>
                </c:pt>
                <c:pt idx="41">
                  <c:v>7.6923619192021151E-19</c:v>
                </c:pt>
                <c:pt idx="42">
                  <c:v>8.3910583228572493E-19</c:v>
                </c:pt>
                <c:pt idx="43">
                  <c:v>9.1523870593803827E-19</c:v>
                </c:pt>
                <c:pt idx="44">
                  <c:v>9.9818864517787614E-19</c:v>
                </c:pt>
                <c:pt idx="45">
                  <c:v>1.0885577656863169E-18</c:v>
                </c:pt>
                <c:pt idx="46">
                  <c:v>1.1870006142120862E-18</c:v>
                </c:pt>
                <c:pt idx="47">
                  <c:v>1.2942286671146688E-18</c:v>
                </c:pt>
                <c:pt idx="48">
                  <c:v>1.4110152089686664E-18</c:v>
                </c:pt>
                <c:pt idx="49">
                  <c:v>1.5382006228251075E-18</c:v>
                </c:pt>
                <c:pt idx="50">
                  <c:v>1.6766981263084048E-18</c:v>
                </c:pt>
                <c:pt idx="51">
                  <c:v>1.8274999905173173E-18</c:v>
                </c:pt>
                <c:pt idx="52">
                  <c:v>1.9916842817121548E-18</c:v>
                </c:pt>
                <c:pt idx="53">
                  <c:v>2.1704221690258747E-18</c:v>
                </c:pt>
                <c:pt idx="54">
                  <c:v>2.3649858449514518E-18</c:v>
                </c:pt>
                <c:pt idx="55">
                  <c:v>2.576757109154981E-18</c:v>
                </c:pt>
                <c:pt idx="56">
                  <c:v>2.807236670261681E-18</c:v>
                </c:pt>
                <c:pt idx="57">
                  <c:v>3.0580542246885481E-18</c:v>
                </c:pt>
                <c:pt idx="58">
                  <c:v>3.3309793763732971E-18</c:v>
                </c:pt>
                <c:pt idx="59">
                  <c:v>3.6279334664071907E-18</c:v>
                </c:pt>
                <c:pt idx="60">
                  <c:v>3.9510023871432412E-18</c:v>
                </c:pt>
                <c:pt idx="61">
                  <c:v>4.3024504613593768E-18</c:v>
                </c:pt>
                <c:pt idx="62">
                  <c:v>4.6847354735354945E-18</c:v>
                </c:pt>
                <c:pt idx="63">
                  <c:v>5.1005249472981474E-18</c:v>
                </c:pt>
                <c:pt idx="64">
                  <c:v>5.5527137706297561E-18</c:v>
                </c:pt>
                <c:pt idx="65">
                  <c:v>6.044443278578269E-18</c:v>
                </c:pt>
                <c:pt idx="66">
                  <c:v>6.5791219119826449E-18</c:v>
                </c:pt>
                <c:pt idx="67">
                  <c:v>7.1604475801958816E-18</c:v>
                </c:pt>
                <c:pt idx="68">
                  <c:v>7.7924318659990869E-18</c:v>
                </c:pt>
                <c:pt idx="69">
                  <c:v>8.4794262219094948E-18</c:v>
                </c:pt>
                <c:pt idx="70">
                  <c:v>9.2261503189555145E-18</c:v>
                </c:pt>
                <c:pt idx="71">
                  <c:v>1.0037722721790572E-17</c:v>
                </c:pt>
                <c:pt idx="72">
                  <c:v>1.0919694077811977E-17</c:v>
                </c:pt>
                <c:pt idx="73">
                  <c:v>1.1878083022821585E-17</c:v>
                </c:pt>
                <c:pt idx="74">
                  <c:v>1.2919415021788637E-17</c:v>
                </c:pt>
                <c:pt idx="75">
                  <c:v>1.4050764380548089E-17</c:v>
                </c:pt>
                <c:pt idx="76">
                  <c:v>1.527979968287294E-17</c:v>
                </c:pt>
                <c:pt idx="77">
                  <c:v>1.661483292740917E-17</c:v>
                </c:pt>
                <c:pt idx="78">
                  <c:v>1.8064872660563074E-17</c:v>
                </c:pt>
                <c:pt idx="79">
                  <c:v>1.9639681424692282E-17</c:v>
                </c:pt>
                <c:pt idx="80">
                  <c:v>2.1349837866015134E-17</c:v>
                </c:pt>
                <c:pt idx="81">
                  <c:v>2.3206803873638667E-17</c:v>
                </c:pt>
                <c:pt idx="82">
                  <c:v>2.522299715016929E-17</c:v>
                </c:pt>
                <c:pt idx="83">
                  <c:v>2.7411869645660211E-17</c:v>
                </c:pt>
                <c:pt idx="84">
                  <c:v>2.978799232034291E-17</c:v>
                </c:pt>
                <c:pt idx="85">
                  <c:v>3.2367146737857529E-17</c:v>
                </c:pt>
                <c:pt idx="86">
                  <c:v>3.5166424029732964E-17</c:v>
                </c:pt>
                <c:pt idx="87">
                  <c:v>3.8204331813893916E-17</c:v>
                </c:pt>
                <c:pt idx="88">
                  <c:v>4.1500909695180429E-17</c:v>
                </c:pt>
                <c:pt idx="89">
                  <c:v>4.507785402453551E-17</c:v>
                </c:pt>
                <c:pt idx="90">
                  <c:v>4.895865264586045E-17</c:v>
                </c:pt>
                <c:pt idx="91">
                  <c:v>5.3168730415877322E-17</c:v>
                </c:pt>
                <c:pt idx="92">
                  <c:v>5.7735606342915173E-17</c:v>
                </c:pt>
                <c:pt idx="93">
                  <c:v>6.2689063255725824E-17</c:v>
                </c:pt>
                <c:pt idx="94">
                  <c:v>6.8061330983515967E-17</c:v>
                </c:pt>
                <c:pt idx="95">
                  <c:v>7.3887284103782323E-17</c:v>
                </c:pt>
                <c:pt idx="96">
                  <c:v>8.0204655395572035E-17</c:v>
                </c:pt>
                <c:pt idx="97">
                  <c:v>8.7054266222961263E-17</c:v>
                </c:pt>
                <c:pt idx="98">
                  <c:v>9.4480275167217554E-17</c:v>
                </c:pt>
                <c:pt idx="99">
                  <c:v>1.0253044632684249E-16</c:v>
                </c:pt>
                <c:pt idx="100">
                  <c:v>1.1125643881294176E-16</c:v>
                </c:pt>
                <c:pt idx="101">
                  <c:v>1.2071411908368936E-16</c:v>
                </c:pt>
                <c:pt idx="102">
                  <c:v>1.3096389788671071E-16</c:v>
                </c:pt>
                <c:pt idx="103">
                  <c:v>1.4207109371251405E-16</c:v>
                </c:pt>
                <c:pt idx="104">
                  <c:v>1.5410632480645135E-16</c:v>
                </c:pt>
                <c:pt idx="105">
                  <c:v>1.6714593194173047E-16</c:v>
                </c:pt>
                <c:pt idx="106">
                  <c:v>1.8127243432255294E-16</c:v>
                </c:pt>
                <c:pt idx="107">
                  <c:v>1.9657502116534395E-16</c:v>
                </c:pt>
                <c:pt idx="108">
                  <c:v>2.1315008169813328E-16</c:v>
                </c:pt>
                <c:pt idx="109">
                  <c:v>2.3110177652446362E-16</c:v>
                </c:pt>
                <c:pt idx="110">
                  <c:v>2.5054265351969742E-16</c:v>
                </c:pt>
                <c:pt idx="111">
                  <c:v>2.7159431166538117E-16</c:v>
                </c:pt>
                <c:pt idx="112">
                  <c:v>2.9438811648263861E-16</c:v>
                </c:pt>
                <c:pt idx="113">
                  <c:v>3.1906597099955704E-16</c:v>
                </c:pt>
                <c:pt idx="114">
                  <c:v>3.4578114648162604E-16</c:v>
                </c:pt>
                <c:pt idx="115">
                  <c:v>3.7469917746990644E-16</c:v>
                </c:pt>
                <c:pt idx="116">
                  <c:v>4.0599882601022839E-16</c:v>
                </c:pt>
                <c:pt idx="117">
                  <c:v>4.3987312032011257E-16</c:v>
                </c:pt>
                <c:pt idx="118">
                  <c:v>4.7653047352990878E-16</c:v>
                </c:pt>
                <c:pt idx="119">
                  <c:v>5.1619588855274251E-16</c:v>
                </c:pt>
                <c:pt idx="120">
                  <c:v>5.5911225558648931E-16</c:v>
                </c:pt>
                <c:pt idx="121">
                  <c:v>6.0554174923184606E-16</c:v>
                </c:pt>
                <c:pt idx="122">
                  <c:v>6.5576733272654871E-16</c:v>
                </c:pt>
                <c:pt idx="123">
                  <c:v>7.1009437734870296E-16</c:v>
                </c:pt>
                <c:pt idx="124">
                  <c:v>7.6885240563538173E-16</c:v>
                </c:pt>
                <c:pt idx="125">
                  <c:v>8.3239696769811071E-16</c:v>
                </c:pt>
                <c:pt idx="126">
                  <c:v>9.0111166059848516E-16</c:v>
                </c:pt>
                <c:pt idx="127">
                  <c:v>9.7541030147727374E-16</c:v>
                </c:pt>
                <c:pt idx="128">
                  <c:v>1.0557392659133159E-15</c:v>
                </c:pt>
                <c:pt idx="129">
                  <c:v>1.142580003826915E-15</c:v>
                </c:pt>
                <c:pt idx="130">
                  <c:v>1.2364517461413621E-15</c:v>
                </c:pt>
                <c:pt idx="131">
                  <c:v>1.3379144163786635E-15</c:v>
                </c:pt>
                <c:pt idx="132">
                  <c:v>1.4475717623972519E-15</c:v>
                </c:pt>
                <c:pt idx="133">
                  <c:v>1.5660747245836912E-15</c:v>
                </c:pt>
                <c:pt idx="134">
                  <c:v>1.6941250579939195E-15</c:v>
                </c:pt>
                <c:pt idx="135">
                  <c:v>1.8324792272061283E-15</c:v>
                </c:pt>
                <c:pt idx="136">
                  <c:v>1.9819525940045314E-15</c:v>
                </c:pt>
                <c:pt idx="137">
                  <c:v>2.1434239194652475E-15</c:v>
                </c:pt>
                <c:pt idx="138">
                  <c:v>2.3178402035709388E-15</c:v>
                </c:pt>
                <c:pt idx="139">
                  <c:v>2.506221887145239E-15</c:v>
                </c:pt>
                <c:pt idx="140">
                  <c:v>2.709668442679456E-15</c:v>
                </c:pt>
                <c:pt idx="141">
                  <c:v>2.9293643825307241E-15</c:v>
                </c:pt>
                <c:pt idx="142">
                  <c:v>3.166585715011661E-15</c:v>
                </c:pt>
                <c:pt idx="143">
                  <c:v>3.4227068810734367E-15</c:v>
                </c:pt>
                <c:pt idx="144">
                  <c:v>3.6992082066212006E-15</c:v>
                </c:pt>
                <c:pt idx="145">
                  <c:v>3.9976839079982402E-15</c:v>
                </c:pt>
                <c:pt idx="146">
                  <c:v>4.3198506908484626E-15</c:v>
                </c:pt>
                <c:pt idx="147">
                  <c:v>4.6675569854249438E-15</c:v>
                </c:pt>
                <c:pt idx="148">
                  <c:v>5.0427928644687798E-15</c:v>
                </c:pt>
                <c:pt idx="149">
                  <c:v>5.4477006930512789E-15</c:v>
                </c:pt>
                <c:pt idx="150">
                  <c:v>5.8845865632679102E-15</c:v>
                </c:pt>
                <c:pt idx="151">
                  <c:v>6.3559325704065011E-15</c:v>
                </c:pt>
                <c:pt idx="152">
                  <c:v>6.8644099912087399E-15</c:v>
                </c:pt>
                <c:pt idx="153">
                  <c:v>7.4128934291099565E-15</c:v>
                </c:pt>
                <c:pt idx="154">
                  <c:v>8.0044759959060259E-15</c:v>
                </c:pt>
                <c:pt idx="155">
                  <c:v>8.6424856041702758E-15</c:v>
                </c:pt>
                <c:pt idx="156">
                  <c:v>9.3305024499528648E-15</c:v>
                </c:pt>
                <c:pt idx="157">
                  <c:v>1.0072377770859312E-14</c:v>
                </c:pt>
                <c:pt idx="158">
                  <c:v>1.0872253970551062E-14</c:v>
                </c:pt>
                <c:pt idx="159">
                  <c:v>1.1734586207060271E-14</c:v>
                </c:pt>
                <c:pt idx="160">
                  <c:v>1.2664165549094176E-14</c:v>
                </c:pt>
                <c:pt idx="161">
                  <c:v>1.3666143811746092E-14</c:v>
                </c:pt>
                <c:pt idx="162">
                  <c:v>1.4746060190765707E-14</c:v>
                </c:pt>
                <c:pt idx="163">
                  <c:v>1.5909869822798317E-14</c:v>
                </c:pt>
                <c:pt idx="164">
                  <c:v>1.7163974407817855E-14</c:v>
                </c:pt>
                <c:pt idx="165">
                  <c:v>1.8515255039390487E-14</c:v>
                </c:pt>
                <c:pt idx="166">
                  <c:v>1.9971107398448098E-14</c:v>
                </c:pt>
                <c:pt idx="167">
                  <c:v>2.1539479476972533E-14</c:v>
                </c:pt>
                <c:pt idx="168">
                  <c:v>2.3228912009428459E-14</c:v>
                </c:pt>
                <c:pt idx="169">
                  <c:v>2.504858180199072E-14</c:v>
                </c:pt>
                <c:pt idx="170">
                  <c:v>2.7008348162631593E-14</c:v>
                </c:pt>
                <c:pt idx="171">
                  <c:v>2.9118802649027245E-14</c:v>
                </c:pt>
                <c:pt idx="172">
                  <c:v>3.1391322366057885E-14</c:v>
                </c:pt>
                <c:pt idx="173">
                  <c:v>3.3838127060483821E-14</c:v>
                </c:pt>
                <c:pt idx="174">
                  <c:v>3.6472340277225939E-14</c:v>
                </c:pt>
                <c:pt idx="175">
                  <c:v>3.9308054859658731E-14</c:v>
                </c:pt>
                <c:pt idx="176">
                  <c:v>4.2360403095477141E-14</c:v>
                </c:pt>
                <c:pt idx="177">
                  <c:v>4.5645631830132256E-14</c:v>
                </c:pt>
                <c:pt idx="178">
                  <c:v>4.9181182891594444E-14</c:v>
                </c:pt>
                <c:pt idx="179">
                  <c:v>5.2985779193430707E-14</c:v>
                </c:pt>
                <c:pt idx="180">
                  <c:v>5.7079516907884939E-14</c:v>
                </c:pt>
                <c:pt idx="181">
                  <c:v>6.148396412704779E-14</c:v>
                </c:pt>
                <c:pt idx="182">
                  <c:v>6.6222266458240316E-14</c:v>
                </c:pt>
                <c:pt idx="183">
                  <c:v>7.1319260029703226E-14</c:v>
                </c:pt>
                <c:pt idx="184">
                  <c:v>7.6801592414503431E-14</c:v>
                </c:pt>
                <c:pt idx="185">
                  <c:v>8.2697852014576987E-14</c:v>
                </c:pt>
                <c:pt idx="186">
                  <c:v>8.9038706482922822E-14</c:v>
                </c:pt>
                <c:pt idx="187">
                  <c:v>9.5857050800528596E-14</c:v>
                </c:pt>
                <c:pt idx="188">
                  <c:v>1.0318816566554648E-13</c:v>
                </c:pt>
                <c:pt idx="189">
                  <c:v>1.1106988689595553E-13</c:v>
                </c:pt>
                <c:pt idx="190">
                  <c:v>1.1954278659334634E-13</c:v>
                </c:pt>
                <c:pt idx="191">
                  <c:v>1.286503668650106E-13</c:v>
                </c:pt>
                <c:pt idx="192">
                  <c:v>1.3843926695407222E-13</c:v>
                </c:pt>
                <c:pt idx="193">
                  <c:v>1.4895948468354393E-13</c:v>
                </c:pt>
                <c:pt idx="194">
                  <c:v>1.6026461317967322E-13</c:v>
                </c:pt>
                <c:pt idx="195">
                  <c:v>1.724120939035518E-13</c:v>
                </c:pt>
                <c:pt idx="196">
                  <c:v>1.854634870872482E-13</c:v>
                </c:pt>
                <c:pt idx="197">
                  <c:v>1.9948476074274526E-13</c:v>
                </c:pt>
                <c:pt idx="198">
                  <c:v>2.1454659948809643E-13</c:v>
                </c:pt>
                <c:pt idx="199">
                  <c:v>2.307247345166353E-13</c:v>
                </c:pt>
                <c:pt idx="200">
                  <c:v>2.4810029612125372E-13</c:v>
                </c:pt>
                <c:pt idx="201">
                  <c:v>2.667601902777641E-13</c:v>
                </c:pt>
                <c:pt idx="202">
                  <c:v>2.8679750088880877E-13</c:v>
                </c:pt>
                <c:pt idx="203">
                  <c:v>3.0831191939377242E-13</c:v>
                </c:pt>
                <c:pt idx="204">
                  <c:v>3.3141020356023762E-13</c:v>
                </c:pt>
                <c:pt idx="205">
                  <c:v>3.562066673900191E-13</c:v>
                </c:pt>
                <c:pt idx="206">
                  <c:v>3.8282370419716471E-13</c:v>
                </c:pt>
                <c:pt idx="207">
                  <c:v>4.1139234504795929E-13</c:v>
                </c:pt>
                <c:pt idx="208">
                  <c:v>4.4205285489337568E-13</c:v>
                </c:pt>
                <c:pt idx="209">
                  <c:v>4.7495536887413705E-13</c:v>
                </c:pt>
                <c:pt idx="210">
                  <c:v>5.1026057143700546E-13</c:v>
                </c:pt>
                <c:pt idx="211">
                  <c:v>5.4814042106977963E-13</c:v>
                </c:pt>
                <c:pt idx="212">
                  <c:v>5.8877892364134628E-13</c:v>
                </c:pt>
                <c:pt idx="213">
                  <c:v>6.3237295752335322E-13</c:v>
                </c:pt>
                <c:pt idx="214">
                  <c:v>6.7913315387193456E-13</c:v>
                </c:pt>
                <c:pt idx="215">
                  <c:v>7.2928483566223921E-13</c:v>
                </c:pt>
                <c:pt idx="216">
                  <c:v>7.8306901929601257E-13</c:v>
                </c:pt>
                <c:pt idx="217">
                  <c:v>8.4074348284396664E-13</c:v>
                </c:pt>
                <c:pt idx="218">
                  <c:v>9.0258390524093256E-13</c:v>
                </c:pt>
                <c:pt idx="219">
                  <c:v>9.6888508102385507E-13</c:v>
                </c:pt>
                <c:pt idx="220">
                  <c:v>1.0399622154910405E-12</c:v>
                </c:pt>
                <c:pt idx="221">
                  <c:v>1.1161523054673863E-12</c:v>
                </c:pt>
                <c:pt idx="222">
                  <c:v>1.1978156111850921E-12</c:v>
                </c:pt>
                <c:pt idx="223">
                  <c:v>1.2853372251336459E-12</c:v>
                </c:pt>
                <c:pt idx="224">
                  <c:v>1.3791287440984253E-12</c:v>
                </c:pt>
                <c:pt idx="225">
                  <c:v>1.4796300509945916E-12</c:v>
                </c:pt>
                <c:pt idx="226">
                  <c:v>1.5873112135137154E-12</c:v>
                </c:pt>
                <c:pt idx="227">
                  <c:v>1.7026745070362556E-12</c:v>
                </c:pt>
                <c:pt idx="228">
                  <c:v>1.8262565697245805E-12</c:v>
                </c:pt>
                <c:pt idx="229">
                  <c:v>1.9586306982008015E-12</c:v>
                </c:pt>
                <c:pt idx="230">
                  <c:v>2.1004092927322453E-12</c:v>
                </c:pt>
                <c:pt idx="231">
                  <c:v>2.2522464613972885E-12</c:v>
                </c:pt>
                <c:pt idx="232">
                  <c:v>2.4148407932865608E-12</c:v>
                </c:pt>
                <c:pt idx="233">
                  <c:v>2.5889383114118991E-12</c:v>
                </c:pt>
                <c:pt idx="234">
                  <c:v>2.7753356166489995E-12</c:v>
                </c:pt>
                <c:pt idx="235">
                  <c:v>2.9748832347325156E-12</c:v>
                </c:pt>
                <c:pt idx="236">
                  <c:v>3.1884891790556009E-12</c:v>
                </c:pt>
                <c:pt idx="237">
                  <c:v>3.4171227428030119E-12</c:v>
                </c:pt>
                <c:pt idx="238">
                  <c:v>3.6618185347689931E-12</c:v>
                </c:pt>
                <c:pt idx="239">
                  <c:v>3.9236807740828923E-12</c:v>
                </c:pt>
                <c:pt idx="240">
                  <c:v>4.2038878599863691E-12</c:v>
                </c:pt>
                <c:pt idx="241">
                  <c:v>4.5036972337831668E-12</c:v>
                </c:pt>
                <c:pt idx="242">
                  <c:v>4.8244505511146538E-12</c:v>
                </c:pt>
                <c:pt idx="243">
                  <c:v>5.1675791838080567E-12</c:v>
                </c:pt>
                <c:pt idx="244">
                  <c:v>5.5346100717010135E-12</c:v>
                </c:pt>
                <c:pt idx="245">
                  <c:v>5.9271719460701053E-12</c:v>
                </c:pt>
                <c:pt idx="246">
                  <c:v>6.3470019475860122E-12</c:v>
                </c:pt>
                <c:pt idx="247">
                  <c:v>6.7959526630879148E-12</c:v>
                </c:pt>
                <c:pt idx="248">
                  <c:v>7.2759996069186056E-12</c:v>
                </c:pt>
                <c:pt idx="249">
                  <c:v>7.789249174093995E-12</c:v>
                </c:pt>
                <c:pt idx="250">
                  <c:v>8.3379470942011614E-12</c:v>
                </c:pt>
                <c:pt idx="251">
                  <c:v>8.9244874166325348E-12</c:v>
                </c:pt>
                <c:pt idx="252">
                  <c:v>9.5514220595749974E-12</c:v>
                </c:pt>
                <c:pt idx="253">
                  <c:v>1.0221470957087386E-11</c:v>
                </c:pt>
                <c:pt idx="254">
                  <c:v>1.0937532840623763E-11</c:v>
                </c:pt>
                <c:pt idx="255">
                  <c:v>1.1702696693498908E-11</c:v>
                </c:pt>
                <c:pt idx="256">
                  <c:v>1.2520253919052694E-11</c:v>
                </c:pt>
                <c:pt idx="257">
                  <c:v>1.3393711265657762E-11</c:v>
                </c:pt>
                <c:pt idx="258">
                  <c:v>1.4326804554239077E-11</c:v>
                </c:pt>
                <c:pt idx="259">
                  <c:v>1.532351325663769E-11</c:v>
                </c:pt>
                <c:pt idx="260">
                  <c:v>1.6388075975968676E-11</c:v>
                </c:pt>
                <c:pt idx="261">
                  <c:v>1.7525006883093401E-11</c:v>
                </c:pt>
                <c:pt idx="262">
                  <c:v>1.8739113166469093E-11</c:v>
                </c:pt>
                <c:pt idx="263">
                  <c:v>2.0035513555951577E-11</c:v>
                </c:pt>
                <c:pt idx="264">
                  <c:v>2.1419657984628737E-11</c:v>
                </c:pt>
                <c:pt idx="265">
                  <c:v>2.2897348456455533E-11</c:v>
                </c:pt>
                <c:pt idx="266">
                  <c:v>2.4474761191363054E-11</c:v>
                </c:pt>
                <c:pt idx="267">
                  <c:v>2.6158470123627815E-11</c:v>
                </c:pt>
                <c:pt idx="268">
                  <c:v>2.7955471833633267E-11</c:v>
                </c:pt>
                <c:pt idx="269">
                  <c:v>2.9873211997735686E-11</c:v>
                </c:pt>
                <c:pt idx="270">
                  <c:v>3.1919613445784448E-11</c:v>
                </c:pt>
                <c:pt idx="271">
                  <c:v>3.4103105920943977E-11</c:v>
                </c:pt>
                <c:pt idx="272">
                  <c:v>3.6432657641847694E-11</c:v>
                </c:pt>
                <c:pt idx="273">
                  <c:v>3.8917808772784512E-11</c:v>
                </c:pt>
                <c:pt idx="274">
                  <c:v>4.1568706913605407E-11</c:v>
                </c:pt>
                <c:pt idx="275">
                  <c:v>4.439614472734189E-11</c:v>
                </c:pt>
                <c:pt idx="276">
                  <c:v>4.7411599830183058E-11</c:v>
                </c:pt>
                <c:pt idx="277">
                  <c:v>5.0627277075466863E-11</c:v>
                </c:pt>
                <c:pt idx="278">
                  <c:v>5.4056153370731579E-11</c:v>
                </c:pt>
                <c:pt idx="279">
                  <c:v>5.7712025174661577E-11</c:v>
                </c:pt>
                <c:pt idx="280">
                  <c:v>6.1609558828968406E-11</c:v>
                </c:pt>
                <c:pt idx="281">
                  <c:v>6.5764343888899719E-11</c:v>
                </c:pt>
                <c:pt idx="282">
                  <c:v>7.0192949625169118E-11</c:v>
                </c:pt>
                <c:pt idx="283">
                  <c:v>7.491298487970925E-11</c:v>
                </c:pt>
                <c:pt idx="284">
                  <c:v>7.9943161467749369E-11</c:v>
                </c:pt>
                <c:pt idx="285">
                  <c:v>8.5303361329367681E-11</c:v>
                </c:pt>
                <c:pt idx="286">
                  <c:v>9.1014707644879687E-11</c:v>
                </c:pt>
                <c:pt idx="287">
                  <c:v>9.7099640140226144E-11</c:v>
                </c:pt>
                <c:pt idx="288">
                  <c:v>1.035819948209488E-10</c:v>
                </c:pt>
                <c:pt idx="289">
                  <c:v>1.1048708838642289E-10</c:v>
                </c:pt>
                <c:pt idx="290">
                  <c:v>1.1784180758979037E-10</c:v>
                </c:pt>
                <c:pt idx="291">
                  <c:v>1.2567470382350353E-10</c:v>
                </c:pt>
                <c:pt idx="292">
                  <c:v>1.3401609322568119E-10</c:v>
                </c:pt>
                <c:pt idx="293">
                  <c:v>1.4289816261845012E-10</c:v>
                </c:pt>
                <c:pt idx="294">
                  <c:v>1.5235508160640952E-10</c:v>
                </c:pt>
                <c:pt idx="295">
                  <c:v>1.6242312118101078E-10</c:v>
                </c:pt>
                <c:pt idx="296">
                  <c:v>1.7314077919541268E-10</c:v>
                </c:pt>
                <c:pt idx="297">
                  <c:v>1.8454891309391117E-10</c:v>
                </c:pt>
                <c:pt idx="298">
                  <c:v>1.966908803007915E-10</c:v>
                </c:pt>
                <c:pt idx="299">
                  <c:v>2.0961268669504128E-10</c:v>
                </c:pt>
                <c:pt idx="300">
                  <c:v>2.2336314362031743E-10</c:v>
                </c:pt>
                <c:pt idx="301">
                  <c:v>2.3799403390338909E-10</c:v>
                </c:pt>
                <c:pt idx="302">
                  <c:v>2.5356028737969127E-10</c:v>
                </c:pt>
                <c:pt idx="303">
                  <c:v>2.7012016645084755E-10</c:v>
                </c:pt>
                <c:pt idx="304">
                  <c:v>2.8773546222719974E-10</c:v>
                </c:pt>
                <c:pt idx="305">
                  <c:v>3.0647170183723509E-10</c:v>
                </c:pt>
                <c:pt idx="306">
                  <c:v>3.2639836751694112E-10</c:v>
                </c:pt>
                <c:pt idx="307">
                  <c:v>3.4758912812399101E-10</c:v>
                </c:pt>
                <c:pt idx="308">
                  <c:v>3.7012208375590505E-10</c:v>
                </c:pt>
                <c:pt idx="309">
                  <c:v>3.9408002418662612E-10</c:v>
                </c:pt>
                <c:pt idx="310">
                  <c:v>4.1955070187358382E-10</c:v>
                </c:pt>
                <c:pt idx="311">
                  <c:v>4.4662712032630319E-10</c:v>
                </c:pt>
                <c:pt idx="312">
                  <c:v>4.7540783866904614E-10</c:v>
                </c:pt>
                <c:pt idx="313">
                  <c:v>5.0599729327293079E-10</c:v>
                </c:pt>
                <c:pt idx="314">
                  <c:v>5.3850613737864593E-10</c:v>
                </c:pt>
                <c:pt idx="315">
                  <c:v>5.7305159967813482E-10</c:v>
                </c:pt>
                <c:pt idx="316">
                  <c:v>6.0975786287392753E-10</c:v>
                </c:pt>
                <c:pt idx="317">
                  <c:v>6.4875646328683969E-10</c:v>
                </c:pt>
                <c:pt idx="318">
                  <c:v>6.9018671263806788E-10</c:v>
                </c:pt>
                <c:pt idx="319">
                  <c:v>7.341961431889749E-10</c:v>
                </c:pt>
                <c:pt idx="320">
                  <c:v>7.8094097748273008E-10</c:v>
                </c:pt>
                <c:pt idx="321">
                  <c:v>8.3058662399489995E-10</c:v>
                </c:pt>
                <c:pt idx="322">
                  <c:v>8.8330820006701028E-10</c:v>
                </c:pt>
                <c:pt idx="323">
                  <c:v>9.3929108356620705E-10</c:v>
                </c:pt>
                <c:pt idx="324">
                  <c:v>9.9873149478789731E-10</c:v>
                </c:pt>
                <c:pt idx="325">
                  <c:v>1.0618371101937901E-9</c:v>
                </c:pt>
                <c:pt idx="326">
                  <c:v>1.1288277096591214E-9</c:v>
                </c:pt>
                <c:pt idx="327">
                  <c:v>1.1999358589856384E-9</c:v>
                </c:pt>
                <c:pt idx="328">
                  <c:v>1.2754076295260489E-9</c:v>
                </c:pt>
                <c:pt idx="329">
                  <c:v>1.3555033568569167E-9</c:v>
                </c:pt>
                <c:pt idx="330">
                  <c:v>1.4404984405343262E-9</c:v>
                </c:pt>
                <c:pt idx="331">
                  <c:v>1.5306841870670345E-9</c:v>
                </c:pt>
                <c:pt idx="332">
                  <c:v>1.6263686983485015E-9</c:v>
                </c:pt>
                <c:pt idx="333">
                  <c:v>1.7278778078991217E-9</c:v>
                </c:pt>
                <c:pt idx="334">
                  <c:v>1.8355560673871932E-9</c:v>
                </c:pt>
                <c:pt idx="335">
                  <c:v>1.9497677860172241E-9</c:v>
                </c:pt>
                <c:pt idx="336">
                  <c:v>2.0708981255029194E-9</c:v>
                </c:pt>
                <c:pt idx="337">
                  <c:v>2.1993542534734592E-9</c:v>
                </c:pt>
                <c:pt idx="338">
                  <c:v>2.3355665583027602E-9</c:v>
                </c:pt>
                <c:pt idx="339">
                  <c:v>2.4799899284950224E-9</c:v>
                </c:pt>
                <c:pt idx="340">
                  <c:v>2.6331050999142506E-9</c:v>
                </c:pt>
                <c:pt idx="341">
                  <c:v>2.7954200743027329E-9</c:v>
                </c:pt>
                <c:pt idx="342">
                  <c:v>2.9674716127019104E-9</c:v>
                </c:pt>
                <c:pt idx="343">
                  <c:v>3.1498268075614506E-9</c:v>
                </c:pt>
                <c:pt idx="344">
                  <c:v>3.3430847375066419E-9</c:v>
                </c:pt>
                <c:pt idx="345">
                  <c:v>3.5478782089216572E-9</c:v>
                </c:pt>
                <c:pt idx="346">
                  <c:v>3.7648755887088583E-9</c:v>
                </c:pt>
                <c:pt idx="347">
                  <c:v>3.9947827327885145E-9</c:v>
                </c:pt>
                <c:pt idx="348">
                  <c:v>4.2383450151238655E-9</c:v>
                </c:pt>
                <c:pt idx="349">
                  <c:v>4.4963494622808543E-9</c:v>
                </c:pt>
                <c:pt idx="350">
                  <c:v>4.7696269987713515E-9</c:v>
                </c:pt>
                <c:pt idx="351">
                  <c:v>5.0590548086740162E-9</c:v>
                </c:pt>
                <c:pt idx="352">
                  <c:v>5.365558819288405E-9</c:v>
                </c:pt>
                <c:pt idx="353">
                  <c:v>5.6901163128451436E-9</c:v>
                </c:pt>
                <c:pt idx="354">
                  <c:v>6.0337586725797779E-9</c:v>
                </c:pt>
                <c:pt idx="355">
                  <c:v>6.3975742697704955E-9</c:v>
                </c:pt>
                <c:pt idx="356">
                  <c:v>6.7827114986483266E-9</c:v>
                </c:pt>
                <c:pt idx="357">
                  <c:v>7.1903819664089625E-9</c:v>
                </c:pt>
                <c:pt idx="358">
                  <c:v>7.6218638458901175E-9</c:v>
                </c:pt>
                <c:pt idx="359">
                  <c:v>8.0785053988274833E-9</c:v>
                </c:pt>
                <c:pt idx="360">
                  <c:v>8.5617286779677635E-9</c:v>
                </c:pt>
                <c:pt idx="361">
                  <c:v>9.0730334166957989E-9</c:v>
                </c:pt>
                <c:pt idx="362">
                  <c:v>9.6140011152309457E-9</c:v>
                </c:pt>
                <c:pt idx="363">
                  <c:v>1.0186299332860541E-8</c:v>
                </c:pt>
                <c:pt idx="364">
                  <c:v>1.0791686196109344E-8</c:v>
                </c:pt>
                <c:pt idx="365">
                  <c:v>1.1432015133194105E-8</c:v>
                </c:pt>
                <c:pt idx="366">
                  <c:v>1.2109239845580332E-8</c:v>
                </c:pt>
                <c:pt idx="367">
                  <c:v>1.2825419527946466E-8</c:v>
                </c:pt>
                <c:pt idx="368">
                  <c:v>1.3582724348371605E-8</c:v>
                </c:pt>
                <c:pt idx="369">
                  <c:v>1.4383441201090263E-8</c:v>
                </c:pt>
                <c:pt idx="370">
                  <c:v>1.5229979744712629E-8</c:v>
                </c:pt>
                <c:pt idx="371">
                  <c:v>1.6124878739383789E-8</c:v>
                </c:pt>
                <c:pt idx="372">
                  <c:v>1.7070812696954039E-8</c:v>
                </c:pt>
                <c:pt idx="373">
                  <c:v>1.8070598858858286E-8</c:v>
                </c:pt>
                <c:pt idx="374">
                  <c:v>1.9127204517051115E-8</c:v>
                </c:pt>
                <c:pt idx="375">
                  <c:v>2.0243754694022527E-8</c:v>
                </c:pt>
                <c:pt idx="376">
                  <c:v>2.1423540198622367E-8</c:v>
                </c:pt>
                <c:pt idx="377">
                  <c:v>2.2670026075156666E-8</c:v>
                </c:pt>
                <c:pt idx="378">
                  <c:v>2.3986860463980399E-8</c:v>
                </c:pt>
                <c:pt idx="379">
                  <c:v>2.5377883892607446E-8</c:v>
                </c:pt>
                <c:pt idx="380">
                  <c:v>2.6847139017182738E-8</c:v>
                </c:pt>
                <c:pt idx="381">
                  <c:v>2.8398880835022781E-8</c:v>
                </c:pt>
                <c:pt idx="382">
                  <c:v>3.0037587389824141E-8</c:v>
                </c:pt>
                <c:pt idx="383">
                  <c:v>3.1767970992068891E-8</c:v>
                </c:pt>
                <c:pt idx="384">
                  <c:v>3.3594989978122662E-8</c:v>
                </c:pt>
                <c:pt idx="385">
                  <c:v>3.5523861032527812E-8</c:v>
                </c:pt>
                <c:pt idx="386">
                  <c:v>3.7560072099035671E-8</c:v>
                </c:pt>
                <c:pt idx="387">
                  <c:v>3.9709395907011402E-8</c:v>
                </c:pt>
                <c:pt idx="388">
                  <c:v>4.1977904140970386E-8</c:v>
                </c:pt>
                <c:pt idx="389">
                  <c:v>4.4371982282180433E-8</c:v>
                </c:pt>
                <c:pt idx="390">
                  <c:v>4.6898345152479273E-8</c:v>
                </c:pt>
                <c:pt idx="391">
                  <c:v>4.9564053191724981E-8</c:v>
                </c:pt>
                <c:pt idx="392">
                  <c:v>5.2376529501608814E-8</c:v>
                </c:pt>
                <c:pt idx="393">
                  <c:v>5.5343577689926881E-8</c:v>
                </c:pt>
                <c:pt idx="394">
                  <c:v>5.8473400550823175E-8</c:v>
                </c:pt>
                <c:pt idx="395">
                  <c:v>6.1774619617985712E-8</c:v>
                </c:pt>
                <c:pt idx="396">
                  <c:v>6.5256295629308776E-8</c:v>
                </c:pt>
                <c:pt idx="397">
                  <c:v>6.8927949943114509E-8</c:v>
                </c:pt>
                <c:pt idx="398">
                  <c:v>7.2799586947673839E-8</c:v>
                </c:pt>
                <c:pt idx="399">
                  <c:v>7.6881717507472704E-8</c:v>
                </c:pt>
                <c:pt idx="400">
                  <c:v>8.1185383491440544E-8</c:v>
                </c:pt>
                <c:pt idx="401">
                  <c:v>8.5722183430188837E-8</c:v>
                </c:pt>
                <c:pt idx="402">
                  <c:v>9.0504299351219711E-8</c:v>
                </c:pt>
                <c:pt idx="403">
                  <c:v>9.5544524843028526E-8</c:v>
                </c:pt>
                <c:pt idx="404">
                  <c:v>1.0085629440108154E-7</c:v>
                </c:pt>
                <c:pt idx="405">
                  <c:v>1.0645371411076024E-7</c:v>
                </c:pt>
                <c:pt idx="406">
                  <c:v>1.1235159372457344E-7</c:v>
                </c:pt>
                <c:pt idx="407">
                  <c:v>1.1856548019320583E-7</c:v>
                </c:pt>
                <c:pt idx="408">
                  <c:v>1.2511169271234363E-7</c:v>
                </c:pt>
                <c:pt idx="409">
                  <c:v>1.3200735934964928E-7</c:v>
                </c:pt>
                <c:pt idx="410">
                  <c:v>1.3927045531880916E-7</c:v>
                </c:pt>
                <c:pt idx="411">
                  <c:v>1.4691984297017934E-7</c:v>
                </c:pt>
                <c:pt idx="412">
                  <c:v>1.5497531357028997E-7</c:v>
                </c:pt>
                <c:pt idx="413">
                  <c:v>1.6345763094526591E-7</c:v>
                </c:pt>
                <c:pt idx="414">
                  <c:v>1.7238857706614467E-7</c:v>
                </c:pt>
                <c:pt idx="415">
                  <c:v>1.8179099965707552E-7</c:v>
                </c:pt>
                <c:pt idx="416">
                  <c:v>1.9168886191050278E-7</c:v>
                </c:pt>
                <c:pt idx="417">
                  <c:v>2.0210729439666786E-7</c:v>
                </c:pt>
                <c:pt idx="418">
                  <c:v>2.1307264925809109E-7</c:v>
                </c:pt>
                <c:pt idx="419">
                  <c:v>2.2461255678315936E-7</c:v>
                </c:pt>
                <c:pt idx="420">
                  <c:v>2.367559844564804E-7</c:v>
                </c:pt>
                <c:pt idx="421">
                  <c:v>2.4953329858742527E-7</c:v>
                </c:pt>
                <c:pt idx="422">
                  <c:v>2.6297632862198525E-7</c:v>
                </c:pt>
                <c:pt idx="423">
                  <c:v>2.7711843424714158E-7</c:v>
                </c:pt>
                <c:pt idx="424">
                  <c:v>2.9199457540089035E-7</c:v>
                </c:pt>
                <c:pt idx="425">
                  <c:v>3.0764138530539907E-7</c:v>
                </c:pt>
                <c:pt idx="426">
                  <c:v>3.2409724664499813E-7</c:v>
                </c:pt>
                <c:pt idx="427">
                  <c:v>3.4140237101533008E-7</c:v>
                </c:pt>
                <c:pt idx="428">
                  <c:v>3.595988817744791E-7</c:v>
                </c:pt>
                <c:pt idx="429">
                  <c:v>3.7873090043185762E-7</c:v>
                </c:pt>
                <c:pt idx="430">
                  <c:v>3.9884463671536419E-7</c:v>
                </c:pt>
                <c:pt idx="431">
                  <c:v>4.199884824627136E-7</c:v>
                </c:pt>
                <c:pt idx="432">
                  <c:v>4.4221310948773204E-7</c:v>
                </c:pt>
                <c:pt idx="433">
                  <c:v>4.6557157157831036E-7</c:v>
                </c:pt>
                <c:pt idx="434">
                  <c:v>4.9011941078780012E-7</c:v>
                </c:pt>
                <c:pt idx="435">
                  <c:v>5.1591476818795407E-7</c:v>
                </c:pt>
                <c:pt idx="436">
                  <c:v>5.4301849925696948E-7</c:v>
                </c:pt>
                <c:pt idx="437">
                  <c:v>5.7149429408279726E-7</c:v>
                </c:pt>
                <c:pt idx="438">
                  <c:v>6.0140880256784033E-7</c:v>
                </c:pt>
                <c:pt idx="439">
                  <c:v>6.3283176482803487E-7</c:v>
                </c:pt>
                <c:pt idx="440">
                  <c:v>6.6583614698572917E-7</c:v>
                </c:pt>
                <c:pt idx="441">
                  <c:v>7.0049828256303849E-7</c:v>
                </c:pt>
                <c:pt idx="442">
                  <c:v>7.3689801968917121E-7</c:v>
                </c:pt>
                <c:pt idx="443">
                  <c:v>7.7511887434294168E-7</c:v>
                </c:pt>
                <c:pt idx="444">
                  <c:v>8.1524818985889474E-7</c:v>
                </c:pt>
                <c:pt idx="445">
                  <c:v>8.5737730293367867E-7</c:v>
                </c:pt>
                <c:pt idx="446">
                  <c:v>9.0160171637692072E-7</c:v>
                </c:pt>
                <c:pt idx="447">
                  <c:v>9.4802127885958096E-7</c:v>
                </c:pt>
                <c:pt idx="448">
                  <c:v>9.9674037192079971E-7</c:v>
                </c:pt>
                <c:pt idx="449">
                  <c:v>1.0478681045035381E-6</c:v>
                </c:pt>
                <c:pt idx="450">
                  <c:v>1.1015185152977546E-6</c:v>
                </c:pt>
                <c:pt idx="451">
                  <c:v>1.1578107831797319E-6</c:v>
                </c:pt>
                <c:pt idx="452">
                  <c:v>1.2168694460450504E-6</c:v>
                </c:pt>
                <c:pt idx="453">
                  <c:v>1.2788246283432746E-6</c:v>
                </c:pt>
                <c:pt idx="454">
                  <c:v>1.3438122776315193E-6</c:v>
                </c:pt>
                <c:pt idx="455">
                  <c:v>1.4119744104755583E-6</c:v>
                </c:pt>
                <c:pt idx="456">
                  <c:v>1.4834593680365777E-6</c:v>
                </c:pt>
                <c:pt idx="457">
                  <c:v>1.5584220816937146E-6</c:v>
                </c:pt>
                <c:pt idx="458">
                  <c:v>1.637024349062725E-6</c:v>
                </c:pt>
                <c:pt idx="459">
                  <c:v>1.7194351207836197E-6</c:v>
                </c:pt>
                <c:pt idx="460">
                  <c:v>1.8058307984609255E-6</c:v>
                </c:pt>
                <c:pt idx="461">
                  <c:v>1.8963955441534293E-6</c:v>
                </c:pt>
                <c:pt idx="462">
                  <c:v>1.9913216018215887E-6</c:v>
                </c:pt>
                <c:pt idx="463">
                  <c:v>2.0908096311547604E-6</c:v>
                </c:pt>
                <c:pt idx="464">
                  <c:v>2.1950690542122514E-6</c:v>
                </c:pt>
                <c:pt idx="465">
                  <c:v>2.3043184153269252E-6</c:v>
                </c:pt>
                <c:pt idx="466">
                  <c:v>2.4187857547326054E-6</c:v>
                </c:pt>
                <c:pt idx="467">
                  <c:v>2.5387089963918336E-6</c:v>
                </c:pt>
                <c:pt idx="468">
                  <c:v>2.6643363505138809E-6</c:v>
                </c:pt>
                <c:pt idx="469">
                  <c:v>2.7959267312689112E-6</c:v>
                </c:pt>
                <c:pt idx="470">
                  <c:v>2.933750190218087E-6</c:v>
                </c:pt>
                <c:pt idx="471">
                  <c:v>3.0780883659964409E-6</c:v>
                </c:pt>
                <c:pt idx="472">
                  <c:v>3.2292349507995045E-6</c:v>
                </c:pt>
                <c:pt idx="473">
                  <c:v>3.3874961742432425E-6</c:v>
                </c:pt>
                <c:pt idx="474">
                  <c:v>3.5531913051806338E-6</c:v>
                </c:pt>
                <c:pt idx="475">
                  <c:v>3.7266531720786841E-6</c:v>
                </c:pt>
                <c:pt idx="476">
                  <c:v>3.9082287025737617E-6</c:v>
                </c:pt>
                <c:pt idx="477">
                  <c:v>4.0982794828438228E-6</c:v>
                </c:pt>
                <c:pt idx="478">
                  <c:v>4.2971823374522122E-6</c:v>
                </c:pt>
                <c:pt idx="479">
                  <c:v>4.5053299303381701E-6</c:v>
                </c:pt>
                <c:pt idx="480">
                  <c:v>4.7231313876463812E-6</c:v>
                </c:pt>
                <c:pt idx="481">
                  <c:v>4.9510129431094999E-6</c:v>
                </c:pt>
                <c:pt idx="482">
                  <c:v>5.189418606715275E-6</c:v>
                </c:pt>
                <c:pt idx="483">
                  <c:v>5.4388108574121902E-6</c:v>
                </c:pt>
                <c:pt idx="484">
                  <c:v>5.6996713606268053E-6</c:v>
                </c:pt>
                <c:pt idx="485">
                  <c:v>5.9725017113880495E-6</c:v>
                </c:pt>
                <c:pt idx="486">
                  <c:v>6.2578242038749015E-6</c:v>
                </c:pt>
                <c:pt idx="487">
                  <c:v>6.5561826282259292E-6</c:v>
                </c:pt>
                <c:pt idx="488">
                  <c:v>6.8681430954718775E-6</c:v>
                </c:pt>
                <c:pt idx="489">
                  <c:v>7.1942948914750644E-6</c:v>
                </c:pt>
                <c:pt idx="490">
                  <c:v>7.5352513607829111E-6</c:v>
                </c:pt>
                <c:pt idx="491">
                  <c:v>7.8916508213265723E-6</c:v>
                </c:pt>
                <c:pt idx="492">
                  <c:v>8.2641575109199081E-6</c:v>
                </c:pt>
                <c:pt idx="493">
                  <c:v>8.6534625665386801E-6</c:v>
                </c:pt>
                <c:pt idx="494">
                  <c:v>9.0602850373848911E-6</c:v>
                </c:pt>
                <c:pt idx="495">
                  <c:v>9.4853729327668311E-6</c:v>
                </c:pt>
                <c:pt idx="496">
                  <c:v>9.9295043058510828E-6</c:v>
                </c:pt>
                <c:pt idx="497">
                  <c:v>1.0393488374369845E-5</c:v>
                </c:pt>
                <c:pt idx="498">
                  <c:v>1.0878166679392641E-5</c:v>
                </c:pt>
                <c:pt idx="499">
                  <c:v>1.1384414283299924E-5</c:v>
                </c:pt>
                <c:pt idx="500">
                  <c:v>1.1913141008122973E-5</c:v>
                </c:pt>
                <c:pt idx="501">
                  <c:v>1.24652927154433E-5</c:v>
                </c:pt>
                <c:pt idx="502">
                  <c:v>1.3041852629072559E-5</c:v>
                </c:pt>
                <c:pt idx="503">
                  <c:v>1.3643842701763781E-5</c:v>
                </c:pt>
                <c:pt idx="504">
                  <c:v>1.4272325027233431E-5</c:v>
                </c:pt>
                <c:pt idx="505">
                  <c:v>1.4928403298804427E-5</c:v>
                </c:pt>
                <c:pt idx="506">
                  <c:v>1.5613224316009548E-5</c:v>
                </c:pt>
                <c:pt idx="507">
                  <c:v>1.6327979540525933E-5</c:v>
                </c:pt>
                <c:pt idx="508">
                  <c:v>1.7073906702842595E-5</c:v>
                </c:pt>
                <c:pt idx="509">
                  <c:v>1.7852291461093407E-5</c:v>
                </c:pt>
                <c:pt idx="510">
                  <c:v>1.8664469113520537E-5</c:v>
                </c:pt>
                <c:pt idx="511">
                  <c:v>1.9511826366065742E-5</c:v>
                </c:pt>
                <c:pt idx="512">
                  <c:v>2.03958031566181E-5</c:v>
                </c:pt>
                <c:pt idx="513">
                  <c:v>2.1317894537481357E-5</c:v>
                </c:pt>
                <c:pt idx="514">
                  <c:v>2.2279652617656193E-5</c:v>
                </c:pt>
                <c:pt idx="515">
                  <c:v>2.3282688566565932E-5</c:v>
                </c:pt>
                <c:pt idx="516">
                  <c:v>2.4328674680889839E-5</c:v>
                </c:pt>
                <c:pt idx="517">
                  <c:v>2.5419346516199291E-5</c:v>
                </c:pt>
                <c:pt idx="518">
                  <c:v>2.6556505085130561E-5</c:v>
                </c:pt>
                <c:pt idx="519">
                  <c:v>2.7742019123858096E-5</c:v>
                </c:pt>
                <c:pt idx="520">
                  <c:v>2.8977827428671099E-5</c:v>
                </c:pt>
                <c:pt idx="521">
                  <c:v>3.026594126448845E-5</c:v>
                </c:pt>
                <c:pt idx="522">
                  <c:v>3.1608446847184518E-5</c:v>
                </c:pt>
                <c:pt idx="523">
                  <c:v>3.3007507901632526E-5</c:v>
                </c:pt>
                <c:pt idx="524">
                  <c:v>3.446536829740845E-5</c:v>
                </c:pt>
                <c:pt idx="525">
                  <c:v>3.5984354764134302E-5</c:v>
                </c:pt>
                <c:pt idx="526">
                  <c:v>3.7566879688475885E-5</c:v>
                </c:pt>
                <c:pt idx="527">
                  <c:v>3.9215443994845077E-5</c:v>
                </c:pt>
                <c:pt idx="528">
                  <c:v>4.0932640111894792E-5</c:v>
                </c:pt>
                <c:pt idx="529">
                  <c:v>4.272115502692918E-5</c:v>
                </c:pt>
                <c:pt idx="530">
                  <c:v>4.4583773430388951E-5</c:v>
                </c:pt>
                <c:pt idx="531">
                  <c:v>4.6523380952607508E-5</c:v>
                </c:pt>
                <c:pt idx="532">
                  <c:v>4.8542967495069428E-5</c:v>
                </c:pt>
                <c:pt idx="533">
                  <c:v>5.064563065844076E-5</c:v>
                </c:pt>
                <c:pt idx="534">
                  <c:v>5.2834579269673355E-5</c:v>
                </c:pt>
                <c:pt idx="535">
                  <c:v>5.5113137010524554E-5</c:v>
                </c:pt>
                <c:pt idx="536">
                  <c:v>5.7484746149867506E-5</c:v>
                </c:pt>
                <c:pt idx="537">
                  <c:v>5.9952971382203398E-5</c:v>
                </c:pt>
                <c:pt idx="538">
                  <c:v>6.2521503774820382E-5</c:v>
                </c:pt>
                <c:pt idx="539">
                  <c:v>6.5194164826084963E-5</c:v>
                </c:pt>
                <c:pt idx="540">
                  <c:v>6.7974910637375819E-5</c:v>
                </c:pt>
                <c:pt idx="541">
                  <c:v>7.0867836201213765E-5</c:v>
                </c:pt>
                <c:pt idx="542">
                  <c:v>7.3877179808172445E-5</c:v>
                </c:pt>
                <c:pt idx="543">
                  <c:v>7.7007327575183372E-5</c:v>
                </c:pt>
                <c:pt idx="544">
                  <c:v>8.026281809788975E-5</c:v>
                </c:pt>
                <c:pt idx="545">
                  <c:v>8.3648347229727673E-5</c:v>
                </c:pt>
                <c:pt idx="546">
                  <c:v>8.7168772990450229E-5</c:v>
                </c:pt>
                <c:pt idx="547">
                  <c:v>9.0829120606840372E-5</c:v>
                </c:pt>
                <c:pt idx="548">
                  <c:v>9.4634587688384802E-5</c:v>
                </c:pt>
                <c:pt idx="549">
                  <c:v>9.8590549540716104E-5</c:v>
                </c:pt>
                <c:pt idx="550">
                  <c:v>1.0270256461965543E-4</c:v>
                </c:pt>
                <c:pt idx="551">
                  <c:v>1.069763801287145E-4</c:v>
                </c:pt>
                <c:pt idx="552">
                  <c:v>1.1141793776294909E-4</c:v>
                </c:pt>
                <c:pt idx="553">
                  <c:v>1.1603337960207127E-4</c:v>
                </c:pt>
                <c:pt idx="554">
                  <c:v>1.2082905415576416E-4</c:v>
                </c:pt>
                <c:pt idx="555">
                  <c:v>1.2581152256415639E-4</c:v>
                </c:pt>
                <c:pt idx="556">
                  <c:v>1.3098756495644325E-4</c:v>
                </c:pt>
                <c:pt idx="557">
                  <c:v>1.3636418697065495E-4</c:v>
                </c:pt>
                <c:pt idx="558">
                  <c:v>1.4194862643760218E-4</c:v>
                </c:pt>
                <c:pt idx="559">
                  <c:v>1.4774836023203418E-4</c:v>
                </c:pt>
                <c:pt idx="560">
                  <c:v>1.5377111129407818E-4</c:v>
                </c:pt>
                <c:pt idx="561">
                  <c:v>1.6002485582402396E-4</c:v>
                </c:pt>
                <c:pt idx="562">
                  <c:v>1.6651783065354891E-4</c:v>
                </c:pt>
                <c:pt idx="563">
                  <c:v>1.7325854079648019E-4</c:v>
                </c:pt>
                <c:pt idx="564">
                  <c:v>1.8025576718220393E-4</c:v>
                </c:pt>
                <c:pt idx="565">
                  <c:v>1.8751857457483879E-4</c:v>
                </c:pt>
                <c:pt idx="566">
                  <c:v>1.9505631968129788E-4</c:v>
                </c:pt>
                <c:pt idx="567">
                  <c:v>2.0287865945136567E-4</c:v>
                </c:pt>
                <c:pt idx="568">
                  <c:v>2.1099555957292015E-4</c:v>
                </c:pt>
                <c:pt idx="569">
                  <c:v>2.1941730316542811E-4</c:v>
                </c:pt>
                <c:pt idx="570">
                  <c:v>2.2815449967484043E-4</c:v>
                </c:pt>
                <c:pt idx="571">
                  <c:v>2.3721809397300825E-4</c:v>
                </c:pt>
                <c:pt idx="572">
                  <c:v>2.4661937566473061E-4</c:v>
                </c:pt>
                <c:pt idx="573">
                  <c:v>2.5636998860554324E-4</c:v>
                </c:pt>
                <c:pt idx="574">
                  <c:v>2.6648194063332926E-4</c:v>
                </c:pt>
                <c:pt idx="575">
                  <c:v>2.7696761351683112E-4</c:v>
                </c:pt>
                <c:pt idx="576">
                  <c:v>2.8783977312412149E-4</c:v>
                </c:pt>
                <c:pt idx="577">
                  <c:v>2.9911157981405854E-4</c:v>
                </c:pt>
                <c:pt idx="578">
                  <c:v>3.1079659905374466E-4</c:v>
                </c:pt>
                <c:pt idx="579">
                  <c:v>3.2290881226495712E-4</c:v>
                </c:pt>
                <c:pt idx="580">
                  <c:v>3.3546262790251066E-4</c:v>
                </c:pt>
                <c:pt idx="581">
                  <c:v>3.4847289276746559E-4</c:v>
                </c:pt>
                <c:pt idx="582">
                  <c:v>3.6195490355804544E-4</c:v>
                </c:pt>
                <c:pt idx="583">
                  <c:v>3.759244186611186E-4</c:v>
                </c:pt>
                <c:pt idx="584">
                  <c:v>3.9039767018701408E-4</c:v>
                </c:pt>
                <c:pt idx="585">
                  <c:v>4.053913762504227E-4</c:v>
                </c:pt>
                <c:pt idx="586">
                  <c:v>4.2092275350006286E-4</c:v>
                </c:pt>
                <c:pt idx="587">
                  <c:v>4.3700952989974624E-4</c:v>
                </c:pt>
                <c:pt idx="588">
                  <c:v>4.5366995776340409E-4</c:v>
                </c:pt>
                <c:pt idx="589">
                  <c:v>4.7092282704657362E-4</c:v>
                </c:pt>
                <c:pt idx="590">
                  <c:v>4.8878747889679187E-4</c:v>
                </c:pt>
                <c:pt idx="591">
                  <c:v>5.0728381946522612E-4</c:v>
                </c:pt>
                <c:pt idx="592">
                  <c:v>5.2643233398184421E-4</c:v>
                </c:pt>
                <c:pt idx="593">
                  <c:v>5.4625410109629987E-4</c:v>
                </c:pt>
                <c:pt idx="594">
                  <c:v>5.6677080748664685E-4</c:v>
                </c:pt>
                <c:pt idx="595">
                  <c:v>5.8800476273788787E-4</c:v>
                </c:pt>
                <c:pt idx="596">
                  <c:v>6.0997891449227494E-4</c:v>
                </c:pt>
                <c:pt idx="597">
                  <c:v>6.3271686387315949E-4</c:v>
                </c:pt>
                <c:pt idx="598">
                  <c:v>6.5624288118410574E-4</c:v>
                </c:pt>
                <c:pt idx="599">
                  <c:v>6.8058192188483256E-4</c:v>
                </c:pt>
                <c:pt idx="600">
                  <c:v>7.0575964284547447E-4</c:v>
                </c:pt>
                <c:pt idx="601">
                  <c:v>7.3180241888047212E-4</c:v>
                </c:pt>
                <c:pt idx="602">
                  <c:v>7.5873735956331933E-4</c:v>
                </c:pt>
                <c:pt idx="603">
                  <c:v>7.8659232632323571E-4</c:v>
                </c:pt>
                <c:pt idx="604">
                  <c:v>8.1539594982468506E-4</c:v>
                </c:pt>
                <c:pt idx="605">
                  <c:v>8.4517764763052908E-4</c:v>
                </c:pt>
                <c:pt idx="606">
                  <c:v>8.7596764214943254E-4</c:v>
                </c:pt>
                <c:pt idx="607">
                  <c:v>9.0779697886799674E-4</c:v>
                </c:pt>
                <c:pt idx="608">
                  <c:v>9.4069754486790079E-4</c:v>
                </c:pt>
                <c:pt idx="609">
                  <c:v>9.7470208762819857E-4</c:v>
                </c:pt>
                <c:pt idx="610">
                  <c:v>1.0098442341126815E-3</c:v>
                </c:pt>
                <c:pt idx="611">
                  <c:v>1.0461585101421104E-3</c:v>
                </c:pt>
                <c:pt idx="612">
                  <c:v>1.0836803600508399E-3</c:v>
                </c:pt>
                <c:pt idx="613">
                  <c:v>1.1224461666272179E-3</c:v>
                </c:pt>
                <c:pt idx="614">
                  <c:v>1.162493271336927E-3</c:v>
                </c:pt>
                <c:pt idx="615">
                  <c:v>1.2038599948282019E-3</c:v>
                </c:pt>
                <c:pt idx="616">
                  <c:v>1.2465856577176535E-3</c:v>
                </c:pt>
                <c:pt idx="617">
                  <c:v>1.2907106016552007E-3</c:v>
                </c:pt>
                <c:pt idx="618">
                  <c:v>1.3362762106663743E-3</c:v>
                </c:pt>
                <c:pt idx="619">
                  <c:v>1.3833249327700212E-3</c:v>
                </c:pt>
                <c:pt idx="620">
                  <c:v>1.4319003018691703E-3</c:v>
                </c:pt>
                <c:pt idx="621">
                  <c:v>1.4820469599126224E-3</c:v>
                </c:pt>
                <c:pt idx="622">
                  <c:v>1.533810679324463E-3</c:v>
                </c:pt>
                <c:pt idx="623">
                  <c:v>1.5872383856985525E-3</c:v>
                </c:pt>
                <c:pt idx="624">
                  <c:v>1.6423781807546499E-3</c:v>
                </c:pt>
                <c:pt idx="625">
                  <c:v>1.6992793655526571E-3</c:v>
                </c:pt>
                <c:pt idx="626">
                  <c:v>1.7579924639610591E-3</c:v>
                </c:pt>
                <c:pt idx="627">
                  <c:v>1.8185692463754666E-3</c:v>
                </c:pt>
                <c:pt idx="628">
                  <c:v>1.8810627536827351E-3</c:v>
                </c:pt>
                <c:pt idx="629">
                  <c:v>1.9455273214659288E-3</c:v>
                </c:pt>
                <c:pt idx="630">
                  <c:v>2.0120186044449927E-3</c:v>
                </c:pt>
                <c:pt idx="631">
                  <c:v>2.0805936011477448E-3</c:v>
                </c:pt>
                <c:pt idx="632">
                  <c:v>2.1513106788053878E-3</c:v>
                </c:pt>
                <c:pt idx="633">
                  <c:v>2.2242295984664603E-3</c:v>
                </c:pt>
                <c:pt idx="634">
                  <c:v>2.2994115403227708E-3</c:v>
                </c:pt>
                <c:pt idx="635">
                  <c:v>2.3769191292404958E-3</c:v>
                </c:pt>
                <c:pt idx="636">
                  <c:v>2.4568164604892857E-3</c:v>
                </c:pt>
                <c:pt idx="637">
                  <c:v>2.5391691256618095E-3</c:v>
                </c:pt>
                <c:pt idx="638">
                  <c:v>2.624044238775847E-3</c:v>
                </c:pt>
                <c:pt idx="639">
                  <c:v>2.7115104625505876E-3</c:v>
                </c:pt>
                <c:pt idx="640">
                  <c:v>2.8016380348484869E-3</c:v>
                </c:pt>
                <c:pt idx="641">
                  <c:v>2.8944987952735156E-3</c:v>
                </c:pt>
                <c:pt idx="642">
                  <c:v>2.9901662119163831E-3</c:v>
                </c:pt>
                <c:pt idx="643">
                  <c:v>3.0887154082367718E-3</c:v>
                </c:pt>
                <c:pt idx="644">
                  <c:v>3.1902231900722412E-3</c:v>
                </c:pt>
                <c:pt idx="645">
                  <c:v>3.2947680727631215E-3</c:v>
                </c:pt>
                <c:pt idx="646">
                  <c:v>3.4024303083821233E-3</c:v>
                </c:pt>
                <c:pt idx="647">
                  <c:v>3.513291913057126E-3</c:v>
                </c:pt>
                <c:pt idx="648">
                  <c:v>3.6274366943750522E-3</c:v>
                </c:pt>
                <c:pt idx="649">
                  <c:v>3.7449502788542946E-3</c:v>
                </c:pt>
                <c:pt idx="650">
                  <c:v>3.865920139472811E-3</c:v>
                </c:pt>
                <c:pt idx="651">
                  <c:v>3.9904356232383789E-3</c:v>
                </c:pt>
                <c:pt idx="652">
                  <c:v>4.1185879787872517E-3</c:v>
                </c:pt>
                <c:pt idx="653">
                  <c:v>4.2504703839967416E-3</c:v>
                </c:pt>
                <c:pt idx="654">
                  <c:v>4.3861779735970084E-3</c:v>
                </c:pt>
                <c:pt idx="655">
                  <c:v>4.5258078667667224E-3</c:v>
                </c:pt>
                <c:pt idx="656">
                  <c:v>4.6694591946968272E-3</c:v>
                </c:pt>
                <c:pt idx="657">
                  <c:v>4.8172331281061869E-3</c:v>
                </c:pt>
                <c:pt idx="658">
                  <c:v>4.969232904692312E-3</c:v>
                </c:pt>
                <c:pt idx="659">
                  <c:v>5.1255638564999722E-3</c:v>
                </c:pt>
                <c:pt idx="660">
                  <c:v>5.2863334371899863E-3</c:v>
                </c:pt>
                <c:pt idx="661">
                  <c:v>5.4516512491899049E-3</c:v>
                </c:pt>
                <c:pt idx="662">
                  <c:v>5.6216290707079165E-3</c:v>
                </c:pt>
                <c:pt idx="663">
                  <c:v>5.796380882590769E-3</c:v>
                </c:pt>
                <c:pt idx="664">
                  <c:v>5.9760228950059488E-3</c:v>
                </c:pt>
                <c:pt idx="665">
                  <c:v>6.160673573927862E-3</c:v>
                </c:pt>
                <c:pt idx="666">
                  <c:v>6.3504536674074061E-3</c:v>
                </c:pt>
                <c:pt idx="667">
                  <c:v>6.5454862316035797E-3</c:v>
                </c:pt>
                <c:pt idx="668">
                  <c:v>6.7458966565554744E-3</c:v>
                </c:pt>
                <c:pt idx="669">
                  <c:v>6.9518126916723712E-3</c:v>
                </c:pt>
                <c:pt idx="670">
                  <c:v>7.1633644709192179E-3</c:v>
                </c:pt>
                <c:pt idx="671">
                  <c:v>7.3806845376742638E-3</c:v>
                </c:pt>
                <c:pt idx="672">
                  <c:v>7.6039078692350208E-3</c:v>
                </c:pt>
                <c:pt idx="673">
                  <c:v>7.8331719009485223E-3</c:v>
                </c:pt>
                <c:pt idx="674">
                  <c:v>8.0686165499408834E-3</c:v>
                </c:pt>
                <c:pt idx="675">
                  <c:v>8.3103842384211358E-3</c:v>
                </c:pt>
                <c:pt idx="676">
                  <c:v>8.5586199165335417E-3</c:v>
                </c:pt>
                <c:pt idx="677">
                  <c:v>8.8134710847322557E-3</c:v>
                </c:pt>
                <c:pt idx="678">
                  <c:v>9.0750878156515592E-3</c:v>
                </c:pt>
                <c:pt idx="679">
                  <c:v>9.3436227754446922E-3</c:v>
                </c:pt>
                <c:pt idx="680">
                  <c:v>9.6192312445634448E-3</c:v>
                </c:pt>
                <c:pt idx="681">
                  <c:v>9.9020711379507083E-3</c:v>
                </c:pt>
                <c:pt idx="682">
                  <c:v>1.0192303024617178E-2</c:v>
                </c:pt>
                <c:pt idx="683">
                  <c:v>1.0490090146573521E-2</c:v>
                </c:pt>
                <c:pt idx="684">
                  <c:v>1.0795598437088348E-2</c:v>
                </c:pt>
                <c:pt idx="685">
                  <c:v>1.1108996538242327E-2</c:v>
                </c:pt>
                <c:pt idx="686">
                  <c:v>1.1430455817748085E-2</c:v>
                </c:pt>
                <c:pt idx="687">
                  <c:v>1.1760150385005302E-2</c:v>
                </c:pt>
                <c:pt idx="688">
                  <c:v>1.2098257106359861E-2</c:v>
                </c:pt>
                <c:pt idx="689">
                  <c:v>1.2444955619535661E-2</c:v>
                </c:pt>
                <c:pt idx="690">
                  <c:v>1.2800428347207227E-2</c:v>
                </c:pt>
                <c:pt idx="691">
                  <c:v>1.3164860509680956E-2</c:v>
                </c:pt>
                <c:pt idx="692">
                  <c:v>1.3538440136652381E-2</c:v>
                </c:pt>
                <c:pt idx="693">
                  <c:v>1.3921358078006724E-2</c:v>
                </c:pt>
                <c:pt idx="694">
                  <c:v>1.4313808013629348E-2</c:v>
                </c:pt>
                <c:pt idx="695">
                  <c:v>1.4715986462192824E-2</c:v>
                </c:pt>
                <c:pt idx="696">
                  <c:v>1.5128092788886516E-2</c:v>
                </c:pt>
                <c:pt idx="697">
                  <c:v>1.5550329212054986E-2</c:v>
                </c:pt>
                <c:pt idx="698">
                  <c:v>1.5982900808710534E-2</c:v>
                </c:pt>
                <c:pt idx="699">
                  <c:v>1.6426015518885576E-2</c:v>
                </c:pt>
                <c:pt idx="700">
                  <c:v>1.6879884148789926E-2</c:v>
                </c:pt>
                <c:pt idx="701">
                  <c:v>1.7344720372738112E-2</c:v>
                </c:pt>
                <c:pt idx="702">
                  <c:v>1.7820740733811392E-2</c:v>
                </c:pt>
                <c:pt idx="703">
                  <c:v>1.8308164643219226E-2</c:v>
                </c:pt>
                <c:pt idx="704">
                  <c:v>1.8807214378324961E-2</c:v>
                </c:pt>
                <c:pt idx="705">
                  <c:v>1.9318115079300008E-2</c:v>
                </c:pt>
                <c:pt idx="706">
                  <c:v>1.984109474437027E-2</c:v>
                </c:pt>
                <c:pt idx="707">
                  <c:v>2.0376384223620175E-2</c:v>
                </c:pt>
                <c:pt idx="708">
                  <c:v>2.0924217211317837E-2</c:v>
                </c:pt>
                <c:pt idx="709">
                  <c:v>2.1484830236725587E-2</c:v>
                </c:pt>
                <c:pt idx="710">
                  <c:v>2.2058462653360221E-2</c:v>
                </c:pt>
                <c:pt idx="711">
                  <c:v>2.2645356626667185E-2</c:v>
                </c:pt>
                <c:pt idx="712">
                  <c:v>2.3245757120072989E-2</c:v>
                </c:pt>
                <c:pt idx="713">
                  <c:v>2.3859911879380215E-2</c:v>
                </c:pt>
                <c:pt idx="714">
                  <c:v>2.4488071415469687E-2</c:v>
                </c:pt>
                <c:pt idx="715">
                  <c:v>2.5130488985274375E-2</c:v>
                </c:pt>
                <c:pt idx="716">
                  <c:v>2.5787420570989941E-2</c:v>
                </c:pt>
                <c:pt idx="717">
                  <c:v>2.6459124857486974E-2</c:v>
                </c:pt>
                <c:pt idx="718">
                  <c:v>2.7145863207889986E-2</c:v>
                </c:pt>
                <c:pt idx="719">
                  <c:v>2.784789963728921E-2</c:v>
                </c:pt>
                <c:pt idx="720">
                  <c:v>2.8565500784550352E-2</c:v>
                </c:pt>
                <c:pt idx="721">
                  <c:v>2.9298935882189115E-2</c:v>
                </c:pt>
                <c:pt idx="722">
                  <c:v>3.0048476724276636E-2</c:v>
                </c:pt>
                <c:pt idx="723">
                  <c:v>3.0814397632342998E-2</c:v>
                </c:pt>
                <c:pt idx="724">
                  <c:v>3.1596975419246151E-2</c:v>
                </c:pt>
                <c:pt idx="725">
                  <c:v>3.2396489350974028E-2</c:v>
                </c:pt>
                <c:pt idx="726">
                  <c:v>3.3213221106348424E-2</c:v>
                </c:pt>
                <c:pt idx="727">
                  <c:v>3.4047454734599338E-2</c:v>
                </c:pt>
                <c:pt idx="728">
                  <c:v>3.4899476610779259E-2</c:v>
                </c:pt>
                <c:pt idx="729">
                  <c:v>3.5769575388987986E-2</c:v>
                </c:pt>
                <c:pt idx="730">
                  <c:v>3.6658041953377997E-2</c:v>
                </c:pt>
                <c:pt idx="731">
                  <c:v>3.756516936691242E-2</c:v>
                </c:pt>
                <c:pt idx="732">
                  <c:v>3.8491252817847592E-2</c:v>
                </c:pt>
                <c:pt idx="733">
                  <c:v>3.9436589563913077E-2</c:v>
                </c:pt>
                <c:pt idx="734">
                  <c:v>4.0401478874163205E-2</c:v>
                </c:pt>
                <c:pt idx="735">
                  <c:v>4.1386221968474447E-2</c:v>
                </c:pt>
                <c:pt idx="736">
                  <c:v>4.2391121954664365E-2</c:v>
                </c:pt>
                <c:pt idx="737">
                  <c:v>4.341648376320844E-2</c:v>
                </c:pt>
                <c:pt idx="738">
                  <c:v>4.4462614079532052E-2</c:v>
                </c:pt>
                <c:pt idx="739">
                  <c:v>4.5529821273856755E-2</c:v>
                </c:pt>
                <c:pt idx="740">
                  <c:v>4.6618415328579188E-2</c:v>
                </c:pt>
                <c:pt idx="741">
                  <c:v>4.7728707763164138E-2</c:v>
                </c:pt>
                <c:pt idx="742">
                  <c:v>4.8861011556532857E-2</c:v>
                </c:pt>
                <c:pt idx="743">
                  <c:v>5.001564106692985E-2</c:v>
                </c:pt>
                <c:pt idx="744">
                  <c:v>5.1192911949252046E-2</c:v>
                </c:pt>
                <c:pt idx="745">
                  <c:v>5.2393141069825559E-2</c:v>
                </c:pt>
                <c:pt idx="746">
                  <c:v>5.3616646418616937E-2</c:v>
                </c:pt>
                <c:pt idx="747">
                  <c:v>5.4863747018866552E-2</c:v>
                </c:pt>
                <c:pt idx="748">
                  <c:v>5.6134762834133725E-2</c:v>
                </c:pt>
                <c:pt idx="749">
                  <c:v>5.7430014672743869E-2</c:v>
                </c:pt>
                <c:pt idx="750">
                  <c:v>5.8749824089630552E-2</c:v>
                </c:pt>
                <c:pt idx="751">
                  <c:v>6.0094513285565344E-2</c:v>
                </c:pt>
                <c:pt idx="752">
                  <c:v>6.1464405003771282E-2</c:v>
                </c:pt>
                <c:pt idx="753">
                  <c:v>6.2859822423916273E-2</c:v>
                </c:pt>
                <c:pt idx="754">
                  <c:v>6.4281089053485174E-2</c:v>
                </c:pt>
                <c:pt idx="755">
                  <c:v>6.572852861653046E-2</c:v>
                </c:pt>
                <c:pt idx="756">
                  <c:v>6.7202464939802892E-2</c:v>
                </c:pt>
                <c:pt idx="757">
                  <c:v>6.8703221836266135E-2</c:v>
                </c:pt>
                <c:pt idx="758">
                  <c:v>7.0231122986000288E-2</c:v>
                </c:pt>
                <c:pt idx="759">
                  <c:v>7.1786491814500836E-2</c:v>
                </c:pt>
                <c:pt idx="760">
                  <c:v>7.3369651368382902E-2</c:v>
                </c:pt>
                <c:pt idx="761">
                  <c:v>7.4980924188500511E-2</c:v>
                </c:pt>
                <c:pt idx="762">
                  <c:v>7.6620632180493545E-2</c:v>
                </c:pt>
                <c:pt idx="763">
                  <c:v>7.8289096482777501E-2</c:v>
                </c:pt>
                <c:pt idx="764">
                  <c:v>7.9986637331992128E-2</c:v>
                </c:pt>
                <c:pt idx="765">
                  <c:v>8.1713573925926833E-2</c:v>
                </c:pt>
                <c:pt idx="766">
                  <c:v>8.3470224283944502E-2</c:v>
                </c:pt>
                <c:pt idx="767">
                  <c:v>8.5256905104925146E-2</c:v>
                </c:pt>
                <c:pt idx="768">
                  <c:v>8.7073931622754924E-2</c:v>
                </c:pt>
                <c:pt idx="769">
                  <c:v>8.8921617459386398E-2</c:v>
                </c:pt>
                <c:pt idx="770">
                  <c:v>9.0800274475498849E-2</c:v>
                </c:pt>
                <c:pt idx="771">
                  <c:v>9.2710212618791324E-2</c:v>
                </c:pt>
                <c:pt idx="772">
                  <c:v>9.4651739769938709E-2</c:v>
                </c:pt>
                <c:pt idx="773">
                  <c:v>9.6625161586249037E-2</c:v>
                </c:pt>
                <c:pt idx="774">
                  <c:v>9.8630781343057444E-2</c:v>
                </c:pt>
                <c:pt idx="775">
                  <c:v>0.10066889977289782</c:v>
                </c:pt>
                <c:pt idx="776">
                  <c:v>0.10273981490249436</c:v>
                </c:pt>
                <c:pt idx="777">
                  <c:v>0.10484382188761632</c:v>
                </c:pt>
                <c:pt idx="778">
                  <c:v>0.10698121284584336</c:v>
                </c:pt>
                <c:pt idx="779">
                  <c:v>0.10915227668729105</c:v>
                </c:pt>
                <c:pt idx="780">
                  <c:v>0.11135729894334555</c:v>
                </c:pt>
                <c:pt idx="781">
                  <c:v>0.11359656159346448</c:v>
                </c:pt>
                <c:pt idx="782">
                  <c:v>0.11587034289009665</c:v>
                </c:pt>
                <c:pt idx="783">
                  <c:v>0.11817891718178061</c:v>
                </c:pt>
                <c:pt idx="784">
                  <c:v>0.12052255473448253</c:v>
                </c:pt>
                <c:pt idx="785">
                  <c:v>0.12290152155123582</c:v>
                </c:pt>
                <c:pt idx="786">
                  <c:v>0.1253160791901482</c:v>
                </c:pt>
                <c:pt idx="787">
                  <c:v>0.12776648458084364</c:v>
                </c:pt>
                <c:pt idx="788">
                  <c:v>0.13025298983940925</c:v>
                </c:pt>
                <c:pt idx="789">
                  <c:v>0.13277584208191967</c:v>
                </c:pt>
                <c:pt idx="790">
                  <c:v>0.13533528323661276</c:v>
                </c:pt>
                <c:pt idx="791">
                  <c:v>0.13793154985479453</c:v>
                </c:pt>
                <c:pt idx="792">
                  <c:v>0.14056487292055259</c:v>
                </c:pt>
                <c:pt idx="793">
                  <c:v>0.14323547765935804</c:v>
                </c:pt>
                <c:pt idx="794">
                  <c:v>0.14594358334564259</c:v>
                </c:pt>
                <c:pt idx="795">
                  <c:v>0.14868940310943377</c:v>
                </c:pt>
                <c:pt idx="796">
                  <c:v>0.15147314374213902</c:v>
                </c:pt>
                <c:pt idx="797">
                  <c:v>0.15429500550156841</c:v>
                </c:pt>
                <c:pt idx="798">
                  <c:v>0.1571551819162878</c:v>
                </c:pt>
                <c:pt idx="799">
                  <c:v>0.16005385958939952</c:v>
                </c:pt>
                <c:pt idx="800">
                  <c:v>0.16299121800184557</c:v>
                </c:pt>
                <c:pt idx="801">
                  <c:v>0.16596742931533351</c:v>
                </c:pt>
                <c:pt idx="802">
                  <c:v>0.16898265817498642</c:v>
                </c:pt>
                <c:pt idx="803">
                  <c:v>0.17203706151181997</c:v>
                </c:pt>
                <c:pt idx="804">
                  <c:v>0.17513078834515108</c:v>
                </c:pt>
                <c:pt idx="805">
                  <c:v>0.17826397958504803</c:v>
                </c:pt>
                <c:pt idx="806">
                  <c:v>0.18143676783492754</c:v>
                </c:pt>
                <c:pt idx="807">
                  <c:v>0.18464927719441296</c:v>
                </c:pt>
                <c:pt idx="808">
                  <c:v>0.18790162306256505</c:v>
                </c:pt>
                <c:pt idx="809">
                  <c:v>0.19119391194160001</c:v>
                </c:pt>
                <c:pt idx="810">
                  <c:v>0.19452624124121146</c:v>
                </c:pt>
                <c:pt idx="811">
                  <c:v>0.19789869908361482</c:v>
                </c:pt>
                <c:pt idx="812">
                  <c:v>0.20131136410943254</c:v>
                </c:pt>
                <c:pt idx="813">
                  <c:v>0.20476430528454251</c:v>
                </c:pt>
                <c:pt idx="814">
                  <c:v>0.20825758170801187</c:v>
                </c:pt>
                <c:pt idx="815">
                  <c:v>0.2117912424212407</c:v>
                </c:pt>
                <c:pt idx="816">
                  <c:v>0.21536532621844068</c:v>
                </c:pt>
                <c:pt idx="817">
                  <c:v>0.2189798614585754</c:v>
                </c:pt>
                <c:pt idx="818">
                  <c:v>0.22263486587889117</c:v>
                </c:pt>
                <c:pt idx="819">
                  <c:v>0.22633034641016606</c:v>
                </c:pt>
                <c:pt idx="820">
                  <c:v>0.23006629899380932</c:v>
                </c:pt>
                <c:pt idx="821">
                  <c:v>0.2338427084009404</c:v>
                </c:pt>
                <c:pt idx="822">
                  <c:v>0.23765954805358133</c:v>
                </c:pt>
                <c:pt idx="823">
                  <c:v>0.24151677984809378</c:v>
                </c:pt>
                <c:pt idx="824">
                  <c:v>0.24541435398099659</c:v>
                </c:pt>
                <c:pt idx="825">
                  <c:v>0.24935220877729647</c:v>
                </c:pt>
                <c:pt idx="826">
                  <c:v>0.25333027052146723</c:v>
                </c:pt>
                <c:pt idx="827">
                  <c:v>0.25734845329121386</c:v>
                </c:pt>
                <c:pt idx="828">
                  <c:v>0.26140665879415576</c:v>
                </c:pt>
                <c:pt idx="829">
                  <c:v>0.26550477620756702</c:v>
                </c:pt>
                <c:pt idx="830">
                  <c:v>0.26964268202130831</c:v>
                </c:pt>
                <c:pt idx="831">
                  <c:v>0.27382023988408921</c:v>
                </c:pt>
                <c:pt idx="832">
                  <c:v>0.27803730045319436</c:v>
                </c:pt>
                <c:pt idx="833">
                  <c:v>0.28229370124781283</c:v>
                </c:pt>
                <c:pt idx="834">
                  <c:v>0.28658926650610622</c:v>
                </c:pt>
                <c:pt idx="835">
                  <c:v>0.29092380704614801</c:v>
                </c:pt>
                <c:pt idx="836">
                  <c:v>0.29529712013087617</c:v>
                </c:pt>
                <c:pt idx="837">
                  <c:v>0.29970898933718865</c:v>
                </c:pt>
                <c:pt idx="838">
                  <c:v>0.30415918442931777</c:v>
                </c:pt>
                <c:pt idx="839">
                  <c:v>0.30864746123661874</c:v>
                </c:pt>
                <c:pt idx="840">
                  <c:v>0.31317356153590364</c:v>
                </c:pt>
                <c:pt idx="841">
                  <c:v>0.31773721293845242</c:v>
                </c:pt>
                <c:pt idx="842">
                  <c:v>0.32233812878183415</c:v>
                </c:pt>
                <c:pt idx="843">
                  <c:v>0.32697600802666593</c:v>
                </c:pt>
                <c:pt idx="844">
                  <c:v>0.3316505351584389</c:v>
                </c:pt>
                <c:pt idx="845">
                  <c:v>0.33636138009453986</c:v>
                </c:pt>
                <c:pt idx="846">
                  <c:v>0.34110819809659182</c:v>
                </c:pt>
                <c:pt idx="847">
                  <c:v>0.3458906296882388</c:v>
                </c:pt>
                <c:pt idx="848">
                  <c:v>0.35070830057849767</c:v>
                </c:pt>
                <c:pt idx="849">
                  <c:v>0.35556082159079683</c:v>
                </c:pt>
                <c:pt idx="850">
                  <c:v>0.36044778859782084</c:v>
                </c:pt>
                <c:pt idx="851">
                  <c:v>0.36536878246227716</c:v>
                </c:pt>
                <c:pt idx="852">
                  <c:v>0.37032336898369933</c:v>
                </c:pt>
                <c:pt idx="853">
                  <c:v>0.37531109885139946</c:v>
                </c:pt>
                <c:pt idx="854">
                  <c:v>0.38033150760367884</c:v>
                </c:pt>
                <c:pt idx="855">
                  <c:v>0.38538411559340469</c:v>
                </c:pt>
                <c:pt idx="856">
                  <c:v>0.39046842796005682</c:v>
                </c:pt>
                <c:pt idx="857">
                  <c:v>0.39558393460834651</c:v>
                </c:pt>
                <c:pt idx="858">
                  <c:v>0.40073011019350707</c:v>
                </c:pt>
                <c:pt idx="859">
                  <c:v>0.40590641411335093</c:v>
                </c:pt>
                <c:pt idx="860">
                  <c:v>0.41111229050718734</c:v>
                </c:pt>
                <c:pt idx="861">
                  <c:v>0.41634716826169077</c:v>
                </c:pt>
                <c:pt idx="862">
                  <c:v>0.42161046102380467</c:v>
                </c:pt>
                <c:pt idx="863">
                  <c:v>0.42690156722076633</c:v>
                </c:pt>
                <c:pt idx="864">
                  <c:v>0.43221987008733065</c:v>
                </c:pt>
                <c:pt idx="865">
                  <c:v>0.43756473770026916</c:v>
                </c:pt>
                <c:pt idx="866">
                  <c:v>0.44293552302021827</c:v>
                </c:pt>
                <c:pt idx="867">
                  <c:v>0.44833156394094292</c:v>
                </c:pt>
                <c:pt idx="868">
                  <c:v>0.45375218334608247</c:v>
                </c:pt>
                <c:pt idx="869">
                  <c:v>0.45919668917343825</c:v>
                </c:pt>
                <c:pt idx="870">
                  <c:v>0.46466437448686004</c:v>
                </c:pt>
                <c:pt idx="871">
                  <c:v>0.47015451755578452</c:v>
                </c:pt>
                <c:pt idx="872">
                  <c:v>0.47566638194247246</c:v>
                </c:pt>
                <c:pt idx="873">
                  <c:v>0.48119921659698967</c:v>
                </c:pt>
                <c:pt idx="874">
                  <c:v>0.48675225595997174</c:v>
                </c:pt>
                <c:pt idx="875">
                  <c:v>0.49232472007320532</c:v>
                </c:pt>
                <c:pt idx="876">
                  <c:v>0.49791581469805946</c:v>
                </c:pt>
                <c:pt idx="877">
                  <c:v>0.50352473144179033</c:v>
                </c:pt>
                <c:pt idx="878">
                  <c:v>0.50915064789174136</c:v>
                </c:pt>
                <c:pt idx="879">
                  <c:v>0.51479272775745388</c:v>
                </c:pt>
                <c:pt idx="880">
                  <c:v>0.52045012102070209</c:v>
                </c:pt>
                <c:pt idx="881">
                  <c:v>0.52612196409345657</c:v>
                </c:pt>
                <c:pt idx="882">
                  <c:v>0.53180737998377747</c:v>
                </c:pt>
                <c:pt idx="883">
                  <c:v>0.53750547846963692</c:v>
                </c:pt>
                <c:pt idx="884">
                  <c:v>0.54321535628065687</c:v>
                </c:pt>
                <c:pt idx="885">
                  <c:v>0.54893609728775417</c:v>
                </c:pt>
                <c:pt idx="886">
                  <c:v>0.55466677270066833</c:v>
                </c:pt>
                <c:pt idx="887">
                  <c:v>0.56040644127335326</c:v>
                </c:pt>
                <c:pt idx="888">
                  <c:v>0.56615414951719756</c:v>
                </c:pt>
                <c:pt idx="889">
                  <c:v>0.57190893192204384</c:v>
                </c:pt>
                <c:pt idx="890">
                  <c:v>0.57766981118496297</c:v>
                </c:pt>
                <c:pt idx="891">
                  <c:v>0.58343579844673932</c:v>
                </c:pt>
                <c:pt idx="892">
                  <c:v>0.58920589353601682</c:v>
                </c:pt>
                <c:pt idx="893">
                  <c:v>0.59497908522104714</c:v>
                </c:pt>
                <c:pt idx="894">
                  <c:v>0.60075435146898126</c:v>
                </c:pt>
                <c:pt idx="895">
                  <c:v>0.60653065971263354</c:v>
                </c:pt>
                <c:pt idx="896">
                  <c:v>0.6123069671246486</c:v>
                </c:pt>
                <c:pt idx="897">
                  <c:v>0.61808222089899312</c:v>
                </c:pt>
                <c:pt idx="898">
                  <c:v>0.62385535853968577</c:v>
                </c:pt>
                <c:pt idx="899">
                  <c:v>0.62962530815668005</c:v>
                </c:pt>
                <c:pt idx="900">
                  <c:v>0.63539098876880351</c:v>
                </c:pt>
                <c:pt idx="901">
                  <c:v>0.64115131061365493</c:v>
                </c:pt>
                <c:pt idx="902">
                  <c:v>0.64690517546435244</c:v>
                </c:pt>
                <c:pt idx="903">
                  <c:v>0.65265147695302583</c:v>
                </c:pt>
                <c:pt idx="904">
                  <c:v>0.65838910090093228</c:v>
                </c:pt>
                <c:pt idx="905">
                  <c:v>0.6641169256550794</c:v>
                </c:pt>
                <c:pt idx="906">
                  <c:v>0.66983382243122613</c:v>
                </c:pt>
                <c:pt idx="907">
                  <c:v>0.67553865566313187</c:v>
                </c:pt>
                <c:pt idx="908">
                  <c:v>0.68123028335791613</c:v>
                </c:pt>
                <c:pt idx="909">
                  <c:v>0.68690755745738796</c:v>
                </c:pt>
                <c:pt idx="910">
                  <c:v>0.69256932420519801</c:v>
                </c:pt>
                <c:pt idx="911">
                  <c:v>0.69821442451966165</c:v>
                </c:pt>
                <c:pt idx="912">
                  <c:v>0.70384169437209843</c:v>
                </c:pt>
                <c:pt idx="913">
                  <c:v>0.70944996517052217</c:v>
                </c:pt>
                <c:pt idx="914">
                  <c:v>0.71503806414852145</c:v>
                </c:pt>
                <c:pt idx="915">
                  <c:v>0.72060481475915539</c:v>
                </c:pt>
                <c:pt idx="916">
                  <c:v>0.72614903707369116</c:v>
                </c:pt>
                <c:pt idx="917">
                  <c:v>0.73166954818500396</c:v>
                </c:pt>
                <c:pt idx="918">
                  <c:v>0.73716516261545484</c:v>
                </c:pt>
                <c:pt idx="919">
                  <c:v>0.74263469272905724</c:v>
                </c:pt>
                <c:pt idx="920">
                  <c:v>0.7480769491477417</c:v>
                </c:pt>
                <c:pt idx="921">
                  <c:v>0.75349074117151982</c:v>
                </c:pt>
                <c:pt idx="922">
                  <c:v>0.75887487720234859</c:v>
                </c:pt>
                <c:pt idx="923">
                  <c:v>0.76422816517149073</c:v>
                </c:pt>
                <c:pt idx="924">
                  <c:v>0.76954941297016088</c:v>
                </c:pt>
                <c:pt idx="925">
                  <c:v>0.77483742888324969</c:v>
                </c:pt>
                <c:pt idx="926">
                  <c:v>0.7800910220259053</c:v>
                </c:pt>
                <c:pt idx="927">
                  <c:v>0.7853090027827605</c:v>
                </c:pt>
                <c:pt idx="928">
                  <c:v>0.79049018324957743</c:v>
                </c:pt>
                <c:pt idx="929">
                  <c:v>0.79563337767708897</c:v>
                </c:pt>
                <c:pt idx="930">
                  <c:v>0.80073740291680828</c:v>
                </c:pt>
                <c:pt idx="931">
                  <c:v>0.80580107886857577</c:v>
                </c:pt>
                <c:pt idx="932">
                  <c:v>0.81082322892960978</c:v>
                </c:pt>
                <c:pt idx="933">
                  <c:v>0.81580268044482807</c:v>
                </c:pt>
                <c:pt idx="934">
                  <c:v>0.82073826515819881</c:v>
                </c:pt>
                <c:pt idx="935">
                  <c:v>0.82562881966488377</c:v>
                </c:pt>
                <c:pt idx="936">
                  <c:v>0.83047318586393082</c:v>
                </c:pt>
                <c:pt idx="937">
                  <c:v>0.83527021141127233</c:v>
                </c:pt>
                <c:pt idx="938">
                  <c:v>0.8400187501727826</c:v>
                </c:pt>
                <c:pt idx="939">
                  <c:v>0.84471766267714965</c:v>
                </c:pt>
                <c:pt idx="940">
                  <c:v>0.84936581656831267</c:v>
                </c:pt>
                <c:pt idx="941">
                  <c:v>0.8539620870572131</c:v>
                </c:pt>
                <c:pt idx="942">
                  <c:v>0.85850535737261247</c:v>
                </c:pt>
                <c:pt idx="943">
                  <c:v>0.86299451921072479</c:v>
                </c:pt>
                <c:pt idx="944">
                  <c:v>0.86742847318341099</c:v>
                </c:pt>
                <c:pt idx="945">
                  <c:v>0.87180612926468271</c:v>
                </c:pt>
                <c:pt idx="946">
                  <c:v>0.8761264072352648</c:v>
                </c:pt>
                <c:pt idx="947">
                  <c:v>0.88038823712496372</c:v>
                </c:pt>
                <c:pt idx="948">
                  <c:v>0.88459055965258804</c:v>
                </c:pt>
                <c:pt idx="949">
                  <c:v>0.88873232666316937</c:v>
                </c:pt>
                <c:pt idx="950">
                  <c:v>0.89281250156223346</c:v>
                </c:pt>
                <c:pt idx="951">
                  <c:v>0.89683005974686913</c:v>
                </c:pt>
                <c:pt idx="952">
                  <c:v>0.90078398903334478</c:v>
                </c:pt>
                <c:pt idx="953">
                  <c:v>0.90467329008102515</c:v>
                </c:pt>
                <c:pt idx="954">
                  <c:v>0.90849697681233788</c:v>
                </c:pt>
                <c:pt idx="955">
                  <c:v>0.91225407682854553</c:v>
                </c:pt>
                <c:pt idx="956">
                  <c:v>0.91594363182107774</c:v>
                </c:pt>
                <c:pt idx="957">
                  <c:v>0.91956469797817963</c:v>
                </c:pt>
                <c:pt idx="958">
                  <c:v>0.92311634638663609</c:v>
                </c:pt>
                <c:pt idx="959">
                  <c:v>0.92659766342833327</c:v>
                </c:pt>
                <c:pt idx="960">
                  <c:v>0.93000775117141921</c:v>
                </c:pt>
                <c:pt idx="961">
                  <c:v>0.93334572775583213</c:v>
                </c:pt>
                <c:pt idx="962">
                  <c:v>0.93661072777296084</c:v>
                </c:pt>
                <c:pt idx="963">
                  <c:v>0.93980190263921337</c:v>
                </c:pt>
                <c:pt idx="964">
                  <c:v>0.94291842096326517</c:v>
                </c:pt>
                <c:pt idx="965">
                  <c:v>0.94595946890676552</c:v>
                </c:pt>
                <c:pt idx="966">
                  <c:v>0.948924250538283</c:v>
                </c:pt>
                <c:pt idx="967">
                  <c:v>0.95181198818027613</c:v>
                </c:pt>
                <c:pt idx="968">
                  <c:v>0.9546219227488737</c:v>
                </c:pt>
                <c:pt idx="969">
                  <c:v>0.95735331408626323</c:v>
                </c:pt>
                <c:pt idx="970">
                  <c:v>0.96000544128547771</c:v>
                </c:pt>
                <c:pt idx="971">
                  <c:v>0.96257760300738437</c:v>
                </c:pt>
                <c:pt idx="972">
                  <c:v>0.9650691177896803</c:v>
                </c:pt>
                <c:pt idx="973">
                  <c:v>0.96747932434770567</c:v>
                </c:pt>
                <c:pt idx="974">
                  <c:v>0.96980758186688243</c:v>
                </c:pt>
                <c:pt idx="975">
                  <c:v>0.97205327028660804</c:v>
                </c:pt>
                <c:pt idx="976">
                  <c:v>0.97421579057541774</c:v>
                </c:pt>
                <c:pt idx="977">
                  <c:v>0.97629456499725076</c:v>
                </c:pt>
                <c:pt idx="978">
                  <c:v>0.97828903736865258</c:v>
                </c:pt>
                <c:pt idx="979">
                  <c:v>0.98019867330675536</c:v>
                </c:pt>
                <c:pt idx="980">
                  <c:v>0.98202296046787596</c:v>
                </c:pt>
                <c:pt idx="981">
                  <c:v>0.98376140877659013</c:v>
                </c:pt>
                <c:pt idx="982">
                  <c:v>0.98541355064513303</c:v>
                </c:pt>
                <c:pt idx="983">
                  <c:v>0.98697894118299323</c:v>
                </c:pt>
                <c:pt idx="984">
                  <c:v>0.98845715839656423</c:v>
                </c:pt>
                <c:pt idx="985">
                  <c:v>0.98984780337873379</c:v>
                </c:pt>
                <c:pt idx="986">
                  <c:v>0.99115050048828501</c:v>
                </c:pt>
                <c:pt idx="987">
                  <c:v>0.99236489751900192</c:v>
                </c:pt>
                <c:pt idx="988">
                  <c:v>0.9934906658583712</c:v>
                </c:pt>
                <c:pt idx="989">
                  <c:v>0.99452750063577688</c:v>
                </c:pt>
                <c:pt idx="990">
                  <c:v>0.99547512086010048</c:v>
                </c:pt>
                <c:pt idx="991">
                  <c:v>0.99633326954663448</c:v>
                </c:pt>
                <c:pt idx="992">
                  <c:v>0.99710171383322965</c:v>
                </c:pt>
                <c:pt idx="993">
                  <c:v>0.99778024508560648</c:v>
                </c:pt>
                <c:pt idx="994">
                  <c:v>0.99836867899175952</c:v>
                </c:pt>
                <c:pt idx="995">
                  <c:v>0.99886685564539612</c:v>
                </c:pt>
                <c:pt idx="996">
                  <c:v>0.99927463961836016</c:v>
                </c:pt>
                <c:pt idx="997">
                  <c:v>0.9995919200219876</c:v>
                </c:pt>
                <c:pt idx="998">
                  <c:v>0.99981861055736299</c:v>
                </c:pt>
                <c:pt idx="999">
                  <c:v>0.99995464955443969</c:v>
                </c:pt>
                <c:pt idx="10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5BB-454C-A4A4-C634EAF29AA1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DC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Sheet2!$A:$A</c:f>
              <c:numCache>
                <c:formatCode>General</c:formatCode>
                <c:ptCount val="1048576"/>
                <c:pt idx="1">
                  <c:v>0</c:v>
                </c:pt>
                <c:pt idx="2">
                  <c:v>1E-3</c:v>
                </c:pt>
                <c:pt idx="3">
                  <c:v>2E-3</c:v>
                </c:pt>
                <c:pt idx="4">
                  <c:v>3.0000000000000001E-3</c:v>
                </c:pt>
                <c:pt idx="5">
                  <c:v>4.0000000000000001E-3</c:v>
                </c:pt>
                <c:pt idx="6">
                  <c:v>5.0000000000000001E-3</c:v>
                </c:pt>
                <c:pt idx="7">
                  <c:v>6.0000000000000001E-3</c:v>
                </c:pt>
                <c:pt idx="8">
                  <c:v>7.0000000000000001E-3</c:v>
                </c:pt>
                <c:pt idx="9">
                  <c:v>8.0000000000000002E-3</c:v>
                </c:pt>
                <c:pt idx="10">
                  <c:v>9.0000000000000011E-3</c:v>
                </c:pt>
                <c:pt idx="11">
                  <c:v>0.01</c:v>
                </c:pt>
                <c:pt idx="12">
                  <c:v>1.0999999999999999E-2</c:v>
                </c:pt>
                <c:pt idx="13">
                  <c:v>1.2E-2</c:v>
                </c:pt>
                <c:pt idx="14">
                  <c:v>1.3000000000000001E-2</c:v>
                </c:pt>
                <c:pt idx="15">
                  <c:v>1.4E-2</c:v>
                </c:pt>
                <c:pt idx="16">
                  <c:v>1.4999999999999999E-2</c:v>
                </c:pt>
                <c:pt idx="17">
                  <c:v>1.6E-2</c:v>
                </c:pt>
                <c:pt idx="18">
                  <c:v>1.7000000000000001E-2</c:v>
                </c:pt>
                <c:pt idx="19">
                  <c:v>1.8000000000000002E-2</c:v>
                </c:pt>
                <c:pt idx="20">
                  <c:v>1.9E-2</c:v>
                </c:pt>
                <c:pt idx="21">
                  <c:v>0.02</c:v>
                </c:pt>
                <c:pt idx="22">
                  <c:v>2.1000000000000001E-2</c:v>
                </c:pt>
                <c:pt idx="23">
                  <c:v>2.1999999999999999E-2</c:v>
                </c:pt>
                <c:pt idx="24">
                  <c:v>2.3E-2</c:v>
                </c:pt>
                <c:pt idx="25">
                  <c:v>2.4E-2</c:v>
                </c:pt>
                <c:pt idx="26">
                  <c:v>2.5000000000000001E-2</c:v>
                </c:pt>
                <c:pt idx="27">
                  <c:v>2.6000000000000002E-2</c:v>
                </c:pt>
                <c:pt idx="28">
                  <c:v>2.7E-2</c:v>
                </c:pt>
                <c:pt idx="29">
                  <c:v>2.8000000000000001E-2</c:v>
                </c:pt>
                <c:pt idx="30">
                  <c:v>2.9000000000000001E-2</c:v>
                </c:pt>
                <c:pt idx="31">
                  <c:v>0.03</c:v>
                </c:pt>
                <c:pt idx="32">
                  <c:v>3.1E-2</c:v>
                </c:pt>
                <c:pt idx="33">
                  <c:v>3.2000000000000001E-2</c:v>
                </c:pt>
                <c:pt idx="34">
                  <c:v>3.3000000000000002E-2</c:v>
                </c:pt>
                <c:pt idx="35">
                  <c:v>3.4000000000000002E-2</c:v>
                </c:pt>
                <c:pt idx="36">
                  <c:v>3.5000000000000003E-2</c:v>
                </c:pt>
                <c:pt idx="37">
                  <c:v>3.6000000000000004E-2</c:v>
                </c:pt>
                <c:pt idx="38">
                  <c:v>3.6999999999999998E-2</c:v>
                </c:pt>
                <c:pt idx="39">
                  <c:v>3.7999999999999999E-2</c:v>
                </c:pt>
                <c:pt idx="40">
                  <c:v>3.9E-2</c:v>
                </c:pt>
                <c:pt idx="41">
                  <c:v>0.04</c:v>
                </c:pt>
                <c:pt idx="42">
                  <c:v>4.1000000000000002E-2</c:v>
                </c:pt>
                <c:pt idx="43">
                  <c:v>4.2000000000000003E-2</c:v>
                </c:pt>
                <c:pt idx="44">
                  <c:v>4.3000000000000003E-2</c:v>
                </c:pt>
                <c:pt idx="45">
                  <c:v>4.3999999999999997E-2</c:v>
                </c:pt>
                <c:pt idx="46">
                  <c:v>4.4999999999999998E-2</c:v>
                </c:pt>
                <c:pt idx="47">
                  <c:v>4.5999999999999999E-2</c:v>
                </c:pt>
                <c:pt idx="48">
                  <c:v>4.7E-2</c:v>
                </c:pt>
                <c:pt idx="49">
                  <c:v>4.8000000000000001E-2</c:v>
                </c:pt>
                <c:pt idx="50">
                  <c:v>4.9000000000000002E-2</c:v>
                </c:pt>
                <c:pt idx="51">
                  <c:v>0.05</c:v>
                </c:pt>
                <c:pt idx="52">
                  <c:v>5.1000000000000004E-2</c:v>
                </c:pt>
                <c:pt idx="53">
                  <c:v>5.2000000000000005E-2</c:v>
                </c:pt>
                <c:pt idx="54">
                  <c:v>5.2999999999999999E-2</c:v>
                </c:pt>
                <c:pt idx="55">
                  <c:v>5.3999999999999999E-2</c:v>
                </c:pt>
                <c:pt idx="56">
                  <c:v>5.5E-2</c:v>
                </c:pt>
                <c:pt idx="57">
                  <c:v>5.6000000000000001E-2</c:v>
                </c:pt>
                <c:pt idx="58">
                  <c:v>5.7000000000000002E-2</c:v>
                </c:pt>
                <c:pt idx="59">
                  <c:v>5.8000000000000003E-2</c:v>
                </c:pt>
                <c:pt idx="60">
                  <c:v>5.9000000000000004E-2</c:v>
                </c:pt>
                <c:pt idx="61">
                  <c:v>0.06</c:v>
                </c:pt>
                <c:pt idx="62">
                  <c:v>6.0999999999999999E-2</c:v>
                </c:pt>
                <c:pt idx="63">
                  <c:v>6.2E-2</c:v>
                </c:pt>
                <c:pt idx="64">
                  <c:v>6.3E-2</c:v>
                </c:pt>
                <c:pt idx="65">
                  <c:v>6.4000000000000001E-2</c:v>
                </c:pt>
                <c:pt idx="66">
                  <c:v>6.5000000000000002E-2</c:v>
                </c:pt>
                <c:pt idx="67">
                  <c:v>6.6000000000000003E-2</c:v>
                </c:pt>
                <c:pt idx="68">
                  <c:v>6.7000000000000004E-2</c:v>
                </c:pt>
                <c:pt idx="69">
                  <c:v>6.8000000000000005E-2</c:v>
                </c:pt>
                <c:pt idx="70">
                  <c:v>6.9000000000000006E-2</c:v>
                </c:pt>
                <c:pt idx="71">
                  <c:v>7.0000000000000007E-2</c:v>
                </c:pt>
                <c:pt idx="72">
                  <c:v>7.1000000000000008E-2</c:v>
                </c:pt>
                <c:pt idx="73">
                  <c:v>7.2000000000000008E-2</c:v>
                </c:pt>
                <c:pt idx="74">
                  <c:v>7.2999999999999995E-2</c:v>
                </c:pt>
                <c:pt idx="75">
                  <c:v>7.3999999999999996E-2</c:v>
                </c:pt>
                <c:pt idx="76">
                  <c:v>7.4999999999999997E-2</c:v>
                </c:pt>
                <c:pt idx="77">
                  <c:v>7.5999999999999998E-2</c:v>
                </c:pt>
                <c:pt idx="78">
                  <c:v>7.6999999999999999E-2</c:v>
                </c:pt>
                <c:pt idx="79">
                  <c:v>7.8E-2</c:v>
                </c:pt>
                <c:pt idx="80">
                  <c:v>7.9000000000000001E-2</c:v>
                </c:pt>
                <c:pt idx="81">
                  <c:v>0.08</c:v>
                </c:pt>
                <c:pt idx="82">
                  <c:v>8.1000000000000003E-2</c:v>
                </c:pt>
                <c:pt idx="83">
                  <c:v>8.2000000000000003E-2</c:v>
                </c:pt>
                <c:pt idx="84">
                  <c:v>8.3000000000000004E-2</c:v>
                </c:pt>
                <c:pt idx="85">
                  <c:v>8.4000000000000005E-2</c:v>
                </c:pt>
                <c:pt idx="86">
                  <c:v>8.5000000000000006E-2</c:v>
                </c:pt>
                <c:pt idx="87">
                  <c:v>8.6000000000000007E-2</c:v>
                </c:pt>
                <c:pt idx="88">
                  <c:v>8.7000000000000008E-2</c:v>
                </c:pt>
                <c:pt idx="89">
                  <c:v>8.7999999999999995E-2</c:v>
                </c:pt>
                <c:pt idx="90">
                  <c:v>8.8999999999999996E-2</c:v>
                </c:pt>
                <c:pt idx="91">
                  <c:v>0.09</c:v>
                </c:pt>
                <c:pt idx="92">
                  <c:v>9.0999999999999998E-2</c:v>
                </c:pt>
                <c:pt idx="93">
                  <c:v>9.1999999999999998E-2</c:v>
                </c:pt>
                <c:pt idx="94">
                  <c:v>9.2999999999999999E-2</c:v>
                </c:pt>
                <c:pt idx="95">
                  <c:v>9.4E-2</c:v>
                </c:pt>
                <c:pt idx="96">
                  <c:v>9.5000000000000001E-2</c:v>
                </c:pt>
                <c:pt idx="97">
                  <c:v>9.6000000000000002E-2</c:v>
                </c:pt>
                <c:pt idx="98">
                  <c:v>9.7000000000000003E-2</c:v>
                </c:pt>
                <c:pt idx="99">
                  <c:v>9.8000000000000004E-2</c:v>
                </c:pt>
                <c:pt idx="100">
                  <c:v>9.9000000000000005E-2</c:v>
                </c:pt>
                <c:pt idx="101">
                  <c:v>0.1</c:v>
                </c:pt>
                <c:pt idx="102">
                  <c:v>0.10100000000000001</c:v>
                </c:pt>
                <c:pt idx="103">
                  <c:v>0.10200000000000001</c:v>
                </c:pt>
                <c:pt idx="104">
                  <c:v>0.10300000000000001</c:v>
                </c:pt>
                <c:pt idx="105">
                  <c:v>0.10400000000000001</c:v>
                </c:pt>
                <c:pt idx="106">
                  <c:v>0.105</c:v>
                </c:pt>
                <c:pt idx="107">
                  <c:v>0.106</c:v>
                </c:pt>
                <c:pt idx="108">
                  <c:v>0.107</c:v>
                </c:pt>
                <c:pt idx="109">
                  <c:v>0.108</c:v>
                </c:pt>
                <c:pt idx="110">
                  <c:v>0.109</c:v>
                </c:pt>
                <c:pt idx="111">
                  <c:v>0.11</c:v>
                </c:pt>
                <c:pt idx="112">
                  <c:v>0.111</c:v>
                </c:pt>
                <c:pt idx="113">
                  <c:v>0.112</c:v>
                </c:pt>
                <c:pt idx="114">
                  <c:v>0.113</c:v>
                </c:pt>
                <c:pt idx="115">
                  <c:v>0.114</c:v>
                </c:pt>
                <c:pt idx="116">
                  <c:v>0.115</c:v>
                </c:pt>
                <c:pt idx="117">
                  <c:v>0.11600000000000001</c:v>
                </c:pt>
                <c:pt idx="118">
                  <c:v>0.11700000000000001</c:v>
                </c:pt>
                <c:pt idx="119">
                  <c:v>0.11800000000000001</c:v>
                </c:pt>
                <c:pt idx="120">
                  <c:v>0.11900000000000001</c:v>
                </c:pt>
                <c:pt idx="121">
                  <c:v>0.12</c:v>
                </c:pt>
                <c:pt idx="122">
                  <c:v>0.121</c:v>
                </c:pt>
                <c:pt idx="123">
                  <c:v>0.122</c:v>
                </c:pt>
                <c:pt idx="124">
                  <c:v>0.123</c:v>
                </c:pt>
                <c:pt idx="125">
                  <c:v>0.124</c:v>
                </c:pt>
                <c:pt idx="126">
                  <c:v>0.125</c:v>
                </c:pt>
                <c:pt idx="127">
                  <c:v>0.126</c:v>
                </c:pt>
                <c:pt idx="128">
                  <c:v>0.127</c:v>
                </c:pt>
                <c:pt idx="129">
                  <c:v>0.128</c:v>
                </c:pt>
                <c:pt idx="130">
                  <c:v>0.129</c:v>
                </c:pt>
                <c:pt idx="131">
                  <c:v>0.13</c:v>
                </c:pt>
                <c:pt idx="132">
                  <c:v>0.13100000000000001</c:v>
                </c:pt>
                <c:pt idx="133">
                  <c:v>0.13200000000000001</c:v>
                </c:pt>
                <c:pt idx="134">
                  <c:v>0.13300000000000001</c:v>
                </c:pt>
                <c:pt idx="135">
                  <c:v>0.13400000000000001</c:v>
                </c:pt>
                <c:pt idx="136">
                  <c:v>0.13500000000000001</c:v>
                </c:pt>
                <c:pt idx="137">
                  <c:v>0.13600000000000001</c:v>
                </c:pt>
                <c:pt idx="138">
                  <c:v>0.13700000000000001</c:v>
                </c:pt>
                <c:pt idx="139">
                  <c:v>0.13800000000000001</c:v>
                </c:pt>
                <c:pt idx="140">
                  <c:v>0.13900000000000001</c:v>
                </c:pt>
                <c:pt idx="141">
                  <c:v>0.14000000000000001</c:v>
                </c:pt>
                <c:pt idx="142">
                  <c:v>0.14100000000000001</c:v>
                </c:pt>
                <c:pt idx="143">
                  <c:v>0.14200000000000002</c:v>
                </c:pt>
                <c:pt idx="144">
                  <c:v>0.14300000000000002</c:v>
                </c:pt>
                <c:pt idx="145">
                  <c:v>0.14400000000000002</c:v>
                </c:pt>
                <c:pt idx="146">
                  <c:v>0.14499999999999999</c:v>
                </c:pt>
                <c:pt idx="147">
                  <c:v>0.14599999999999999</c:v>
                </c:pt>
                <c:pt idx="148">
                  <c:v>0.14699999999999999</c:v>
                </c:pt>
                <c:pt idx="149">
                  <c:v>0.14799999999999999</c:v>
                </c:pt>
                <c:pt idx="150">
                  <c:v>0.14899999999999999</c:v>
                </c:pt>
                <c:pt idx="151">
                  <c:v>0.15</c:v>
                </c:pt>
                <c:pt idx="152">
                  <c:v>0.151</c:v>
                </c:pt>
                <c:pt idx="153">
                  <c:v>0.152</c:v>
                </c:pt>
                <c:pt idx="154">
                  <c:v>0.153</c:v>
                </c:pt>
                <c:pt idx="155">
                  <c:v>0.154</c:v>
                </c:pt>
                <c:pt idx="156">
                  <c:v>0.155</c:v>
                </c:pt>
                <c:pt idx="157">
                  <c:v>0.156</c:v>
                </c:pt>
                <c:pt idx="158">
                  <c:v>0.157</c:v>
                </c:pt>
                <c:pt idx="159">
                  <c:v>0.158</c:v>
                </c:pt>
                <c:pt idx="160">
                  <c:v>0.159</c:v>
                </c:pt>
                <c:pt idx="161">
                  <c:v>0.16</c:v>
                </c:pt>
                <c:pt idx="162">
                  <c:v>0.161</c:v>
                </c:pt>
                <c:pt idx="163">
                  <c:v>0.16200000000000001</c:v>
                </c:pt>
                <c:pt idx="164">
                  <c:v>0.16300000000000001</c:v>
                </c:pt>
                <c:pt idx="165">
                  <c:v>0.16400000000000001</c:v>
                </c:pt>
                <c:pt idx="166">
                  <c:v>0.16500000000000001</c:v>
                </c:pt>
                <c:pt idx="167">
                  <c:v>0.16600000000000001</c:v>
                </c:pt>
                <c:pt idx="168">
                  <c:v>0.16700000000000001</c:v>
                </c:pt>
                <c:pt idx="169">
                  <c:v>0.16800000000000001</c:v>
                </c:pt>
                <c:pt idx="170">
                  <c:v>0.16900000000000001</c:v>
                </c:pt>
                <c:pt idx="171">
                  <c:v>0.17</c:v>
                </c:pt>
                <c:pt idx="172">
                  <c:v>0.17100000000000001</c:v>
                </c:pt>
                <c:pt idx="173">
                  <c:v>0.17200000000000001</c:v>
                </c:pt>
                <c:pt idx="174">
                  <c:v>0.17300000000000001</c:v>
                </c:pt>
                <c:pt idx="175">
                  <c:v>0.17400000000000002</c:v>
                </c:pt>
                <c:pt idx="176">
                  <c:v>0.17500000000000002</c:v>
                </c:pt>
                <c:pt idx="177">
                  <c:v>0.17599999999999999</c:v>
                </c:pt>
                <c:pt idx="178">
                  <c:v>0.17699999999999999</c:v>
                </c:pt>
                <c:pt idx="179">
                  <c:v>0.17799999999999999</c:v>
                </c:pt>
                <c:pt idx="180">
                  <c:v>0.17899999999999999</c:v>
                </c:pt>
                <c:pt idx="181">
                  <c:v>0.18</c:v>
                </c:pt>
                <c:pt idx="182">
                  <c:v>0.18099999999999999</c:v>
                </c:pt>
                <c:pt idx="183">
                  <c:v>0.182</c:v>
                </c:pt>
                <c:pt idx="184">
                  <c:v>0.183</c:v>
                </c:pt>
                <c:pt idx="185">
                  <c:v>0.184</c:v>
                </c:pt>
                <c:pt idx="186">
                  <c:v>0.185</c:v>
                </c:pt>
                <c:pt idx="187">
                  <c:v>0.186</c:v>
                </c:pt>
                <c:pt idx="188">
                  <c:v>0.187</c:v>
                </c:pt>
                <c:pt idx="189">
                  <c:v>0.188</c:v>
                </c:pt>
                <c:pt idx="190">
                  <c:v>0.189</c:v>
                </c:pt>
                <c:pt idx="191">
                  <c:v>0.19</c:v>
                </c:pt>
                <c:pt idx="192">
                  <c:v>0.191</c:v>
                </c:pt>
                <c:pt idx="193">
                  <c:v>0.192</c:v>
                </c:pt>
                <c:pt idx="194">
                  <c:v>0.193</c:v>
                </c:pt>
                <c:pt idx="195">
                  <c:v>0.19400000000000001</c:v>
                </c:pt>
                <c:pt idx="196">
                  <c:v>0.19500000000000001</c:v>
                </c:pt>
                <c:pt idx="197">
                  <c:v>0.19600000000000001</c:v>
                </c:pt>
                <c:pt idx="198">
                  <c:v>0.19700000000000001</c:v>
                </c:pt>
                <c:pt idx="199">
                  <c:v>0.19800000000000001</c:v>
                </c:pt>
                <c:pt idx="200">
                  <c:v>0.19900000000000001</c:v>
                </c:pt>
                <c:pt idx="201">
                  <c:v>0.2</c:v>
                </c:pt>
                <c:pt idx="202">
                  <c:v>0.20100000000000001</c:v>
                </c:pt>
                <c:pt idx="203">
                  <c:v>0.20200000000000001</c:v>
                </c:pt>
                <c:pt idx="204">
                  <c:v>0.20300000000000001</c:v>
                </c:pt>
                <c:pt idx="205">
                  <c:v>0.20400000000000001</c:v>
                </c:pt>
                <c:pt idx="206">
                  <c:v>0.20500000000000002</c:v>
                </c:pt>
                <c:pt idx="207">
                  <c:v>0.20600000000000002</c:v>
                </c:pt>
                <c:pt idx="208">
                  <c:v>0.20700000000000002</c:v>
                </c:pt>
                <c:pt idx="209">
                  <c:v>0.20800000000000002</c:v>
                </c:pt>
                <c:pt idx="210">
                  <c:v>0.20899999999999999</c:v>
                </c:pt>
                <c:pt idx="211">
                  <c:v>0.21</c:v>
                </c:pt>
                <c:pt idx="212">
                  <c:v>0.21099999999999999</c:v>
                </c:pt>
                <c:pt idx="213">
                  <c:v>0.21199999999999999</c:v>
                </c:pt>
                <c:pt idx="214">
                  <c:v>0.21299999999999999</c:v>
                </c:pt>
                <c:pt idx="215">
                  <c:v>0.214</c:v>
                </c:pt>
                <c:pt idx="216">
                  <c:v>0.215</c:v>
                </c:pt>
                <c:pt idx="217">
                  <c:v>0.216</c:v>
                </c:pt>
                <c:pt idx="218">
                  <c:v>0.217</c:v>
                </c:pt>
                <c:pt idx="219">
                  <c:v>0.218</c:v>
                </c:pt>
                <c:pt idx="220">
                  <c:v>0.219</c:v>
                </c:pt>
                <c:pt idx="221">
                  <c:v>0.22</c:v>
                </c:pt>
                <c:pt idx="222">
                  <c:v>0.221</c:v>
                </c:pt>
                <c:pt idx="223">
                  <c:v>0.222</c:v>
                </c:pt>
                <c:pt idx="224">
                  <c:v>0.223</c:v>
                </c:pt>
                <c:pt idx="225">
                  <c:v>0.224</c:v>
                </c:pt>
                <c:pt idx="226">
                  <c:v>0.22500000000000001</c:v>
                </c:pt>
                <c:pt idx="227">
                  <c:v>0.22600000000000001</c:v>
                </c:pt>
                <c:pt idx="228">
                  <c:v>0.22700000000000001</c:v>
                </c:pt>
                <c:pt idx="229">
                  <c:v>0.22800000000000001</c:v>
                </c:pt>
                <c:pt idx="230">
                  <c:v>0.22900000000000001</c:v>
                </c:pt>
                <c:pt idx="231">
                  <c:v>0.23</c:v>
                </c:pt>
                <c:pt idx="232">
                  <c:v>0.23100000000000001</c:v>
                </c:pt>
                <c:pt idx="233">
                  <c:v>0.23200000000000001</c:v>
                </c:pt>
                <c:pt idx="234">
                  <c:v>0.23300000000000001</c:v>
                </c:pt>
                <c:pt idx="235">
                  <c:v>0.23400000000000001</c:v>
                </c:pt>
                <c:pt idx="236">
                  <c:v>0.23500000000000001</c:v>
                </c:pt>
                <c:pt idx="237">
                  <c:v>0.23600000000000002</c:v>
                </c:pt>
                <c:pt idx="238">
                  <c:v>0.23700000000000002</c:v>
                </c:pt>
                <c:pt idx="239">
                  <c:v>0.23800000000000002</c:v>
                </c:pt>
                <c:pt idx="240">
                  <c:v>0.23900000000000002</c:v>
                </c:pt>
                <c:pt idx="241">
                  <c:v>0.24</c:v>
                </c:pt>
                <c:pt idx="242">
                  <c:v>0.24099999999999999</c:v>
                </c:pt>
                <c:pt idx="243">
                  <c:v>0.24199999999999999</c:v>
                </c:pt>
                <c:pt idx="244">
                  <c:v>0.24299999999999999</c:v>
                </c:pt>
                <c:pt idx="245">
                  <c:v>0.24399999999999999</c:v>
                </c:pt>
                <c:pt idx="246">
                  <c:v>0.245</c:v>
                </c:pt>
                <c:pt idx="247">
                  <c:v>0.246</c:v>
                </c:pt>
                <c:pt idx="248">
                  <c:v>0.247</c:v>
                </c:pt>
                <c:pt idx="249">
                  <c:v>0.248</c:v>
                </c:pt>
                <c:pt idx="250">
                  <c:v>0.249</c:v>
                </c:pt>
                <c:pt idx="251">
                  <c:v>0.25</c:v>
                </c:pt>
                <c:pt idx="252">
                  <c:v>0.251</c:v>
                </c:pt>
                <c:pt idx="253">
                  <c:v>0.252</c:v>
                </c:pt>
                <c:pt idx="254">
                  <c:v>0.253</c:v>
                </c:pt>
                <c:pt idx="255">
                  <c:v>0.254</c:v>
                </c:pt>
                <c:pt idx="256">
                  <c:v>0.255</c:v>
                </c:pt>
                <c:pt idx="257">
                  <c:v>0.25600000000000001</c:v>
                </c:pt>
                <c:pt idx="258">
                  <c:v>0.25700000000000001</c:v>
                </c:pt>
                <c:pt idx="259">
                  <c:v>0.25800000000000001</c:v>
                </c:pt>
                <c:pt idx="260">
                  <c:v>0.25900000000000001</c:v>
                </c:pt>
                <c:pt idx="261">
                  <c:v>0.26</c:v>
                </c:pt>
                <c:pt idx="262">
                  <c:v>0.26100000000000001</c:v>
                </c:pt>
                <c:pt idx="263">
                  <c:v>0.26200000000000001</c:v>
                </c:pt>
                <c:pt idx="264">
                  <c:v>0.26300000000000001</c:v>
                </c:pt>
                <c:pt idx="265">
                  <c:v>0.26400000000000001</c:v>
                </c:pt>
                <c:pt idx="266">
                  <c:v>0.26500000000000001</c:v>
                </c:pt>
                <c:pt idx="267">
                  <c:v>0.26600000000000001</c:v>
                </c:pt>
                <c:pt idx="268">
                  <c:v>0.26700000000000002</c:v>
                </c:pt>
                <c:pt idx="269">
                  <c:v>0.26800000000000002</c:v>
                </c:pt>
                <c:pt idx="270">
                  <c:v>0.26900000000000002</c:v>
                </c:pt>
                <c:pt idx="271">
                  <c:v>0.27</c:v>
                </c:pt>
                <c:pt idx="272">
                  <c:v>0.27100000000000002</c:v>
                </c:pt>
                <c:pt idx="273">
                  <c:v>0.27200000000000002</c:v>
                </c:pt>
                <c:pt idx="274">
                  <c:v>0.27300000000000002</c:v>
                </c:pt>
                <c:pt idx="275">
                  <c:v>0.27400000000000002</c:v>
                </c:pt>
                <c:pt idx="276">
                  <c:v>0.27500000000000002</c:v>
                </c:pt>
                <c:pt idx="277">
                  <c:v>0.27600000000000002</c:v>
                </c:pt>
                <c:pt idx="278">
                  <c:v>0.27700000000000002</c:v>
                </c:pt>
                <c:pt idx="279">
                  <c:v>0.27800000000000002</c:v>
                </c:pt>
                <c:pt idx="280">
                  <c:v>0.27900000000000003</c:v>
                </c:pt>
                <c:pt idx="281">
                  <c:v>0.28000000000000003</c:v>
                </c:pt>
                <c:pt idx="282">
                  <c:v>0.28100000000000003</c:v>
                </c:pt>
                <c:pt idx="283">
                  <c:v>0.28200000000000003</c:v>
                </c:pt>
                <c:pt idx="284">
                  <c:v>0.28300000000000003</c:v>
                </c:pt>
                <c:pt idx="285">
                  <c:v>0.28400000000000003</c:v>
                </c:pt>
                <c:pt idx="286">
                  <c:v>0.28500000000000003</c:v>
                </c:pt>
                <c:pt idx="287">
                  <c:v>0.28600000000000003</c:v>
                </c:pt>
                <c:pt idx="288">
                  <c:v>0.28700000000000003</c:v>
                </c:pt>
                <c:pt idx="289">
                  <c:v>0.28800000000000003</c:v>
                </c:pt>
                <c:pt idx="290">
                  <c:v>0.28899999999999998</c:v>
                </c:pt>
                <c:pt idx="291">
                  <c:v>0.28999999999999998</c:v>
                </c:pt>
                <c:pt idx="292">
                  <c:v>0.29099999999999998</c:v>
                </c:pt>
                <c:pt idx="293">
                  <c:v>0.29199999999999998</c:v>
                </c:pt>
                <c:pt idx="294">
                  <c:v>0.29299999999999998</c:v>
                </c:pt>
                <c:pt idx="295">
                  <c:v>0.29399999999999998</c:v>
                </c:pt>
                <c:pt idx="296">
                  <c:v>0.29499999999999998</c:v>
                </c:pt>
                <c:pt idx="297">
                  <c:v>0.29599999999999999</c:v>
                </c:pt>
                <c:pt idx="298">
                  <c:v>0.29699999999999999</c:v>
                </c:pt>
                <c:pt idx="299">
                  <c:v>0.29799999999999999</c:v>
                </c:pt>
                <c:pt idx="300">
                  <c:v>0.29899999999999999</c:v>
                </c:pt>
                <c:pt idx="301">
                  <c:v>0.3</c:v>
                </c:pt>
                <c:pt idx="302">
                  <c:v>0.30099999999999999</c:v>
                </c:pt>
                <c:pt idx="303">
                  <c:v>0.30199999999999999</c:v>
                </c:pt>
                <c:pt idx="304">
                  <c:v>0.30299999999999999</c:v>
                </c:pt>
                <c:pt idx="305">
                  <c:v>0.30399999999999999</c:v>
                </c:pt>
                <c:pt idx="306">
                  <c:v>0.30499999999999999</c:v>
                </c:pt>
                <c:pt idx="307">
                  <c:v>0.30599999999999999</c:v>
                </c:pt>
                <c:pt idx="308">
                  <c:v>0.307</c:v>
                </c:pt>
                <c:pt idx="309">
                  <c:v>0.308</c:v>
                </c:pt>
                <c:pt idx="310">
                  <c:v>0.309</c:v>
                </c:pt>
                <c:pt idx="311">
                  <c:v>0.31</c:v>
                </c:pt>
                <c:pt idx="312">
                  <c:v>0.311</c:v>
                </c:pt>
                <c:pt idx="313">
                  <c:v>0.312</c:v>
                </c:pt>
                <c:pt idx="314">
                  <c:v>0.313</c:v>
                </c:pt>
                <c:pt idx="315">
                  <c:v>0.314</c:v>
                </c:pt>
                <c:pt idx="316">
                  <c:v>0.315</c:v>
                </c:pt>
                <c:pt idx="317">
                  <c:v>0.316</c:v>
                </c:pt>
                <c:pt idx="318">
                  <c:v>0.317</c:v>
                </c:pt>
                <c:pt idx="319">
                  <c:v>0.318</c:v>
                </c:pt>
                <c:pt idx="320">
                  <c:v>0.31900000000000001</c:v>
                </c:pt>
                <c:pt idx="321">
                  <c:v>0.32</c:v>
                </c:pt>
                <c:pt idx="322">
                  <c:v>0.32100000000000001</c:v>
                </c:pt>
                <c:pt idx="323">
                  <c:v>0.32200000000000001</c:v>
                </c:pt>
                <c:pt idx="324">
                  <c:v>0.32300000000000001</c:v>
                </c:pt>
                <c:pt idx="325">
                  <c:v>0.32400000000000001</c:v>
                </c:pt>
                <c:pt idx="326">
                  <c:v>0.32500000000000001</c:v>
                </c:pt>
                <c:pt idx="327">
                  <c:v>0.32600000000000001</c:v>
                </c:pt>
                <c:pt idx="328">
                  <c:v>0.32700000000000001</c:v>
                </c:pt>
                <c:pt idx="329">
                  <c:v>0.32800000000000001</c:v>
                </c:pt>
                <c:pt idx="330">
                  <c:v>0.32900000000000001</c:v>
                </c:pt>
                <c:pt idx="331">
                  <c:v>0.33</c:v>
                </c:pt>
                <c:pt idx="332">
                  <c:v>0.33100000000000002</c:v>
                </c:pt>
                <c:pt idx="333">
                  <c:v>0.33200000000000002</c:v>
                </c:pt>
                <c:pt idx="334">
                  <c:v>0.33300000000000002</c:v>
                </c:pt>
                <c:pt idx="335">
                  <c:v>0.33400000000000002</c:v>
                </c:pt>
                <c:pt idx="336">
                  <c:v>0.33500000000000002</c:v>
                </c:pt>
                <c:pt idx="337">
                  <c:v>0.33600000000000002</c:v>
                </c:pt>
                <c:pt idx="338">
                  <c:v>0.33700000000000002</c:v>
                </c:pt>
                <c:pt idx="339">
                  <c:v>0.33800000000000002</c:v>
                </c:pt>
                <c:pt idx="340">
                  <c:v>0.33900000000000002</c:v>
                </c:pt>
                <c:pt idx="341">
                  <c:v>0.34</c:v>
                </c:pt>
                <c:pt idx="342">
                  <c:v>0.34100000000000003</c:v>
                </c:pt>
                <c:pt idx="343">
                  <c:v>0.34200000000000003</c:v>
                </c:pt>
                <c:pt idx="344">
                  <c:v>0.34300000000000003</c:v>
                </c:pt>
                <c:pt idx="345">
                  <c:v>0.34400000000000003</c:v>
                </c:pt>
                <c:pt idx="346">
                  <c:v>0.34500000000000003</c:v>
                </c:pt>
                <c:pt idx="347">
                  <c:v>0.34600000000000003</c:v>
                </c:pt>
                <c:pt idx="348">
                  <c:v>0.34700000000000003</c:v>
                </c:pt>
                <c:pt idx="349">
                  <c:v>0.34800000000000003</c:v>
                </c:pt>
                <c:pt idx="350">
                  <c:v>0.34900000000000003</c:v>
                </c:pt>
                <c:pt idx="351">
                  <c:v>0.35000000000000003</c:v>
                </c:pt>
                <c:pt idx="352">
                  <c:v>0.35100000000000003</c:v>
                </c:pt>
                <c:pt idx="353">
                  <c:v>0.35199999999999998</c:v>
                </c:pt>
                <c:pt idx="354">
                  <c:v>0.35299999999999998</c:v>
                </c:pt>
                <c:pt idx="355">
                  <c:v>0.35399999999999998</c:v>
                </c:pt>
                <c:pt idx="356">
                  <c:v>0.35499999999999998</c:v>
                </c:pt>
                <c:pt idx="357">
                  <c:v>0.35599999999999998</c:v>
                </c:pt>
                <c:pt idx="358">
                  <c:v>0.35699999999999998</c:v>
                </c:pt>
                <c:pt idx="359">
                  <c:v>0.35799999999999998</c:v>
                </c:pt>
                <c:pt idx="360">
                  <c:v>0.35899999999999999</c:v>
                </c:pt>
                <c:pt idx="361">
                  <c:v>0.36</c:v>
                </c:pt>
                <c:pt idx="362">
                  <c:v>0.36099999999999999</c:v>
                </c:pt>
                <c:pt idx="363">
                  <c:v>0.36199999999999999</c:v>
                </c:pt>
                <c:pt idx="364">
                  <c:v>0.36299999999999999</c:v>
                </c:pt>
                <c:pt idx="365">
                  <c:v>0.36399999999999999</c:v>
                </c:pt>
                <c:pt idx="366">
                  <c:v>0.36499999999999999</c:v>
                </c:pt>
                <c:pt idx="367">
                  <c:v>0.36599999999999999</c:v>
                </c:pt>
                <c:pt idx="368">
                  <c:v>0.36699999999999999</c:v>
                </c:pt>
                <c:pt idx="369">
                  <c:v>0.36799999999999999</c:v>
                </c:pt>
                <c:pt idx="370">
                  <c:v>0.36899999999999999</c:v>
                </c:pt>
                <c:pt idx="371">
                  <c:v>0.37</c:v>
                </c:pt>
                <c:pt idx="372">
                  <c:v>0.371</c:v>
                </c:pt>
                <c:pt idx="373">
                  <c:v>0.372</c:v>
                </c:pt>
                <c:pt idx="374">
                  <c:v>0.373</c:v>
                </c:pt>
                <c:pt idx="375">
                  <c:v>0.374</c:v>
                </c:pt>
                <c:pt idx="376">
                  <c:v>0.375</c:v>
                </c:pt>
                <c:pt idx="377">
                  <c:v>0.376</c:v>
                </c:pt>
                <c:pt idx="378">
                  <c:v>0.377</c:v>
                </c:pt>
                <c:pt idx="379">
                  <c:v>0.378</c:v>
                </c:pt>
                <c:pt idx="380">
                  <c:v>0.379</c:v>
                </c:pt>
                <c:pt idx="381">
                  <c:v>0.38</c:v>
                </c:pt>
                <c:pt idx="382">
                  <c:v>0.38100000000000001</c:v>
                </c:pt>
                <c:pt idx="383">
                  <c:v>0.38200000000000001</c:v>
                </c:pt>
                <c:pt idx="384">
                  <c:v>0.38300000000000001</c:v>
                </c:pt>
                <c:pt idx="385">
                  <c:v>0.38400000000000001</c:v>
                </c:pt>
                <c:pt idx="386">
                  <c:v>0.38500000000000001</c:v>
                </c:pt>
                <c:pt idx="387">
                  <c:v>0.38600000000000001</c:v>
                </c:pt>
                <c:pt idx="388">
                  <c:v>0.38700000000000001</c:v>
                </c:pt>
                <c:pt idx="389">
                  <c:v>0.38800000000000001</c:v>
                </c:pt>
                <c:pt idx="390">
                  <c:v>0.38900000000000001</c:v>
                </c:pt>
                <c:pt idx="391">
                  <c:v>0.39</c:v>
                </c:pt>
                <c:pt idx="392">
                  <c:v>0.39100000000000001</c:v>
                </c:pt>
                <c:pt idx="393">
                  <c:v>0.39200000000000002</c:v>
                </c:pt>
                <c:pt idx="394">
                  <c:v>0.39300000000000002</c:v>
                </c:pt>
                <c:pt idx="395">
                  <c:v>0.39400000000000002</c:v>
                </c:pt>
                <c:pt idx="396">
                  <c:v>0.39500000000000002</c:v>
                </c:pt>
                <c:pt idx="397">
                  <c:v>0.39600000000000002</c:v>
                </c:pt>
                <c:pt idx="398">
                  <c:v>0.39700000000000002</c:v>
                </c:pt>
                <c:pt idx="399">
                  <c:v>0.39800000000000002</c:v>
                </c:pt>
                <c:pt idx="400">
                  <c:v>0.39900000000000002</c:v>
                </c:pt>
                <c:pt idx="401">
                  <c:v>0.4</c:v>
                </c:pt>
                <c:pt idx="402">
                  <c:v>0.40100000000000002</c:v>
                </c:pt>
                <c:pt idx="403">
                  <c:v>0.40200000000000002</c:v>
                </c:pt>
                <c:pt idx="404">
                  <c:v>0.40300000000000002</c:v>
                </c:pt>
                <c:pt idx="405">
                  <c:v>0.40400000000000003</c:v>
                </c:pt>
                <c:pt idx="406">
                  <c:v>0.40500000000000003</c:v>
                </c:pt>
                <c:pt idx="407">
                  <c:v>0.40600000000000003</c:v>
                </c:pt>
                <c:pt idx="408">
                  <c:v>0.40700000000000003</c:v>
                </c:pt>
                <c:pt idx="409">
                  <c:v>0.40800000000000003</c:v>
                </c:pt>
                <c:pt idx="410">
                  <c:v>0.40900000000000003</c:v>
                </c:pt>
                <c:pt idx="411">
                  <c:v>0.41000000000000003</c:v>
                </c:pt>
                <c:pt idx="412">
                  <c:v>0.41100000000000003</c:v>
                </c:pt>
                <c:pt idx="413">
                  <c:v>0.41200000000000003</c:v>
                </c:pt>
                <c:pt idx="414">
                  <c:v>0.41300000000000003</c:v>
                </c:pt>
                <c:pt idx="415">
                  <c:v>0.41400000000000003</c:v>
                </c:pt>
                <c:pt idx="416">
                  <c:v>0.41500000000000004</c:v>
                </c:pt>
                <c:pt idx="417">
                  <c:v>0.41600000000000004</c:v>
                </c:pt>
                <c:pt idx="418">
                  <c:v>0.41699999999999998</c:v>
                </c:pt>
                <c:pt idx="419">
                  <c:v>0.41799999999999998</c:v>
                </c:pt>
                <c:pt idx="420">
                  <c:v>0.41899999999999998</c:v>
                </c:pt>
                <c:pt idx="421">
                  <c:v>0.42</c:v>
                </c:pt>
                <c:pt idx="422">
                  <c:v>0.42099999999999999</c:v>
                </c:pt>
                <c:pt idx="423">
                  <c:v>0.42199999999999999</c:v>
                </c:pt>
                <c:pt idx="424">
                  <c:v>0.42299999999999999</c:v>
                </c:pt>
                <c:pt idx="425">
                  <c:v>0.42399999999999999</c:v>
                </c:pt>
                <c:pt idx="426">
                  <c:v>0.42499999999999999</c:v>
                </c:pt>
                <c:pt idx="427">
                  <c:v>0.42599999999999999</c:v>
                </c:pt>
                <c:pt idx="428">
                  <c:v>0.42699999999999999</c:v>
                </c:pt>
                <c:pt idx="429">
                  <c:v>0.42799999999999999</c:v>
                </c:pt>
                <c:pt idx="430">
                  <c:v>0.42899999999999999</c:v>
                </c:pt>
                <c:pt idx="431">
                  <c:v>0.43</c:v>
                </c:pt>
                <c:pt idx="432">
                  <c:v>0.43099999999999999</c:v>
                </c:pt>
                <c:pt idx="433">
                  <c:v>0.432</c:v>
                </c:pt>
                <c:pt idx="434">
                  <c:v>0.433</c:v>
                </c:pt>
                <c:pt idx="435">
                  <c:v>0.434</c:v>
                </c:pt>
                <c:pt idx="436">
                  <c:v>0.435</c:v>
                </c:pt>
                <c:pt idx="437">
                  <c:v>0.436</c:v>
                </c:pt>
                <c:pt idx="438">
                  <c:v>0.437</c:v>
                </c:pt>
                <c:pt idx="439">
                  <c:v>0.438</c:v>
                </c:pt>
                <c:pt idx="440">
                  <c:v>0.439</c:v>
                </c:pt>
                <c:pt idx="441">
                  <c:v>0.44</c:v>
                </c:pt>
                <c:pt idx="442">
                  <c:v>0.441</c:v>
                </c:pt>
                <c:pt idx="443">
                  <c:v>0.442</c:v>
                </c:pt>
                <c:pt idx="444">
                  <c:v>0.443</c:v>
                </c:pt>
                <c:pt idx="445">
                  <c:v>0.44400000000000001</c:v>
                </c:pt>
                <c:pt idx="446">
                  <c:v>0.44500000000000001</c:v>
                </c:pt>
                <c:pt idx="447">
                  <c:v>0.44600000000000001</c:v>
                </c:pt>
                <c:pt idx="448">
                  <c:v>0.44700000000000001</c:v>
                </c:pt>
                <c:pt idx="449">
                  <c:v>0.44800000000000001</c:v>
                </c:pt>
                <c:pt idx="450">
                  <c:v>0.44900000000000001</c:v>
                </c:pt>
                <c:pt idx="451">
                  <c:v>0.45</c:v>
                </c:pt>
                <c:pt idx="452">
                  <c:v>0.45100000000000001</c:v>
                </c:pt>
                <c:pt idx="453">
                  <c:v>0.45200000000000001</c:v>
                </c:pt>
                <c:pt idx="454">
                  <c:v>0.45300000000000001</c:v>
                </c:pt>
                <c:pt idx="455">
                  <c:v>0.45400000000000001</c:v>
                </c:pt>
                <c:pt idx="456">
                  <c:v>0.45500000000000002</c:v>
                </c:pt>
                <c:pt idx="457">
                  <c:v>0.45600000000000002</c:v>
                </c:pt>
                <c:pt idx="458">
                  <c:v>0.45700000000000002</c:v>
                </c:pt>
                <c:pt idx="459">
                  <c:v>0.45800000000000002</c:v>
                </c:pt>
                <c:pt idx="460">
                  <c:v>0.45900000000000002</c:v>
                </c:pt>
                <c:pt idx="461">
                  <c:v>0.46</c:v>
                </c:pt>
                <c:pt idx="462">
                  <c:v>0.46100000000000002</c:v>
                </c:pt>
                <c:pt idx="463">
                  <c:v>0.46200000000000002</c:v>
                </c:pt>
                <c:pt idx="464">
                  <c:v>0.46300000000000002</c:v>
                </c:pt>
                <c:pt idx="465">
                  <c:v>0.46400000000000002</c:v>
                </c:pt>
                <c:pt idx="466">
                  <c:v>0.46500000000000002</c:v>
                </c:pt>
                <c:pt idx="467">
                  <c:v>0.46600000000000003</c:v>
                </c:pt>
                <c:pt idx="468">
                  <c:v>0.46700000000000003</c:v>
                </c:pt>
                <c:pt idx="469">
                  <c:v>0.46800000000000003</c:v>
                </c:pt>
                <c:pt idx="470">
                  <c:v>0.46900000000000003</c:v>
                </c:pt>
                <c:pt idx="471">
                  <c:v>0.47000000000000003</c:v>
                </c:pt>
                <c:pt idx="472">
                  <c:v>0.47100000000000003</c:v>
                </c:pt>
                <c:pt idx="473">
                  <c:v>0.47200000000000003</c:v>
                </c:pt>
                <c:pt idx="474">
                  <c:v>0.47300000000000003</c:v>
                </c:pt>
                <c:pt idx="475">
                  <c:v>0.47400000000000003</c:v>
                </c:pt>
                <c:pt idx="476">
                  <c:v>0.47500000000000003</c:v>
                </c:pt>
                <c:pt idx="477">
                  <c:v>0.47600000000000003</c:v>
                </c:pt>
                <c:pt idx="478">
                  <c:v>0.47700000000000004</c:v>
                </c:pt>
                <c:pt idx="479">
                  <c:v>0.47800000000000004</c:v>
                </c:pt>
                <c:pt idx="480">
                  <c:v>0.47900000000000004</c:v>
                </c:pt>
                <c:pt idx="481">
                  <c:v>0.48</c:v>
                </c:pt>
                <c:pt idx="482">
                  <c:v>0.48099999999999998</c:v>
                </c:pt>
                <c:pt idx="483">
                  <c:v>0.48199999999999998</c:v>
                </c:pt>
                <c:pt idx="484">
                  <c:v>0.48299999999999998</c:v>
                </c:pt>
                <c:pt idx="485">
                  <c:v>0.48399999999999999</c:v>
                </c:pt>
                <c:pt idx="486">
                  <c:v>0.48499999999999999</c:v>
                </c:pt>
                <c:pt idx="487">
                  <c:v>0.48599999999999999</c:v>
                </c:pt>
                <c:pt idx="488">
                  <c:v>0.48699999999999999</c:v>
                </c:pt>
                <c:pt idx="489">
                  <c:v>0.48799999999999999</c:v>
                </c:pt>
                <c:pt idx="490">
                  <c:v>0.48899999999999999</c:v>
                </c:pt>
                <c:pt idx="491">
                  <c:v>0.49</c:v>
                </c:pt>
                <c:pt idx="492">
                  <c:v>0.49099999999999999</c:v>
                </c:pt>
                <c:pt idx="493">
                  <c:v>0.49199999999999999</c:v>
                </c:pt>
                <c:pt idx="494">
                  <c:v>0.49299999999999999</c:v>
                </c:pt>
                <c:pt idx="495">
                  <c:v>0.49399999999999999</c:v>
                </c:pt>
                <c:pt idx="496">
                  <c:v>0.495</c:v>
                </c:pt>
                <c:pt idx="497">
                  <c:v>0.496</c:v>
                </c:pt>
                <c:pt idx="498">
                  <c:v>0.497</c:v>
                </c:pt>
                <c:pt idx="499">
                  <c:v>0.498</c:v>
                </c:pt>
                <c:pt idx="500">
                  <c:v>0.499</c:v>
                </c:pt>
                <c:pt idx="501">
                  <c:v>0.5</c:v>
                </c:pt>
                <c:pt idx="502">
                  <c:v>0.501</c:v>
                </c:pt>
                <c:pt idx="503">
                  <c:v>0.502</c:v>
                </c:pt>
                <c:pt idx="504">
                  <c:v>0.503</c:v>
                </c:pt>
                <c:pt idx="505">
                  <c:v>0.504</c:v>
                </c:pt>
                <c:pt idx="506">
                  <c:v>0.505</c:v>
                </c:pt>
                <c:pt idx="507">
                  <c:v>0.50600000000000001</c:v>
                </c:pt>
                <c:pt idx="508">
                  <c:v>0.50700000000000001</c:v>
                </c:pt>
                <c:pt idx="509">
                  <c:v>0.50800000000000001</c:v>
                </c:pt>
                <c:pt idx="510">
                  <c:v>0.50900000000000001</c:v>
                </c:pt>
                <c:pt idx="511">
                  <c:v>0.51</c:v>
                </c:pt>
                <c:pt idx="512">
                  <c:v>0.51100000000000001</c:v>
                </c:pt>
                <c:pt idx="513">
                  <c:v>0.51200000000000001</c:v>
                </c:pt>
                <c:pt idx="514">
                  <c:v>0.51300000000000001</c:v>
                </c:pt>
                <c:pt idx="515">
                  <c:v>0.51400000000000001</c:v>
                </c:pt>
                <c:pt idx="516">
                  <c:v>0.51500000000000001</c:v>
                </c:pt>
                <c:pt idx="517">
                  <c:v>0.51600000000000001</c:v>
                </c:pt>
                <c:pt idx="518">
                  <c:v>0.51700000000000002</c:v>
                </c:pt>
                <c:pt idx="519">
                  <c:v>0.51800000000000002</c:v>
                </c:pt>
                <c:pt idx="520">
                  <c:v>0.51900000000000002</c:v>
                </c:pt>
                <c:pt idx="521">
                  <c:v>0.52</c:v>
                </c:pt>
                <c:pt idx="522">
                  <c:v>0.52100000000000002</c:v>
                </c:pt>
                <c:pt idx="523">
                  <c:v>0.52200000000000002</c:v>
                </c:pt>
                <c:pt idx="524">
                  <c:v>0.52300000000000002</c:v>
                </c:pt>
                <c:pt idx="525">
                  <c:v>0.52400000000000002</c:v>
                </c:pt>
                <c:pt idx="526">
                  <c:v>0.52500000000000002</c:v>
                </c:pt>
                <c:pt idx="527">
                  <c:v>0.52600000000000002</c:v>
                </c:pt>
                <c:pt idx="528">
                  <c:v>0.52700000000000002</c:v>
                </c:pt>
                <c:pt idx="529">
                  <c:v>0.52800000000000002</c:v>
                </c:pt>
                <c:pt idx="530">
                  <c:v>0.52900000000000003</c:v>
                </c:pt>
                <c:pt idx="531">
                  <c:v>0.53</c:v>
                </c:pt>
                <c:pt idx="532">
                  <c:v>0.53100000000000003</c:v>
                </c:pt>
                <c:pt idx="533">
                  <c:v>0.53200000000000003</c:v>
                </c:pt>
                <c:pt idx="534">
                  <c:v>0.53300000000000003</c:v>
                </c:pt>
                <c:pt idx="535">
                  <c:v>0.53400000000000003</c:v>
                </c:pt>
                <c:pt idx="536">
                  <c:v>0.53500000000000003</c:v>
                </c:pt>
                <c:pt idx="537">
                  <c:v>0.53600000000000003</c:v>
                </c:pt>
                <c:pt idx="538">
                  <c:v>0.53700000000000003</c:v>
                </c:pt>
                <c:pt idx="539">
                  <c:v>0.53800000000000003</c:v>
                </c:pt>
                <c:pt idx="540">
                  <c:v>0.53900000000000003</c:v>
                </c:pt>
                <c:pt idx="541">
                  <c:v>0.54</c:v>
                </c:pt>
                <c:pt idx="542">
                  <c:v>0.54100000000000004</c:v>
                </c:pt>
                <c:pt idx="543">
                  <c:v>0.54200000000000004</c:v>
                </c:pt>
                <c:pt idx="544">
                  <c:v>0.54300000000000004</c:v>
                </c:pt>
                <c:pt idx="545">
                  <c:v>0.54400000000000004</c:v>
                </c:pt>
                <c:pt idx="546">
                  <c:v>0.54500000000000004</c:v>
                </c:pt>
                <c:pt idx="547">
                  <c:v>0.54600000000000004</c:v>
                </c:pt>
                <c:pt idx="548">
                  <c:v>0.54700000000000004</c:v>
                </c:pt>
                <c:pt idx="549">
                  <c:v>0.54800000000000004</c:v>
                </c:pt>
                <c:pt idx="550">
                  <c:v>0.54900000000000004</c:v>
                </c:pt>
                <c:pt idx="551">
                  <c:v>0.55000000000000004</c:v>
                </c:pt>
                <c:pt idx="552">
                  <c:v>0.55100000000000005</c:v>
                </c:pt>
                <c:pt idx="553">
                  <c:v>0.55200000000000005</c:v>
                </c:pt>
                <c:pt idx="554">
                  <c:v>0.55300000000000005</c:v>
                </c:pt>
                <c:pt idx="555">
                  <c:v>0.55400000000000005</c:v>
                </c:pt>
                <c:pt idx="556">
                  <c:v>0.55500000000000005</c:v>
                </c:pt>
                <c:pt idx="557">
                  <c:v>0.55600000000000005</c:v>
                </c:pt>
                <c:pt idx="558">
                  <c:v>0.55700000000000005</c:v>
                </c:pt>
                <c:pt idx="559">
                  <c:v>0.55800000000000005</c:v>
                </c:pt>
                <c:pt idx="560">
                  <c:v>0.55900000000000005</c:v>
                </c:pt>
                <c:pt idx="561">
                  <c:v>0.56000000000000005</c:v>
                </c:pt>
                <c:pt idx="562">
                  <c:v>0.56100000000000005</c:v>
                </c:pt>
                <c:pt idx="563">
                  <c:v>0.56200000000000006</c:v>
                </c:pt>
                <c:pt idx="564">
                  <c:v>0.56300000000000006</c:v>
                </c:pt>
                <c:pt idx="565">
                  <c:v>0.56400000000000006</c:v>
                </c:pt>
                <c:pt idx="566">
                  <c:v>0.56500000000000006</c:v>
                </c:pt>
                <c:pt idx="567">
                  <c:v>0.56600000000000006</c:v>
                </c:pt>
                <c:pt idx="568">
                  <c:v>0.56700000000000006</c:v>
                </c:pt>
                <c:pt idx="569">
                  <c:v>0.56800000000000006</c:v>
                </c:pt>
                <c:pt idx="570">
                  <c:v>0.56900000000000006</c:v>
                </c:pt>
                <c:pt idx="571">
                  <c:v>0.57000000000000006</c:v>
                </c:pt>
                <c:pt idx="572">
                  <c:v>0.57100000000000006</c:v>
                </c:pt>
                <c:pt idx="573">
                  <c:v>0.57200000000000006</c:v>
                </c:pt>
                <c:pt idx="574">
                  <c:v>0.57300000000000006</c:v>
                </c:pt>
                <c:pt idx="575">
                  <c:v>0.57400000000000007</c:v>
                </c:pt>
                <c:pt idx="576">
                  <c:v>0.57500000000000007</c:v>
                </c:pt>
                <c:pt idx="577">
                  <c:v>0.57600000000000007</c:v>
                </c:pt>
                <c:pt idx="578">
                  <c:v>0.57699999999999996</c:v>
                </c:pt>
                <c:pt idx="579">
                  <c:v>0.57799999999999996</c:v>
                </c:pt>
                <c:pt idx="580">
                  <c:v>0.57899999999999996</c:v>
                </c:pt>
                <c:pt idx="581">
                  <c:v>0.57999999999999996</c:v>
                </c:pt>
                <c:pt idx="582">
                  <c:v>0.58099999999999996</c:v>
                </c:pt>
                <c:pt idx="583">
                  <c:v>0.58199999999999996</c:v>
                </c:pt>
                <c:pt idx="584">
                  <c:v>0.58299999999999996</c:v>
                </c:pt>
                <c:pt idx="585">
                  <c:v>0.58399999999999996</c:v>
                </c:pt>
                <c:pt idx="586">
                  <c:v>0.58499999999999996</c:v>
                </c:pt>
                <c:pt idx="587">
                  <c:v>0.58599999999999997</c:v>
                </c:pt>
                <c:pt idx="588">
                  <c:v>0.58699999999999997</c:v>
                </c:pt>
                <c:pt idx="589">
                  <c:v>0.58799999999999997</c:v>
                </c:pt>
                <c:pt idx="590">
                  <c:v>0.58899999999999997</c:v>
                </c:pt>
                <c:pt idx="591">
                  <c:v>0.59</c:v>
                </c:pt>
                <c:pt idx="592">
                  <c:v>0.59099999999999997</c:v>
                </c:pt>
                <c:pt idx="593">
                  <c:v>0.59199999999999997</c:v>
                </c:pt>
                <c:pt idx="594">
                  <c:v>0.59299999999999997</c:v>
                </c:pt>
                <c:pt idx="595">
                  <c:v>0.59399999999999997</c:v>
                </c:pt>
                <c:pt idx="596">
                  <c:v>0.59499999999999997</c:v>
                </c:pt>
                <c:pt idx="597">
                  <c:v>0.59599999999999997</c:v>
                </c:pt>
                <c:pt idx="598">
                  <c:v>0.59699999999999998</c:v>
                </c:pt>
                <c:pt idx="599">
                  <c:v>0.59799999999999998</c:v>
                </c:pt>
                <c:pt idx="600">
                  <c:v>0.59899999999999998</c:v>
                </c:pt>
                <c:pt idx="601">
                  <c:v>0.6</c:v>
                </c:pt>
                <c:pt idx="602">
                  <c:v>0.60099999999999998</c:v>
                </c:pt>
                <c:pt idx="603">
                  <c:v>0.60199999999999998</c:v>
                </c:pt>
                <c:pt idx="604">
                  <c:v>0.60299999999999998</c:v>
                </c:pt>
                <c:pt idx="605">
                  <c:v>0.60399999999999998</c:v>
                </c:pt>
                <c:pt idx="606">
                  <c:v>0.60499999999999998</c:v>
                </c:pt>
                <c:pt idx="607">
                  <c:v>0.60599999999999998</c:v>
                </c:pt>
                <c:pt idx="608">
                  <c:v>0.60699999999999998</c:v>
                </c:pt>
                <c:pt idx="609">
                  <c:v>0.60799999999999998</c:v>
                </c:pt>
                <c:pt idx="610">
                  <c:v>0.60899999999999999</c:v>
                </c:pt>
                <c:pt idx="611">
                  <c:v>0.61</c:v>
                </c:pt>
                <c:pt idx="612">
                  <c:v>0.61099999999999999</c:v>
                </c:pt>
                <c:pt idx="613">
                  <c:v>0.61199999999999999</c:v>
                </c:pt>
                <c:pt idx="614">
                  <c:v>0.61299999999999999</c:v>
                </c:pt>
                <c:pt idx="615">
                  <c:v>0.61399999999999999</c:v>
                </c:pt>
                <c:pt idx="616">
                  <c:v>0.61499999999999999</c:v>
                </c:pt>
                <c:pt idx="617">
                  <c:v>0.61599999999999999</c:v>
                </c:pt>
                <c:pt idx="618">
                  <c:v>0.61699999999999999</c:v>
                </c:pt>
                <c:pt idx="619">
                  <c:v>0.61799999999999999</c:v>
                </c:pt>
                <c:pt idx="620">
                  <c:v>0.61899999999999999</c:v>
                </c:pt>
                <c:pt idx="621">
                  <c:v>0.62</c:v>
                </c:pt>
                <c:pt idx="622">
                  <c:v>0.621</c:v>
                </c:pt>
                <c:pt idx="623">
                  <c:v>0.622</c:v>
                </c:pt>
                <c:pt idx="624">
                  <c:v>0.623</c:v>
                </c:pt>
                <c:pt idx="625">
                  <c:v>0.624</c:v>
                </c:pt>
                <c:pt idx="626">
                  <c:v>0.625</c:v>
                </c:pt>
                <c:pt idx="627">
                  <c:v>0.626</c:v>
                </c:pt>
                <c:pt idx="628">
                  <c:v>0.627</c:v>
                </c:pt>
                <c:pt idx="629">
                  <c:v>0.628</c:v>
                </c:pt>
                <c:pt idx="630">
                  <c:v>0.629</c:v>
                </c:pt>
                <c:pt idx="631">
                  <c:v>0.63</c:v>
                </c:pt>
                <c:pt idx="632">
                  <c:v>0.63100000000000001</c:v>
                </c:pt>
                <c:pt idx="633">
                  <c:v>0.63200000000000001</c:v>
                </c:pt>
                <c:pt idx="634">
                  <c:v>0.63300000000000001</c:v>
                </c:pt>
                <c:pt idx="635">
                  <c:v>0.63400000000000001</c:v>
                </c:pt>
                <c:pt idx="636">
                  <c:v>0.63500000000000001</c:v>
                </c:pt>
                <c:pt idx="637">
                  <c:v>0.63600000000000001</c:v>
                </c:pt>
                <c:pt idx="638">
                  <c:v>0.63700000000000001</c:v>
                </c:pt>
                <c:pt idx="639">
                  <c:v>0.63800000000000001</c:v>
                </c:pt>
                <c:pt idx="640">
                  <c:v>0.63900000000000001</c:v>
                </c:pt>
                <c:pt idx="641">
                  <c:v>0.64</c:v>
                </c:pt>
                <c:pt idx="642">
                  <c:v>0.64100000000000001</c:v>
                </c:pt>
                <c:pt idx="643">
                  <c:v>0.64200000000000002</c:v>
                </c:pt>
                <c:pt idx="644">
                  <c:v>0.64300000000000002</c:v>
                </c:pt>
                <c:pt idx="645">
                  <c:v>0.64400000000000002</c:v>
                </c:pt>
                <c:pt idx="646">
                  <c:v>0.64500000000000002</c:v>
                </c:pt>
                <c:pt idx="647">
                  <c:v>0.64600000000000002</c:v>
                </c:pt>
                <c:pt idx="648">
                  <c:v>0.64700000000000002</c:v>
                </c:pt>
                <c:pt idx="649">
                  <c:v>0.64800000000000002</c:v>
                </c:pt>
                <c:pt idx="650">
                  <c:v>0.64900000000000002</c:v>
                </c:pt>
                <c:pt idx="651">
                  <c:v>0.65</c:v>
                </c:pt>
                <c:pt idx="652">
                  <c:v>0.65100000000000002</c:v>
                </c:pt>
                <c:pt idx="653">
                  <c:v>0.65200000000000002</c:v>
                </c:pt>
                <c:pt idx="654">
                  <c:v>0.65300000000000002</c:v>
                </c:pt>
                <c:pt idx="655">
                  <c:v>0.65400000000000003</c:v>
                </c:pt>
                <c:pt idx="656">
                  <c:v>0.65500000000000003</c:v>
                </c:pt>
                <c:pt idx="657">
                  <c:v>0.65600000000000003</c:v>
                </c:pt>
                <c:pt idx="658">
                  <c:v>0.65700000000000003</c:v>
                </c:pt>
                <c:pt idx="659">
                  <c:v>0.65800000000000003</c:v>
                </c:pt>
                <c:pt idx="660">
                  <c:v>0.65900000000000003</c:v>
                </c:pt>
                <c:pt idx="661">
                  <c:v>0.66</c:v>
                </c:pt>
                <c:pt idx="662">
                  <c:v>0.66100000000000003</c:v>
                </c:pt>
                <c:pt idx="663">
                  <c:v>0.66200000000000003</c:v>
                </c:pt>
                <c:pt idx="664">
                  <c:v>0.66300000000000003</c:v>
                </c:pt>
                <c:pt idx="665">
                  <c:v>0.66400000000000003</c:v>
                </c:pt>
                <c:pt idx="666">
                  <c:v>0.66500000000000004</c:v>
                </c:pt>
                <c:pt idx="667">
                  <c:v>0.66600000000000004</c:v>
                </c:pt>
                <c:pt idx="668">
                  <c:v>0.66700000000000004</c:v>
                </c:pt>
                <c:pt idx="669">
                  <c:v>0.66800000000000004</c:v>
                </c:pt>
                <c:pt idx="670">
                  <c:v>0.66900000000000004</c:v>
                </c:pt>
                <c:pt idx="671">
                  <c:v>0.67</c:v>
                </c:pt>
                <c:pt idx="672">
                  <c:v>0.67100000000000004</c:v>
                </c:pt>
                <c:pt idx="673">
                  <c:v>0.67200000000000004</c:v>
                </c:pt>
                <c:pt idx="674">
                  <c:v>0.67300000000000004</c:v>
                </c:pt>
                <c:pt idx="675">
                  <c:v>0.67400000000000004</c:v>
                </c:pt>
                <c:pt idx="676">
                  <c:v>0.67500000000000004</c:v>
                </c:pt>
                <c:pt idx="677">
                  <c:v>0.67600000000000005</c:v>
                </c:pt>
                <c:pt idx="678">
                  <c:v>0.67700000000000005</c:v>
                </c:pt>
                <c:pt idx="679">
                  <c:v>0.67800000000000005</c:v>
                </c:pt>
                <c:pt idx="680">
                  <c:v>0.67900000000000005</c:v>
                </c:pt>
                <c:pt idx="681">
                  <c:v>0.68</c:v>
                </c:pt>
                <c:pt idx="682">
                  <c:v>0.68100000000000005</c:v>
                </c:pt>
                <c:pt idx="683">
                  <c:v>0.68200000000000005</c:v>
                </c:pt>
                <c:pt idx="684">
                  <c:v>0.68300000000000005</c:v>
                </c:pt>
                <c:pt idx="685">
                  <c:v>0.68400000000000005</c:v>
                </c:pt>
                <c:pt idx="686">
                  <c:v>0.68500000000000005</c:v>
                </c:pt>
                <c:pt idx="687">
                  <c:v>0.68600000000000005</c:v>
                </c:pt>
                <c:pt idx="688">
                  <c:v>0.68700000000000006</c:v>
                </c:pt>
                <c:pt idx="689">
                  <c:v>0.68800000000000006</c:v>
                </c:pt>
                <c:pt idx="690">
                  <c:v>0.68900000000000006</c:v>
                </c:pt>
                <c:pt idx="691">
                  <c:v>0.69000000000000006</c:v>
                </c:pt>
                <c:pt idx="692">
                  <c:v>0.69100000000000006</c:v>
                </c:pt>
                <c:pt idx="693">
                  <c:v>0.69200000000000006</c:v>
                </c:pt>
                <c:pt idx="694">
                  <c:v>0.69300000000000006</c:v>
                </c:pt>
                <c:pt idx="695">
                  <c:v>0.69400000000000006</c:v>
                </c:pt>
                <c:pt idx="696">
                  <c:v>0.69500000000000006</c:v>
                </c:pt>
                <c:pt idx="697">
                  <c:v>0.69600000000000006</c:v>
                </c:pt>
                <c:pt idx="698">
                  <c:v>0.69700000000000006</c:v>
                </c:pt>
                <c:pt idx="699">
                  <c:v>0.69800000000000006</c:v>
                </c:pt>
                <c:pt idx="700">
                  <c:v>0.69900000000000007</c:v>
                </c:pt>
                <c:pt idx="701">
                  <c:v>0.70000000000000007</c:v>
                </c:pt>
                <c:pt idx="702">
                  <c:v>0.70100000000000007</c:v>
                </c:pt>
                <c:pt idx="703">
                  <c:v>0.70200000000000007</c:v>
                </c:pt>
                <c:pt idx="704">
                  <c:v>0.70300000000000007</c:v>
                </c:pt>
                <c:pt idx="705">
                  <c:v>0.70399999999999996</c:v>
                </c:pt>
                <c:pt idx="706">
                  <c:v>0.70499999999999996</c:v>
                </c:pt>
                <c:pt idx="707">
                  <c:v>0.70599999999999996</c:v>
                </c:pt>
                <c:pt idx="708">
                  <c:v>0.70699999999999996</c:v>
                </c:pt>
                <c:pt idx="709">
                  <c:v>0.70799999999999996</c:v>
                </c:pt>
                <c:pt idx="710">
                  <c:v>0.70899999999999996</c:v>
                </c:pt>
                <c:pt idx="711">
                  <c:v>0.71</c:v>
                </c:pt>
                <c:pt idx="712">
                  <c:v>0.71099999999999997</c:v>
                </c:pt>
                <c:pt idx="713">
                  <c:v>0.71199999999999997</c:v>
                </c:pt>
                <c:pt idx="714">
                  <c:v>0.71299999999999997</c:v>
                </c:pt>
                <c:pt idx="715">
                  <c:v>0.71399999999999997</c:v>
                </c:pt>
                <c:pt idx="716">
                  <c:v>0.71499999999999997</c:v>
                </c:pt>
                <c:pt idx="717">
                  <c:v>0.71599999999999997</c:v>
                </c:pt>
                <c:pt idx="718">
                  <c:v>0.71699999999999997</c:v>
                </c:pt>
                <c:pt idx="719">
                  <c:v>0.71799999999999997</c:v>
                </c:pt>
                <c:pt idx="720">
                  <c:v>0.71899999999999997</c:v>
                </c:pt>
                <c:pt idx="721">
                  <c:v>0.72</c:v>
                </c:pt>
                <c:pt idx="722">
                  <c:v>0.72099999999999997</c:v>
                </c:pt>
                <c:pt idx="723">
                  <c:v>0.72199999999999998</c:v>
                </c:pt>
                <c:pt idx="724">
                  <c:v>0.72299999999999998</c:v>
                </c:pt>
                <c:pt idx="725">
                  <c:v>0.72399999999999998</c:v>
                </c:pt>
                <c:pt idx="726">
                  <c:v>0.72499999999999998</c:v>
                </c:pt>
                <c:pt idx="727">
                  <c:v>0.72599999999999998</c:v>
                </c:pt>
                <c:pt idx="728">
                  <c:v>0.72699999999999998</c:v>
                </c:pt>
                <c:pt idx="729">
                  <c:v>0.72799999999999998</c:v>
                </c:pt>
                <c:pt idx="730">
                  <c:v>0.72899999999999998</c:v>
                </c:pt>
                <c:pt idx="731">
                  <c:v>0.73</c:v>
                </c:pt>
                <c:pt idx="732">
                  <c:v>0.73099999999999998</c:v>
                </c:pt>
                <c:pt idx="733">
                  <c:v>0.73199999999999998</c:v>
                </c:pt>
                <c:pt idx="734">
                  <c:v>0.73299999999999998</c:v>
                </c:pt>
                <c:pt idx="735">
                  <c:v>0.73399999999999999</c:v>
                </c:pt>
                <c:pt idx="736">
                  <c:v>0.73499999999999999</c:v>
                </c:pt>
                <c:pt idx="737">
                  <c:v>0.73599999999999999</c:v>
                </c:pt>
                <c:pt idx="738">
                  <c:v>0.73699999999999999</c:v>
                </c:pt>
                <c:pt idx="739">
                  <c:v>0.73799999999999999</c:v>
                </c:pt>
                <c:pt idx="740">
                  <c:v>0.73899999999999999</c:v>
                </c:pt>
                <c:pt idx="741">
                  <c:v>0.74</c:v>
                </c:pt>
                <c:pt idx="742">
                  <c:v>0.74099999999999999</c:v>
                </c:pt>
                <c:pt idx="743">
                  <c:v>0.74199999999999999</c:v>
                </c:pt>
                <c:pt idx="744">
                  <c:v>0.74299999999999999</c:v>
                </c:pt>
                <c:pt idx="745">
                  <c:v>0.74399999999999999</c:v>
                </c:pt>
                <c:pt idx="746">
                  <c:v>0.745</c:v>
                </c:pt>
                <c:pt idx="747">
                  <c:v>0.746</c:v>
                </c:pt>
                <c:pt idx="748">
                  <c:v>0.747</c:v>
                </c:pt>
                <c:pt idx="749">
                  <c:v>0.748</c:v>
                </c:pt>
                <c:pt idx="750">
                  <c:v>0.749</c:v>
                </c:pt>
                <c:pt idx="751">
                  <c:v>0.75</c:v>
                </c:pt>
                <c:pt idx="752">
                  <c:v>0.751</c:v>
                </c:pt>
                <c:pt idx="753">
                  <c:v>0.752</c:v>
                </c:pt>
                <c:pt idx="754">
                  <c:v>0.753</c:v>
                </c:pt>
                <c:pt idx="755">
                  <c:v>0.754</c:v>
                </c:pt>
                <c:pt idx="756">
                  <c:v>0.755</c:v>
                </c:pt>
                <c:pt idx="757">
                  <c:v>0.75600000000000001</c:v>
                </c:pt>
                <c:pt idx="758">
                  <c:v>0.75700000000000001</c:v>
                </c:pt>
                <c:pt idx="759">
                  <c:v>0.75800000000000001</c:v>
                </c:pt>
                <c:pt idx="760">
                  <c:v>0.75900000000000001</c:v>
                </c:pt>
                <c:pt idx="761">
                  <c:v>0.76</c:v>
                </c:pt>
                <c:pt idx="762">
                  <c:v>0.76100000000000001</c:v>
                </c:pt>
                <c:pt idx="763">
                  <c:v>0.76200000000000001</c:v>
                </c:pt>
                <c:pt idx="764">
                  <c:v>0.76300000000000001</c:v>
                </c:pt>
                <c:pt idx="765">
                  <c:v>0.76400000000000001</c:v>
                </c:pt>
                <c:pt idx="766">
                  <c:v>0.76500000000000001</c:v>
                </c:pt>
                <c:pt idx="767">
                  <c:v>0.76600000000000001</c:v>
                </c:pt>
                <c:pt idx="768">
                  <c:v>0.76700000000000002</c:v>
                </c:pt>
                <c:pt idx="769">
                  <c:v>0.76800000000000002</c:v>
                </c:pt>
                <c:pt idx="770">
                  <c:v>0.76900000000000002</c:v>
                </c:pt>
                <c:pt idx="771">
                  <c:v>0.77</c:v>
                </c:pt>
                <c:pt idx="772">
                  <c:v>0.77100000000000002</c:v>
                </c:pt>
                <c:pt idx="773">
                  <c:v>0.77200000000000002</c:v>
                </c:pt>
                <c:pt idx="774">
                  <c:v>0.77300000000000002</c:v>
                </c:pt>
                <c:pt idx="775">
                  <c:v>0.77400000000000002</c:v>
                </c:pt>
                <c:pt idx="776">
                  <c:v>0.77500000000000002</c:v>
                </c:pt>
                <c:pt idx="777">
                  <c:v>0.77600000000000002</c:v>
                </c:pt>
                <c:pt idx="778">
                  <c:v>0.77700000000000002</c:v>
                </c:pt>
                <c:pt idx="779">
                  <c:v>0.77800000000000002</c:v>
                </c:pt>
                <c:pt idx="780">
                  <c:v>0.77900000000000003</c:v>
                </c:pt>
                <c:pt idx="781">
                  <c:v>0.78</c:v>
                </c:pt>
                <c:pt idx="782">
                  <c:v>0.78100000000000003</c:v>
                </c:pt>
                <c:pt idx="783">
                  <c:v>0.78200000000000003</c:v>
                </c:pt>
                <c:pt idx="784">
                  <c:v>0.78300000000000003</c:v>
                </c:pt>
                <c:pt idx="785">
                  <c:v>0.78400000000000003</c:v>
                </c:pt>
                <c:pt idx="786">
                  <c:v>0.78500000000000003</c:v>
                </c:pt>
                <c:pt idx="787">
                  <c:v>0.78600000000000003</c:v>
                </c:pt>
                <c:pt idx="788">
                  <c:v>0.78700000000000003</c:v>
                </c:pt>
                <c:pt idx="789">
                  <c:v>0.78800000000000003</c:v>
                </c:pt>
                <c:pt idx="790">
                  <c:v>0.78900000000000003</c:v>
                </c:pt>
                <c:pt idx="791">
                  <c:v>0.79</c:v>
                </c:pt>
                <c:pt idx="792">
                  <c:v>0.79100000000000004</c:v>
                </c:pt>
                <c:pt idx="793">
                  <c:v>0.79200000000000004</c:v>
                </c:pt>
                <c:pt idx="794">
                  <c:v>0.79300000000000004</c:v>
                </c:pt>
                <c:pt idx="795">
                  <c:v>0.79400000000000004</c:v>
                </c:pt>
                <c:pt idx="796">
                  <c:v>0.79500000000000004</c:v>
                </c:pt>
                <c:pt idx="797">
                  <c:v>0.79600000000000004</c:v>
                </c:pt>
                <c:pt idx="798">
                  <c:v>0.79700000000000004</c:v>
                </c:pt>
                <c:pt idx="799">
                  <c:v>0.79800000000000004</c:v>
                </c:pt>
                <c:pt idx="800">
                  <c:v>0.79900000000000004</c:v>
                </c:pt>
                <c:pt idx="801">
                  <c:v>0.8</c:v>
                </c:pt>
                <c:pt idx="802">
                  <c:v>0.80100000000000005</c:v>
                </c:pt>
                <c:pt idx="803">
                  <c:v>0.80200000000000005</c:v>
                </c:pt>
                <c:pt idx="804">
                  <c:v>0.80300000000000005</c:v>
                </c:pt>
                <c:pt idx="805">
                  <c:v>0.80400000000000005</c:v>
                </c:pt>
                <c:pt idx="806">
                  <c:v>0.80500000000000005</c:v>
                </c:pt>
                <c:pt idx="807">
                  <c:v>0.80600000000000005</c:v>
                </c:pt>
                <c:pt idx="808">
                  <c:v>0.80700000000000005</c:v>
                </c:pt>
                <c:pt idx="809">
                  <c:v>0.80800000000000005</c:v>
                </c:pt>
                <c:pt idx="810">
                  <c:v>0.80900000000000005</c:v>
                </c:pt>
                <c:pt idx="811">
                  <c:v>0.81</c:v>
                </c:pt>
                <c:pt idx="812">
                  <c:v>0.81100000000000005</c:v>
                </c:pt>
                <c:pt idx="813">
                  <c:v>0.81200000000000006</c:v>
                </c:pt>
                <c:pt idx="814">
                  <c:v>0.81300000000000006</c:v>
                </c:pt>
                <c:pt idx="815">
                  <c:v>0.81400000000000006</c:v>
                </c:pt>
                <c:pt idx="816">
                  <c:v>0.81500000000000006</c:v>
                </c:pt>
                <c:pt idx="817">
                  <c:v>0.81600000000000006</c:v>
                </c:pt>
                <c:pt idx="818">
                  <c:v>0.81700000000000006</c:v>
                </c:pt>
                <c:pt idx="819">
                  <c:v>0.81800000000000006</c:v>
                </c:pt>
                <c:pt idx="820">
                  <c:v>0.81900000000000006</c:v>
                </c:pt>
                <c:pt idx="821">
                  <c:v>0.82000000000000006</c:v>
                </c:pt>
                <c:pt idx="822">
                  <c:v>0.82100000000000006</c:v>
                </c:pt>
                <c:pt idx="823">
                  <c:v>0.82200000000000006</c:v>
                </c:pt>
                <c:pt idx="824">
                  <c:v>0.82300000000000006</c:v>
                </c:pt>
                <c:pt idx="825">
                  <c:v>0.82400000000000007</c:v>
                </c:pt>
                <c:pt idx="826">
                  <c:v>0.82500000000000007</c:v>
                </c:pt>
                <c:pt idx="827">
                  <c:v>0.82600000000000007</c:v>
                </c:pt>
                <c:pt idx="828">
                  <c:v>0.82700000000000007</c:v>
                </c:pt>
                <c:pt idx="829">
                  <c:v>0.82800000000000007</c:v>
                </c:pt>
                <c:pt idx="830">
                  <c:v>0.82900000000000007</c:v>
                </c:pt>
                <c:pt idx="831">
                  <c:v>0.83000000000000007</c:v>
                </c:pt>
                <c:pt idx="832">
                  <c:v>0.83100000000000007</c:v>
                </c:pt>
                <c:pt idx="833">
                  <c:v>0.83200000000000007</c:v>
                </c:pt>
                <c:pt idx="834">
                  <c:v>0.83299999999999996</c:v>
                </c:pt>
                <c:pt idx="835">
                  <c:v>0.83399999999999996</c:v>
                </c:pt>
                <c:pt idx="836">
                  <c:v>0.83499999999999996</c:v>
                </c:pt>
                <c:pt idx="837">
                  <c:v>0.83599999999999997</c:v>
                </c:pt>
                <c:pt idx="838">
                  <c:v>0.83699999999999997</c:v>
                </c:pt>
                <c:pt idx="839">
                  <c:v>0.83799999999999997</c:v>
                </c:pt>
                <c:pt idx="840">
                  <c:v>0.83899999999999997</c:v>
                </c:pt>
                <c:pt idx="841">
                  <c:v>0.84</c:v>
                </c:pt>
                <c:pt idx="842">
                  <c:v>0.84099999999999997</c:v>
                </c:pt>
                <c:pt idx="843">
                  <c:v>0.84199999999999997</c:v>
                </c:pt>
                <c:pt idx="844">
                  <c:v>0.84299999999999997</c:v>
                </c:pt>
                <c:pt idx="845">
                  <c:v>0.84399999999999997</c:v>
                </c:pt>
                <c:pt idx="846">
                  <c:v>0.84499999999999997</c:v>
                </c:pt>
                <c:pt idx="847">
                  <c:v>0.84599999999999997</c:v>
                </c:pt>
                <c:pt idx="848">
                  <c:v>0.84699999999999998</c:v>
                </c:pt>
                <c:pt idx="849">
                  <c:v>0.84799999999999998</c:v>
                </c:pt>
                <c:pt idx="850">
                  <c:v>0.84899999999999998</c:v>
                </c:pt>
                <c:pt idx="851">
                  <c:v>0.85</c:v>
                </c:pt>
                <c:pt idx="852">
                  <c:v>0.85099999999999998</c:v>
                </c:pt>
                <c:pt idx="853">
                  <c:v>0.85199999999999998</c:v>
                </c:pt>
                <c:pt idx="854">
                  <c:v>0.85299999999999998</c:v>
                </c:pt>
                <c:pt idx="855">
                  <c:v>0.85399999999999998</c:v>
                </c:pt>
                <c:pt idx="856">
                  <c:v>0.85499999999999998</c:v>
                </c:pt>
                <c:pt idx="857">
                  <c:v>0.85599999999999998</c:v>
                </c:pt>
                <c:pt idx="858">
                  <c:v>0.85699999999999998</c:v>
                </c:pt>
                <c:pt idx="859">
                  <c:v>0.85799999999999998</c:v>
                </c:pt>
                <c:pt idx="860">
                  <c:v>0.85899999999999999</c:v>
                </c:pt>
                <c:pt idx="861">
                  <c:v>0.86</c:v>
                </c:pt>
                <c:pt idx="862">
                  <c:v>0.86099999999999999</c:v>
                </c:pt>
                <c:pt idx="863">
                  <c:v>0.86199999999999999</c:v>
                </c:pt>
                <c:pt idx="864">
                  <c:v>0.86299999999999999</c:v>
                </c:pt>
                <c:pt idx="865">
                  <c:v>0.86399999999999999</c:v>
                </c:pt>
                <c:pt idx="866">
                  <c:v>0.86499999999999999</c:v>
                </c:pt>
                <c:pt idx="867">
                  <c:v>0.86599999999999999</c:v>
                </c:pt>
                <c:pt idx="868">
                  <c:v>0.86699999999999999</c:v>
                </c:pt>
                <c:pt idx="869">
                  <c:v>0.86799999999999999</c:v>
                </c:pt>
                <c:pt idx="870">
                  <c:v>0.86899999999999999</c:v>
                </c:pt>
                <c:pt idx="871">
                  <c:v>0.87</c:v>
                </c:pt>
                <c:pt idx="872">
                  <c:v>0.871</c:v>
                </c:pt>
                <c:pt idx="873">
                  <c:v>0.872</c:v>
                </c:pt>
                <c:pt idx="874">
                  <c:v>0.873</c:v>
                </c:pt>
                <c:pt idx="875">
                  <c:v>0.874</c:v>
                </c:pt>
                <c:pt idx="876">
                  <c:v>0.875</c:v>
                </c:pt>
                <c:pt idx="877">
                  <c:v>0.876</c:v>
                </c:pt>
                <c:pt idx="878">
                  <c:v>0.877</c:v>
                </c:pt>
                <c:pt idx="879">
                  <c:v>0.878</c:v>
                </c:pt>
                <c:pt idx="880">
                  <c:v>0.879</c:v>
                </c:pt>
                <c:pt idx="881">
                  <c:v>0.88</c:v>
                </c:pt>
                <c:pt idx="882">
                  <c:v>0.88100000000000001</c:v>
                </c:pt>
                <c:pt idx="883">
                  <c:v>0.88200000000000001</c:v>
                </c:pt>
                <c:pt idx="884">
                  <c:v>0.88300000000000001</c:v>
                </c:pt>
                <c:pt idx="885">
                  <c:v>0.88400000000000001</c:v>
                </c:pt>
                <c:pt idx="886">
                  <c:v>0.88500000000000001</c:v>
                </c:pt>
                <c:pt idx="887">
                  <c:v>0.88600000000000001</c:v>
                </c:pt>
                <c:pt idx="888">
                  <c:v>0.88700000000000001</c:v>
                </c:pt>
                <c:pt idx="889">
                  <c:v>0.88800000000000001</c:v>
                </c:pt>
                <c:pt idx="890">
                  <c:v>0.88900000000000001</c:v>
                </c:pt>
                <c:pt idx="891">
                  <c:v>0.89</c:v>
                </c:pt>
                <c:pt idx="892">
                  <c:v>0.89100000000000001</c:v>
                </c:pt>
                <c:pt idx="893">
                  <c:v>0.89200000000000002</c:v>
                </c:pt>
                <c:pt idx="894">
                  <c:v>0.89300000000000002</c:v>
                </c:pt>
                <c:pt idx="895">
                  <c:v>0.89400000000000002</c:v>
                </c:pt>
                <c:pt idx="896">
                  <c:v>0.89500000000000002</c:v>
                </c:pt>
                <c:pt idx="897">
                  <c:v>0.89600000000000002</c:v>
                </c:pt>
                <c:pt idx="898">
                  <c:v>0.89700000000000002</c:v>
                </c:pt>
                <c:pt idx="899">
                  <c:v>0.89800000000000002</c:v>
                </c:pt>
                <c:pt idx="900">
                  <c:v>0.89900000000000002</c:v>
                </c:pt>
                <c:pt idx="901">
                  <c:v>0.9</c:v>
                </c:pt>
                <c:pt idx="902">
                  <c:v>0.90100000000000002</c:v>
                </c:pt>
                <c:pt idx="903">
                  <c:v>0.90200000000000002</c:v>
                </c:pt>
                <c:pt idx="904">
                  <c:v>0.90300000000000002</c:v>
                </c:pt>
                <c:pt idx="905">
                  <c:v>0.90400000000000003</c:v>
                </c:pt>
                <c:pt idx="906">
                  <c:v>0.90500000000000003</c:v>
                </c:pt>
                <c:pt idx="907">
                  <c:v>0.90600000000000003</c:v>
                </c:pt>
                <c:pt idx="908">
                  <c:v>0.90700000000000003</c:v>
                </c:pt>
                <c:pt idx="909">
                  <c:v>0.90800000000000003</c:v>
                </c:pt>
                <c:pt idx="910">
                  <c:v>0.90900000000000003</c:v>
                </c:pt>
                <c:pt idx="911">
                  <c:v>0.91</c:v>
                </c:pt>
                <c:pt idx="912">
                  <c:v>0.91100000000000003</c:v>
                </c:pt>
                <c:pt idx="913">
                  <c:v>0.91200000000000003</c:v>
                </c:pt>
                <c:pt idx="914">
                  <c:v>0.91300000000000003</c:v>
                </c:pt>
                <c:pt idx="915">
                  <c:v>0.91400000000000003</c:v>
                </c:pt>
                <c:pt idx="916">
                  <c:v>0.91500000000000004</c:v>
                </c:pt>
                <c:pt idx="917">
                  <c:v>0.91600000000000004</c:v>
                </c:pt>
                <c:pt idx="918">
                  <c:v>0.91700000000000004</c:v>
                </c:pt>
                <c:pt idx="919">
                  <c:v>0.91800000000000004</c:v>
                </c:pt>
                <c:pt idx="920">
                  <c:v>0.91900000000000004</c:v>
                </c:pt>
                <c:pt idx="921">
                  <c:v>0.92</c:v>
                </c:pt>
                <c:pt idx="922">
                  <c:v>0.92100000000000004</c:v>
                </c:pt>
                <c:pt idx="923">
                  <c:v>0.92200000000000004</c:v>
                </c:pt>
                <c:pt idx="924">
                  <c:v>0.92300000000000004</c:v>
                </c:pt>
                <c:pt idx="925">
                  <c:v>0.92400000000000004</c:v>
                </c:pt>
                <c:pt idx="926">
                  <c:v>0.92500000000000004</c:v>
                </c:pt>
                <c:pt idx="927">
                  <c:v>0.92600000000000005</c:v>
                </c:pt>
                <c:pt idx="928">
                  <c:v>0.92700000000000005</c:v>
                </c:pt>
                <c:pt idx="929">
                  <c:v>0.92800000000000005</c:v>
                </c:pt>
                <c:pt idx="930">
                  <c:v>0.92900000000000005</c:v>
                </c:pt>
                <c:pt idx="931">
                  <c:v>0.93</c:v>
                </c:pt>
                <c:pt idx="932">
                  <c:v>0.93100000000000005</c:v>
                </c:pt>
                <c:pt idx="933">
                  <c:v>0.93200000000000005</c:v>
                </c:pt>
                <c:pt idx="934">
                  <c:v>0.93300000000000005</c:v>
                </c:pt>
                <c:pt idx="935">
                  <c:v>0.93400000000000005</c:v>
                </c:pt>
                <c:pt idx="936">
                  <c:v>0.93500000000000005</c:v>
                </c:pt>
                <c:pt idx="937">
                  <c:v>0.93600000000000005</c:v>
                </c:pt>
                <c:pt idx="938">
                  <c:v>0.93700000000000006</c:v>
                </c:pt>
                <c:pt idx="939">
                  <c:v>0.93800000000000006</c:v>
                </c:pt>
                <c:pt idx="940">
                  <c:v>0.93900000000000006</c:v>
                </c:pt>
                <c:pt idx="941">
                  <c:v>0.94000000000000006</c:v>
                </c:pt>
                <c:pt idx="942">
                  <c:v>0.94100000000000006</c:v>
                </c:pt>
                <c:pt idx="943">
                  <c:v>0.94200000000000006</c:v>
                </c:pt>
                <c:pt idx="944">
                  <c:v>0.94300000000000006</c:v>
                </c:pt>
                <c:pt idx="945">
                  <c:v>0.94400000000000006</c:v>
                </c:pt>
                <c:pt idx="946">
                  <c:v>0.94500000000000006</c:v>
                </c:pt>
                <c:pt idx="947">
                  <c:v>0.94600000000000006</c:v>
                </c:pt>
                <c:pt idx="948">
                  <c:v>0.94700000000000006</c:v>
                </c:pt>
                <c:pt idx="949">
                  <c:v>0.94800000000000006</c:v>
                </c:pt>
                <c:pt idx="950">
                  <c:v>0.94900000000000007</c:v>
                </c:pt>
                <c:pt idx="951">
                  <c:v>0.95000000000000007</c:v>
                </c:pt>
                <c:pt idx="952">
                  <c:v>0.95100000000000007</c:v>
                </c:pt>
                <c:pt idx="953">
                  <c:v>0.95200000000000007</c:v>
                </c:pt>
                <c:pt idx="954">
                  <c:v>0.95300000000000007</c:v>
                </c:pt>
                <c:pt idx="955">
                  <c:v>0.95400000000000007</c:v>
                </c:pt>
                <c:pt idx="956">
                  <c:v>0.95500000000000007</c:v>
                </c:pt>
                <c:pt idx="957">
                  <c:v>0.95600000000000007</c:v>
                </c:pt>
                <c:pt idx="958">
                  <c:v>0.95700000000000007</c:v>
                </c:pt>
                <c:pt idx="959">
                  <c:v>0.95800000000000007</c:v>
                </c:pt>
                <c:pt idx="960">
                  <c:v>0.95900000000000007</c:v>
                </c:pt>
                <c:pt idx="961">
                  <c:v>0.96</c:v>
                </c:pt>
                <c:pt idx="962">
                  <c:v>0.96099999999999997</c:v>
                </c:pt>
                <c:pt idx="963">
                  <c:v>0.96199999999999997</c:v>
                </c:pt>
                <c:pt idx="964">
                  <c:v>0.96299999999999997</c:v>
                </c:pt>
                <c:pt idx="965">
                  <c:v>0.96399999999999997</c:v>
                </c:pt>
                <c:pt idx="966">
                  <c:v>0.96499999999999997</c:v>
                </c:pt>
                <c:pt idx="967">
                  <c:v>0.96599999999999997</c:v>
                </c:pt>
                <c:pt idx="968">
                  <c:v>0.96699999999999997</c:v>
                </c:pt>
                <c:pt idx="969">
                  <c:v>0.96799999999999997</c:v>
                </c:pt>
                <c:pt idx="970">
                  <c:v>0.96899999999999997</c:v>
                </c:pt>
                <c:pt idx="971">
                  <c:v>0.97</c:v>
                </c:pt>
                <c:pt idx="972">
                  <c:v>0.97099999999999997</c:v>
                </c:pt>
                <c:pt idx="973">
                  <c:v>0.97199999999999998</c:v>
                </c:pt>
                <c:pt idx="974">
                  <c:v>0.97299999999999998</c:v>
                </c:pt>
                <c:pt idx="975">
                  <c:v>0.97399999999999998</c:v>
                </c:pt>
                <c:pt idx="976">
                  <c:v>0.97499999999999998</c:v>
                </c:pt>
                <c:pt idx="977">
                  <c:v>0.97599999999999998</c:v>
                </c:pt>
                <c:pt idx="978">
                  <c:v>0.97699999999999998</c:v>
                </c:pt>
                <c:pt idx="979">
                  <c:v>0.97799999999999998</c:v>
                </c:pt>
                <c:pt idx="980">
                  <c:v>0.97899999999999998</c:v>
                </c:pt>
                <c:pt idx="981">
                  <c:v>0.98</c:v>
                </c:pt>
                <c:pt idx="982">
                  <c:v>0.98099999999999998</c:v>
                </c:pt>
                <c:pt idx="983">
                  <c:v>0.98199999999999998</c:v>
                </c:pt>
                <c:pt idx="984">
                  <c:v>0.98299999999999998</c:v>
                </c:pt>
                <c:pt idx="985">
                  <c:v>0.98399999999999999</c:v>
                </c:pt>
                <c:pt idx="986">
                  <c:v>0.98499999999999999</c:v>
                </c:pt>
                <c:pt idx="987">
                  <c:v>0.98599999999999999</c:v>
                </c:pt>
                <c:pt idx="988">
                  <c:v>0.98699999999999999</c:v>
                </c:pt>
                <c:pt idx="989">
                  <c:v>0.98799999999999999</c:v>
                </c:pt>
                <c:pt idx="990">
                  <c:v>0.98899999999999999</c:v>
                </c:pt>
                <c:pt idx="991">
                  <c:v>0.99</c:v>
                </c:pt>
                <c:pt idx="992">
                  <c:v>0.99099999999999999</c:v>
                </c:pt>
                <c:pt idx="993">
                  <c:v>0.99199999999999999</c:v>
                </c:pt>
                <c:pt idx="994">
                  <c:v>0.99299999999999999</c:v>
                </c:pt>
                <c:pt idx="995">
                  <c:v>0.99399999999999999</c:v>
                </c:pt>
                <c:pt idx="996">
                  <c:v>0.995</c:v>
                </c:pt>
                <c:pt idx="997">
                  <c:v>0.996</c:v>
                </c:pt>
                <c:pt idx="998">
                  <c:v>0.997</c:v>
                </c:pt>
                <c:pt idx="999">
                  <c:v>0.998</c:v>
                </c:pt>
                <c:pt idx="1000">
                  <c:v>0.999</c:v>
                </c:pt>
                <c:pt idx="1001">
                  <c:v>1</c:v>
                </c:pt>
              </c:numCache>
            </c:numRef>
          </c:xVal>
          <c:yVal>
            <c:numRef>
              <c:f>Sheet2!$G$2:$G$1002</c:f>
              <c:numCache>
                <c:formatCode>General</c:formatCode>
                <c:ptCount val="10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5BB-454C-A4A4-C634EAF29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491472"/>
        <c:axId val="579494608"/>
      </c:scatterChart>
      <c:valAx>
        <c:axId val="5794914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9494608"/>
        <c:crosses val="autoZero"/>
        <c:crossBetween val="midCat"/>
        <c:majorUnit val="0.25"/>
      </c:valAx>
      <c:valAx>
        <c:axId val="579494608"/>
        <c:scaling>
          <c:orientation val="minMax"/>
          <c:max val="1.190000000000000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949147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310137219689651"/>
          <c:y val="0.13037829510441629"/>
          <c:w val="0.14081675645807432"/>
          <c:h val="0.6959297614972042"/>
        </c:manualLayout>
      </c:layout>
      <c:overlay val="1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C0A4CC4-E1A6-2F48-A646-BF4CAF9F8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3D1B57-3A23-084A-A545-E0EE578A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F908D9B5-101E-374F-AE26-12D212005467}" type="datetimeFigureOut">
              <a:rPr lang="ja-JP" altLang="en-US"/>
              <a:pPr>
                <a:defRPr/>
              </a:pPr>
              <a:t>2019/5/10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FC8A0A-391D-9A44-A737-A3E05ABA0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DA9D5-34FB-E444-8F09-E6DC60248B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DADA89-2F55-2A40-98B9-7F8FBB3D3A88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4B9B3D-E791-0748-B880-581577C4D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33A9D7-2D1F-C24B-8E93-8170500BC3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D59BBAC-F974-A44C-8B6E-9D808E5B35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E39D430-F89E-C445-9D9A-B2B03DA524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8907D04-86B6-0946-B2AD-DD277F13BF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DFC3357-C1CF-D342-8342-2DEA2ECDF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0C949-EF24-E040-9873-068D770B75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1440FEB-2A58-4642-8729-AEB21E052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6B66A1C-1A7C-FE4B-BF05-CE092F36C3E7}" type="slidenum">
              <a:rPr lang="en-US" altLang="ja-JP">
                <a:ea typeface="ＭＳ Ｐゴシック" panose="020B0600070205080204" pitchFamily="34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EE8F76C-F6A0-F544-ABCA-76DC204CF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256CCE7-A53B-BF4E-B0FF-88B12430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63493" name="ヘッダー プレースホルダー 1">
            <a:extLst>
              <a:ext uri="{FF2B5EF4-FFF2-40B4-BE49-F238E27FC236}">
                <a16:creationId xmlns:a16="http://schemas.microsoft.com/office/drawing/2014/main" id="{AF2CA0DC-CB45-C149-AD90-20F54DBD0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7BB2459-9DA5-294F-AC28-6678E33449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366C8-A910-4A41-8C07-B79C86027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53A32-478C-B949-BE7A-B3F216840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E4083-F488-9B4A-BA04-07D572458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BCF3DC9-F3C5-634E-991C-C50B19166B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77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439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192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804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7210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465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4958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605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1461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5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ACA03-AC63-D045-97AD-997150A783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371600" y="-30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28105A-2D4F-0944-BB72-8C9BC3820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4400" y="-9525"/>
            <a:ext cx="609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1F9CF5-0E2B-564D-BAE2-1E340D0BBE4D}" type="slidenum">
              <a:rPr lang="ja-JP" altLang="en-US" sz="2600">
                <a:solidFill>
                  <a:srgbClr val="FFFF00"/>
                </a:solidFill>
              </a:rPr>
              <a:pPr eaLnBrk="1" hangingPunct="1"/>
              <a:t>‹#›</a:t>
            </a:fld>
            <a:endParaRPr lang="ja-JP" altLang="en-US" sz="2600">
              <a:solidFill>
                <a:srgbClr val="FFFF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89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661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12336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623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55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7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249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600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333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A9FFCF47-D945-454A-9E31-85A6A762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747722-00C9-8D4F-8EF3-9AA274A69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C5952B6-AE22-8B42-926C-08B8A6E1A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44" r:id="rId3"/>
    <p:sldLayoutId id="2147485445" r:id="rId4"/>
    <p:sldLayoutId id="2147485446" r:id="rId5"/>
    <p:sldLayoutId id="2147485447" r:id="rId6"/>
    <p:sldLayoutId id="2147485448" r:id="rId7"/>
    <p:sldLayoutId id="2147485449" r:id="rId8"/>
    <p:sldLayoutId id="2147485450" r:id="rId9"/>
    <p:sldLayoutId id="2147485451" r:id="rId10"/>
    <p:sldLayoutId id="2147485452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n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56C77F56-2107-4544-8823-D5DE3FC3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104655D-3B26-144A-B054-524E5874D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28BB036-8188-3E46-861C-AB48EC52F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55" r:id="rId3"/>
    <p:sldLayoutId id="2147485456" r:id="rId4"/>
    <p:sldLayoutId id="2147485457" r:id="rId5"/>
    <p:sldLayoutId id="2147485458" r:id="rId6"/>
    <p:sldLayoutId id="2147485459" r:id="rId7"/>
    <p:sldLayoutId id="2147485460" r:id="rId8"/>
    <p:sldLayoutId id="2147485461" r:id="rId9"/>
    <p:sldLayoutId id="2147485462" r:id="rId10"/>
    <p:sldLayoutId id="21474854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33D74127-5D9D-3044-8F6B-104C496B66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85800"/>
            <a:ext cx="8839200" cy="3124200"/>
          </a:xfrm>
        </p:spPr>
        <p:txBody>
          <a:bodyPr/>
          <a:lstStyle/>
          <a:p>
            <a:pPr algn="ctr"/>
            <a:r>
              <a:rPr lang="en-US" altLang="ja-JP" dirty="0"/>
              <a:t>Evolutionary Fuzzy Markup </a:t>
            </a:r>
            <a:r>
              <a:rPr lang="en-US" altLang="ja-JP" dirty="0" smtClean="0"/>
              <a:t>Language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</a:t>
            </a:r>
            <a:r>
              <a:rPr lang="en-US" altLang="ja-JP" dirty="0" smtClean="0"/>
              <a:t>based </a:t>
            </a:r>
            <a:r>
              <a:rPr lang="en-US" altLang="ja-JP" dirty="0" smtClean="0"/>
              <a:t>Genetic Algorithm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/>
              <a:t>for Computer Go Competition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3FB370-113C-1448-8F7D-9590DC5107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Yuichi Omozaki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  <a:r>
              <a:rPr lang="en-US" altLang="ja-JP" b="1" dirty="0" err="1"/>
              <a:t>Toshiki</a:t>
            </a:r>
            <a:r>
              <a:rPr lang="en-US" altLang="ja-JP" b="1" dirty="0"/>
              <a:t> </a:t>
            </a:r>
            <a:r>
              <a:rPr lang="en-US" altLang="ja-JP" b="1" dirty="0" err="1"/>
              <a:t>Urita</a:t>
            </a:r>
            <a:r>
              <a:rPr lang="en-US" altLang="ja-JP" b="1" dirty="0"/>
              <a:t>, Naoki Masuyama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Yusuke Nojima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and </a:t>
            </a:r>
            <a:r>
              <a:rPr lang="en-US" altLang="ja-JP" b="1" dirty="0" err="1"/>
              <a:t>Hisao</a:t>
            </a:r>
            <a:r>
              <a:rPr lang="en-US" altLang="ja-JP" b="1" dirty="0"/>
              <a:t> Ishibuchi</a:t>
            </a:r>
            <a:r>
              <a:rPr lang="en-US" altLang="ja-JP" b="1" baseline="30000" dirty="0"/>
              <a:t>2</a:t>
            </a:r>
            <a:endParaRPr lang="en-US" altLang="ja-JP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1050" b="1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1</a:t>
            </a:r>
            <a:r>
              <a:rPr lang="en-US" altLang="ja-JP" sz="2400" b="1" dirty="0">
                <a:solidFill>
                  <a:srgbClr val="0000FF"/>
                </a:solidFill>
              </a:rPr>
              <a:t> Osaka Prefecture University, Japan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2 </a:t>
            </a:r>
            <a:r>
              <a:rPr lang="en-US" altLang="ja-JP" sz="2400" b="1" dirty="0">
                <a:solidFill>
                  <a:srgbClr val="0000FF"/>
                </a:solidFill>
              </a:rPr>
              <a:t>Southern University of Science and Technology,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2340578" y="4940048"/>
            <a:ext cx="514815" cy="516748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3" y="3918466"/>
            <a:ext cx="508521" cy="512802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Heuristic Rule Generation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2638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64751" y="4939611"/>
            <a:ext cx="2054219" cy="51718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4" y="3666744"/>
            <a:ext cx="510514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Heuristic Rule Generation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5787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85722" y="5949467"/>
            <a:ext cx="557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Some attribute conditions are replaced with </a:t>
            </a:r>
            <a:r>
              <a:rPr kumimoji="1" lang="en-US" altLang="ja-JP" sz="2000" b="1" i="1" dirty="0"/>
              <a:t>don’t care </a:t>
            </a:r>
            <a:r>
              <a:rPr kumimoji="1" lang="en-US" altLang="ja-JP" sz="2000" b="1" dirty="0"/>
              <a:t>to make </a:t>
            </a:r>
            <a:r>
              <a:rPr lang="en-US" altLang="ja-JP" sz="2000" b="1" dirty="0"/>
              <a:t>the rule generalized.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53949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Evaluate Population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コンテンツ プレースホルダー 2">
                <a:extLst>
                  <a:ext uri="{FF2B5EF4-FFF2-40B4-BE49-F238E27FC236}">
                    <a16:creationId xmlns:a16="http://schemas.microsoft.com/office/drawing/2014/main" id="{7468633B-6B48-CD47-B736-1BBB7372D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sz="2400" b="1" dirty="0" smtClean="0"/>
                  <a:t>An </a:t>
                </a:r>
                <a:r>
                  <a:rPr lang="en-US" altLang="ja-JP" sz="2400" b="1" i="1" dirty="0" smtClean="0">
                    <a:latin typeface="+mj-lt"/>
                  </a:rPr>
                  <a:t>n</a:t>
                </a:r>
                <a:r>
                  <a:rPr lang="en-US" altLang="ja-JP" sz="2400" b="1" dirty="0" smtClean="0"/>
                  <a:t>th individual learns the conclusion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ja-JP" sz="2400" b="1" dirty="0" smtClean="0">
                    <a:latin typeface="+mj-lt"/>
                  </a:rPr>
                  <a:t> </a:t>
                </a:r>
                <a:r>
                  <a:rPr lang="en-US" altLang="ja-JP" sz="2400" b="1" dirty="0" smtClean="0"/>
                  <a:t>with the training subset:</a:t>
                </a:r>
                <a:endParaRPr lang="en-US" altLang="ja-JP" sz="2400" b="1" dirty="0" smtClean="0">
                  <a:latin typeface="+mj-lt"/>
                </a:endParaRPr>
              </a:p>
              <a:p>
                <a:endParaRPr lang="en-US" altLang="ja-JP" sz="2400" b="1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ja-JP" sz="2400" b="1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altLang="ja-JP" sz="2400" b="1" dirty="0" smtClean="0">
                  <a:latin typeface="+mj-lt"/>
                </a:endParaRPr>
              </a:p>
              <a:p>
                <a:r>
                  <a:rPr lang="en-US" altLang="ja-JP" sz="2400" b="1" dirty="0" smtClean="0"/>
                  <a:t>A fitness is calculated as an MSE (Mean Square Error) for the evaluation subset:</a:t>
                </a:r>
                <a:endParaRPr lang="en-US" altLang="ja-JP" sz="2400" b="1" dirty="0"/>
              </a:p>
              <a:p>
                <a:endParaRPr lang="en-US" altLang="ja-JP" sz="2400" b="1" dirty="0">
                  <a:latin typeface="+mj-lt"/>
                </a:endParaRPr>
              </a:p>
              <a:p>
                <a:endParaRPr lang="ja-JP" altLang="en-US" sz="2400" b="1" dirty="0"/>
              </a:p>
            </p:txBody>
          </p:sp>
        </mc:Choice>
        <mc:Fallback xmlns="">
          <p:sp>
            <p:nvSpPr>
              <p:cNvPr id="6147" name="コンテンツ プレースホルダー 2">
                <a:extLst>
                  <a:ext uri="{FF2B5EF4-FFF2-40B4-BE49-F238E27FC236}">
                    <a16:creationId xmlns:a16="http://schemas.microsoft.com/office/drawing/2014/main" id="{7468633B-6B48-CD47-B736-1BBB7372D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2" t="-941" r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02190" y="2133600"/>
                <a:ext cx="4177619" cy="90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190" y="2133600"/>
                <a:ext cx="4177619" cy="908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85660" y="4258310"/>
                <a:ext cx="3410677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60" y="4258310"/>
                <a:ext cx="3410677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5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Crossover and Mutation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new rule base is generated by Uniform </a:t>
            </a:r>
            <a:r>
              <a:rPr lang="en-US" altLang="ja-JP" sz="2400" b="1" dirty="0"/>
              <a:t>C</a:t>
            </a:r>
            <a:r>
              <a:rPr lang="en-US" altLang="ja-JP" sz="2400" b="1" dirty="0" smtClean="0"/>
              <a:t>rossover from two parents selected by Binary Tournament.</a:t>
            </a:r>
            <a:endParaRPr lang="en-US" altLang="ja-JP" sz="2400" b="1" dirty="0"/>
          </a:p>
          <a:p>
            <a:r>
              <a:rPr lang="en-US" altLang="ja-JP" sz="2400" b="1" dirty="0" smtClean="0"/>
              <a:t>The mutation is applied according to the mutation rate.</a:t>
            </a:r>
          </a:p>
          <a:p>
            <a:r>
              <a:rPr lang="en-US" altLang="ja-JP" sz="2400" b="1" dirty="0" smtClean="0"/>
              <a:t>One clause of an antecedent part is randomly changed from another fuzzy set or </a:t>
            </a:r>
            <a:r>
              <a:rPr lang="en-US" altLang="ja-JP" sz="2400" b="1" i="1" dirty="0" smtClean="0"/>
              <a:t>Don’t Care</a:t>
            </a:r>
            <a:r>
              <a:rPr lang="en-US" altLang="ja-JP" sz="2400" b="1" dirty="0" smtClean="0"/>
              <a:t>.</a:t>
            </a:r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609600" y="41910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38200" y="4419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38200" y="5123597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38200" y="58293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38333" y="4191000"/>
            <a:ext cx="17526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266933" y="4419600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66933" y="5123597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66933" y="5829300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66079" y="4193275"/>
            <a:ext cx="1752600" cy="2209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94679" y="4421875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94679" y="5125872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894679" y="5831575"/>
            <a:ext cx="1295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3" idx="3"/>
            <a:endCxn id="13" idx="1"/>
          </p:cNvCxnSpPr>
          <p:nvPr/>
        </p:nvCxnSpPr>
        <p:spPr>
          <a:xfrm>
            <a:off x="2133600" y="4610100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3"/>
            <a:endCxn id="14" idx="1"/>
          </p:cNvCxnSpPr>
          <p:nvPr/>
        </p:nvCxnSpPr>
        <p:spPr>
          <a:xfrm>
            <a:off x="2133600" y="5314097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5" idx="1"/>
          </p:cNvCxnSpPr>
          <p:nvPr/>
        </p:nvCxnSpPr>
        <p:spPr>
          <a:xfrm>
            <a:off x="2133600" y="6019800"/>
            <a:ext cx="11333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393932" y="417849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UX</a:t>
            </a:r>
            <a:endParaRPr kumimoji="1" lang="ja-JP" altLang="en-US" sz="2400" dirty="0"/>
          </a:p>
        </p:txBody>
      </p:sp>
      <p:cxnSp>
        <p:nvCxnSpPr>
          <p:cNvPr id="28" name="直線矢印コネクタ 27"/>
          <p:cNvCxnSpPr>
            <a:stCxn id="13" idx="3"/>
            <a:endCxn id="17" idx="1"/>
          </p:cNvCxnSpPr>
          <p:nvPr/>
        </p:nvCxnSpPr>
        <p:spPr>
          <a:xfrm>
            <a:off x="4562333" y="4610100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4" idx="3"/>
            <a:endCxn id="18" idx="1"/>
          </p:cNvCxnSpPr>
          <p:nvPr/>
        </p:nvCxnSpPr>
        <p:spPr>
          <a:xfrm>
            <a:off x="4562333" y="5314097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5" idx="3"/>
            <a:endCxn id="19" idx="1"/>
          </p:cNvCxnSpPr>
          <p:nvPr/>
        </p:nvCxnSpPr>
        <p:spPr>
          <a:xfrm>
            <a:off x="4562333" y="6019800"/>
            <a:ext cx="2332346" cy="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957550" y="38158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Parent 1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386283" y="38158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Parent 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87153" y="38252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Child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39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Crossover and Mutation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new rule base is generated by Uniform </a:t>
            </a:r>
            <a:r>
              <a:rPr lang="en-US" altLang="ja-JP" sz="2400" b="1" dirty="0"/>
              <a:t>C</a:t>
            </a:r>
            <a:r>
              <a:rPr lang="en-US" altLang="ja-JP" sz="2400" b="1" dirty="0" smtClean="0"/>
              <a:t>rossover from two parents selected by Binary Tournament.</a:t>
            </a:r>
            <a:endParaRPr lang="en-US" altLang="ja-JP" sz="2400" b="1" dirty="0"/>
          </a:p>
          <a:p>
            <a:r>
              <a:rPr lang="en-US" altLang="ja-JP" sz="2400" b="1" dirty="0" smtClean="0"/>
              <a:t>The mutation is applied according to the mutation rate.</a:t>
            </a:r>
          </a:p>
          <a:p>
            <a:r>
              <a:rPr lang="en-US" altLang="ja-JP" sz="2400" b="1" dirty="0" smtClean="0"/>
              <a:t>One clause of an antecedent part is randomly changed from another fuzzy set or </a:t>
            </a:r>
            <a:r>
              <a:rPr lang="en-US" altLang="ja-JP" sz="2400" b="1" i="1" dirty="0" smtClean="0"/>
              <a:t>Don’t Care</a:t>
            </a:r>
            <a:r>
              <a:rPr lang="en-US" altLang="ja-JP" sz="2400" b="1" dirty="0" smtClean="0"/>
              <a:t>.</a:t>
            </a:r>
            <a:endParaRPr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533400" y="3629600"/>
            <a:ext cx="581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</a:t>
            </a:r>
            <a:r>
              <a:rPr lang="en-US" altLang="ja-JP" sz="2000" b="1" dirty="0" smtClean="0"/>
              <a:t>rule</a:t>
            </a:r>
            <a:r>
              <a:rPr kumimoji="1" lang="en-US" altLang="ja-JP" sz="2000" b="1" dirty="0" smtClean="0"/>
              <a:t>s </a:t>
            </a:r>
            <a:r>
              <a:rPr kumimoji="1" lang="en-US" altLang="ja-JP" sz="2000" b="1" dirty="0"/>
              <a:t>1, 2</a:t>
            </a:r>
            <a:r>
              <a:rPr kumimoji="1" lang="en-US" altLang="ja-JP" sz="2000" b="1" dirty="0" smtClean="0"/>
              <a:t>, </a:t>
            </a:r>
            <a:r>
              <a:rPr kumimoji="1" lang="en-US" altLang="ja-JP" sz="2000" b="1" dirty="0"/>
              <a:t>are </a:t>
            </a:r>
            <a:r>
              <a:rPr kumimoji="1" lang="en-US" altLang="ja-JP" sz="2000" b="1" dirty="0" smtClean="0"/>
              <a:t>randomly satisfied the mutation rate, </a:t>
            </a:r>
            <a:r>
              <a:rPr kumimoji="1" lang="en-US" altLang="ja-JP" sz="2000" b="1" dirty="0"/>
              <a:t>the </a:t>
            </a:r>
            <a:r>
              <a:rPr lang="en-US" altLang="ja-JP" sz="2000" b="1" dirty="0" smtClean="0"/>
              <a:t>rules is changed as follow</a:t>
            </a:r>
            <a:r>
              <a:rPr kumimoji="1" lang="en-US" altLang="ja-JP" sz="2000" b="1" dirty="0" smtClean="0"/>
              <a:t>.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166281" y="4351745"/>
            <a:ext cx="53151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</a:t>
            </a:r>
            <a:r>
              <a:rPr lang="en-US" altLang="ja-JP" sz="2400" b="1" dirty="0" smtClean="0"/>
              <a:t>y</a:t>
            </a:r>
            <a:r>
              <a:rPr lang="en-US" altLang="ja-JP" sz="2400" b="1" baseline="-25000" dirty="0" smtClean="0"/>
              <a:t>2</a:t>
            </a:r>
            <a:endParaRPr lang="en-US" altLang="ja-JP" sz="2400" b="1" baseline="-25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2902619" y="5450930"/>
            <a:ext cx="55787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M</a:t>
            </a:r>
            <a:r>
              <a:rPr kumimoji="1" lang="en-US" altLang="ja-JP" sz="2400" b="1" dirty="0" smtClean="0"/>
              <a:t>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 smtClean="0"/>
              <a:t>L    </a:t>
            </a:r>
            <a:r>
              <a:rPr kumimoji="1" lang="en-US" altLang="ja-JP" sz="2400" b="1" dirty="0"/>
              <a:t>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DC</a:t>
            </a:r>
            <a:r>
              <a:rPr lang="en-US" altLang="ja-JP" sz="2400" b="1" dirty="0" smtClean="0"/>
              <a:t>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</a:t>
            </a:r>
            <a:r>
              <a:rPr lang="en-US" altLang="ja-JP" sz="2400" b="1" dirty="0" smtClean="0"/>
              <a:t>y</a:t>
            </a:r>
            <a:r>
              <a:rPr lang="en-US" altLang="ja-JP" sz="2400" b="1" baseline="-25000" dirty="0" smtClean="0"/>
              <a:t>2</a:t>
            </a:r>
            <a:endParaRPr lang="en-US" altLang="ja-JP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2742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>
                <a:solidFill>
                  <a:srgbClr val="FFFF00"/>
                </a:solidFill>
              </a:rPr>
              <a:t>Rule Pruning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Assume that a </a:t>
            </a:r>
            <a:r>
              <a:rPr lang="en-US" altLang="ja-JP" sz="2000" b="1" dirty="0"/>
              <a:t>new model with </a:t>
            </a:r>
            <a:r>
              <a:rPr kumimoji="1" lang="en-US" altLang="ja-JP" sz="2000" b="1" dirty="0"/>
              <a:t>the following rules is generated by genetic operations.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R</a:t>
            </a:r>
            <a:r>
              <a:rPr kumimoji="1"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 does not cover any patterns with </a:t>
            </a:r>
            <a:r>
              <a:rPr lang="en-US" altLang="ja-JP" sz="2000" b="1" dirty="0">
                <a:solidFill>
                  <a:srgbClr val="FF0000"/>
                </a:solidFill>
              </a:rPr>
              <a:t>more than 0.5 degree.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Rule Pruning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Assume that a new model with the following rules is generated by genetic operations.</a:t>
            </a:r>
            <a:endParaRPr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R</a:t>
            </a:r>
            <a:r>
              <a:rPr kumimoji="1" lang="en-US" altLang="ja-JP" sz="2000" b="1" baseline="-25000" dirty="0"/>
              <a:t>1</a:t>
            </a:r>
            <a:r>
              <a:rPr kumimoji="1" lang="en-US" altLang="ja-JP" sz="2000" b="1" dirty="0"/>
              <a:t> does not cover any patterns with </a:t>
            </a:r>
            <a:r>
              <a:rPr lang="en-US" altLang="ja-JP" sz="2000" b="1" dirty="0"/>
              <a:t>more than 0.5 degree. =&gt; </a:t>
            </a:r>
            <a:r>
              <a:rPr lang="en-US" altLang="ja-JP" sz="2000" b="1" dirty="0">
                <a:solidFill>
                  <a:srgbClr val="FF0000"/>
                </a:solidFill>
              </a:rPr>
              <a:t>R</a:t>
            </a:r>
            <a:r>
              <a:rPr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ja-JP" sz="2000" b="1" dirty="0">
                <a:solidFill>
                  <a:srgbClr val="FF0000"/>
                </a:solidFill>
              </a:rPr>
              <a:t> is removed.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CA2F9DF-BC6C-1A4E-8451-E777A4C2FABA}"/>
              </a:ext>
            </a:extLst>
          </p:cNvPr>
          <p:cNvCxnSpPr/>
          <p:nvPr/>
        </p:nvCxnSpPr>
        <p:spPr>
          <a:xfrm>
            <a:off x="3581400" y="4178972"/>
            <a:ext cx="4572000" cy="621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ADE32C8-B150-5B4E-ABFC-EABD8CE0B9E6}"/>
              </a:ext>
            </a:extLst>
          </p:cNvPr>
          <p:cNvCxnSpPr>
            <a:cxnSpLocks/>
          </p:cNvCxnSpPr>
          <p:nvPr/>
        </p:nvCxnSpPr>
        <p:spPr>
          <a:xfrm flipV="1">
            <a:off x="3581400" y="4178972"/>
            <a:ext cx="4572000" cy="597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8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15789" y="4426750"/>
            <a:ext cx="519357" cy="51503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3696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dirty="0"/>
              <a:t>Optimize the Rule Base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>
                <a:solidFill>
                  <a:srgbClr val="FFFF00"/>
                </a:solidFill>
              </a:rPr>
              <a:t>Rule Addition by Heuristic Rule Generation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If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S and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M then b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09443" y="3670560"/>
            <a:ext cx="519357" cy="206002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880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sz="3200" dirty="0"/>
              <a:t>Optimize the Rule Base</a:t>
            </a:r>
            <a:br>
              <a:rPr lang="en-US" altLang="ja-JP" sz="3200" dirty="0"/>
            </a:br>
            <a:r>
              <a:rPr lang="en-US" altLang="ja-JP" sz="3200" dirty="0">
                <a:solidFill>
                  <a:srgbClr val="FFFF00"/>
                </a:solidFill>
              </a:rPr>
              <a:t>Rule Addition by Heuristic Rule Generation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DC</a:t>
            </a:r>
            <a:r>
              <a:rPr kumimoji="1" lang="en-US" altLang="ja-JP" sz="2400" b="1" dirty="0"/>
              <a:t>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335437-7B70-3546-AEC9-DB562F866602}"/>
              </a:ext>
            </a:extLst>
          </p:cNvPr>
          <p:cNvSpPr/>
          <p:nvPr/>
        </p:nvSpPr>
        <p:spPr>
          <a:xfrm>
            <a:off x="3375760" y="587807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000" b="1" dirty="0">
                <a:solidFill>
                  <a:srgbClr val="000000"/>
                </a:solidFill>
              </a:rPr>
              <a:t>Some attribute conditions are replaced with </a:t>
            </a:r>
            <a:r>
              <a:rPr lang="en-US" altLang="ja-JP" sz="2000" b="1" i="1" dirty="0">
                <a:solidFill>
                  <a:srgbClr val="000000"/>
                </a:solidFill>
              </a:rPr>
              <a:t>don’t care </a:t>
            </a:r>
            <a:r>
              <a:rPr lang="en-US" altLang="ja-JP" sz="2000" b="1" dirty="0">
                <a:solidFill>
                  <a:srgbClr val="000000"/>
                </a:solidFill>
              </a:rPr>
              <a:t>to make the rule generalized.</a:t>
            </a:r>
            <a:endParaRPr lang="ja-JP" alt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Population Update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The next population is selected from the parent and offspring population.</a:t>
            </a:r>
          </a:p>
          <a:p>
            <a:r>
              <a:rPr lang="en-US" altLang="ja-JP" sz="2400" b="1" dirty="0" smtClean="0"/>
              <a:t>The selected individuals have a higher fitness value than the unselected individuals.</a:t>
            </a:r>
          </a:p>
          <a:p>
            <a:endParaRPr lang="en-US" altLang="ja-JP" sz="2400" b="1" dirty="0"/>
          </a:p>
          <a:p>
            <a:r>
              <a:rPr lang="en-US" altLang="ja-JP" sz="2400" b="1" dirty="0" smtClean="0"/>
              <a:t>If the termination condition is not satisfied, then continue to generate offspring.</a:t>
            </a:r>
          </a:p>
          <a:p>
            <a:r>
              <a:rPr lang="en-US" altLang="ja-JP" sz="2400" b="1" dirty="0" smtClean="0"/>
              <a:t>Otherwise, output the rule base which has the highest fitness in the final generation.</a:t>
            </a:r>
            <a:endParaRPr lang="en-US" altLang="ja-JP" sz="2400" b="1" dirty="0"/>
          </a:p>
          <a:p>
            <a:endParaRPr lang="en-US" altLang="ja-JP" sz="2400" b="1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905000" y="5090194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best one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962400" y="5440697"/>
            <a:ext cx="1143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goto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57800" y="566752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Optimize the </a:t>
            </a:r>
            <a:r>
              <a:rPr lang="en-US" altLang="ja-JP" dirty="0"/>
              <a:t>k</a:t>
            </a:r>
            <a:r>
              <a:rPr kumimoji="1" lang="en-US" altLang="ja-JP" dirty="0" smtClean="0"/>
              <a:t>nowledge 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0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Overview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Introduction</a:t>
            </a:r>
          </a:p>
          <a:p>
            <a:r>
              <a:rPr lang="en-US" altLang="ja-JP" b="1" dirty="0" smtClean="0"/>
              <a:t>Optimize the Rule Base</a:t>
            </a:r>
            <a:endParaRPr lang="en-US" altLang="ja-JP" b="1" dirty="0"/>
          </a:p>
          <a:p>
            <a:r>
              <a:rPr lang="en-US" altLang="ja-JP" b="1" dirty="0"/>
              <a:t>Optimize </a:t>
            </a:r>
            <a:r>
              <a:rPr lang="en-US" altLang="ja-JP" b="1" dirty="0" smtClean="0"/>
              <a:t>the Knowledge </a:t>
            </a:r>
            <a:r>
              <a:rPr lang="en-US" altLang="ja-JP" b="1" dirty="0"/>
              <a:t>Base</a:t>
            </a:r>
          </a:p>
          <a:p>
            <a:r>
              <a:rPr lang="en-US" altLang="ja-JP" b="1" dirty="0" smtClean="0"/>
              <a:t>Results</a:t>
            </a:r>
            <a:endParaRPr lang="en-US" altLang="ja-JP" b="1" dirty="0"/>
          </a:p>
          <a:p>
            <a:endParaRPr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Knowledge Base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Generate Knowledge Base Population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Some new knowledge bases are generated by the obtained optimal knowledge base.</a:t>
            </a:r>
            <a:endParaRPr lang="en-US" altLang="ja-JP" sz="2400" b="1" dirty="0"/>
          </a:p>
          <a:p>
            <a:r>
              <a:rPr lang="en-US" altLang="ja-JP" sz="2400" b="1" dirty="0" smtClean="0"/>
              <a:t>Each parameter of the new knowledge base is generated by perturbing to the obtained knowledge base.</a:t>
            </a:r>
          </a:p>
          <a:p>
            <a:r>
              <a:rPr lang="en-US" altLang="ja-JP" sz="2400" b="1" dirty="0" smtClean="0"/>
              <a:t>The parameters (the mean and the variance) are added random scalar values. </a:t>
            </a:r>
            <a:endParaRPr lang="ja-JP" altLang="en-US" sz="2400" b="1" dirty="0"/>
          </a:p>
        </p:txBody>
      </p:sp>
      <p:sp>
        <p:nvSpPr>
          <p:cNvPr id="3" name="フリーフォーム 2"/>
          <p:cNvSpPr/>
          <p:nvPr/>
        </p:nvSpPr>
        <p:spPr>
          <a:xfrm>
            <a:off x="2438400" y="4495800"/>
            <a:ext cx="907537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19" idx="2"/>
            <a:endCxn id="15" idx="2"/>
          </p:cNvCxnSpPr>
          <p:nvPr/>
        </p:nvCxnSpPr>
        <p:spPr>
          <a:xfrm>
            <a:off x="2184711" y="4496034"/>
            <a:ext cx="6119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2"/>
          </p:cNvCxnSpPr>
          <p:nvPr/>
        </p:nvCxnSpPr>
        <p:spPr>
          <a:xfrm>
            <a:off x="2797464" y="4496034"/>
            <a:ext cx="45780" cy="1599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 13"/>
          <p:cNvSpPr/>
          <p:nvPr/>
        </p:nvSpPr>
        <p:spPr>
          <a:xfrm>
            <a:off x="2005043" y="4495800"/>
            <a:ext cx="1981201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682072" y="4495800"/>
            <a:ext cx="289728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202937" y="5410200"/>
            <a:ext cx="472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995643" y="5410200"/>
            <a:ext cx="472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1825647" y="4495800"/>
            <a:ext cx="907537" cy="1500560"/>
          </a:xfrm>
          <a:custGeom>
            <a:avLst/>
            <a:gdLst>
              <a:gd name="connsiteX0" fmla="*/ 31518 w 907537"/>
              <a:gd name="connsiteY0" fmla="*/ 1296771 h 1500560"/>
              <a:gd name="connsiteX1" fmla="*/ 31518 w 907537"/>
              <a:gd name="connsiteY1" fmla="*/ 1242180 h 1500560"/>
              <a:gd name="connsiteX2" fmla="*/ 359064 w 907537"/>
              <a:gd name="connsiteY2" fmla="*/ 234 h 1500560"/>
              <a:gd name="connsiteX3" fmla="*/ 850384 w 907537"/>
              <a:gd name="connsiteY3" fmla="*/ 1351362 h 1500560"/>
              <a:gd name="connsiteX4" fmla="*/ 877679 w 907537"/>
              <a:gd name="connsiteY4" fmla="*/ 1405953 h 150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37" h="1500560">
                <a:moveTo>
                  <a:pt x="31518" y="1296771"/>
                </a:moveTo>
                <a:cubicBezTo>
                  <a:pt x="4222" y="1377520"/>
                  <a:pt x="-23073" y="1458270"/>
                  <a:pt x="31518" y="1242180"/>
                </a:cubicBezTo>
                <a:cubicBezTo>
                  <a:pt x="86109" y="1026090"/>
                  <a:pt x="222586" y="-17963"/>
                  <a:pt x="359064" y="234"/>
                </a:cubicBezTo>
                <a:cubicBezTo>
                  <a:pt x="495542" y="18431"/>
                  <a:pt x="763948" y="1117076"/>
                  <a:pt x="850384" y="1351362"/>
                </a:cubicBezTo>
                <a:cubicBezTo>
                  <a:pt x="936820" y="1585648"/>
                  <a:pt x="907249" y="1495800"/>
                  <a:pt x="877679" y="1405953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2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Knowledge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Evaluate the Knowledge Base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Each individual consists of the knowledge base and obtained an optimal rule base.</a:t>
            </a:r>
          </a:p>
          <a:p>
            <a:r>
              <a:rPr lang="en-US" altLang="ja-JP" sz="2400" b="1" dirty="0" smtClean="0"/>
              <a:t>A fitness is calculated as an MSE for evaluation set using the knowledge base and the obtained rule base.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590800" y="3048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obtained optimal rule base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88409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17009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3163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1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429000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57600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63754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592554" y="41148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821154" y="4724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Knowledge base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27308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Individual 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2" idx="2"/>
            <a:endCxn id="3" idx="0"/>
          </p:cNvCxnSpPr>
          <p:nvPr/>
        </p:nvCxnSpPr>
        <p:spPr>
          <a:xfrm flipH="1">
            <a:off x="2002809" y="3657600"/>
            <a:ext cx="2340591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2" idx="2"/>
            <a:endCxn id="10" idx="0"/>
          </p:cNvCxnSpPr>
          <p:nvPr/>
        </p:nvCxnSpPr>
        <p:spPr>
          <a:xfrm>
            <a:off x="4343400" y="3657600"/>
            <a:ext cx="96180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2" idx="2"/>
          </p:cNvCxnSpPr>
          <p:nvPr/>
        </p:nvCxnSpPr>
        <p:spPr>
          <a:xfrm>
            <a:off x="4343400" y="3657600"/>
            <a:ext cx="2340591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1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Knowledge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Population Update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A</a:t>
            </a:r>
            <a:r>
              <a:rPr lang="en-US" altLang="ja-JP" sz="2400" b="1" dirty="0" smtClean="0"/>
              <a:t> individual which has a highest fitness in current generation is selected as next generation.</a:t>
            </a:r>
            <a:endParaRPr lang="en-US" altLang="ja-JP" sz="2400" b="1" dirty="0"/>
          </a:p>
          <a:p>
            <a:r>
              <a:rPr lang="en-US" altLang="ja-JP" sz="2400" b="1" dirty="0"/>
              <a:t> If the termination condition is not satisfied, then </a:t>
            </a:r>
            <a:r>
              <a:rPr lang="en-US" altLang="ja-JP" sz="2400" b="1" dirty="0" smtClean="0"/>
              <a:t>continue to generate new offspring.</a:t>
            </a:r>
          </a:p>
          <a:p>
            <a:endParaRPr lang="en-US" altLang="ja-JP" sz="2400" b="1" dirty="0"/>
          </a:p>
          <a:p>
            <a:endParaRPr lang="en-US" altLang="ja-JP" sz="2400" b="1" dirty="0" smtClean="0"/>
          </a:p>
          <a:p>
            <a:endParaRPr lang="en-US" altLang="ja-JP" sz="2400" b="1" dirty="0"/>
          </a:p>
          <a:p>
            <a:endParaRPr lang="en-US" altLang="ja-JP" sz="2400" b="1" dirty="0" smtClean="0"/>
          </a:p>
          <a:p>
            <a:endParaRPr lang="en-US" altLang="ja-JP" sz="2400" b="1" dirty="0"/>
          </a:p>
          <a:p>
            <a:r>
              <a:rPr lang="en-US" altLang="ja-JP" sz="2400" b="1" dirty="0"/>
              <a:t>Otherwise, output the </a:t>
            </a:r>
            <a:r>
              <a:rPr lang="en-US" altLang="ja-JP" sz="2400" b="1" dirty="0" smtClean="0"/>
              <a:t>knowledge </a:t>
            </a:r>
            <a:r>
              <a:rPr lang="en-US" altLang="ja-JP" sz="2400" b="1" dirty="0"/>
              <a:t>base which has the highest fitness in the final generation.</a:t>
            </a:r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57800" y="2971800"/>
            <a:ext cx="533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257800" y="36957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257800" y="44196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>
            <a:stCxn id="2" idx="3"/>
            <a:endCxn id="8" idx="1"/>
          </p:cNvCxnSpPr>
          <p:nvPr/>
        </p:nvCxnSpPr>
        <p:spPr>
          <a:xfrm>
            <a:off x="3886200" y="3238500"/>
            <a:ext cx="1371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" idx="3"/>
            <a:endCxn id="9" idx="1"/>
          </p:cNvCxnSpPr>
          <p:nvPr/>
        </p:nvCxnSpPr>
        <p:spPr>
          <a:xfrm>
            <a:off x="3886200" y="3238500"/>
            <a:ext cx="13716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864114" y="3426588"/>
            <a:ext cx="1415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perturbation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162800" y="2971800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162800" y="3695700"/>
            <a:ext cx="533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162800" y="4419600"/>
            <a:ext cx="5334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8" idx="3"/>
            <a:endCxn id="22" idx="1"/>
          </p:cNvCxnSpPr>
          <p:nvPr/>
        </p:nvCxnSpPr>
        <p:spPr>
          <a:xfrm>
            <a:off x="5791200" y="39624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23" idx="1"/>
          </p:cNvCxnSpPr>
          <p:nvPr/>
        </p:nvCxnSpPr>
        <p:spPr>
          <a:xfrm>
            <a:off x="5791200" y="3962400"/>
            <a:ext cx="1371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747028" y="4181902"/>
            <a:ext cx="1415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perturbation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92314" y="3383860"/>
            <a:ext cx="1219200" cy="115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 optimal rule base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3"/>
            <a:endCxn id="2" idx="1"/>
          </p:cNvCxnSpPr>
          <p:nvPr/>
        </p:nvCxnSpPr>
        <p:spPr>
          <a:xfrm flipV="1">
            <a:off x="2111514" y="3238500"/>
            <a:ext cx="1241286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5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Experiment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Parameter setting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361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The Initial Knowledge Base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 smtClean="0"/>
              <a:t>hogehoge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181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The obtained Knowledge Base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 smtClean="0"/>
              <a:t>hogehoge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758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Obtained </a:t>
            </a:r>
            <a:r>
              <a:rPr lang="en-US" altLang="ja-JP" sz="3200" dirty="0" smtClean="0">
                <a:solidFill>
                  <a:srgbClr val="FFFF00"/>
                </a:solidFill>
              </a:rPr>
              <a:t>Regression </a:t>
            </a:r>
            <a:r>
              <a:rPr lang="en-US" altLang="ja-JP" sz="3200" dirty="0">
                <a:solidFill>
                  <a:srgbClr val="FFFF00"/>
                </a:solidFill>
              </a:rPr>
              <a:t>M</a:t>
            </a:r>
            <a:r>
              <a:rPr lang="en-US" altLang="ja-JP" sz="3200" dirty="0" smtClean="0">
                <a:solidFill>
                  <a:srgbClr val="FFFF00"/>
                </a:solidFill>
              </a:rPr>
              <a:t>odel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b="1" dirty="0" smtClean="0"/>
              <a:t>The win rate curve of EBWR predicted by ELF </a:t>
            </a:r>
            <a:r>
              <a:rPr lang="en-US" altLang="ja-JP" sz="2400" b="1" dirty="0" err="1" smtClean="0"/>
              <a:t>OpenGo</a:t>
            </a:r>
            <a:r>
              <a:rPr lang="en-US" altLang="ja-JP" sz="2400" b="1" dirty="0" smtClean="0"/>
              <a:t>, and the obtained EFML-based Fuzzy Inference System</a:t>
            </a:r>
            <a:br>
              <a:rPr lang="en-US" altLang="ja-JP" sz="2400" b="1" dirty="0" smtClean="0"/>
            </a:br>
            <a:r>
              <a:rPr lang="en-US" altLang="ja-JP" sz="2400" b="1" dirty="0" smtClean="0"/>
              <a:t>for the training dataset.</a:t>
            </a:r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 smtClean="0"/>
              <a:t>Last MSE : 0.00001</a:t>
            </a:r>
            <a:endParaRPr lang="ja-JP" altLang="en-US" sz="2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590800"/>
            <a:ext cx="9448800" cy="284601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752600" y="2590800"/>
            <a:ext cx="338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 err="1" smtClean="0">
                <a:solidFill>
                  <a:srgbClr val="00B050"/>
                </a:solidFill>
              </a:rPr>
              <a:t>Tra</a:t>
            </a:r>
            <a:r>
              <a:rPr kumimoji="1" lang="ja-JP" altLang="en-US" sz="4800" dirty="0" smtClean="0">
                <a:solidFill>
                  <a:srgbClr val="00B050"/>
                </a:solidFill>
              </a:rPr>
              <a:t>ですよ！</a:t>
            </a:r>
          </a:p>
        </p:txBody>
      </p:sp>
    </p:spTree>
    <p:extLst>
      <p:ext uri="{BB962C8B-B14F-4D97-AF65-F5344CB8AC3E}">
        <p14:creationId xmlns:p14="http://schemas.microsoft.com/office/powerpoint/2010/main" val="349209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</a:t>
            </a:r>
            <a:br>
              <a:rPr lang="en-US" altLang="ja-JP" dirty="0"/>
            </a:br>
            <a:r>
              <a:rPr lang="en-US" altLang="ja-JP" sz="3200" dirty="0">
                <a:solidFill>
                  <a:srgbClr val="FFFF00"/>
                </a:solidFill>
              </a:rPr>
              <a:t>Obtained </a:t>
            </a:r>
            <a:r>
              <a:rPr lang="en-US" altLang="ja-JP" sz="3200" dirty="0" smtClean="0">
                <a:solidFill>
                  <a:srgbClr val="FFFF00"/>
                </a:solidFill>
              </a:rPr>
              <a:t>Regression Model</a:t>
            </a:r>
            <a:endParaRPr lang="ja-JP" altLang="en-US" sz="3200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b="1" dirty="0" smtClean="0"/>
              <a:t>The win rate curve of EBWR predicted by ELF </a:t>
            </a:r>
            <a:r>
              <a:rPr lang="en-US" altLang="ja-JP" sz="2400" b="1" dirty="0" err="1" smtClean="0"/>
              <a:t>OpenGo</a:t>
            </a:r>
            <a:r>
              <a:rPr lang="en-US" altLang="ja-JP" sz="2400" b="1" dirty="0" smtClean="0"/>
              <a:t>, and the obtained EFML-based Fuzzy Inference System</a:t>
            </a:r>
            <a:br>
              <a:rPr lang="en-US" altLang="ja-JP" sz="2400" b="1" dirty="0" smtClean="0"/>
            </a:br>
            <a:r>
              <a:rPr lang="en-US" altLang="ja-JP" sz="2400" b="1" dirty="0" smtClean="0"/>
              <a:t>for the test dataset.</a:t>
            </a:r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 smtClean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 smtClean="0"/>
              <a:t>Last MSE : 0.00001</a:t>
            </a:r>
            <a:endParaRPr lang="ja-JP" altLang="en-US" sz="2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590800"/>
            <a:ext cx="9448800" cy="28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1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Partial Obtained Optimal Rule Base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The rule base shown as follow was obtained by EFML-based.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62721"/>
              </p:ext>
            </p:extLst>
          </p:nvPr>
        </p:nvGraphicFramePr>
        <p:xfrm>
          <a:off x="-304800" y="2667000"/>
          <a:ext cx="9753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132">
                  <a:extLst>
                    <a:ext uri="{9D8B030D-6E8A-4147-A177-3AD203B41FA5}">
                      <a16:colId xmlns:a16="http://schemas.microsoft.com/office/drawing/2014/main" val="3811070978"/>
                    </a:ext>
                  </a:extLst>
                </a:gridCol>
                <a:gridCol w="1261609">
                  <a:extLst>
                    <a:ext uri="{9D8B030D-6E8A-4147-A177-3AD203B41FA5}">
                      <a16:colId xmlns:a16="http://schemas.microsoft.com/office/drawing/2014/main" val="1314053908"/>
                    </a:ext>
                  </a:extLst>
                </a:gridCol>
                <a:gridCol w="1333291">
                  <a:extLst>
                    <a:ext uri="{9D8B030D-6E8A-4147-A177-3AD203B41FA5}">
                      <a16:colId xmlns:a16="http://schemas.microsoft.com/office/drawing/2014/main" val="3262403775"/>
                    </a:ext>
                  </a:extLst>
                </a:gridCol>
                <a:gridCol w="1351211">
                  <a:extLst>
                    <a:ext uri="{9D8B030D-6E8A-4147-A177-3AD203B41FA5}">
                      <a16:colId xmlns:a16="http://schemas.microsoft.com/office/drawing/2014/main" val="987373881"/>
                    </a:ext>
                  </a:extLst>
                </a:gridCol>
                <a:gridCol w="1422894">
                  <a:extLst>
                    <a:ext uri="{9D8B030D-6E8A-4147-A177-3AD203B41FA5}">
                      <a16:colId xmlns:a16="http://schemas.microsoft.com/office/drawing/2014/main" val="4121853365"/>
                    </a:ext>
                  </a:extLst>
                </a:gridCol>
                <a:gridCol w="1512497">
                  <a:extLst>
                    <a:ext uri="{9D8B030D-6E8A-4147-A177-3AD203B41FA5}">
                      <a16:colId xmlns:a16="http://schemas.microsoft.com/office/drawing/2014/main" val="2336207176"/>
                    </a:ext>
                  </a:extLst>
                </a:gridCol>
                <a:gridCol w="1502965">
                  <a:extLst>
                    <a:ext uri="{9D8B030D-6E8A-4147-A177-3AD203B41FA5}">
                      <a16:colId xmlns:a16="http://schemas.microsoft.com/office/drawing/2014/main" val="221584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ruleNo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DBSN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DWSN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DBWR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DWWR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DBTMR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DWTMR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3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13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VerySmall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VerySmall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4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Small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44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Small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Small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7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81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499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VeryLarge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84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Don't Care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22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6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hoge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 smtClean="0"/>
              <a:t>hogehogehoge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17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Evolutionary FML-based </a:t>
            </a:r>
            <a:br>
              <a:rPr kumimoji="1" lang="en-US" altLang="ja-JP" dirty="0" smtClean="0"/>
            </a:br>
            <a:r>
              <a:rPr kumimoji="1" lang="en-US" altLang="ja-JP" dirty="0" smtClean="0"/>
              <a:t>Genetic </a:t>
            </a:r>
            <a:r>
              <a:rPr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We optimized the knowledge base and the rule base by the </a:t>
            </a:r>
            <a:r>
              <a:rPr lang="en-US" altLang="ja-JP" sz="2400" b="1" dirty="0">
                <a:solidFill>
                  <a:srgbClr val="FF0000"/>
                </a:solidFill>
              </a:rPr>
              <a:t>Genetic Algorithm</a:t>
            </a:r>
            <a:r>
              <a:rPr lang="en-US" altLang="ja-JP" sz="2400" b="1" dirty="0"/>
              <a:t> (GA) based on Fuzzy Markup Language (FML) using a </a:t>
            </a:r>
            <a:r>
              <a:rPr lang="en-US" altLang="ja-JP" sz="2400" b="1" dirty="0">
                <a:solidFill>
                  <a:srgbClr val="FF0000"/>
                </a:solidFill>
              </a:rPr>
              <a:t>simplified fuzzy inference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system</a:t>
            </a:r>
            <a:r>
              <a:rPr lang="en-US" altLang="ja-JP" sz="2400" b="1" dirty="0" smtClean="0"/>
              <a:t>.</a:t>
            </a:r>
          </a:p>
          <a:p>
            <a:r>
              <a:rPr lang="en-US" altLang="ja-JP" sz="2400" b="1" dirty="0" smtClean="0"/>
              <a:t>First, we </a:t>
            </a:r>
            <a:r>
              <a:rPr lang="en-US" altLang="ja-JP" sz="2400" b="1" dirty="0"/>
              <a:t>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rule base</a:t>
            </a:r>
            <a:r>
              <a:rPr lang="en-US" altLang="ja-JP" sz="2400" b="1" dirty="0"/>
              <a:t> using a fixed knowledge </a:t>
            </a:r>
            <a:r>
              <a:rPr lang="en-US" altLang="ja-JP" sz="2400" b="1" dirty="0" smtClean="0"/>
              <a:t>base by GA. Then</a:t>
            </a:r>
            <a:r>
              <a:rPr lang="en-US" altLang="ja-JP" sz="2400" b="1" dirty="0"/>
              <a:t>, we 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knowledge base</a:t>
            </a:r>
            <a:r>
              <a:rPr lang="en-US" altLang="ja-JP" sz="2400" b="1" dirty="0"/>
              <a:t> by applying perturbations to the previous knowledge </a:t>
            </a:r>
            <a:r>
              <a:rPr lang="en-US" altLang="ja-JP" sz="2400" b="1" dirty="0" smtClean="0"/>
              <a:t>base </a:t>
            </a:r>
            <a:r>
              <a:rPr lang="en-US" altLang="ja-JP" sz="2400" b="1" dirty="0"/>
              <a:t>with an optimized rule base</a:t>
            </a:r>
            <a:r>
              <a:rPr lang="en-US" altLang="ja-JP" sz="2400" b="1" dirty="0" smtClean="0"/>
              <a:t>.</a:t>
            </a:r>
          </a:p>
          <a:p>
            <a:r>
              <a:rPr kumimoji="1" lang="en-US" altLang="ja-JP" sz="2400" b="1" dirty="0" smtClean="0"/>
              <a:t>Iterate adobe procedure.</a:t>
            </a:r>
            <a:endParaRPr kumimoji="1" lang="ja-JP" altLang="en-US" sz="1800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79765" y="5073386"/>
            <a:ext cx="3858986" cy="1479814"/>
            <a:chOff x="1028700" y="5256823"/>
            <a:chExt cx="3858986" cy="147981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028700" y="5256823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optimize</a:t>
              </a:r>
              <a:endParaRPr kumimoji="1" lang="ja-JP" altLang="en-US" sz="2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8700" y="609030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fix</a:t>
              </a:r>
              <a:endParaRPr kumimoji="1" lang="ja-JP" altLang="en-US" sz="2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62200" y="5257800"/>
              <a:ext cx="252548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Rule base</a:t>
              </a:r>
              <a:endParaRPr kumimoji="1" lang="ja-JP" altLang="en-US" sz="2400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362200" y="5905640"/>
              <a:ext cx="2525486" cy="83099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Initial</a:t>
              </a:r>
            </a:p>
            <a:p>
              <a:pPr algn="ctr"/>
              <a:r>
                <a:rPr lang="en-US" altLang="ja-JP" sz="2400" dirty="0"/>
                <a:t>k</a:t>
              </a:r>
              <a:r>
                <a:rPr lang="en-US" altLang="ja-JP" sz="2400" dirty="0" smtClean="0"/>
                <a:t>nowledge base</a:t>
              </a:r>
              <a:endParaRPr kumimoji="1" lang="ja-JP" altLang="en-US" sz="2400" dirty="0" smtClean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368143" y="5397795"/>
            <a:ext cx="2525486" cy="83099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Optimal</a:t>
            </a:r>
          </a:p>
          <a:p>
            <a:pPr algn="ctr"/>
            <a:r>
              <a:rPr lang="en-US" altLang="ja-JP" sz="2400" dirty="0"/>
              <a:t>r</a:t>
            </a:r>
            <a:r>
              <a:rPr lang="en-US" altLang="ja-JP" sz="2400" dirty="0" smtClean="0"/>
              <a:t>ule base</a:t>
            </a:r>
            <a:endParaRPr kumimoji="1" lang="ja-JP" altLang="en-US" sz="2400" dirty="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5299982" y="5073386"/>
            <a:ext cx="1006929" cy="968508"/>
            <a:chOff x="4256314" y="5073385"/>
            <a:chExt cx="1371600" cy="968508"/>
          </a:xfrm>
        </p:grpSpPr>
        <p:sp>
          <p:nvSpPr>
            <p:cNvPr id="25" name="右矢印 24"/>
            <p:cNvSpPr/>
            <p:nvPr/>
          </p:nvSpPr>
          <p:spPr>
            <a:xfrm>
              <a:off x="4443011" y="5584693"/>
              <a:ext cx="998206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256314" y="507338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GA</a:t>
              </a:r>
              <a:endParaRPr kumimoji="1" lang="ja-JP" altLang="en-US" sz="2400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228599" y="4982296"/>
            <a:ext cx="104502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RB </a:t>
            </a:r>
          </a:p>
          <a:p>
            <a:pPr algn="ctr"/>
            <a:r>
              <a:rPr lang="en-US" altLang="ja-JP" sz="2400" dirty="0" smtClean="0"/>
              <a:t>phase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hoge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 smtClean="0"/>
              <a:t>hogehogehoge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948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hoge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 smtClean="0"/>
              <a:t>hogehogehoge</a:t>
            </a:r>
            <a:endParaRPr lang="en-US" altLang="ja-JP" sz="2400" b="1" dirty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08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Evolutionary FML-based </a:t>
            </a:r>
            <a:br>
              <a:rPr lang="en-US" altLang="ja-JP" dirty="0"/>
            </a:br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We optimized the knowledge base and the rule base by the </a:t>
            </a:r>
            <a:r>
              <a:rPr lang="en-US" altLang="ja-JP" sz="2400" b="1" dirty="0">
                <a:solidFill>
                  <a:srgbClr val="FF0000"/>
                </a:solidFill>
              </a:rPr>
              <a:t>Genetic Algorithm</a:t>
            </a:r>
            <a:r>
              <a:rPr lang="en-US" altLang="ja-JP" sz="2400" b="1" dirty="0"/>
              <a:t> (GA) based on Fuzzy Markup Language (FML) using a </a:t>
            </a:r>
            <a:r>
              <a:rPr lang="en-US" altLang="ja-JP" sz="2400" b="1" dirty="0">
                <a:solidFill>
                  <a:srgbClr val="FF0000"/>
                </a:solidFill>
              </a:rPr>
              <a:t>simplified fuzzy inference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system</a:t>
            </a:r>
            <a:r>
              <a:rPr lang="en-US" altLang="ja-JP" sz="2400" b="1" dirty="0" smtClean="0"/>
              <a:t>.</a:t>
            </a:r>
          </a:p>
          <a:p>
            <a:r>
              <a:rPr lang="en-US" altLang="ja-JP" sz="2400" b="1" dirty="0" smtClean="0"/>
              <a:t>First, we </a:t>
            </a:r>
            <a:r>
              <a:rPr lang="en-US" altLang="ja-JP" sz="2400" b="1" dirty="0"/>
              <a:t>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rule base</a:t>
            </a:r>
            <a:r>
              <a:rPr lang="en-US" altLang="ja-JP" sz="2400" b="1" dirty="0"/>
              <a:t> using a fixed knowledge </a:t>
            </a:r>
            <a:r>
              <a:rPr lang="en-US" altLang="ja-JP" sz="2400" b="1" dirty="0" smtClean="0"/>
              <a:t>base by GA. Then</a:t>
            </a:r>
            <a:r>
              <a:rPr lang="en-US" altLang="ja-JP" sz="2400" b="1" dirty="0"/>
              <a:t>, we 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knowledge base</a:t>
            </a:r>
            <a:r>
              <a:rPr lang="en-US" altLang="ja-JP" sz="2400" b="1" dirty="0"/>
              <a:t> by applying perturbations to the previous knowledge </a:t>
            </a:r>
            <a:r>
              <a:rPr lang="en-US" altLang="ja-JP" sz="2400" b="1" dirty="0" smtClean="0"/>
              <a:t>base </a:t>
            </a:r>
            <a:r>
              <a:rPr lang="en-US" altLang="ja-JP" sz="2400" b="1" dirty="0"/>
              <a:t>with an optimized rule base</a:t>
            </a:r>
            <a:r>
              <a:rPr lang="en-US" altLang="ja-JP" sz="2400" b="1" dirty="0" smtClean="0"/>
              <a:t>.</a:t>
            </a:r>
          </a:p>
          <a:p>
            <a:r>
              <a:rPr kumimoji="1" lang="en-US" altLang="ja-JP" sz="2400" b="1" dirty="0" smtClean="0"/>
              <a:t>Iterate adobe procedure.</a:t>
            </a:r>
            <a:endParaRPr kumimoji="1" lang="ja-JP" altLang="en-US" sz="1800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79765" y="5073386"/>
            <a:ext cx="3858986" cy="1479814"/>
            <a:chOff x="1028700" y="5256823"/>
            <a:chExt cx="3858986" cy="147981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028700" y="5256823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optimize</a:t>
              </a:r>
              <a:endParaRPr kumimoji="1" lang="ja-JP" altLang="en-US" sz="2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8700" y="609030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fix</a:t>
              </a:r>
              <a:endParaRPr kumimoji="1" lang="ja-JP" altLang="en-US" sz="2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62200" y="5257800"/>
              <a:ext cx="252548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Knowledge base</a:t>
              </a:r>
              <a:endParaRPr kumimoji="1" lang="ja-JP" altLang="en-US" sz="2400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362200" y="5905640"/>
              <a:ext cx="2525486" cy="83099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Optimal</a:t>
              </a:r>
            </a:p>
            <a:p>
              <a:pPr algn="ctr"/>
              <a:r>
                <a:rPr lang="en-US" altLang="ja-JP" sz="2400" dirty="0"/>
                <a:t>rule base</a:t>
              </a:r>
              <a:endParaRPr lang="ja-JP" altLang="en-US" sz="2400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368143" y="5397795"/>
            <a:ext cx="2525486" cy="83099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Optimal</a:t>
            </a:r>
          </a:p>
          <a:p>
            <a:pPr algn="ctr"/>
            <a:r>
              <a:rPr lang="en-US" altLang="ja-JP" sz="2400" dirty="0"/>
              <a:t>r</a:t>
            </a:r>
            <a:r>
              <a:rPr lang="en-US" altLang="ja-JP" sz="2400" dirty="0" smtClean="0"/>
              <a:t>ule base</a:t>
            </a:r>
            <a:endParaRPr kumimoji="1" lang="ja-JP" altLang="en-US" sz="2400" dirty="0" smtClean="0"/>
          </a:p>
        </p:txBody>
      </p:sp>
      <p:sp>
        <p:nvSpPr>
          <p:cNvPr id="25" name="右矢印 24"/>
          <p:cNvSpPr/>
          <p:nvPr/>
        </p:nvSpPr>
        <p:spPr>
          <a:xfrm rot="8100000">
            <a:off x="5437041" y="5827667"/>
            <a:ext cx="7328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599" y="4982296"/>
            <a:ext cx="104502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K</a:t>
            </a:r>
            <a:r>
              <a:rPr kumimoji="1" lang="en-US" altLang="ja-JP" sz="2400" dirty="0" smtClean="0"/>
              <a:t>B </a:t>
            </a:r>
          </a:p>
          <a:p>
            <a:pPr algn="ctr"/>
            <a:r>
              <a:rPr lang="en-US" altLang="ja-JP" sz="2400" dirty="0" smtClean="0"/>
              <a:t>phase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Evolutionary FML-based </a:t>
            </a:r>
            <a:br>
              <a:rPr lang="en-US" altLang="ja-JP" dirty="0"/>
            </a:br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We optimized the knowledge base and the rule base by the </a:t>
            </a:r>
            <a:r>
              <a:rPr lang="en-US" altLang="ja-JP" sz="2400" b="1" dirty="0">
                <a:solidFill>
                  <a:srgbClr val="FF0000"/>
                </a:solidFill>
              </a:rPr>
              <a:t>Genetic Algorithm</a:t>
            </a:r>
            <a:r>
              <a:rPr lang="en-US" altLang="ja-JP" sz="2400" b="1" dirty="0"/>
              <a:t> (GA) based on Fuzzy Markup Language (FML) using a </a:t>
            </a:r>
            <a:r>
              <a:rPr lang="en-US" altLang="ja-JP" sz="2400" b="1" dirty="0">
                <a:solidFill>
                  <a:srgbClr val="FF0000"/>
                </a:solidFill>
              </a:rPr>
              <a:t>simplified fuzzy inference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system</a:t>
            </a:r>
            <a:r>
              <a:rPr lang="en-US" altLang="ja-JP" sz="2400" b="1" dirty="0" smtClean="0"/>
              <a:t>.</a:t>
            </a:r>
          </a:p>
          <a:p>
            <a:r>
              <a:rPr lang="en-US" altLang="ja-JP" sz="2400" b="1" dirty="0" smtClean="0"/>
              <a:t>First, we </a:t>
            </a:r>
            <a:r>
              <a:rPr lang="en-US" altLang="ja-JP" sz="2400" b="1" dirty="0"/>
              <a:t>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rule base</a:t>
            </a:r>
            <a:r>
              <a:rPr lang="en-US" altLang="ja-JP" sz="2400" b="1" dirty="0"/>
              <a:t> using a fixed knowledge </a:t>
            </a:r>
            <a:r>
              <a:rPr lang="en-US" altLang="ja-JP" sz="2400" b="1" dirty="0" smtClean="0"/>
              <a:t>base by GA. Then</a:t>
            </a:r>
            <a:r>
              <a:rPr lang="en-US" altLang="ja-JP" sz="2400" b="1" dirty="0"/>
              <a:t>, we 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knowledge base</a:t>
            </a:r>
            <a:r>
              <a:rPr lang="en-US" altLang="ja-JP" sz="2400" b="1" dirty="0"/>
              <a:t> by applying perturbations to the previous knowledge </a:t>
            </a:r>
            <a:r>
              <a:rPr lang="en-US" altLang="ja-JP" sz="2400" b="1" dirty="0" smtClean="0"/>
              <a:t>base </a:t>
            </a:r>
            <a:r>
              <a:rPr lang="en-US" altLang="ja-JP" sz="2400" b="1" dirty="0"/>
              <a:t>with an optimized rule base</a:t>
            </a:r>
            <a:r>
              <a:rPr lang="en-US" altLang="ja-JP" sz="2400" b="1" dirty="0" smtClean="0"/>
              <a:t>.</a:t>
            </a:r>
          </a:p>
          <a:p>
            <a:r>
              <a:rPr kumimoji="1" lang="en-US" altLang="ja-JP" sz="2400" b="1" dirty="0" smtClean="0"/>
              <a:t>Iterate adobe procedure.</a:t>
            </a:r>
            <a:endParaRPr kumimoji="1" lang="ja-JP" altLang="en-US" sz="1800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79765" y="5073386"/>
            <a:ext cx="3858986" cy="1479814"/>
            <a:chOff x="1028700" y="5256823"/>
            <a:chExt cx="3858986" cy="147981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028700" y="5256823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optimize</a:t>
              </a:r>
              <a:endParaRPr kumimoji="1" lang="ja-JP" altLang="en-US" sz="2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8700" y="609030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fix</a:t>
              </a:r>
              <a:endParaRPr kumimoji="1" lang="ja-JP" altLang="en-US" sz="2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62200" y="5257800"/>
              <a:ext cx="252548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Knowledge base</a:t>
              </a:r>
              <a:endParaRPr kumimoji="1" lang="ja-JP" altLang="en-US" sz="2400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362200" y="5905640"/>
              <a:ext cx="2525486" cy="83099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Optimal</a:t>
              </a:r>
            </a:p>
            <a:p>
              <a:pPr algn="ctr"/>
              <a:r>
                <a:rPr lang="en-US" altLang="ja-JP" sz="2400" dirty="0"/>
                <a:t>rule base</a:t>
              </a:r>
              <a:endParaRPr lang="ja-JP" altLang="en-US" sz="2400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368143" y="5397795"/>
            <a:ext cx="2525486" cy="83099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Optimal</a:t>
            </a:r>
          </a:p>
          <a:p>
            <a:pPr algn="ctr"/>
            <a:r>
              <a:rPr lang="en-US" altLang="ja-JP" sz="2400" dirty="0" smtClean="0"/>
              <a:t>Knowledge base</a:t>
            </a:r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599" y="4982296"/>
            <a:ext cx="104502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K</a:t>
            </a:r>
            <a:r>
              <a:rPr kumimoji="1" lang="en-US" altLang="ja-JP" sz="2400" dirty="0" smtClean="0"/>
              <a:t>B </a:t>
            </a:r>
          </a:p>
          <a:p>
            <a:pPr algn="ctr"/>
            <a:r>
              <a:rPr lang="en-US" altLang="ja-JP" sz="2400" dirty="0" smtClean="0"/>
              <a:t>phase</a:t>
            </a:r>
            <a:endParaRPr kumimoji="1" lang="ja-JP" altLang="en-US" sz="24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5299982" y="5073386"/>
            <a:ext cx="1006929" cy="968508"/>
            <a:chOff x="4256314" y="5073385"/>
            <a:chExt cx="1371600" cy="968508"/>
          </a:xfrm>
        </p:grpSpPr>
        <p:sp>
          <p:nvSpPr>
            <p:cNvPr id="13" name="右矢印 12"/>
            <p:cNvSpPr/>
            <p:nvPr/>
          </p:nvSpPr>
          <p:spPr>
            <a:xfrm>
              <a:off x="4443011" y="5584693"/>
              <a:ext cx="998206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256314" y="507338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GA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5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Evolutionary FML-based </a:t>
            </a:r>
            <a:br>
              <a:rPr lang="en-US" altLang="ja-JP" dirty="0"/>
            </a:br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We optimized the knowledge base and the rule base by the </a:t>
            </a:r>
            <a:r>
              <a:rPr lang="en-US" altLang="ja-JP" sz="2400" b="1" dirty="0">
                <a:solidFill>
                  <a:srgbClr val="FF0000"/>
                </a:solidFill>
              </a:rPr>
              <a:t>Genetic Algorithm</a:t>
            </a:r>
            <a:r>
              <a:rPr lang="en-US" altLang="ja-JP" sz="2400" b="1" dirty="0"/>
              <a:t> (GA) based on Fuzzy Markup Language (FML) using a </a:t>
            </a:r>
            <a:r>
              <a:rPr lang="en-US" altLang="ja-JP" sz="2400" b="1" dirty="0">
                <a:solidFill>
                  <a:srgbClr val="FF0000"/>
                </a:solidFill>
              </a:rPr>
              <a:t>simplified fuzzy inference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system</a:t>
            </a:r>
            <a:r>
              <a:rPr lang="en-US" altLang="ja-JP" sz="2400" b="1" dirty="0" smtClean="0"/>
              <a:t>.</a:t>
            </a:r>
          </a:p>
          <a:p>
            <a:r>
              <a:rPr lang="en-US" altLang="ja-JP" sz="2400" b="1" dirty="0" smtClean="0"/>
              <a:t>First, we </a:t>
            </a:r>
            <a:r>
              <a:rPr lang="en-US" altLang="ja-JP" sz="2400" b="1" dirty="0"/>
              <a:t>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rule base</a:t>
            </a:r>
            <a:r>
              <a:rPr lang="en-US" altLang="ja-JP" sz="2400" b="1" dirty="0"/>
              <a:t> using a fixed knowledge </a:t>
            </a:r>
            <a:r>
              <a:rPr lang="en-US" altLang="ja-JP" sz="2400" b="1" dirty="0" smtClean="0"/>
              <a:t>base by GA. Then</a:t>
            </a:r>
            <a:r>
              <a:rPr lang="en-US" altLang="ja-JP" sz="2400" b="1" dirty="0"/>
              <a:t>, we optimized the </a:t>
            </a:r>
            <a:r>
              <a:rPr lang="en-US" altLang="ja-JP" sz="2400" b="1" dirty="0">
                <a:solidFill>
                  <a:srgbClr val="FF0000"/>
                </a:solidFill>
              </a:rPr>
              <a:t>knowledge base</a:t>
            </a:r>
            <a:r>
              <a:rPr lang="en-US" altLang="ja-JP" sz="2400" b="1" dirty="0"/>
              <a:t> by applying perturbations to the previous knowledge </a:t>
            </a:r>
            <a:r>
              <a:rPr lang="en-US" altLang="ja-JP" sz="2400" b="1" dirty="0" smtClean="0"/>
              <a:t>base </a:t>
            </a:r>
            <a:r>
              <a:rPr lang="en-US" altLang="ja-JP" sz="2400" b="1" dirty="0"/>
              <a:t>with an optimized rule base</a:t>
            </a:r>
            <a:r>
              <a:rPr lang="en-US" altLang="ja-JP" sz="2400" b="1" dirty="0" smtClean="0"/>
              <a:t>.</a:t>
            </a:r>
          </a:p>
          <a:p>
            <a:r>
              <a:rPr kumimoji="1" lang="en-US" altLang="ja-JP" sz="2400" b="1" dirty="0" smtClean="0"/>
              <a:t>Iterate adobe procedure.</a:t>
            </a:r>
            <a:endParaRPr kumimoji="1" lang="ja-JP" altLang="en-US" sz="1800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79765" y="5073386"/>
            <a:ext cx="3858986" cy="1479814"/>
            <a:chOff x="1028700" y="5256823"/>
            <a:chExt cx="3858986" cy="147981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028700" y="5256823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optimize</a:t>
              </a:r>
              <a:endParaRPr kumimoji="1" lang="ja-JP" altLang="en-US" sz="2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8700" y="609030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fix</a:t>
              </a:r>
              <a:endParaRPr kumimoji="1" lang="ja-JP" altLang="en-US" sz="2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62200" y="5257800"/>
              <a:ext cx="252548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 smtClean="0"/>
                <a:t>Rule base</a:t>
              </a:r>
              <a:endParaRPr kumimoji="1" lang="ja-JP" altLang="en-US" sz="2400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362200" y="5905640"/>
              <a:ext cx="2525486" cy="83099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Optimal</a:t>
              </a:r>
            </a:p>
            <a:p>
              <a:pPr algn="ctr"/>
              <a:r>
                <a:rPr lang="en-US" altLang="ja-JP" sz="2400" dirty="0" smtClean="0"/>
                <a:t>knowledge </a:t>
              </a:r>
              <a:r>
                <a:rPr lang="en-US" altLang="ja-JP" sz="2400" dirty="0"/>
                <a:t>base</a:t>
              </a:r>
              <a:endParaRPr lang="ja-JP" altLang="en-US" sz="2400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368143" y="5397795"/>
            <a:ext cx="2525486" cy="83099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Optimal</a:t>
            </a:r>
          </a:p>
          <a:p>
            <a:pPr algn="ctr"/>
            <a:r>
              <a:rPr lang="en-US" altLang="ja-JP" sz="2400" dirty="0"/>
              <a:t>k</a:t>
            </a:r>
            <a:r>
              <a:rPr lang="en-US" altLang="ja-JP" sz="2400" dirty="0" smtClean="0"/>
              <a:t>nowledge base</a:t>
            </a:r>
            <a:endParaRPr kumimoji="1" lang="ja-JP" altLang="en-US" sz="2400" dirty="0" smtClean="0"/>
          </a:p>
        </p:txBody>
      </p:sp>
      <p:sp>
        <p:nvSpPr>
          <p:cNvPr id="25" name="右矢印 24"/>
          <p:cNvSpPr/>
          <p:nvPr/>
        </p:nvSpPr>
        <p:spPr>
          <a:xfrm rot="8100000">
            <a:off x="5437041" y="5827667"/>
            <a:ext cx="7328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8599" y="4982296"/>
            <a:ext cx="104502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R</a:t>
            </a:r>
            <a:r>
              <a:rPr kumimoji="1" lang="en-US" altLang="ja-JP" sz="2400" dirty="0" smtClean="0"/>
              <a:t>B </a:t>
            </a:r>
          </a:p>
          <a:p>
            <a:pPr algn="ctr"/>
            <a:r>
              <a:rPr lang="en-US" altLang="ja-JP" sz="2400" dirty="0" smtClean="0"/>
              <a:t>phase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80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Algorithm of EFML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400" b="1" dirty="0" smtClean="0"/>
              <a:t>Initialize the knowledge base.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b="1" dirty="0" smtClean="0"/>
              <a:t>Optimize the rule base.</a:t>
            </a:r>
          </a:p>
          <a:p>
            <a:pPr marL="914400" lvl="1" indent="-514350">
              <a:buFont typeface="+mj-lt"/>
              <a:buAutoNum type="romanLcPeriod"/>
            </a:pPr>
            <a:r>
              <a:rPr kumimoji="1" lang="en-US" altLang="ja-JP" sz="2400" b="1" dirty="0" smtClean="0"/>
              <a:t>Initialize population by the heuristic generate method.</a:t>
            </a:r>
            <a:endParaRPr lang="en-US" altLang="ja-JP" sz="2400" b="1" dirty="0" smtClean="0"/>
          </a:p>
          <a:p>
            <a:pPr marL="914400" lvl="1" indent="-514350">
              <a:buFont typeface="+mj-lt"/>
              <a:buAutoNum type="romanLcPeriod"/>
            </a:pPr>
            <a:r>
              <a:rPr kumimoji="1" lang="en-US" altLang="ja-JP" sz="2400" b="1" dirty="0" smtClean="0"/>
              <a:t>Generate and mutate offspring.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altLang="ja-JP" sz="2400" b="1" dirty="0" smtClean="0"/>
              <a:t>Prune rules.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altLang="ja-JP" sz="2400" b="1" dirty="0" smtClean="0"/>
              <a:t>Evaluate offspring and update population.</a:t>
            </a:r>
            <a:endParaRPr kumimoji="1" lang="en-US" altLang="ja-JP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 smtClean="0"/>
              <a:t>Optimize the knowledge base.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altLang="ja-JP" sz="2400" b="1" dirty="0" smtClean="0"/>
              <a:t>Generate </a:t>
            </a:r>
            <a:r>
              <a:rPr lang="en-US" altLang="ja-JP" sz="2400" b="1" dirty="0"/>
              <a:t>population by </a:t>
            </a:r>
            <a:r>
              <a:rPr lang="en-US" altLang="ja-JP" sz="2400" b="1" dirty="0" smtClean="0"/>
              <a:t>perturbing original know-ledge base.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altLang="ja-JP" sz="2400" b="1" dirty="0"/>
              <a:t>Evaluate offspring and </a:t>
            </a:r>
            <a:r>
              <a:rPr lang="en-US" altLang="ja-JP" sz="2400" b="1" dirty="0" smtClean="0"/>
              <a:t>update </a:t>
            </a:r>
            <a:r>
              <a:rPr lang="en-US" altLang="ja-JP" sz="2400" b="1" dirty="0"/>
              <a:t>population.</a:t>
            </a:r>
          </a:p>
          <a:p>
            <a:pPr marL="914400" lvl="1" indent="-514350">
              <a:buFont typeface="+mj-lt"/>
              <a:buAutoNum type="romanLcPeriod"/>
            </a:pPr>
            <a:endParaRPr lang="en-US" altLang="ja-JP" sz="2400" b="1" dirty="0" smtClean="0"/>
          </a:p>
          <a:p>
            <a:pPr marL="914400" lvl="1" indent="-514350">
              <a:buFont typeface="+mj-lt"/>
              <a:buAutoNum type="romanLcPeriod"/>
            </a:pPr>
            <a:endParaRPr lang="en-US" altLang="ja-JP" sz="2400" b="1" dirty="0" smtClean="0"/>
          </a:p>
          <a:p>
            <a:pPr marL="914400" lvl="1" indent="-514350">
              <a:buFont typeface="+mj-lt"/>
              <a:buAutoNum type="romanLcPeriod"/>
            </a:pPr>
            <a:endParaRPr lang="en-US" altLang="ja-JP" sz="2400" b="1" dirty="0" smtClean="0"/>
          </a:p>
          <a:p>
            <a:pPr marL="914400" lvl="1" indent="-514350">
              <a:buFont typeface="+mj-lt"/>
              <a:buAutoNum type="romanLcPeriod"/>
            </a:pPr>
            <a:endParaRPr lang="en-US" altLang="ja-JP" sz="2400" b="1" dirty="0"/>
          </a:p>
          <a:p>
            <a:pPr marL="914400" lvl="1" indent="-514350">
              <a:buFont typeface="+mj-lt"/>
              <a:buAutoNum type="romanLcPeriod"/>
            </a:pPr>
            <a:endParaRPr lang="en-US" altLang="ja-JP" sz="2400" b="1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73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Optimize the Rule Base</a:t>
            </a:r>
            <a:br>
              <a:rPr lang="en-US" altLang="ja-JP" dirty="0"/>
            </a:br>
            <a:r>
              <a:rPr lang="en-US" altLang="ja-JP" sz="3200" dirty="0" smtClean="0">
                <a:solidFill>
                  <a:srgbClr val="FFFF00"/>
                </a:solidFill>
              </a:rPr>
              <a:t>Initial Knowledge Base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/>
              <a:t>We initialized the knowledge base using five fuzzy sets and </a:t>
            </a:r>
            <a:r>
              <a:rPr lang="en-US" altLang="ja-JP" sz="2400" b="1" i="1" dirty="0"/>
              <a:t>Don’t </a:t>
            </a:r>
            <a:r>
              <a:rPr lang="en-US" altLang="ja-JP" sz="2400" b="1" i="1" dirty="0" smtClean="0"/>
              <a:t>Care</a:t>
            </a:r>
            <a:r>
              <a:rPr lang="en-US" altLang="ja-JP" sz="2400" b="1" dirty="0" smtClean="0"/>
              <a:t>.</a:t>
            </a:r>
            <a:endParaRPr kumimoji="1" lang="ja-JP" altLang="en-US" sz="2400" b="1" dirty="0"/>
          </a:p>
        </p:txBody>
      </p:sp>
      <p:graphicFrame>
        <p:nvGraphicFramePr>
          <p:cNvPr id="10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685999"/>
              </p:ext>
            </p:extLst>
          </p:nvPr>
        </p:nvGraphicFramePr>
        <p:xfrm>
          <a:off x="304800" y="2514600"/>
          <a:ext cx="6553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1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Optimize the Rule Base</a:t>
            </a:r>
            <a:br>
              <a:rPr lang="en-US" altLang="ja-JP" dirty="0" smtClean="0"/>
            </a:br>
            <a:r>
              <a:rPr lang="en-US" altLang="ja-JP" sz="3200" dirty="0" smtClean="0">
                <a:solidFill>
                  <a:srgbClr val="FFFF00"/>
                </a:solidFill>
              </a:rPr>
              <a:t>Initialize Population</a:t>
            </a:r>
            <a:endParaRPr lang="ja-JP" altLang="en-US" dirty="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smtClean="0"/>
              <a:t>A training dataset is divided into two subsets, the training subset for learning the conclusion part of a rule and evaluation subset for evaluating a population.</a:t>
            </a:r>
          </a:p>
          <a:p>
            <a:r>
              <a:rPr lang="en-US" altLang="ja-JP" sz="2400" b="1" dirty="0"/>
              <a:t>An initial population is initialized by the heuristic rule generation method using </a:t>
            </a:r>
            <a:r>
              <a:rPr lang="en-US" altLang="ja-JP" sz="2400" b="1" dirty="0" smtClean="0"/>
              <a:t>the </a:t>
            </a:r>
            <a:r>
              <a:rPr lang="en-US" altLang="ja-JP" sz="2400" b="1" dirty="0"/>
              <a:t>training </a:t>
            </a:r>
            <a:r>
              <a:rPr lang="en-US" altLang="ja-JP" sz="2400" b="1" dirty="0" smtClean="0"/>
              <a:t>subset</a:t>
            </a:r>
            <a:r>
              <a:rPr lang="en-US" altLang="ja-JP" sz="2400" b="1" dirty="0"/>
              <a:t>.</a:t>
            </a:r>
          </a:p>
          <a:p>
            <a:pPr marL="0" indent="0">
              <a:buNone/>
            </a:pPr>
            <a:endParaRPr lang="en-US" altLang="ja-JP" sz="2400" b="1" dirty="0" smtClean="0"/>
          </a:p>
          <a:p>
            <a:endParaRPr lang="en-US" altLang="ja-JP" sz="2400" b="1" dirty="0"/>
          </a:p>
          <a:p>
            <a:endParaRPr lang="ja-JP" altLang="en-US" sz="24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6811939" y="3561344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245660" y="5638800"/>
            <a:ext cx="13716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Evaluation</a:t>
            </a:r>
            <a:endParaRPr kumimoji="1" lang="en-US" altLang="ja-JP" sz="2000" dirty="0" smtClean="0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19200" y="3561344"/>
            <a:ext cx="1143000" cy="13894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Training</a:t>
            </a:r>
          </a:p>
          <a:p>
            <a:pPr algn="ctr"/>
            <a:r>
              <a:rPr lang="en-US" altLang="ja-JP" sz="2000" dirty="0" smtClean="0"/>
              <a:t>Dataset</a:t>
            </a:r>
            <a:endParaRPr kumimoji="1" lang="en-US" altLang="ja-JP" sz="2000" dirty="0" smtClean="0"/>
          </a:p>
        </p:txBody>
      </p:sp>
      <p:sp>
        <p:nvSpPr>
          <p:cNvPr id="15" name="フローチャート: 磁気ディスク 14"/>
          <p:cNvSpPr/>
          <p:nvPr/>
        </p:nvSpPr>
        <p:spPr>
          <a:xfrm>
            <a:off x="2298510" y="5636525"/>
            <a:ext cx="1371600" cy="7658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Training</a:t>
            </a:r>
            <a:endParaRPr kumimoji="1" lang="en-US" altLang="ja-JP" sz="2000" dirty="0" smtClean="0"/>
          </a:p>
        </p:txBody>
      </p:sp>
      <p:cxnSp>
        <p:nvCxnSpPr>
          <p:cNvPr id="16" name="直線矢印コネクタ 15"/>
          <p:cNvCxnSpPr>
            <a:stCxn id="14" idx="3"/>
            <a:endCxn id="6" idx="1"/>
          </p:cNvCxnSpPr>
          <p:nvPr/>
        </p:nvCxnSpPr>
        <p:spPr>
          <a:xfrm flipH="1">
            <a:off x="931460" y="4950750"/>
            <a:ext cx="859240" cy="688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3"/>
            <a:endCxn id="15" idx="1"/>
          </p:cNvCxnSpPr>
          <p:nvPr/>
        </p:nvCxnSpPr>
        <p:spPr>
          <a:xfrm>
            <a:off x="1790700" y="4950750"/>
            <a:ext cx="1193610" cy="68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183039" y="3561344"/>
            <a:ext cx="1760561" cy="314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Heuristic</a:t>
            </a:r>
          </a:p>
          <a:p>
            <a:pPr algn="ctr"/>
            <a:r>
              <a:rPr kumimoji="1" lang="en-US" altLang="ja-JP" sz="2400" dirty="0" smtClean="0"/>
              <a:t>Rule</a:t>
            </a:r>
          </a:p>
          <a:p>
            <a:pPr algn="ctr"/>
            <a:r>
              <a:rPr lang="en-US" altLang="ja-JP" sz="2400" dirty="0" smtClean="0"/>
              <a:t>Generation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5" idx="4"/>
            <a:endCxn id="23" idx="1"/>
          </p:cNvCxnSpPr>
          <p:nvPr/>
        </p:nvCxnSpPr>
        <p:spPr>
          <a:xfrm flipV="1">
            <a:off x="3670110" y="5133472"/>
            <a:ext cx="512929" cy="885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811939" y="4539654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811939" y="601943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Individual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>
            <a:stCxn id="23" idx="3"/>
          </p:cNvCxnSpPr>
          <p:nvPr/>
        </p:nvCxnSpPr>
        <p:spPr>
          <a:xfrm flipV="1">
            <a:off x="5943600" y="3810000"/>
            <a:ext cx="868339" cy="132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3"/>
            <a:endCxn id="27" idx="1"/>
          </p:cNvCxnSpPr>
          <p:nvPr/>
        </p:nvCxnSpPr>
        <p:spPr>
          <a:xfrm flipV="1">
            <a:off x="5943600" y="4882554"/>
            <a:ext cx="868339" cy="250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3" idx="3"/>
            <a:endCxn id="28" idx="1"/>
          </p:cNvCxnSpPr>
          <p:nvPr/>
        </p:nvCxnSpPr>
        <p:spPr>
          <a:xfrm>
            <a:off x="5943600" y="5133472"/>
            <a:ext cx="868339" cy="1228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 rot="5400000">
            <a:off x="7576702" y="53716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8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24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ユーザー定義 2">
    <a:dk1>
      <a:srgbClr val="000000"/>
    </a:dk1>
    <a:lt1>
      <a:srgbClr val="FFFAF5"/>
    </a:lt1>
    <a:dk2>
      <a:srgbClr val="000000"/>
    </a:dk2>
    <a:lt2>
      <a:srgbClr val="808080"/>
    </a:lt2>
    <a:accent1>
      <a:srgbClr val="FF1D38"/>
    </a:accent1>
    <a:accent2>
      <a:srgbClr val="333399"/>
    </a:accent2>
    <a:accent3>
      <a:srgbClr val="34ADFD"/>
    </a:accent3>
    <a:accent4>
      <a:srgbClr val="FFFF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ユーザー定義 4">
    <a:majorFont>
      <a:latin typeface="Arial"/>
      <a:ea typeface="ＭＳ Ｐゴシック"/>
      <a:cs typeface=""/>
    </a:majorFont>
    <a:minorFont>
      <a:latin typeface="Arial"/>
      <a:ea typeface="ＭＳ P 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76463</TotalTime>
  <Words>1849</Words>
  <Application>Microsoft Office PowerPoint</Application>
  <PresentationFormat>画面に合わせる (4:3)</PresentationFormat>
  <Paragraphs>407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ＭＳ Ｐゴシック</vt:lpstr>
      <vt:lpstr>ＭＳ Ｐ明朝</vt:lpstr>
      <vt:lpstr>游ゴシック</vt:lpstr>
      <vt:lpstr>Arial</vt:lpstr>
      <vt:lpstr>Cambria Math</vt:lpstr>
      <vt:lpstr>Times New Roman</vt:lpstr>
      <vt:lpstr>標準デザイン</vt:lpstr>
      <vt:lpstr>デザインの設定</vt:lpstr>
      <vt:lpstr>Evolutionary Fuzzy Markup Language  -based Genetic Algorithm  for Computer Go Competition</vt:lpstr>
      <vt:lpstr>Overview</vt:lpstr>
      <vt:lpstr>Evolutionary FML-based  Genetic Algorithm</vt:lpstr>
      <vt:lpstr>Evolutionary FML-based  Genetic Algorithm</vt:lpstr>
      <vt:lpstr>Evolutionary FML-based  Genetic Algorithm</vt:lpstr>
      <vt:lpstr>Evolutionary FML-based  Genetic Algorithm</vt:lpstr>
      <vt:lpstr>Algorithm of EFML</vt:lpstr>
      <vt:lpstr>Optimize the Rule Base Initial Knowledge Base</vt:lpstr>
      <vt:lpstr>Optimize the Rule Base Initialize Population</vt:lpstr>
      <vt:lpstr>Optimize the Rule Base Heuristic Rule Generation</vt:lpstr>
      <vt:lpstr>Optimize the Rule Base Heuristic Rule Generation</vt:lpstr>
      <vt:lpstr>Optimize the Rule Base Evaluate Population</vt:lpstr>
      <vt:lpstr>Optimize the Rule Base Crossover and Mutation</vt:lpstr>
      <vt:lpstr>Optimize the Rule Base Crossover and Mutation</vt:lpstr>
      <vt:lpstr>Optimize the Rule Base Rule Pruning</vt:lpstr>
      <vt:lpstr>Optimize the Rule Base Rule Pruning</vt:lpstr>
      <vt:lpstr>Optimize the Rule Base Rule Addition by Heuristic Rule Generation</vt:lpstr>
      <vt:lpstr>Optimize the Rule Base Rule Addition by Heuristic Rule Generation</vt:lpstr>
      <vt:lpstr>Optimize the Rule Base Population Update</vt:lpstr>
      <vt:lpstr>Optimize the Knowledge Base Generate Knowledge Base Population</vt:lpstr>
      <vt:lpstr>Optimize the Knowledge Base Evaluate the Knowledge Base</vt:lpstr>
      <vt:lpstr>Optimize the Knowledge Base Population Update</vt:lpstr>
      <vt:lpstr>Experiment</vt:lpstr>
      <vt:lpstr>Results The Initial Knowledge Base</vt:lpstr>
      <vt:lpstr>Results The obtained Knowledge Base</vt:lpstr>
      <vt:lpstr>Results Obtained Regression Model</vt:lpstr>
      <vt:lpstr>Results Obtained Regression Model</vt:lpstr>
      <vt:lpstr>Results Partial Obtained Optimal Rule Base</vt:lpstr>
      <vt:lpstr>hoge</vt:lpstr>
      <vt:lpstr>hoge</vt:lpstr>
      <vt:lpstr>hoge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IRIE</dc:creator>
  <cp:lastModifiedBy>面崎 祐一</cp:lastModifiedBy>
  <cp:revision>1174</cp:revision>
  <cp:lastPrinted>2018-11-21T05:31:28Z</cp:lastPrinted>
  <dcterms:created xsi:type="dcterms:W3CDTF">1601-01-01T00:00:00Z</dcterms:created>
  <dcterms:modified xsi:type="dcterms:W3CDTF">2019-05-10T19:57:28Z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