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E9F-B839-4C31-9610-310691A72219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814B-D7F9-49F4-95A7-0842B30C15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52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E9F-B839-4C31-9610-310691A72219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814B-D7F9-49F4-95A7-0842B30C15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5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E9F-B839-4C31-9610-310691A72219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814B-D7F9-49F4-95A7-0842B30C15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28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E9F-B839-4C31-9610-310691A72219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814B-D7F9-49F4-95A7-0842B30C15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9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E9F-B839-4C31-9610-310691A72219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814B-D7F9-49F4-95A7-0842B30C15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78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E9F-B839-4C31-9610-310691A72219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814B-D7F9-49F4-95A7-0842B30C15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35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E9F-B839-4C31-9610-310691A72219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814B-D7F9-49F4-95A7-0842B30C15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77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E9F-B839-4C31-9610-310691A72219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814B-D7F9-49F4-95A7-0842B30C15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1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E9F-B839-4C31-9610-310691A72219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814B-D7F9-49F4-95A7-0842B30C15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455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E9F-B839-4C31-9610-310691A72219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814B-D7F9-49F4-95A7-0842B30C15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40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E9F-B839-4C31-9610-310691A72219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814B-D7F9-49F4-95A7-0842B30C15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8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5FE9F-B839-4C31-9610-310691A72219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A814B-D7F9-49F4-95A7-0842B30C15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4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805" y="851935"/>
            <a:ext cx="4572396" cy="274343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826" y="5310294"/>
            <a:ext cx="4822354" cy="7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8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86" y="779337"/>
            <a:ext cx="4584589" cy="275563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296" y="4374124"/>
            <a:ext cx="4822354" cy="78645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017" y="779337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6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6" y="222384"/>
            <a:ext cx="4584589" cy="275563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74" y="3486760"/>
            <a:ext cx="4822354" cy="7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1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152" y="887402"/>
            <a:ext cx="4584589" cy="275563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034" y="4374123"/>
            <a:ext cx="4822354" cy="7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13" y="987155"/>
            <a:ext cx="4584589" cy="275563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129" y="4432312"/>
            <a:ext cx="4822354" cy="78645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152" y="1103533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51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0</Words>
  <Application>Microsoft Office PowerPoint</Application>
  <PresentationFormat>ワイド画面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面崎 祐一</dc:creator>
  <cp:lastModifiedBy>面崎 祐一</cp:lastModifiedBy>
  <cp:revision>4</cp:revision>
  <dcterms:created xsi:type="dcterms:W3CDTF">2019-04-18T04:06:54Z</dcterms:created>
  <dcterms:modified xsi:type="dcterms:W3CDTF">2019-04-18T09:02:56Z</dcterms:modified>
</cp:coreProperties>
</file>