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Yuichi%20Omozaki\IDrive\FML\JFML_2019\DataSets\All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Yuichi%20Omozaki\IDrive\FML\JFML_2019\DataSets\All.xlsx" TargetMode="Externa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Tra_normalized!$A$2:$A$4204</cx:f>
        <cx:lvl ptCount="4203" formatCode="G/標準">
          <cx:pt idx="0">0</cx:pt>
          <cx:pt idx="1">0.0064516129032258064</cx:pt>
          <cx:pt idx="2">0.012903225806451613</cx:pt>
          <cx:pt idx="3">0.01935483870967742</cx:pt>
          <cx:pt idx="4">0.025806451612903226</cx:pt>
          <cx:pt idx="5">0.032258064516129031</cx:pt>
          <cx:pt idx="6">0.03870967741935484</cx:pt>
          <cx:pt idx="7">0.045161290322580643</cx:pt>
          <cx:pt idx="8">0.051612903225806452</cx:pt>
          <cx:pt idx="9">0.058064516129032261</cx:pt>
          <cx:pt idx="10">0.064516129032258063</cx:pt>
          <cx:pt idx="11">0.070967741935483872</cx:pt>
          <cx:pt idx="12">0.077419354838709681</cx:pt>
          <cx:pt idx="13">0.08387096774193549</cx:pt>
          <cx:pt idx="14">0.090322580645161285</cx:pt>
          <cx:pt idx="15">0.096774193548387094</cx:pt>
          <cx:pt idx="16">0.1032258064516129</cx:pt>
          <cx:pt idx="17">0.10967741935483871</cx:pt>
          <cx:pt idx="18">0.11612903225806452</cx:pt>
          <cx:pt idx="19">0.12258064516129032</cx:pt>
          <cx:pt idx="20">0.12903225806451613</cx:pt>
          <cx:pt idx="21">0.13548387096774195</cx:pt>
          <cx:pt idx="22">0.14193548387096774</cx:pt>
          <cx:pt idx="23">0.14838709677419354</cx:pt>
          <cx:pt idx="24">0.15483870967741936</cx:pt>
          <cx:pt idx="25">0.16129032258064516</cx:pt>
          <cx:pt idx="26">0.16774193548387098</cx:pt>
          <cx:pt idx="27">0.17419354838709677</cx:pt>
          <cx:pt idx="28">0.18064516129032257</cx:pt>
          <cx:pt idx="29">0.18709677419354839</cx:pt>
          <cx:pt idx="30">0.19354838709677419</cx:pt>
          <cx:pt idx="31">0.20000000000000001</cx:pt>
          <cx:pt idx="32">0.20645161290322581</cx:pt>
          <cx:pt idx="33">0.2129032258064516</cx:pt>
          <cx:pt idx="34">0.21935483870967742</cx:pt>
          <cx:pt idx="35">0.22580645161290322</cx:pt>
          <cx:pt idx="36">0.23225806451612904</cx:pt>
          <cx:pt idx="37">0.23870967741935484</cx:pt>
          <cx:pt idx="38">0.24516129032258063</cx:pt>
          <cx:pt idx="39">0.25161290322580643</cx:pt>
          <cx:pt idx="40">0.25806451612903225</cx:pt>
          <cx:pt idx="41">0.26451612903225807</cx:pt>
          <cx:pt idx="42">0.2709677419354839</cx:pt>
          <cx:pt idx="43">0.27741935483870966</cx:pt>
          <cx:pt idx="44">0.28387096774193549</cx:pt>
          <cx:pt idx="45">0.29032258064516131</cx:pt>
          <cx:pt idx="46">0.29677419354838708</cx:pt>
          <cx:pt idx="47">0.3032258064516129</cx:pt>
          <cx:pt idx="48">0.30967741935483872</cx:pt>
          <cx:pt idx="49">0.31612903225806449</cx:pt>
          <cx:pt idx="50">0.32258064516129031</cx:pt>
          <cx:pt idx="51">0.32903225806451614</cx:pt>
          <cx:pt idx="52">0.33548387096774196</cx:pt>
          <cx:pt idx="53">0.34193548387096773</cx:pt>
          <cx:pt idx="54">0.34838709677419355</cx:pt>
          <cx:pt idx="55">0.35483870967741937</cx:pt>
          <cx:pt idx="56">0.36129032258064514</cx:pt>
          <cx:pt idx="57">0.36774193548387096</cx:pt>
          <cx:pt idx="58">0.37419354838709679</cx:pt>
          <cx:pt idx="59">0.38064516129032255</cx:pt>
          <cx:pt idx="60">0.38709677419354838</cx:pt>
          <cx:pt idx="61">0.3935483870967742</cx:pt>
          <cx:pt idx="62">0.40000000000000002</cx:pt>
          <cx:pt idx="63">0.40645161290322579</cx:pt>
          <cx:pt idx="64">0.41290322580645161</cx:pt>
          <cx:pt idx="65">0.41935483870967744</cx:pt>
          <cx:pt idx="66">0.4258064516129032</cx:pt>
          <cx:pt idx="67">0.43225806451612903</cx:pt>
          <cx:pt idx="68">0.43870967741935485</cx:pt>
          <cx:pt idx="69">0.44516129032258067</cx:pt>
          <cx:pt idx="70">0.45161290322580644</cx:pt>
          <cx:pt idx="71">0.45806451612903226</cx:pt>
          <cx:pt idx="72">0.46451612903225808</cx:pt>
          <cx:pt idx="73">0</cx:pt>
          <cx:pt idx="74">0.0064516129032258064</cx:pt>
          <cx:pt idx="75">0.012903225806451613</cx:pt>
          <cx:pt idx="76">0.01935483870967742</cx:pt>
          <cx:pt idx="77">0.025806451612903226</cx:pt>
          <cx:pt idx="78">0.032258064516129031</cx:pt>
          <cx:pt idx="79">0.03870967741935484</cx:pt>
          <cx:pt idx="80">0.045161290322580643</cx:pt>
          <cx:pt idx="81">0.051612903225806452</cx:pt>
          <cx:pt idx="82">0.058064516129032261</cx:pt>
          <cx:pt idx="83">0.064516129032258063</cx:pt>
          <cx:pt idx="84">0.070967741935483872</cx:pt>
          <cx:pt idx="85">0.077419354838709681</cx:pt>
          <cx:pt idx="86">0.08387096774193549</cx:pt>
          <cx:pt idx="87">0.090322580645161285</cx:pt>
          <cx:pt idx="88">0.096774193548387094</cx:pt>
          <cx:pt idx="89">0.1032258064516129</cx:pt>
          <cx:pt idx="90">0.10967741935483871</cx:pt>
          <cx:pt idx="91">0.11612903225806452</cx:pt>
          <cx:pt idx="92">0.12258064516129032</cx:pt>
          <cx:pt idx="93">0.12903225806451613</cx:pt>
          <cx:pt idx="94">0.13548387096774195</cx:pt>
          <cx:pt idx="95">0.14193548387096774</cx:pt>
          <cx:pt idx="96">0.14838709677419354</cx:pt>
          <cx:pt idx="97">0.15483870967741936</cx:pt>
          <cx:pt idx="98">0.16129032258064516</cx:pt>
          <cx:pt idx="99">0.16774193548387098</cx:pt>
          <cx:pt idx="100">0.17419354838709677</cx:pt>
          <cx:pt idx="101">0.18064516129032257</cx:pt>
          <cx:pt idx="102">0.18709677419354839</cx:pt>
          <cx:pt idx="103">0.19354838709677419</cx:pt>
          <cx:pt idx="104">0.20000000000000001</cx:pt>
          <cx:pt idx="105">0.20645161290322581</cx:pt>
          <cx:pt idx="106">0.2129032258064516</cx:pt>
          <cx:pt idx="107">0.21935483870967742</cx:pt>
          <cx:pt idx="108">0.22580645161290322</cx:pt>
          <cx:pt idx="109">0.23225806451612904</cx:pt>
          <cx:pt idx="110">0.23870967741935484</cx:pt>
          <cx:pt idx="111">0.24516129032258063</cx:pt>
          <cx:pt idx="112">0.25161290322580643</cx:pt>
          <cx:pt idx="113">0.25806451612903225</cx:pt>
          <cx:pt idx="114">0.26451612903225807</cx:pt>
          <cx:pt idx="115">0.2709677419354839</cx:pt>
          <cx:pt idx="116">0.27741935483870966</cx:pt>
          <cx:pt idx="117">0.28387096774193549</cx:pt>
          <cx:pt idx="118">0.29032258064516131</cx:pt>
          <cx:pt idx="119">0.29677419354838708</cx:pt>
          <cx:pt idx="120">0.3032258064516129</cx:pt>
          <cx:pt idx="121">0.30967741935483872</cx:pt>
          <cx:pt idx="122">0.31612903225806449</cx:pt>
          <cx:pt idx="123">0.32258064516129031</cx:pt>
          <cx:pt idx="124">0.32903225806451614</cx:pt>
          <cx:pt idx="125">0.33548387096774196</cx:pt>
          <cx:pt idx="126">0.34193548387096773</cx:pt>
          <cx:pt idx="127">0.34838709677419355</cx:pt>
          <cx:pt idx="128">0.35483870967741937</cx:pt>
          <cx:pt idx="129">0.36129032258064514</cx:pt>
          <cx:pt idx="130">0.36774193548387096</cx:pt>
          <cx:pt idx="131">0.37419354838709679</cx:pt>
          <cx:pt idx="132">0.38064516129032255</cx:pt>
          <cx:pt idx="133">0.38709677419354838</cx:pt>
          <cx:pt idx="134">0.3935483870967742</cx:pt>
          <cx:pt idx="135">0.40000000000000002</cx:pt>
          <cx:pt idx="136">0.40645161290322579</cx:pt>
          <cx:pt idx="137">0.41290322580645161</cx:pt>
          <cx:pt idx="138">0.41935483870967744</cx:pt>
          <cx:pt idx="139">0.4258064516129032</cx:pt>
          <cx:pt idx="140">0.43225806451612903</cx:pt>
          <cx:pt idx="141">0.43870967741935485</cx:pt>
          <cx:pt idx="142">0.44516129032258067</cx:pt>
          <cx:pt idx="143">0.45161290322580644</cx:pt>
          <cx:pt idx="144">0.45806451612903226</cx:pt>
          <cx:pt idx="145">0.46451612903225808</cx:pt>
          <cx:pt idx="146">0.47096774193548385</cx:pt>
          <cx:pt idx="147">0.47741935483870968</cx:pt>
          <cx:pt idx="148">0.4838709677419355</cx:pt>
          <cx:pt idx="149">0.49032258064516127</cx:pt>
          <cx:pt idx="150">0.49677419354838709</cx:pt>
          <cx:pt idx="151">0.50322580645161286</cx:pt>
          <cx:pt idx="152">0.50967741935483868</cx:pt>
          <cx:pt idx="153">0.5161290322580645</cx:pt>
          <cx:pt idx="154">0.52258064516129032</cx:pt>
          <cx:pt idx="155">0.52903225806451615</cx:pt>
          <cx:pt idx="156">0.53548387096774197</cx:pt>
          <cx:pt idx="157">0.54193548387096779</cx:pt>
          <cx:pt idx="158">0.54838709677419351</cx:pt>
          <cx:pt idx="159">0.55483870967741933</cx:pt>
          <cx:pt idx="160">0</cx:pt>
          <cx:pt idx="161">0.0064516129032258064</cx:pt>
          <cx:pt idx="162">0.012903225806451613</cx:pt>
          <cx:pt idx="163">0.01935483870967742</cx:pt>
          <cx:pt idx="164">0.025806451612903226</cx:pt>
          <cx:pt idx="165">0.032258064516129031</cx:pt>
          <cx:pt idx="166">0.03870967741935484</cx:pt>
          <cx:pt idx="167">0.045161290322580643</cx:pt>
          <cx:pt idx="168">0.051612903225806452</cx:pt>
          <cx:pt idx="169">0.058064516129032261</cx:pt>
          <cx:pt idx="170">0.064516129032258063</cx:pt>
          <cx:pt idx="171">0.070967741935483872</cx:pt>
          <cx:pt idx="172">0.077419354838709681</cx:pt>
          <cx:pt idx="173">0.08387096774193549</cx:pt>
          <cx:pt idx="174">0.090322580645161285</cx:pt>
          <cx:pt idx="175">0.096774193548387094</cx:pt>
          <cx:pt idx="176">0.1032258064516129</cx:pt>
          <cx:pt idx="177">0.10967741935483871</cx:pt>
          <cx:pt idx="178">0.11612903225806452</cx:pt>
          <cx:pt idx="179">0.12258064516129032</cx:pt>
          <cx:pt idx="180">0.12903225806451613</cx:pt>
          <cx:pt idx="181">0.13548387096774195</cx:pt>
          <cx:pt idx="182">0.14193548387096774</cx:pt>
          <cx:pt idx="183">0.14838709677419354</cx:pt>
          <cx:pt idx="184">0.15483870967741936</cx:pt>
          <cx:pt idx="185">0.16129032258064516</cx:pt>
          <cx:pt idx="186">0.16774193548387098</cx:pt>
          <cx:pt idx="187">0.17419354838709677</cx:pt>
          <cx:pt idx="188">0.18064516129032257</cx:pt>
          <cx:pt idx="189">0.18709677419354839</cx:pt>
          <cx:pt idx="190">0.19354838709677419</cx:pt>
          <cx:pt idx="191">0.20000000000000001</cx:pt>
          <cx:pt idx="192">0.20645161290322581</cx:pt>
          <cx:pt idx="193">0.2129032258064516</cx:pt>
          <cx:pt idx="194">0.21935483870967742</cx:pt>
          <cx:pt idx="195">0.22580645161290322</cx:pt>
          <cx:pt idx="196">0.23225806451612904</cx:pt>
          <cx:pt idx="197">0.23870967741935484</cx:pt>
          <cx:pt idx="198">0.24516129032258063</cx:pt>
          <cx:pt idx="199">0.25161290322580643</cx:pt>
          <cx:pt idx="200">0.25806451612903225</cx:pt>
          <cx:pt idx="201">0.26451612903225807</cx:pt>
          <cx:pt idx="202">0.2709677419354839</cx:pt>
          <cx:pt idx="203">0.27741935483870966</cx:pt>
          <cx:pt idx="204">0.28387096774193549</cx:pt>
          <cx:pt idx="205">0.29032258064516131</cx:pt>
          <cx:pt idx="206">0.29677419354838708</cx:pt>
          <cx:pt idx="207">0.3032258064516129</cx:pt>
          <cx:pt idx="208">0.30967741935483872</cx:pt>
          <cx:pt idx="209">0.31612903225806449</cx:pt>
          <cx:pt idx="210">0.32258064516129031</cx:pt>
          <cx:pt idx="211">0.32903225806451614</cx:pt>
          <cx:pt idx="212">0.33548387096774196</cx:pt>
          <cx:pt idx="213">0.34193548387096773</cx:pt>
          <cx:pt idx="214">0.34838709677419355</cx:pt>
          <cx:pt idx="215">0.35483870967741937</cx:pt>
          <cx:pt idx="216">0.36129032258064514</cx:pt>
          <cx:pt idx="217">0.36774193548387096</cx:pt>
          <cx:pt idx="218">0.37419354838709679</cx:pt>
          <cx:pt idx="219">0.38064516129032255</cx:pt>
          <cx:pt idx="220">0.38709677419354838</cx:pt>
          <cx:pt idx="221">0.3935483870967742</cx:pt>
          <cx:pt idx="222">0.40000000000000002</cx:pt>
          <cx:pt idx="223">0.40645161290322579</cx:pt>
          <cx:pt idx="224">0.41290322580645161</cx:pt>
          <cx:pt idx="225">0.41935483870967744</cx:pt>
          <cx:pt idx="226">0.4258064516129032</cx:pt>
          <cx:pt idx="227">0.43225806451612903</cx:pt>
          <cx:pt idx="228">0.43870967741935485</cx:pt>
          <cx:pt idx="229">0.44516129032258067</cx:pt>
          <cx:pt idx="230">0.45161290322580644</cx:pt>
          <cx:pt idx="231">0.45806451612903226</cx:pt>
          <cx:pt idx="232">0.46451612903225808</cx:pt>
          <cx:pt idx="233">0.47096774193548385</cx:pt>
          <cx:pt idx="234">0.47741935483870968</cx:pt>
          <cx:pt idx="235">0.4838709677419355</cx:pt>
          <cx:pt idx="236">0</cx:pt>
          <cx:pt idx="237">0.0064516129032258064</cx:pt>
          <cx:pt idx="238">0.012903225806451613</cx:pt>
          <cx:pt idx="239">0.01935483870967742</cx:pt>
          <cx:pt idx="240">0.025806451612903226</cx:pt>
          <cx:pt idx="241">0.032258064516129031</cx:pt>
          <cx:pt idx="242">0.03870967741935484</cx:pt>
          <cx:pt idx="243">0.045161290322580643</cx:pt>
          <cx:pt idx="244">0.051612903225806452</cx:pt>
          <cx:pt idx="245">0.058064516129032261</cx:pt>
          <cx:pt idx="246">0.064516129032258063</cx:pt>
          <cx:pt idx="247">0.070967741935483872</cx:pt>
          <cx:pt idx="248">0.077419354838709681</cx:pt>
          <cx:pt idx="249">0.08387096774193549</cx:pt>
          <cx:pt idx="250">0.090322580645161285</cx:pt>
          <cx:pt idx="251">0.096774193548387094</cx:pt>
          <cx:pt idx="252">0.1032258064516129</cx:pt>
          <cx:pt idx="253">0.10967741935483871</cx:pt>
          <cx:pt idx="254">0.11612903225806452</cx:pt>
          <cx:pt idx="255">0.12258064516129032</cx:pt>
          <cx:pt idx="256">0.12903225806451613</cx:pt>
          <cx:pt idx="257">0.13548387096774195</cx:pt>
          <cx:pt idx="258">0.14193548387096774</cx:pt>
          <cx:pt idx="259">0.14838709677419354</cx:pt>
          <cx:pt idx="260">0.15483870967741936</cx:pt>
          <cx:pt idx="261">0.16129032258064516</cx:pt>
          <cx:pt idx="262">0.16774193548387098</cx:pt>
          <cx:pt idx="263">0.17419354838709677</cx:pt>
          <cx:pt idx="264">0.18064516129032257</cx:pt>
          <cx:pt idx="265">0.18709677419354839</cx:pt>
          <cx:pt idx="266">0.19354838709677419</cx:pt>
          <cx:pt idx="267">0.20000000000000001</cx:pt>
          <cx:pt idx="268">0.20645161290322581</cx:pt>
          <cx:pt idx="269">0.2129032258064516</cx:pt>
          <cx:pt idx="270">0.21935483870967742</cx:pt>
          <cx:pt idx="271">0.22580645161290322</cx:pt>
          <cx:pt idx="272">0.23225806451612904</cx:pt>
          <cx:pt idx="273">0.23870967741935484</cx:pt>
          <cx:pt idx="274">0.24516129032258063</cx:pt>
          <cx:pt idx="275">0.25161290322580643</cx:pt>
          <cx:pt idx="276">0.25806451612903225</cx:pt>
          <cx:pt idx="277">0.26451612903225807</cx:pt>
          <cx:pt idx="278">0.2709677419354839</cx:pt>
          <cx:pt idx="279">0.27741935483870966</cx:pt>
          <cx:pt idx="280">0.28387096774193549</cx:pt>
          <cx:pt idx="281">0.29032258064516131</cx:pt>
          <cx:pt idx="282">0.29677419354838708</cx:pt>
          <cx:pt idx="283">0.3032258064516129</cx:pt>
          <cx:pt idx="284">0.30967741935483872</cx:pt>
          <cx:pt idx="285">0.31612903225806449</cx:pt>
          <cx:pt idx="286">0.32258064516129031</cx:pt>
          <cx:pt idx="287">0.32903225806451614</cx:pt>
          <cx:pt idx="288">0.33548387096774196</cx:pt>
          <cx:pt idx="289">0.34193548387096773</cx:pt>
          <cx:pt idx="290">0.34838709677419355</cx:pt>
          <cx:pt idx="291">0.35483870967741937</cx:pt>
          <cx:pt idx="292">0.36129032258064514</cx:pt>
          <cx:pt idx="293">0.36774193548387096</cx:pt>
          <cx:pt idx="294">0.37419354838709679</cx:pt>
          <cx:pt idx="295">0.38064516129032255</cx:pt>
          <cx:pt idx="296">0.38709677419354838</cx:pt>
          <cx:pt idx="297">0.3935483870967742</cx:pt>
          <cx:pt idx="298">0.40000000000000002</cx:pt>
          <cx:pt idx="299">0.40645161290322579</cx:pt>
          <cx:pt idx="300">0.41290322580645161</cx:pt>
          <cx:pt idx="301">0.41935483870967744</cx:pt>
          <cx:pt idx="302">0.4258064516129032</cx:pt>
          <cx:pt idx="303">0.43225806451612903</cx:pt>
          <cx:pt idx="304">0.43870967741935485</cx:pt>
          <cx:pt idx="305">0.44516129032258067</cx:pt>
          <cx:pt idx="306">0.45161290322580644</cx:pt>
          <cx:pt idx="307">0.45806451612903226</cx:pt>
          <cx:pt idx="308">0.46451612903225808</cx:pt>
          <cx:pt idx="309">0.47096774193548385</cx:pt>
          <cx:pt idx="310">0.47741935483870968</cx:pt>
          <cx:pt idx="311">0.4838709677419355</cx:pt>
          <cx:pt idx="312">0.49032258064516127</cx:pt>
          <cx:pt idx="313">0.49677419354838709</cx:pt>
          <cx:pt idx="314">0.50322580645161286</cx:pt>
          <cx:pt idx="315">0.50967741935483868</cx:pt>
          <cx:pt idx="316">0.5161290322580645</cx:pt>
          <cx:pt idx="317">0.52258064516129032</cx:pt>
          <cx:pt idx="318">0.52903225806451615</cx:pt>
          <cx:pt idx="319">0.53548387096774197</cx:pt>
          <cx:pt idx="320">0.54193548387096779</cx:pt>
          <cx:pt idx="321">0.54838709677419351</cx:pt>
          <cx:pt idx="322">0.55483870967741933</cx:pt>
          <cx:pt idx="323">0.56129032258064515</cx:pt>
          <cx:pt idx="324">0.56774193548387097</cx:pt>
          <cx:pt idx="325">0.5741935483870968</cx:pt>
          <cx:pt idx="326">0.58064516129032262</cx:pt>
          <cx:pt idx="327">0.58709677419354833</cx:pt>
          <cx:pt idx="328">0.59354838709677415</cx:pt>
          <cx:pt idx="329">0.59999999999999998</cx:pt>
          <cx:pt idx="330">0.6064516129032258</cx:pt>
          <cx:pt idx="331">0.61290322580645162</cx:pt>
          <cx:pt idx="332">0.61935483870967745</cx:pt>
          <cx:pt idx="333">0.62580645161290327</cx:pt>
          <cx:pt idx="334">0.63225806451612898</cx:pt>
          <cx:pt idx="335">0.6387096774193548</cx:pt>
          <cx:pt idx="336">0.64516129032258063</cx:pt>
          <cx:pt idx="337">0.65161290322580645</cx:pt>
          <cx:pt idx="338">0.65806451612903227</cx:pt>
          <cx:pt idx="339">0.6645161290322581</cx:pt>
          <cx:pt idx="340">0.67096774193548392</cx:pt>
          <cx:pt idx="341">0.67741935483870963</cx:pt>
          <cx:pt idx="342">0.68387096774193545</cx:pt>
          <cx:pt idx="343">0.69032258064516128</cx:pt>
          <cx:pt idx="344">0.6967741935483871</cx:pt>
          <cx:pt idx="345">0.70322580645161292</cx:pt>
          <cx:pt idx="346">0.70967741935483875</cx:pt>
          <cx:pt idx="347">0</cx:pt>
          <cx:pt idx="348">0.0064516129032258064</cx:pt>
          <cx:pt idx="349">0.012903225806451613</cx:pt>
          <cx:pt idx="350">0.01935483870967742</cx:pt>
          <cx:pt idx="351">0.025806451612903226</cx:pt>
          <cx:pt idx="352">0.032258064516129031</cx:pt>
          <cx:pt idx="353">0.03870967741935484</cx:pt>
          <cx:pt idx="354">0.045161290322580643</cx:pt>
          <cx:pt idx="355">0.051612903225806452</cx:pt>
          <cx:pt idx="356">0.058064516129032261</cx:pt>
          <cx:pt idx="357">0.064516129032258063</cx:pt>
          <cx:pt idx="358">0.070967741935483872</cx:pt>
          <cx:pt idx="359">0.077419354838709681</cx:pt>
          <cx:pt idx="360">0.08387096774193549</cx:pt>
          <cx:pt idx="361">0.090322580645161285</cx:pt>
          <cx:pt idx="362">0.096774193548387094</cx:pt>
          <cx:pt idx="363">0.1032258064516129</cx:pt>
          <cx:pt idx="364">0.10967741935483871</cx:pt>
          <cx:pt idx="365">0.11612903225806452</cx:pt>
          <cx:pt idx="366">0.12258064516129032</cx:pt>
          <cx:pt idx="367">0.12903225806451613</cx:pt>
          <cx:pt idx="368">0.13548387096774195</cx:pt>
          <cx:pt idx="369">0.14193548387096774</cx:pt>
          <cx:pt idx="370">0.14838709677419354</cx:pt>
          <cx:pt idx="371">0.15483870967741936</cx:pt>
          <cx:pt idx="372">0.16129032258064516</cx:pt>
          <cx:pt idx="373">0.16774193548387098</cx:pt>
          <cx:pt idx="374">0.17419354838709677</cx:pt>
          <cx:pt idx="375">0.18064516129032257</cx:pt>
          <cx:pt idx="376">0.18709677419354839</cx:pt>
          <cx:pt idx="377">0.19354838709677419</cx:pt>
          <cx:pt idx="378">0.20000000000000001</cx:pt>
          <cx:pt idx="379">0.20645161290322581</cx:pt>
          <cx:pt idx="380">0.2129032258064516</cx:pt>
          <cx:pt idx="381">0.21935483870967742</cx:pt>
          <cx:pt idx="382">0.22580645161290322</cx:pt>
          <cx:pt idx="383">0.23225806451612904</cx:pt>
          <cx:pt idx="384">0.23870967741935484</cx:pt>
          <cx:pt idx="385">0.24516129032258063</cx:pt>
          <cx:pt idx="386">0.25161290322580643</cx:pt>
          <cx:pt idx="387">0.25806451612903225</cx:pt>
          <cx:pt idx="388">0.26451612903225807</cx:pt>
          <cx:pt idx="389">0.2709677419354839</cx:pt>
          <cx:pt idx="390">0.27741935483870966</cx:pt>
          <cx:pt idx="391">0.28387096774193549</cx:pt>
          <cx:pt idx="392">0.29032258064516131</cx:pt>
          <cx:pt idx="393">0.29677419354838708</cx:pt>
          <cx:pt idx="394">0.3032258064516129</cx:pt>
          <cx:pt idx="395">0.30967741935483872</cx:pt>
          <cx:pt idx="396">0.31612903225806449</cx:pt>
          <cx:pt idx="397">0.32258064516129031</cx:pt>
          <cx:pt idx="398">0.32903225806451614</cx:pt>
          <cx:pt idx="399">0.33548387096774196</cx:pt>
          <cx:pt idx="400">0.34193548387096773</cx:pt>
          <cx:pt idx="401">0.34838709677419355</cx:pt>
          <cx:pt idx="402">0.35483870967741937</cx:pt>
          <cx:pt idx="403">0.36129032258064514</cx:pt>
          <cx:pt idx="404">0</cx:pt>
          <cx:pt idx="405">0.0064516129032258064</cx:pt>
          <cx:pt idx="406">0.012903225806451613</cx:pt>
          <cx:pt idx="407">0.01935483870967742</cx:pt>
          <cx:pt idx="408">0.025806451612903226</cx:pt>
          <cx:pt idx="409">0.032258064516129031</cx:pt>
          <cx:pt idx="410">0.03870967741935484</cx:pt>
          <cx:pt idx="411">0.045161290322580643</cx:pt>
          <cx:pt idx="412">0.051612903225806452</cx:pt>
          <cx:pt idx="413">0.058064516129032261</cx:pt>
          <cx:pt idx="414">0.064516129032258063</cx:pt>
          <cx:pt idx="415">0.070967741935483872</cx:pt>
          <cx:pt idx="416">0.077419354838709681</cx:pt>
          <cx:pt idx="417">0.08387096774193549</cx:pt>
          <cx:pt idx="418">0.090322580645161285</cx:pt>
          <cx:pt idx="419">0.096774193548387094</cx:pt>
          <cx:pt idx="420">0.1032258064516129</cx:pt>
          <cx:pt idx="421">0.10967741935483871</cx:pt>
          <cx:pt idx="422">0.11612903225806452</cx:pt>
          <cx:pt idx="423">0.12258064516129032</cx:pt>
          <cx:pt idx="424">0.12903225806451613</cx:pt>
          <cx:pt idx="425">0.13548387096774195</cx:pt>
          <cx:pt idx="426">0.14193548387096774</cx:pt>
          <cx:pt idx="427">0.14838709677419354</cx:pt>
          <cx:pt idx="428">0.15483870967741936</cx:pt>
          <cx:pt idx="429">0.16129032258064516</cx:pt>
          <cx:pt idx="430">0.16774193548387098</cx:pt>
          <cx:pt idx="431">0.17419354838709677</cx:pt>
          <cx:pt idx="432">0.18064516129032257</cx:pt>
          <cx:pt idx="433">0.18709677419354839</cx:pt>
          <cx:pt idx="434">0.19354838709677419</cx:pt>
          <cx:pt idx="435">0.20000000000000001</cx:pt>
          <cx:pt idx="436">0.20645161290322581</cx:pt>
          <cx:pt idx="437">0.2129032258064516</cx:pt>
          <cx:pt idx="438">0.21935483870967742</cx:pt>
          <cx:pt idx="439">0.22580645161290322</cx:pt>
          <cx:pt idx="440">0.23225806451612904</cx:pt>
          <cx:pt idx="441">0.23870967741935484</cx:pt>
          <cx:pt idx="442">0.24516129032258063</cx:pt>
          <cx:pt idx="443">0.25161290322580643</cx:pt>
          <cx:pt idx="444">0.25806451612903225</cx:pt>
          <cx:pt idx="445">0.26451612903225807</cx:pt>
          <cx:pt idx="446">0.2709677419354839</cx:pt>
          <cx:pt idx="447">0.27741935483870966</cx:pt>
          <cx:pt idx="448">0.28387096774193549</cx:pt>
          <cx:pt idx="449">0.29032258064516131</cx:pt>
          <cx:pt idx="450">0.29677419354838708</cx:pt>
          <cx:pt idx="451">0.3032258064516129</cx:pt>
          <cx:pt idx="452">0.30967741935483872</cx:pt>
          <cx:pt idx="453">0.31612903225806449</cx:pt>
          <cx:pt idx="454">0.32258064516129031</cx:pt>
          <cx:pt idx="455">0.32903225806451614</cx:pt>
          <cx:pt idx="456">0.33548387096774196</cx:pt>
          <cx:pt idx="457">0.34193548387096773</cx:pt>
          <cx:pt idx="458">0.34838709677419355</cx:pt>
          <cx:pt idx="459">0.35483870967741937</cx:pt>
          <cx:pt idx="460">0.36129032258064514</cx:pt>
          <cx:pt idx="461">0.36774193548387096</cx:pt>
          <cx:pt idx="462">0.37419354838709679</cx:pt>
          <cx:pt idx="463">0.38064516129032255</cx:pt>
          <cx:pt idx="464">0.38709677419354838</cx:pt>
          <cx:pt idx="465">0.3935483870967742</cx:pt>
          <cx:pt idx="466">0.40000000000000002</cx:pt>
          <cx:pt idx="467">0.40645161290322579</cx:pt>
          <cx:pt idx="468">0.41290322580645161</cx:pt>
          <cx:pt idx="469">0.41935483870967744</cx:pt>
          <cx:pt idx="470">0</cx:pt>
          <cx:pt idx="471">0.0064516129032258064</cx:pt>
          <cx:pt idx="472">0.012903225806451613</cx:pt>
          <cx:pt idx="473">0.01935483870967742</cx:pt>
          <cx:pt idx="474">0.025806451612903226</cx:pt>
          <cx:pt idx="475">0.032258064516129031</cx:pt>
          <cx:pt idx="476">0.03870967741935484</cx:pt>
          <cx:pt idx="477">0.045161290322580643</cx:pt>
          <cx:pt idx="478">0.051612903225806452</cx:pt>
          <cx:pt idx="479">0.058064516129032261</cx:pt>
          <cx:pt idx="480">0.064516129032258063</cx:pt>
          <cx:pt idx="481">0.070967741935483872</cx:pt>
          <cx:pt idx="482">0.077419354838709681</cx:pt>
          <cx:pt idx="483">0.08387096774193549</cx:pt>
          <cx:pt idx="484">0.090322580645161285</cx:pt>
          <cx:pt idx="485">0.096774193548387094</cx:pt>
          <cx:pt idx="486">0.1032258064516129</cx:pt>
          <cx:pt idx="487">0.10967741935483871</cx:pt>
          <cx:pt idx="488">0.11612903225806452</cx:pt>
          <cx:pt idx="489">0.12258064516129032</cx:pt>
          <cx:pt idx="490">0.12903225806451613</cx:pt>
          <cx:pt idx="491">0.13548387096774195</cx:pt>
          <cx:pt idx="492">0.14193548387096774</cx:pt>
          <cx:pt idx="493">0.14838709677419354</cx:pt>
          <cx:pt idx="494">0.15483870967741936</cx:pt>
          <cx:pt idx="495">0.16129032258064516</cx:pt>
          <cx:pt idx="496">0.16774193548387098</cx:pt>
          <cx:pt idx="497">0.17419354838709677</cx:pt>
          <cx:pt idx="498">0.18064516129032257</cx:pt>
          <cx:pt idx="499">0.18709677419354839</cx:pt>
          <cx:pt idx="500">0.19354838709677419</cx:pt>
          <cx:pt idx="501">0.20000000000000001</cx:pt>
          <cx:pt idx="502">0.20645161290322581</cx:pt>
          <cx:pt idx="503">0.2129032258064516</cx:pt>
          <cx:pt idx="504">0.21935483870967742</cx:pt>
          <cx:pt idx="505">0.22580645161290322</cx:pt>
          <cx:pt idx="506">0.23225806451612904</cx:pt>
          <cx:pt idx="507">0.23870967741935484</cx:pt>
          <cx:pt idx="508">0.24516129032258063</cx:pt>
          <cx:pt idx="509">0.25161290322580643</cx:pt>
          <cx:pt idx="510">0.25806451612903225</cx:pt>
          <cx:pt idx="511">0.26451612903225807</cx:pt>
          <cx:pt idx="512">0.2709677419354839</cx:pt>
          <cx:pt idx="513">0.27741935483870966</cx:pt>
          <cx:pt idx="514">0.28387096774193549</cx:pt>
          <cx:pt idx="515">0.29032258064516131</cx:pt>
          <cx:pt idx="516">0.29677419354838708</cx:pt>
          <cx:pt idx="517">0.3032258064516129</cx:pt>
          <cx:pt idx="518">0.30967741935483872</cx:pt>
          <cx:pt idx="519">0.31612903225806449</cx:pt>
          <cx:pt idx="520">0.32258064516129031</cx:pt>
          <cx:pt idx="521">0.32903225806451614</cx:pt>
          <cx:pt idx="522">0.33548387096774196</cx:pt>
          <cx:pt idx="523">0.34193548387096773</cx:pt>
          <cx:pt idx="524">0.34838709677419355</cx:pt>
          <cx:pt idx="525">0.35483870967741937</cx:pt>
          <cx:pt idx="526">0.36129032258064514</cx:pt>
          <cx:pt idx="527">0.36774193548387096</cx:pt>
          <cx:pt idx="528">0.37419354838709679</cx:pt>
          <cx:pt idx="529">0.38064516129032255</cx:pt>
          <cx:pt idx="530">0.38709677419354838</cx:pt>
          <cx:pt idx="531">0.3935483870967742</cx:pt>
          <cx:pt idx="532">0.40000000000000002</cx:pt>
          <cx:pt idx="533">0.40645161290322579</cx:pt>
          <cx:pt idx="534">0.41290322580645161</cx:pt>
          <cx:pt idx="535">0.41935483870967744</cx:pt>
          <cx:pt idx="536">0.4258064516129032</cx:pt>
          <cx:pt idx="537">0.43225806451612903</cx:pt>
          <cx:pt idx="538">0.43870967741935485</cx:pt>
          <cx:pt idx="539">0.44516129032258067</cx:pt>
          <cx:pt idx="540">0.45161290322580644</cx:pt>
          <cx:pt idx="541">0.45806451612903226</cx:pt>
          <cx:pt idx="542">0.46451612903225808</cx:pt>
          <cx:pt idx="543">0.47096774193548385</cx:pt>
          <cx:pt idx="544">0.47741935483870968</cx:pt>
          <cx:pt idx="545">0.4838709677419355</cx:pt>
          <cx:pt idx="546">0.49032258064516127</cx:pt>
          <cx:pt idx="547">0.49677419354838709</cx:pt>
          <cx:pt idx="548">0.50322580645161286</cx:pt>
          <cx:pt idx="549">0.50967741935483868</cx:pt>
          <cx:pt idx="550">0.5161290322580645</cx:pt>
          <cx:pt idx="551">0.52258064516129032</cx:pt>
          <cx:pt idx="552">0</cx:pt>
          <cx:pt idx="553">0.0064516129032258064</cx:pt>
          <cx:pt idx="554">0.012903225806451613</cx:pt>
          <cx:pt idx="555">0.01935483870967742</cx:pt>
          <cx:pt idx="556">0.025806451612903226</cx:pt>
          <cx:pt idx="557">0.032258064516129031</cx:pt>
          <cx:pt idx="558">0.03870967741935484</cx:pt>
          <cx:pt idx="559">0.045161290322580643</cx:pt>
          <cx:pt idx="560">0.051612903225806452</cx:pt>
          <cx:pt idx="561">0.058064516129032261</cx:pt>
          <cx:pt idx="562">0.064516129032258063</cx:pt>
          <cx:pt idx="563">0.070967741935483872</cx:pt>
          <cx:pt idx="564">0.077419354838709681</cx:pt>
          <cx:pt idx="565">0.08387096774193549</cx:pt>
          <cx:pt idx="566">0.090322580645161285</cx:pt>
          <cx:pt idx="567">0.096774193548387094</cx:pt>
          <cx:pt idx="568">0.1032258064516129</cx:pt>
          <cx:pt idx="569">0.10967741935483871</cx:pt>
          <cx:pt idx="570">0.11612903225806452</cx:pt>
          <cx:pt idx="571">0.12258064516129032</cx:pt>
          <cx:pt idx="572">0.12903225806451613</cx:pt>
          <cx:pt idx="573">0.13548387096774195</cx:pt>
          <cx:pt idx="574">0.14193548387096774</cx:pt>
          <cx:pt idx="575">0.14838709677419354</cx:pt>
          <cx:pt idx="576">0.15483870967741936</cx:pt>
          <cx:pt idx="577">0.16129032258064516</cx:pt>
          <cx:pt idx="578">0.16774193548387098</cx:pt>
          <cx:pt idx="579">0.17419354838709677</cx:pt>
          <cx:pt idx="580">0.18064516129032257</cx:pt>
          <cx:pt idx="581">0.18709677419354839</cx:pt>
          <cx:pt idx="582">0.19354838709677419</cx:pt>
          <cx:pt idx="583">0.20000000000000001</cx:pt>
          <cx:pt idx="584">0.20645161290322581</cx:pt>
          <cx:pt idx="585">0.2129032258064516</cx:pt>
          <cx:pt idx="586">0.21935483870967742</cx:pt>
          <cx:pt idx="587">0.22580645161290322</cx:pt>
          <cx:pt idx="588">0.23225806451612904</cx:pt>
          <cx:pt idx="589">0.23870967741935484</cx:pt>
          <cx:pt idx="590">0.24516129032258063</cx:pt>
          <cx:pt idx="591">0.25161290322580643</cx:pt>
          <cx:pt idx="592">0.25806451612903225</cx:pt>
          <cx:pt idx="593">0.26451612903225807</cx:pt>
          <cx:pt idx="594">0.2709677419354839</cx:pt>
          <cx:pt idx="595">0.27741935483870966</cx:pt>
          <cx:pt idx="596">0.28387096774193549</cx:pt>
          <cx:pt idx="597">0.29032258064516131</cx:pt>
          <cx:pt idx="598">0.29677419354838708</cx:pt>
          <cx:pt idx="599">0.3032258064516129</cx:pt>
          <cx:pt idx="600">0.30967741935483872</cx:pt>
          <cx:pt idx="601">0.31612903225806449</cx:pt>
          <cx:pt idx="602">0.32258064516129031</cx:pt>
          <cx:pt idx="603">0.32903225806451614</cx:pt>
          <cx:pt idx="604">0</cx:pt>
          <cx:pt idx="605">0.0064516129032258064</cx:pt>
          <cx:pt idx="606">0.012903225806451613</cx:pt>
          <cx:pt idx="607">0.01935483870967742</cx:pt>
          <cx:pt idx="608">0.025806451612903226</cx:pt>
          <cx:pt idx="609">0.032258064516129031</cx:pt>
          <cx:pt idx="610">0.03870967741935484</cx:pt>
          <cx:pt idx="611">0.045161290322580643</cx:pt>
          <cx:pt idx="612">0.051612903225806452</cx:pt>
          <cx:pt idx="613">0.058064516129032261</cx:pt>
          <cx:pt idx="614">0.064516129032258063</cx:pt>
          <cx:pt idx="615">0.070967741935483872</cx:pt>
          <cx:pt idx="616">0.077419354838709681</cx:pt>
          <cx:pt idx="617">0.08387096774193549</cx:pt>
          <cx:pt idx="618">0.090322580645161285</cx:pt>
          <cx:pt idx="619">0.096774193548387094</cx:pt>
          <cx:pt idx="620">0.1032258064516129</cx:pt>
          <cx:pt idx="621">0.10967741935483871</cx:pt>
          <cx:pt idx="622">0.11612903225806452</cx:pt>
          <cx:pt idx="623">0.12258064516129032</cx:pt>
          <cx:pt idx="624">0.12903225806451613</cx:pt>
          <cx:pt idx="625">0.13548387096774195</cx:pt>
          <cx:pt idx="626">0.14193548387096774</cx:pt>
          <cx:pt idx="627">0.14838709677419354</cx:pt>
          <cx:pt idx="628">0.15483870967741936</cx:pt>
          <cx:pt idx="629">0.16129032258064516</cx:pt>
          <cx:pt idx="630">0.16774193548387098</cx:pt>
          <cx:pt idx="631">0.17419354838709677</cx:pt>
          <cx:pt idx="632">0.18064516129032257</cx:pt>
          <cx:pt idx="633">0.18709677419354839</cx:pt>
          <cx:pt idx="634">0.19354838709677419</cx:pt>
          <cx:pt idx="635">0.20000000000000001</cx:pt>
          <cx:pt idx="636">0.20645161290322581</cx:pt>
          <cx:pt idx="637">0.2129032258064516</cx:pt>
          <cx:pt idx="638">0.21935483870967742</cx:pt>
          <cx:pt idx="639">0.22580645161290322</cx:pt>
          <cx:pt idx="640">0.23225806451612904</cx:pt>
          <cx:pt idx="641">0.23870967741935484</cx:pt>
          <cx:pt idx="642">0.24516129032258063</cx:pt>
          <cx:pt idx="643">0.25161290322580643</cx:pt>
          <cx:pt idx="644">0.25806451612903225</cx:pt>
          <cx:pt idx="645">0.26451612903225807</cx:pt>
          <cx:pt idx="646">0.2709677419354839</cx:pt>
          <cx:pt idx="647">0.27741935483870966</cx:pt>
          <cx:pt idx="648">0.28387096774193549</cx:pt>
          <cx:pt idx="649">0.29032258064516131</cx:pt>
          <cx:pt idx="650">0.29677419354838708</cx:pt>
          <cx:pt idx="651">0.3032258064516129</cx:pt>
          <cx:pt idx="652">0.30967741935483872</cx:pt>
          <cx:pt idx="653">0.31612903225806449</cx:pt>
          <cx:pt idx="654">0.32258064516129031</cx:pt>
          <cx:pt idx="655">0.32903225806451614</cx:pt>
          <cx:pt idx="656">0.33548387096774196</cx:pt>
          <cx:pt idx="657">0.34193548387096773</cx:pt>
          <cx:pt idx="658">0.34838709677419355</cx:pt>
          <cx:pt idx="659">0.35483870967741937</cx:pt>
          <cx:pt idx="660">0.36129032258064514</cx:pt>
          <cx:pt idx="661">0.36774193548387096</cx:pt>
          <cx:pt idx="662">0.37419354838709679</cx:pt>
          <cx:pt idx="663">0.38064516129032255</cx:pt>
          <cx:pt idx="664">0.38709677419354838</cx:pt>
          <cx:pt idx="665">0.3935483870967742</cx:pt>
          <cx:pt idx="666">0.40000000000000002</cx:pt>
          <cx:pt idx="667">0.40645161290322579</cx:pt>
          <cx:pt idx="668">0.41290322580645161</cx:pt>
          <cx:pt idx="669">0.41935483870967744</cx:pt>
          <cx:pt idx="670">0.4258064516129032</cx:pt>
          <cx:pt idx="671">0.43225806451612903</cx:pt>
          <cx:pt idx="672">0.43870967741935485</cx:pt>
          <cx:pt idx="673">0.44516129032258067</cx:pt>
          <cx:pt idx="674">0.45161290322580644</cx:pt>
          <cx:pt idx="675">0.45806451612903226</cx:pt>
          <cx:pt idx="676">0.46451612903225808</cx:pt>
          <cx:pt idx="677">0.47096774193548385</cx:pt>
          <cx:pt idx="678">0.47741935483870968</cx:pt>
          <cx:pt idx="679">0.4838709677419355</cx:pt>
          <cx:pt idx="680">0.49032258064516127</cx:pt>
          <cx:pt idx="681">0.49677419354838709</cx:pt>
          <cx:pt idx="682">0.50322580645161286</cx:pt>
          <cx:pt idx="683">0.50967741935483868</cx:pt>
          <cx:pt idx="684">0.5161290322580645</cx:pt>
          <cx:pt idx="685">0.52258064516129032</cx:pt>
          <cx:pt idx="686">0.52903225806451615</cx:pt>
          <cx:pt idx="687">0.53548387096774197</cx:pt>
          <cx:pt idx="688">0.54193548387096779</cx:pt>
          <cx:pt idx="689">0.54838709677419351</cx:pt>
          <cx:pt idx="690">0.55483870967741933</cx:pt>
          <cx:pt idx="691">0.56129032258064515</cx:pt>
          <cx:pt idx="692">0.56774193548387097</cx:pt>
          <cx:pt idx="693">0.5741935483870968</cx:pt>
          <cx:pt idx="694">0.58064516129032262</cx:pt>
          <cx:pt idx="695">0.58709677419354833</cx:pt>
          <cx:pt idx="696">0.59354838709677415</cx:pt>
          <cx:pt idx="697">0.59999999999999998</cx:pt>
          <cx:pt idx="698">0.6064516129032258</cx:pt>
          <cx:pt idx="699">0.61290322580645162</cx:pt>
          <cx:pt idx="700">0.61935483870967745</cx:pt>
          <cx:pt idx="701">0.62580645161290327</cx:pt>
          <cx:pt idx="702">0.63225806451612898</cx:pt>
          <cx:pt idx="703">0.6387096774193548</cx:pt>
          <cx:pt idx="704">0.64516129032258063</cx:pt>
          <cx:pt idx="705">0.65161290322580645</cx:pt>
          <cx:pt idx="706">0.65806451612903227</cx:pt>
          <cx:pt idx="707">0.6645161290322581</cx:pt>
          <cx:pt idx="708">0.67096774193548392</cx:pt>
          <cx:pt idx="709">0.67741935483870963</cx:pt>
          <cx:pt idx="710">0.68387096774193545</cx:pt>
          <cx:pt idx="711">0.69032258064516128</cx:pt>
          <cx:pt idx="712">0.6967741935483871</cx:pt>
          <cx:pt idx="713">0.70322580645161292</cx:pt>
          <cx:pt idx="714">0.70967741935483875</cx:pt>
          <cx:pt idx="715">0.71612903225806457</cx:pt>
          <cx:pt idx="716">0.72258064516129028</cx:pt>
          <cx:pt idx="717">0.7290322580645161</cx:pt>
          <cx:pt idx="718">0.73548387096774193</cx:pt>
          <cx:pt idx="719">0.74193548387096775</cx:pt>
          <cx:pt idx="720">0.74838709677419357</cx:pt>
          <cx:pt idx="721">0.75483870967741939</cx:pt>
          <cx:pt idx="722">0.76129032258064511</cx:pt>
          <cx:pt idx="723">0.76774193548387093</cx:pt>
          <cx:pt idx="724">0.77419354838709675</cx:pt>
          <cx:pt idx="725">0.78064516129032258</cx:pt>
          <cx:pt idx="726">0.7870967741935484</cx:pt>
          <cx:pt idx="727">0.79354838709677422</cx:pt>
          <cx:pt idx="728">0.80000000000000004</cx:pt>
          <cx:pt idx="729">0.80645161290322576</cx:pt>
          <cx:pt idx="730">0.81290322580645158</cx:pt>
          <cx:pt idx="731">0.8193548387096774</cx:pt>
          <cx:pt idx="732">0.82580645161290323</cx:pt>
          <cx:pt idx="733">0.83225806451612905</cx:pt>
          <cx:pt idx="734">0.83870967741935487</cx:pt>
          <cx:pt idx="735">0.84516129032258069</cx:pt>
          <cx:pt idx="736">0.85161290322580641</cx:pt>
          <cx:pt idx="737">0.85806451612903223</cx:pt>
          <cx:pt idx="738">0.86451612903225805</cx:pt>
          <cx:pt idx="739">0.87096774193548387</cx:pt>
          <cx:pt idx="740">0.8774193548387097</cx:pt>
          <cx:pt idx="741">0.88387096774193552</cx:pt>
          <cx:pt idx="742">0</cx:pt>
          <cx:pt idx="743">0.0064516129032258064</cx:pt>
          <cx:pt idx="744">0.012903225806451613</cx:pt>
          <cx:pt idx="745">0.01935483870967742</cx:pt>
          <cx:pt idx="746">0.025806451612903226</cx:pt>
          <cx:pt idx="747">0.032258064516129031</cx:pt>
          <cx:pt idx="748">0.03870967741935484</cx:pt>
          <cx:pt idx="749">0.045161290322580643</cx:pt>
          <cx:pt idx="750">0.051612903225806452</cx:pt>
          <cx:pt idx="751">0.058064516129032261</cx:pt>
          <cx:pt idx="752">0.064516129032258063</cx:pt>
          <cx:pt idx="753">0.070967741935483872</cx:pt>
          <cx:pt idx="754">0.077419354838709681</cx:pt>
          <cx:pt idx="755">0.08387096774193549</cx:pt>
          <cx:pt idx="756">0.090322580645161285</cx:pt>
          <cx:pt idx="757">0.096774193548387094</cx:pt>
          <cx:pt idx="758">0.1032258064516129</cx:pt>
          <cx:pt idx="759">0.10967741935483871</cx:pt>
          <cx:pt idx="760">0.11612903225806452</cx:pt>
          <cx:pt idx="761">0.12258064516129032</cx:pt>
          <cx:pt idx="762">0.12903225806451613</cx:pt>
          <cx:pt idx="763">0.13548387096774195</cx:pt>
          <cx:pt idx="764">0.14193548387096774</cx:pt>
          <cx:pt idx="765">0.14838709677419354</cx:pt>
          <cx:pt idx="766">0.15483870967741936</cx:pt>
          <cx:pt idx="767">0.16129032258064516</cx:pt>
          <cx:pt idx="768">0.16774193548387098</cx:pt>
          <cx:pt idx="769">0.17419354838709677</cx:pt>
          <cx:pt idx="770">0.18064516129032257</cx:pt>
          <cx:pt idx="771">0.18709677419354839</cx:pt>
          <cx:pt idx="772">0.19354838709677419</cx:pt>
          <cx:pt idx="773">0.20000000000000001</cx:pt>
          <cx:pt idx="774">0.20645161290322581</cx:pt>
          <cx:pt idx="775">0.2129032258064516</cx:pt>
          <cx:pt idx="776">0.21935483870967742</cx:pt>
          <cx:pt idx="777">0.22580645161290322</cx:pt>
          <cx:pt idx="778">0.23225806451612904</cx:pt>
          <cx:pt idx="779">0.23870967741935484</cx:pt>
          <cx:pt idx="780">0.24516129032258063</cx:pt>
          <cx:pt idx="781">0.25161290322580643</cx:pt>
          <cx:pt idx="782">0.25806451612903225</cx:pt>
          <cx:pt idx="783">0.26451612903225807</cx:pt>
          <cx:pt idx="784">0.2709677419354839</cx:pt>
          <cx:pt idx="785">0.27741935483870966</cx:pt>
          <cx:pt idx="786">0.28387096774193549</cx:pt>
          <cx:pt idx="787">0.29032258064516131</cx:pt>
          <cx:pt idx="788">0.29677419354838708</cx:pt>
          <cx:pt idx="789">0.3032258064516129</cx:pt>
          <cx:pt idx="790">0.30967741935483872</cx:pt>
          <cx:pt idx="791">0.31612903225806449</cx:pt>
          <cx:pt idx="792">0.32258064516129031</cx:pt>
          <cx:pt idx="793">0.32903225806451614</cx:pt>
          <cx:pt idx="794">0.33548387096774196</cx:pt>
          <cx:pt idx="795">0.34193548387096773</cx:pt>
          <cx:pt idx="796">0.34838709677419355</cx:pt>
          <cx:pt idx="797">0.35483870967741937</cx:pt>
          <cx:pt idx="798">0.36129032258064514</cx:pt>
          <cx:pt idx="799">0.36774193548387096</cx:pt>
          <cx:pt idx="800">0.37419354838709679</cx:pt>
          <cx:pt idx="801">0.38064516129032255</cx:pt>
          <cx:pt idx="802">0.38709677419354838</cx:pt>
          <cx:pt idx="803">0.3935483870967742</cx:pt>
          <cx:pt idx="804">0.40000000000000002</cx:pt>
          <cx:pt idx="805">0.40645161290322579</cx:pt>
          <cx:pt idx="806">0.41290322580645161</cx:pt>
          <cx:pt idx="807">0.41935483870967744</cx:pt>
          <cx:pt idx="808">0.4258064516129032</cx:pt>
          <cx:pt idx="809">0.43225806451612903</cx:pt>
          <cx:pt idx="810">0.43870967741935485</cx:pt>
          <cx:pt idx="811">0.44516129032258067</cx:pt>
          <cx:pt idx="812">0.45161290322580644</cx:pt>
          <cx:pt idx="813">0.45806451612903226</cx:pt>
          <cx:pt idx="814">0.46451612903225808</cx:pt>
          <cx:pt idx="815">0.47096774193548385</cx:pt>
          <cx:pt idx="816">0</cx:pt>
          <cx:pt idx="817">0.0064516129032258064</cx:pt>
          <cx:pt idx="818">0.012903225806451613</cx:pt>
          <cx:pt idx="819">0.01935483870967742</cx:pt>
          <cx:pt idx="820">0.025806451612903226</cx:pt>
          <cx:pt idx="821">0.032258064516129031</cx:pt>
          <cx:pt idx="822">0.03870967741935484</cx:pt>
          <cx:pt idx="823">0.045161290322580643</cx:pt>
          <cx:pt idx="824">0.051612903225806452</cx:pt>
          <cx:pt idx="825">0.058064516129032261</cx:pt>
          <cx:pt idx="826">0.064516129032258063</cx:pt>
          <cx:pt idx="827">0.070967741935483872</cx:pt>
          <cx:pt idx="828">0.077419354838709681</cx:pt>
          <cx:pt idx="829">0.08387096774193549</cx:pt>
          <cx:pt idx="830">0.090322580645161285</cx:pt>
          <cx:pt idx="831">0.096774193548387094</cx:pt>
          <cx:pt idx="832">0.1032258064516129</cx:pt>
          <cx:pt idx="833">0.10967741935483871</cx:pt>
          <cx:pt idx="834">0.11612903225806452</cx:pt>
          <cx:pt idx="835">0.12258064516129032</cx:pt>
          <cx:pt idx="836">0.12903225806451613</cx:pt>
          <cx:pt idx="837">0.13548387096774195</cx:pt>
          <cx:pt idx="838">0.14193548387096774</cx:pt>
          <cx:pt idx="839">0.14838709677419354</cx:pt>
          <cx:pt idx="840">0.15483870967741936</cx:pt>
          <cx:pt idx="841">0.16129032258064516</cx:pt>
          <cx:pt idx="842">0.16774193548387098</cx:pt>
          <cx:pt idx="843">0.17419354838709677</cx:pt>
          <cx:pt idx="844">0.18064516129032257</cx:pt>
          <cx:pt idx="845">0.18709677419354839</cx:pt>
          <cx:pt idx="846">0.19354838709677419</cx:pt>
          <cx:pt idx="847">0.20000000000000001</cx:pt>
          <cx:pt idx="848">0.20645161290322581</cx:pt>
          <cx:pt idx="849">0.2129032258064516</cx:pt>
          <cx:pt idx="850">0.21935483870967742</cx:pt>
          <cx:pt idx="851">0.22580645161290322</cx:pt>
          <cx:pt idx="852">0.23225806451612904</cx:pt>
          <cx:pt idx="853">0.23870967741935484</cx:pt>
          <cx:pt idx="854">0.24516129032258063</cx:pt>
          <cx:pt idx="855">0.25161290322580643</cx:pt>
          <cx:pt idx="856">0.25806451612903225</cx:pt>
          <cx:pt idx="857">0.26451612903225807</cx:pt>
          <cx:pt idx="858">0.2709677419354839</cx:pt>
          <cx:pt idx="859">0.27741935483870966</cx:pt>
          <cx:pt idx="860">0.28387096774193549</cx:pt>
          <cx:pt idx="861">0.29032258064516131</cx:pt>
          <cx:pt idx="862">0.29677419354838708</cx:pt>
          <cx:pt idx="863">0.3032258064516129</cx:pt>
          <cx:pt idx="864">0.30967741935483872</cx:pt>
          <cx:pt idx="865">0.31612903225806449</cx:pt>
          <cx:pt idx="866">0.32258064516129031</cx:pt>
          <cx:pt idx="867">0.32903225806451614</cx:pt>
          <cx:pt idx="868">0.33548387096774196</cx:pt>
          <cx:pt idx="869">0.34193548387096773</cx:pt>
          <cx:pt idx="870">0.34838709677419355</cx:pt>
          <cx:pt idx="871">0.35483870967741937</cx:pt>
          <cx:pt idx="872">0.36129032258064514</cx:pt>
          <cx:pt idx="873">0.36774193548387096</cx:pt>
          <cx:pt idx="874">0.37419354838709679</cx:pt>
          <cx:pt idx="875">0.38064516129032255</cx:pt>
          <cx:pt idx="876">0.38709677419354838</cx:pt>
          <cx:pt idx="877">0.3935483870967742</cx:pt>
          <cx:pt idx="878">0.40000000000000002</cx:pt>
          <cx:pt idx="879">0.40645161290322579</cx:pt>
          <cx:pt idx="880">0.41290322580645161</cx:pt>
          <cx:pt idx="881">0.41935483870967744</cx:pt>
          <cx:pt idx="882">0.4258064516129032</cx:pt>
          <cx:pt idx="883">0.43225806451612903</cx:pt>
          <cx:pt idx="884">0.43870967741935485</cx:pt>
          <cx:pt idx="885">0.44516129032258067</cx:pt>
          <cx:pt idx="886">0.45161290322580644</cx:pt>
          <cx:pt idx="887">0.45806451612903226</cx:pt>
          <cx:pt idx="888">0.46451612903225808</cx:pt>
          <cx:pt idx="889">0.47096774193548385</cx:pt>
          <cx:pt idx="890">0.47741935483870968</cx:pt>
          <cx:pt idx="891">0.4838709677419355</cx:pt>
          <cx:pt idx="892">0.49032258064516127</cx:pt>
          <cx:pt idx="893">0.49677419354838709</cx:pt>
          <cx:pt idx="894">0.50322580645161286</cx:pt>
          <cx:pt idx="895">0.50967741935483868</cx:pt>
          <cx:pt idx="896">0.5161290322580645</cx:pt>
          <cx:pt idx="897">0.52258064516129032</cx:pt>
          <cx:pt idx="898">0.52903225806451615</cx:pt>
          <cx:pt idx="899">0.53548387096774197</cx:pt>
          <cx:pt idx="900">0.54193548387096779</cx:pt>
          <cx:pt idx="901">0</cx:pt>
          <cx:pt idx="902">0.0064516129032258064</cx:pt>
          <cx:pt idx="903">0.012903225806451613</cx:pt>
          <cx:pt idx="904">0.01935483870967742</cx:pt>
          <cx:pt idx="905">0.025806451612903226</cx:pt>
          <cx:pt idx="906">0.032258064516129031</cx:pt>
          <cx:pt idx="907">0.03870967741935484</cx:pt>
          <cx:pt idx="908">0.045161290322580643</cx:pt>
          <cx:pt idx="909">0.051612903225806452</cx:pt>
          <cx:pt idx="910">0.058064516129032261</cx:pt>
          <cx:pt idx="911">0.064516129032258063</cx:pt>
          <cx:pt idx="912">0.070967741935483872</cx:pt>
          <cx:pt idx="913">0.077419354838709681</cx:pt>
          <cx:pt idx="914">0.08387096774193549</cx:pt>
          <cx:pt idx="915">0.090322580645161285</cx:pt>
          <cx:pt idx="916">0.096774193548387094</cx:pt>
          <cx:pt idx="917">0.1032258064516129</cx:pt>
          <cx:pt idx="918">0.10967741935483871</cx:pt>
          <cx:pt idx="919">0.11612903225806452</cx:pt>
          <cx:pt idx="920">0.12258064516129032</cx:pt>
          <cx:pt idx="921">0.12903225806451613</cx:pt>
          <cx:pt idx="922">0.13548387096774195</cx:pt>
          <cx:pt idx="923">0.14193548387096774</cx:pt>
          <cx:pt idx="924">0.14838709677419354</cx:pt>
          <cx:pt idx="925">0.15483870967741936</cx:pt>
          <cx:pt idx="926">0.16129032258064516</cx:pt>
          <cx:pt idx="927">0.16774193548387098</cx:pt>
          <cx:pt idx="928">0.17419354838709677</cx:pt>
          <cx:pt idx="929">0.18064516129032257</cx:pt>
          <cx:pt idx="930">0.18709677419354839</cx:pt>
          <cx:pt idx="931">0.19354838709677419</cx:pt>
          <cx:pt idx="932">0.20000000000000001</cx:pt>
          <cx:pt idx="933">0.20645161290322581</cx:pt>
          <cx:pt idx="934">0.2129032258064516</cx:pt>
          <cx:pt idx="935">0.21935483870967742</cx:pt>
          <cx:pt idx="936">0.22580645161290322</cx:pt>
          <cx:pt idx="937">0.23225806451612904</cx:pt>
          <cx:pt idx="938">0.23870967741935484</cx:pt>
          <cx:pt idx="939">0.24516129032258063</cx:pt>
          <cx:pt idx="940">0.25161290322580643</cx:pt>
          <cx:pt idx="941">0.25806451612903225</cx:pt>
          <cx:pt idx="942">0.26451612903225807</cx:pt>
          <cx:pt idx="943">0.2709677419354839</cx:pt>
          <cx:pt idx="944">0.27741935483870966</cx:pt>
          <cx:pt idx="945">0.28387096774193549</cx:pt>
          <cx:pt idx="946">0.29032258064516131</cx:pt>
          <cx:pt idx="947">0.29677419354838708</cx:pt>
          <cx:pt idx="948">0.3032258064516129</cx:pt>
          <cx:pt idx="949">0.30967741935483872</cx:pt>
          <cx:pt idx="950">0.31612903225806449</cx:pt>
          <cx:pt idx="951">0.32258064516129031</cx:pt>
          <cx:pt idx="952">0.32903225806451614</cx:pt>
          <cx:pt idx="953">0.33548387096774196</cx:pt>
          <cx:pt idx="954">0.34193548387096773</cx:pt>
          <cx:pt idx="955">0.34838709677419355</cx:pt>
          <cx:pt idx="956">0.35483870967741937</cx:pt>
          <cx:pt idx="957">0.36129032258064514</cx:pt>
          <cx:pt idx="958">0.36774193548387096</cx:pt>
          <cx:pt idx="959">0.37419354838709679</cx:pt>
          <cx:pt idx="960">0.38064516129032255</cx:pt>
          <cx:pt idx="961">0.38709677419354838</cx:pt>
          <cx:pt idx="962">0.3935483870967742</cx:pt>
          <cx:pt idx="963">0.40000000000000002</cx:pt>
          <cx:pt idx="964">0.40645161290322579</cx:pt>
          <cx:pt idx="965">0.41290322580645161</cx:pt>
          <cx:pt idx="966">0.41935483870967744</cx:pt>
          <cx:pt idx="967">0.4258064516129032</cx:pt>
          <cx:pt idx="968">0.43225806451612903</cx:pt>
          <cx:pt idx="969">0.43870967741935485</cx:pt>
          <cx:pt idx="970">0.44516129032258067</cx:pt>
          <cx:pt idx="971">0.45161290322580644</cx:pt>
          <cx:pt idx="972">0.45806451612903226</cx:pt>
          <cx:pt idx="973">0</cx:pt>
          <cx:pt idx="974">0.0064516129032258064</cx:pt>
          <cx:pt idx="975">0.012903225806451613</cx:pt>
          <cx:pt idx="976">0.01935483870967742</cx:pt>
          <cx:pt idx="977">0.025806451612903226</cx:pt>
          <cx:pt idx="978">0.032258064516129031</cx:pt>
          <cx:pt idx="979">0.03870967741935484</cx:pt>
          <cx:pt idx="980">0.045161290322580643</cx:pt>
          <cx:pt idx="981">0.051612903225806452</cx:pt>
          <cx:pt idx="982">0.058064516129032261</cx:pt>
          <cx:pt idx="983">0.064516129032258063</cx:pt>
          <cx:pt idx="984">0.070967741935483872</cx:pt>
          <cx:pt idx="985">0.077419354838709681</cx:pt>
          <cx:pt idx="986">0.08387096774193549</cx:pt>
          <cx:pt idx="987">0.090322580645161285</cx:pt>
          <cx:pt idx="988">0.096774193548387094</cx:pt>
          <cx:pt idx="989">0.1032258064516129</cx:pt>
          <cx:pt idx="990">0.10967741935483871</cx:pt>
          <cx:pt idx="991">0.11612903225806452</cx:pt>
          <cx:pt idx="992">0.12258064516129032</cx:pt>
          <cx:pt idx="993">0.12903225806451613</cx:pt>
          <cx:pt idx="994">0.13548387096774195</cx:pt>
          <cx:pt idx="995">0.14193548387096774</cx:pt>
          <cx:pt idx="996">0.14838709677419354</cx:pt>
          <cx:pt idx="997">0.15483870967741936</cx:pt>
          <cx:pt idx="998">0.16129032258064516</cx:pt>
          <cx:pt idx="999">0.16774193548387098</cx:pt>
          <cx:pt idx="1000">0.17419354838709677</cx:pt>
          <cx:pt idx="1001">0.18064516129032257</cx:pt>
          <cx:pt idx="1002">0.18709677419354839</cx:pt>
          <cx:pt idx="1003">0.19354838709677419</cx:pt>
          <cx:pt idx="1004">0.20000000000000001</cx:pt>
          <cx:pt idx="1005">0.20645161290322581</cx:pt>
          <cx:pt idx="1006">0.2129032258064516</cx:pt>
          <cx:pt idx="1007">0.21935483870967742</cx:pt>
          <cx:pt idx="1008">0.22580645161290322</cx:pt>
          <cx:pt idx="1009">0.23225806451612904</cx:pt>
          <cx:pt idx="1010">0.23870967741935484</cx:pt>
          <cx:pt idx="1011">0.24516129032258063</cx:pt>
          <cx:pt idx="1012">0.25161290322580643</cx:pt>
          <cx:pt idx="1013">0.25806451612903225</cx:pt>
          <cx:pt idx="1014">0.26451612903225807</cx:pt>
          <cx:pt idx="1015">0.2709677419354839</cx:pt>
          <cx:pt idx="1016">0.27741935483870966</cx:pt>
          <cx:pt idx="1017">0.28387096774193549</cx:pt>
          <cx:pt idx="1018">0.29032258064516131</cx:pt>
          <cx:pt idx="1019">0.29677419354838708</cx:pt>
          <cx:pt idx="1020">0.3032258064516129</cx:pt>
          <cx:pt idx="1021">0.30967741935483872</cx:pt>
          <cx:pt idx="1022">0.31612903225806449</cx:pt>
          <cx:pt idx="1023">0.32258064516129031</cx:pt>
          <cx:pt idx="1024">0.32903225806451614</cx:pt>
          <cx:pt idx="1025">0.33548387096774196</cx:pt>
          <cx:pt idx="1026">0.34193548387096773</cx:pt>
          <cx:pt idx="1027">0.34838709677419355</cx:pt>
          <cx:pt idx="1028">0.35483870967741937</cx:pt>
          <cx:pt idx="1029">0.36129032258064514</cx:pt>
          <cx:pt idx="1030">0.36774193548387096</cx:pt>
          <cx:pt idx="1031">0.37419354838709679</cx:pt>
          <cx:pt idx="1032">0.38064516129032255</cx:pt>
          <cx:pt idx="1033">0.38709677419354838</cx:pt>
          <cx:pt idx="1034">0.3935483870967742</cx:pt>
          <cx:pt idx="1035">0.40000000000000002</cx:pt>
          <cx:pt idx="1036">0.40645161290322579</cx:pt>
          <cx:pt idx="1037">0.41290322580645161</cx:pt>
          <cx:pt idx="1038">0.41935483870967744</cx:pt>
          <cx:pt idx="1039">0.4258064516129032</cx:pt>
          <cx:pt idx="1040">0.43225806451612903</cx:pt>
          <cx:pt idx="1041">0</cx:pt>
          <cx:pt idx="1042">0.0064516129032258064</cx:pt>
          <cx:pt idx="1043">0.012903225806451613</cx:pt>
          <cx:pt idx="1044">0.01935483870967742</cx:pt>
          <cx:pt idx="1045">0.025806451612903226</cx:pt>
          <cx:pt idx="1046">0.032258064516129031</cx:pt>
          <cx:pt idx="1047">0.03870967741935484</cx:pt>
          <cx:pt idx="1048">0.045161290322580643</cx:pt>
          <cx:pt idx="1049">0.051612903225806452</cx:pt>
          <cx:pt idx="1050">0.058064516129032261</cx:pt>
          <cx:pt idx="1051">0.064516129032258063</cx:pt>
          <cx:pt idx="1052">0.070967741935483872</cx:pt>
          <cx:pt idx="1053">0.077419354838709681</cx:pt>
          <cx:pt idx="1054">0.08387096774193549</cx:pt>
          <cx:pt idx="1055">0.090322580645161285</cx:pt>
          <cx:pt idx="1056">0.096774193548387094</cx:pt>
          <cx:pt idx="1057">0.1032258064516129</cx:pt>
          <cx:pt idx="1058">0.10967741935483871</cx:pt>
          <cx:pt idx="1059">0.11612903225806452</cx:pt>
          <cx:pt idx="1060">0.12258064516129032</cx:pt>
          <cx:pt idx="1061">0.12903225806451613</cx:pt>
          <cx:pt idx="1062">0.13548387096774195</cx:pt>
          <cx:pt idx="1063">0.14193548387096774</cx:pt>
          <cx:pt idx="1064">0.14838709677419354</cx:pt>
          <cx:pt idx="1065">0.15483870967741936</cx:pt>
          <cx:pt idx="1066">0.16129032258064516</cx:pt>
          <cx:pt idx="1067">0.16774193548387098</cx:pt>
          <cx:pt idx="1068">0.17419354838709677</cx:pt>
          <cx:pt idx="1069">0.18064516129032257</cx:pt>
          <cx:pt idx="1070">0.18709677419354839</cx:pt>
          <cx:pt idx="1071">0.19354838709677419</cx:pt>
          <cx:pt idx="1072">0.20000000000000001</cx:pt>
          <cx:pt idx="1073">0.20645161290322581</cx:pt>
          <cx:pt idx="1074">0.2129032258064516</cx:pt>
          <cx:pt idx="1075">0.21935483870967742</cx:pt>
          <cx:pt idx="1076">0.22580645161290322</cx:pt>
          <cx:pt idx="1077">0.23225806451612904</cx:pt>
          <cx:pt idx="1078">0.23870967741935484</cx:pt>
          <cx:pt idx="1079">0.24516129032258063</cx:pt>
          <cx:pt idx="1080">0.25161290322580643</cx:pt>
          <cx:pt idx="1081">0.25806451612903225</cx:pt>
          <cx:pt idx="1082">0.26451612903225807</cx:pt>
          <cx:pt idx="1083">0.2709677419354839</cx:pt>
          <cx:pt idx="1084">0.27741935483870966</cx:pt>
          <cx:pt idx="1085">0.28387096774193549</cx:pt>
          <cx:pt idx="1086">0.29032258064516131</cx:pt>
          <cx:pt idx="1087">0.29677419354838708</cx:pt>
          <cx:pt idx="1088">0.3032258064516129</cx:pt>
          <cx:pt idx="1089">0.30967741935483872</cx:pt>
          <cx:pt idx="1090">0.31612903225806449</cx:pt>
          <cx:pt idx="1091">0.32258064516129031</cx:pt>
          <cx:pt idx="1092">0.32903225806451614</cx:pt>
          <cx:pt idx="1093">0.33548387096774196</cx:pt>
          <cx:pt idx="1094">0.34193548387096773</cx:pt>
          <cx:pt idx="1095">0.34838709677419355</cx:pt>
          <cx:pt idx="1096">0.35483870967741937</cx:pt>
          <cx:pt idx="1097">0.36129032258064514</cx:pt>
          <cx:pt idx="1098">0.36774193548387096</cx:pt>
          <cx:pt idx="1099">0.37419354838709679</cx:pt>
          <cx:pt idx="1100">0.38064516129032255</cx:pt>
          <cx:pt idx="1101">0.38709677419354838</cx:pt>
          <cx:pt idx="1102">0.3935483870967742</cx:pt>
          <cx:pt idx="1103">0.40000000000000002</cx:pt>
          <cx:pt idx="1104">0.40645161290322579</cx:pt>
          <cx:pt idx="1105">0.41290322580645161</cx:pt>
          <cx:pt idx="1106">0</cx:pt>
          <cx:pt idx="1107">0.0064516129032258064</cx:pt>
          <cx:pt idx="1108">0.012903225806451613</cx:pt>
          <cx:pt idx="1109">0.01935483870967742</cx:pt>
          <cx:pt idx="1110">0.025806451612903226</cx:pt>
          <cx:pt idx="1111">0.032258064516129031</cx:pt>
          <cx:pt idx="1112">0.03870967741935484</cx:pt>
          <cx:pt idx="1113">0.045161290322580643</cx:pt>
          <cx:pt idx="1114">0.051612903225806452</cx:pt>
          <cx:pt idx="1115">0.058064516129032261</cx:pt>
          <cx:pt idx="1116">0.064516129032258063</cx:pt>
          <cx:pt idx="1117">0.070967741935483872</cx:pt>
          <cx:pt idx="1118">0.077419354838709681</cx:pt>
          <cx:pt idx="1119">0.08387096774193549</cx:pt>
          <cx:pt idx="1120">0.090322580645161285</cx:pt>
          <cx:pt idx="1121">0.096774193548387094</cx:pt>
          <cx:pt idx="1122">0.1032258064516129</cx:pt>
          <cx:pt idx="1123">0.10967741935483871</cx:pt>
          <cx:pt idx="1124">0.11612903225806452</cx:pt>
          <cx:pt idx="1125">0.12258064516129032</cx:pt>
          <cx:pt idx="1126">0.12903225806451613</cx:pt>
          <cx:pt idx="1127">0.13548387096774195</cx:pt>
          <cx:pt idx="1128">0.14193548387096774</cx:pt>
          <cx:pt idx="1129">0.14838709677419354</cx:pt>
          <cx:pt idx="1130">0.15483870967741936</cx:pt>
          <cx:pt idx="1131">0.16129032258064516</cx:pt>
          <cx:pt idx="1132">0.16774193548387098</cx:pt>
          <cx:pt idx="1133">0.17419354838709677</cx:pt>
          <cx:pt idx="1134">0.18064516129032257</cx:pt>
          <cx:pt idx="1135">0.18709677419354839</cx:pt>
          <cx:pt idx="1136">0.19354838709677419</cx:pt>
          <cx:pt idx="1137">0.20000000000000001</cx:pt>
          <cx:pt idx="1138">0.20645161290322581</cx:pt>
          <cx:pt idx="1139">0.2129032258064516</cx:pt>
          <cx:pt idx="1140">0.21935483870967742</cx:pt>
          <cx:pt idx="1141">0.22580645161290322</cx:pt>
          <cx:pt idx="1142">0.23225806451612904</cx:pt>
          <cx:pt idx="1143">0.23870967741935484</cx:pt>
          <cx:pt idx="1144">0.24516129032258063</cx:pt>
          <cx:pt idx="1145">0.25161290322580643</cx:pt>
          <cx:pt idx="1146">0.25806451612903225</cx:pt>
          <cx:pt idx="1147">0.26451612903225807</cx:pt>
          <cx:pt idx="1148">0.2709677419354839</cx:pt>
          <cx:pt idx="1149">0.27741935483870966</cx:pt>
          <cx:pt idx="1150">0.28387096774193549</cx:pt>
          <cx:pt idx="1151">0.29032258064516131</cx:pt>
          <cx:pt idx="1152">0.29677419354838708</cx:pt>
          <cx:pt idx="1153">0.3032258064516129</cx:pt>
          <cx:pt idx="1154">0.30967741935483872</cx:pt>
          <cx:pt idx="1155">0.31612903225806449</cx:pt>
          <cx:pt idx="1156">0.32258064516129031</cx:pt>
          <cx:pt idx="1157">0.32903225806451614</cx:pt>
          <cx:pt idx="1158">0.33548387096774196</cx:pt>
          <cx:pt idx="1159">0.34193548387096773</cx:pt>
          <cx:pt idx="1160">0.34838709677419355</cx:pt>
          <cx:pt idx="1161">0.35483870967741937</cx:pt>
          <cx:pt idx="1162">0.36129032258064514</cx:pt>
          <cx:pt idx="1163">0.36774193548387096</cx:pt>
          <cx:pt idx="1164">0.37419354838709679</cx:pt>
          <cx:pt idx="1165">0.38064516129032255</cx:pt>
          <cx:pt idx="1166">0.38709677419354838</cx:pt>
          <cx:pt idx="1167">0.3935483870967742</cx:pt>
          <cx:pt idx="1168">0.40000000000000002</cx:pt>
          <cx:pt idx="1169">0.40645161290322579</cx:pt>
          <cx:pt idx="1170">0.41290322580645161</cx:pt>
          <cx:pt idx="1171">0.41935483870967744</cx:pt>
          <cx:pt idx="1172">0.4258064516129032</cx:pt>
          <cx:pt idx="1173">0.43225806451612903</cx:pt>
          <cx:pt idx="1174">0.43870967741935485</cx:pt>
          <cx:pt idx="1175">0.44516129032258067</cx:pt>
          <cx:pt idx="1176">0.45161290322580644</cx:pt>
          <cx:pt idx="1177">0.45806451612903226</cx:pt>
          <cx:pt idx="1178">0.46451612903225808</cx:pt>
          <cx:pt idx="1179">0.47096774193548385</cx:pt>
          <cx:pt idx="1180">0.47741935483870968</cx:pt>
          <cx:pt idx="1181">0</cx:pt>
          <cx:pt idx="1182">0.0064516129032258064</cx:pt>
          <cx:pt idx="1183">0.012903225806451613</cx:pt>
          <cx:pt idx="1184">0.01935483870967742</cx:pt>
          <cx:pt idx="1185">0.025806451612903226</cx:pt>
          <cx:pt idx="1186">0.032258064516129031</cx:pt>
          <cx:pt idx="1187">0.03870967741935484</cx:pt>
          <cx:pt idx="1188">0.045161290322580643</cx:pt>
          <cx:pt idx="1189">0.051612903225806452</cx:pt>
          <cx:pt idx="1190">0.058064516129032261</cx:pt>
          <cx:pt idx="1191">0.064516129032258063</cx:pt>
          <cx:pt idx="1192">0.070967741935483872</cx:pt>
          <cx:pt idx="1193">0.077419354838709681</cx:pt>
          <cx:pt idx="1194">0.08387096774193549</cx:pt>
          <cx:pt idx="1195">0.090322580645161285</cx:pt>
          <cx:pt idx="1196">0.096774193548387094</cx:pt>
          <cx:pt idx="1197">0.1032258064516129</cx:pt>
          <cx:pt idx="1198">0.10967741935483871</cx:pt>
          <cx:pt idx="1199">0.11612903225806452</cx:pt>
          <cx:pt idx="1200">0.12258064516129032</cx:pt>
          <cx:pt idx="1201">0.12903225806451613</cx:pt>
          <cx:pt idx="1202">0.13548387096774195</cx:pt>
          <cx:pt idx="1203">0.14193548387096774</cx:pt>
          <cx:pt idx="1204">0.14838709677419354</cx:pt>
          <cx:pt idx="1205">0.15483870967741936</cx:pt>
          <cx:pt idx="1206">0.16129032258064516</cx:pt>
          <cx:pt idx="1207">0.16774193548387098</cx:pt>
          <cx:pt idx="1208">0.17419354838709677</cx:pt>
          <cx:pt idx="1209">0.18064516129032257</cx:pt>
          <cx:pt idx="1210">0.18709677419354839</cx:pt>
          <cx:pt idx="1211">0.19354838709677419</cx:pt>
          <cx:pt idx="1212">0.20000000000000001</cx:pt>
          <cx:pt idx="1213">0.20645161290322581</cx:pt>
          <cx:pt idx="1214">0.2129032258064516</cx:pt>
          <cx:pt idx="1215">0.21935483870967742</cx:pt>
          <cx:pt idx="1216">0.22580645161290322</cx:pt>
          <cx:pt idx="1217">0.23225806451612904</cx:pt>
          <cx:pt idx="1218">0.23870967741935484</cx:pt>
          <cx:pt idx="1219">0.24516129032258063</cx:pt>
          <cx:pt idx="1220">0.25161290322580643</cx:pt>
          <cx:pt idx="1221">0.25806451612903225</cx:pt>
          <cx:pt idx="1222">0.26451612903225807</cx:pt>
          <cx:pt idx="1223">0.2709677419354839</cx:pt>
          <cx:pt idx="1224">0.27741935483870966</cx:pt>
          <cx:pt idx="1225">0.28387096774193549</cx:pt>
          <cx:pt idx="1226">0.29032258064516131</cx:pt>
          <cx:pt idx="1227">0.29677419354838708</cx:pt>
          <cx:pt idx="1228">0.3032258064516129</cx:pt>
          <cx:pt idx="1229">0.30967741935483872</cx:pt>
          <cx:pt idx="1230">0.31612903225806449</cx:pt>
          <cx:pt idx="1231">0.32258064516129031</cx:pt>
          <cx:pt idx="1232">0.32903225806451614</cx:pt>
          <cx:pt idx="1233">0.33548387096774196</cx:pt>
          <cx:pt idx="1234">0.34193548387096773</cx:pt>
          <cx:pt idx="1235">0.34838709677419355</cx:pt>
          <cx:pt idx="1236">0.35483870967741937</cx:pt>
          <cx:pt idx="1237">0.36129032258064514</cx:pt>
          <cx:pt idx="1238">0.36774193548387096</cx:pt>
          <cx:pt idx="1239">0.37419354838709679</cx:pt>
          <cx:pt idx="1240">0.38064516129032255</cx:pt>
          <cx:pt idx="1241">0.38709677419354838</cx:pt>
          <cx:pt idx="1242">0</cx:pt>
          <cx:pt idx="1243">0.0064516129032258064</cx:pt>
          <cx:pt idx="1244">0.012903225806451613</cx:pt>
          <cx:pt idx="1245">0.01935483870967742</cx:pt>
          <cx:pt idx="1246">0.025806451612903226</cx:pt>
          <cx:pt idx="1247">0.032258064516129031</cx:pt>
          <cx:pt idx="1248">0.03870967741935484</cx:pt>
          <cx:pt idx="1249">0.045161290322580643</cx:pt>
          <cx:pt idx="1250">0.051612903225806452</cx:pt>
          <cx:pt idx="1251">0.058064516129032261</cx:pt>
          <cx:pt idx="1252">0.064516129032258063</cx:pt>
          <cx:pt idx="1253">0.070967741935483872</cx:pt>
          <cx:pt idx="1254">0.077419354838709681</cx:pt>
          <cx:pt idx="1255">0.08387096774193549</cx:pt>
          <cx:pt idx="1256">0.090322580645161285</cx:pt>
          <cx:pt idx="1257">0.096774193548387094</cx:pt>
          <cx:pt idx="1258">0.1032258064516129</cx:pt>
          <cx:pt idx="1259">0.10967741935483871</cx:pt>
          <cx:pt idx="1260">0.11612903225806452</cx:pt>
          <cx:pt idx="1261">0.12258064516129032</cx:pt>
          <cx:pt idx="1262">0.12903225806451613</cx:pt>
          <cx:pt idx="1263">0.13548387096774195</cx:pt>
          <cx:pt idx="1264">0.14193548387096774</cx:pt>
          <cx:pt idx="1265">0.14838709677419354</cx:pt>
          <cx:pt idx="1266">0.15483870967741936</cx:pt>
          <cx:pt idx="1267">0.16129032258064516</cx:pt>
          <cx:pt idx="1268">0.16774193548387098</cx:pt>
          <cx:pt idx="1269">0.17419354838709677</cx:pt>
          <cx:pt idx="1270">0.18064516129032257</cx:pt>
          <cx:pt idx="1271">0.18709677419354839</cx:pt>
          <cx:pt idx="1272">0.19354838709677419</cx:pt>
          <cx:pt idx="1273">0.20000000000000001</cx:pt>
          <cx:pt idx="1274">0.20645161290322581</cx:pt>
          <cx:pt idx="1275">0.2129032258064516</cx:pt>
          <cx:pt idx="1276">0.21935483870967742</cx:pt>
          <cx:pt idx="1277">0.22580645161290322</cx:pt>
          <cx:pt idx="1278">0.23225806451612904</cx:pt>
          <cx:pt idx="1279">0.23870967741935484</cx:pt>
          <cx:pt idx="1280">0.24516129032258063</cx:pt>
          <cx:pt idx="1281">0.25161290322580643</cx:pt>
          <cx:pt idx="1282">0.25806451612903225</cx:pt>
          <cx:pt idx="1283">0.26451612903225807</cx:pt>
          <cx:pt idx="1284">0.2709677419354839</cx:pt>
          <cx:pt idx="1285">0.27741935483870966</cx:pt>
          <cx:pt idx="1286">0.28387096774193549</cx:pt>
          <cx:pt idx="1287">0.29032258064516131</cx:pt>
          <cx:pt idx="1288">0.29677419354838708</cx:pt>
          <cx:pt idx="1289">0.3032258064516129</cx:pt>
          <cx:pt idx="1290">0.30967741935483872</cx:pt>
          <cx:pt idx="1291">0.31612903225806449</cx:pt>
          <cx:pt idx="1292">0.32258064516129031</cx:pt>
          <cx:pt idx="1293">0.32903225806451614</cx:pt>
          <cx:pt idx="1294">0.33548387096774196</cx:pt>
          <cx:pt idx="1295">0.34193548387096773</cx:pt>
          <cx:pt idx="1296">0.34838709677419355</cx:pt>
          <cx:pt idx="1297">0.35483870967741937</cx:pt>
          <cx:pt idx="1298">0.36129032258064514</cx:pt>
          <cx:pt idx="1299">0.36774193548387096</cx:pt>
          <cx:pt idx="1300">0.37419354838709679</cx:pt>
          <cx:pt idx="1301">0.38064516129032255</cx:pt>
          <cx:pt idx="1302">0.38709677419354838</cx:pt>
          <cx:pt idx="1303">0.3935483870967742</cx:pt>
          <cx:pt idx="1304">0.40000000000000002</cx:pt>
          <cx:pt idx="1305">0.40645161290322579</cx:pt>
          <cx:pt idx="1306">0.41290322580645161</cx:pt>
          <cx:pt idx="1307">0.41935483870967744</cx:pt>
          <cx:pt idx="1308">0.4258064516129032</cx:pt>
          <cx:pt idx="1309">0.43225806451612903</cx:pt>
          <cx:pt idx="1310">0.43870967741935485</cx:pt>
          <cx:pt idx="1311">0.44516129032258067</cx:pt>
          <cx:pt idx="1312">0.45161290322580644</cx:pt>
          <cx:pt idx="1313">0.45806451612903226</cx:pt>
          <cx:pt idx="1314">0.46451612903225808</cx:pt>
          <cx:pt idx="1315">0.47096774193548385</cx:pt>
          <cx:pt idx="1316">0.47741935483870968</cx:pt>
          <cx:pt idx="1317">0.4838709677419355</cx:pt>
          <cx:pt idx="1318">0.49032258064516127</cx:pt>
          <cx:pt idx="1319">0.49677419354838709</cx:pt>
          <cx:pt idx="1320">0.50322580645161286</cx:pt>
          <cx:pt idx="1321">0.50967741935483868</cx:pt>
          <cx:pt idx="1322">0.5161290322580645</cx:pt>
          <cx:pt idx="1323">0.52258064516129032</cx:pt>
          <cx:pt idx="1324">0</cx:pt>
          <cx:pt idx="1325">0.0064516129032258064</cx:pt>
          <cx:pt idx="1326">0.012903225806451613</cx:pt>
          <cx:pt idx="1327">0.01935483870967742</cx:pt>
          <cx:pt idx="1328">0.025806451612903226</cx:pt>
          <cx:pt idx="1329">0.032258064516129031</cx:pt>
          <cx:pt idx="1330">0.03870967741935484</cx:pt>
          <cx:pt idx="1331">0.045161290322580643</cx:pt>
          <cx:pt idx="1332">0.051612903225806452</cx:pt>
          <cx:pt idx="1333">0.058064516129032261</cx:pt>
          <cx:pt idx="1334">0.064516129032258063</cx:pt>
          <cx:pt idx="1335">0.070967741935483872</cx:pt>
          <cx:pt idx="1336">0.077419354838709681</cx:pt>
          <cx:pt idx="1337">0.08387096774193549</cx:pt>
          <cx:pt idx="1338">0.090322580645161285</cx:pt>
          <cx:pt idx="1339">0.096774193548387094</cx:pt>
          <cx:pt idx="1340">0.1032258064516129</cx:pt>
          <cx:pt idx="1341">0.10967741935483871</cx:pt>
          <cx:pt idx="1342">0.11612903225806452</cx:pt>
          <cx:pt idx="1343">0.12258064516129032</cx:pt>
          <cx:pt idx="1344">0.12903225806451613</cx:pt>
          <cx:pt idx="1345">0.13548387096774195</cx:pt>
          <cx:pt idx="1346">0.14193548387096774</cx:pt>
          <cx:pt idx="1347">0.14838709677419354</cx:pt>
          <cx:pt idx="1348">0.15483870967741936</cx:pt>
          <cx:pt idx="1349">0.16129032258064516</cx:pt>
          <cx:pt idx="1350">0.16774193548387098</cx:pt>
          <cx:pt idx="1351">0.17419354838709677</cx:pt>
          <cx:pt idx="1352">0.18064516129032257</cx:pt>
          <cx:pt idx="1353">0.18709677419354839</cx:pt>
          <cx:pt idx="1354">0.19354838709677419</cx:pt>
          <cx:pt idx="1355">0.20000000000000001</cx:pt>
          <cx:pt idx="1356">0.20645161290322581</cx:pt>
          <cx:pt idx="1357">0.2129032258064516</cx:pt>
          <cx:pt idx="1358">0.21935483870967742</cx:pt>
          <cx:pt idx="1359">0.22580645161290322</cx:pt>
          <cx:pt idx="1360">0.23225806451612904</cx:pt>
          <cx:pt idx="1361">0.23870967741935484</cx:pt>
          <cx:pt idx="1362">0.24516129032258063</cx:pt>
          <cx:pt idx="1363">0.25161290322580643</cx:pt>
          <cx:pt idx="1364">0.25806451612903225</cx:pt>
          <cx:pt idx="1365">0.26451612903225807</cx:pt>
          <cx:pt idx="1366">0.2709677419354839</cx:pt>
          <cx:pt idx="1367">0.27741935483870966</cx:pt>
          <cx:pt idx="1368">0.28387096774193549</cx:pt>
          <cx:pt idx="1369">0.29032258064516131</cx:pt>
          <cx:pt idx="1370">0.29677419354838708</cx:pt>
          <cx:pt idx="1371">0.3032258064516129</cx:pt>
          <cx:pt idx="1372">0.30967741935483872</cx:pt>
          <cx:pt idx="1373">0.31612903225806449</cx:pt>
          <cx:pt idx="1374">0.32258064516129031</cx:pt>
          <cx:pt idx="1375">0.32903225806451614</cx:pt>
          <cx:pt idx="1376">0.33548387096774196</cx:pt>
          <cx:pt idx="1377">0.34193548387096773</cx:pt>
          <cx:pt idx="1378">0.34838709677419355</cx:pt>
          <cx:pt idx="1379">0.35483870967741937</cx:pt>
          <cx:pt idx="1380">0.36129032258064514</cx:pt>
          <cx:pt idx="1381">0.36774193548387096</cx:pt>
          <cx:pt idx="1382">0.37419354838709679</cx:pt>
          <cx:pt idx="1383">0.38064516129032255</cx:pt>
          <cx:pt idx="1384">0.38709677419354838</cx:pt>
          <cx:pt idx="1385">0.3935483870967742</cx:pt>
          <cx:pt idx="1386">0.40000000000000002</cx:pt>
          <cx:pt idx="1387">0.40645161290322579</cx:pt>
          <cx:pt idx="1388">0.41290322580645161</cx:pt>
          <cx:pt idx="1389">0.41935483870967744</cx:pt>
          <cx:pt idx="1390">0.4258064516129032</cx:pt>
          <cx:pt idx="1391">0.43225806451612903</cx:pt>
          <cx:pt idx="1392">0.43870967741935485</cx:pt>
          <cx:pt idx="1393">0.44516129032258067</cx:pt>
          <cx:pt idx="1394">0.45161290322580644</cx:pt>
          <cx:pt idx="1395">0.45806451612903226</cx:pt>
          <cx:pt idx="1396">0.46451612903225808</cx:pt>
          <cx:pt idx="1397">0.47096774193548385</cx:pt>
          <cx:pt idx="1398">0.47741935483870968</cx:pt>
          <cx:pt idx="1399">0.4838709677419355</cx:pt>
          <cx:pt idx="1400">0.49032258064516127</cx:pt>
          <cx:pt idx="1401">0.49677419354838709</cx:pt>
          <cx:pt idx="1402">0.50322580645161286</cx:pt>
          <cx:pt idx="1403">0.50967741935483868</cx:pt>
          <cx:pt idx="1404">0.5161290322580645</cx:pt>
          <cx:pt idx="1405">0.52258064516129032</cx:pt>
          <cx:pt idx="1406">0.52903225806451615</cx:pt>
          <cx:pt idx="1407">0.53548387096774197</cx:pt>
          <cx:pt idx="1408">0.54193548387096779</cx:pt>
          <cx:pt idx="1409">0.54838709677419351</cx:pt>
          <cx:pt idx="1410">0.55483870967741933</cx:pt>
          <cx:pt idx="1411">0.56129032258064515</cx:pt>
          <cx:pt idx="1412">0.56774193548387097</cx:pt>
          <cx:pt idx="1413">0.5741935483870968</cx:pt>
          <cx:pt idx="1414">0.58064516129032262</cx:pt>
          <cx:pt idx="1415">0.58709677419354833</cx:pt>
          <cx:pt idx="1416">0.59354838709677415</cx:pt>
          <cx:pt idx="1417">0.59999999999999998</cx:pt>
          <cx:pt idx="1418">0.6064516129032258</cx:pt>
          <cx:pt idx="1419">0.61290322580645162</cx:pt>
          <cx:pt idx="1420">0.61935483870967745</cx:pt>
          <cx:pt idx="1421">0.62580645161290327</cx:pt>
          <cx:pt idx="1422">0.63225806451612898</cx:pt>
          <cx:pt idx="1423">0.6387096774193548</cx:pt>
          <cx:pt idx="1424">0.64516129032258063</cx:pt>
          <cx:pt idx="1425">0.65161290322580645</cx:pt>
          <cx:pt idx="1426">0.65806451612903227</cx:pt>
          <cx:pt idx="1427">0.6645161290322581</cx:pt>
          <cx:pt idx="1428">0.67096774193548392</cx:pt>
          <cx:pt idx="1429">0.67741935483870963</cx:pt>
          <cx:pt idx="1430">0.68387096774193545</cx:pt>
          <cx:pt idx="1431">0.69032258064516128</cx:pt>
          <cx:pt idx="1432">0.6967741935483871</cx:pt>
          <cx:pt idx="1433">0.70322580645161292</cx:pt>
          <cx:pt idx="1434">0.70967741935483875</cx:pt>
          <cx:pt idx="1435">0.71612903225806457</cx:pt>
          <cx:pt idx="1436">0.72258064516129028</cx:pt>
          <cx:pt idx="1437">0.7290322580645161</cx:pt>
          <cx:pt idx="1438">0</cx:pt>
          <cx:pt idx="1439">0.0064516129032258064</cx:pt>
          <cx:pt idx="1440">0.012903225806451613</cx:pt>
          <cx:pt idx="1441">0.01935483870967742</cx:pt>
          <cx:pt idx="1442">0.025806451612903226</cx:pt>
          <cx:pt idx="1443">0.032258064516129031</cx:pt>
          <cx:pt idx="1444">0.03870967741935484</cx:pt>
          <cx:pt idx="1445">0.045161290322580643</cx:pt>
          <cx:pt idx="1446">0.051612903225806452</cx:pt>
          <cx:pt idx="1447">0.058064516129032261</cx:pt>
          <cx:pt idx="1448">0.064516129032258063</cx:pt>
          <cx:pt idx="1449">0.070967741935483872</cx:pt>
          <cx:pt idx="1450">0.077419354838709681</cx:pt>
          <cx:pt idx="1451">0.08387096774193549</cx:pt>
          <cx:pt idx="1452">0.090322580645161285</cx:pt>
          <cx:pt idx="1453">0.096774193548387094</cx:pt>
          <cx:pt idx="1454">0.1032258064516129</cx:pt>
          <cx:pt idx="1455">0.10967741935483871</cx:pt>
          <cx:pt idx="1456">0.11612903225806452</cx:pt>
          <cx:pt idx="1457">0.12258064516129032</cx:pt>
          <cx:pt idx="1458">0.12903225806451613</cx:pt>
          <cx:pt idx="1459">0.13548387096774195</cx:pt>
          <cx:pt idx="1460">0.14193548387096774</cx:pt>
          <cx:pt idx="1461">0.14838709677419354</cx:pt>
          <cx:pt idx="1462">0.15483870967741936</cx:pt>
          <cx:pt idx="1463">0.16129032258064516</cx:pt>
          <cx:pt idx="1464">0.16774193548387098</cx:pt>
          <cx:pt idx="1465">0.17419354838709677</cx:pt>
          <cx:pt idx="1466">0.18064516129032257</cx:pt>
          <cx:pt idx="1467">0.18709677419354839</cx:pt>
          <cx:pt idx="1468">0.19354838709677419</cx:pt>
          <cx:pt idx="1469">0.20000000000000001</cx:pt>
          <cx:pt idx="1470">0.20645161290322581</cx:pt>
          <cx:pt idx="1471">0.2129032258064516</cx:pt>
          <cx:pt idx="1472">0.21935483870967742</cx:pt>
          <cx:pt idx="1473">0.22580645161290322</cx:pt>
          <cx:pt idx="1474">0.23225806451612904</cx:pt>
          <cx:pt idx="1475">0.23870967741935484</cx:pt>
          <cx:pt idx="1476">0.24516129032258063</cx:pt>
          <cx:pt idx="1477">0.25161290322580643</cx:pt>
          <cx:pt idx="1478">0.25806451612903225</cx:pt>
          <cx:pt idx="1479">0.26451612903225807</cx:pt>
          <cx:pt idx="1480">0.2709677419354839</cx:pt>
          <cx:pt idx="1481">0.27741935483870966</cx:pt>
          <cx:pt idx="1482">0.28387096774193549</cx:pt>
          <cx:pt idx="1483">0.29032258064516131</cx:pt>
          <cx:pt idx="1484">0.29677419354838708</cx:pt>
          <cx:pt idx="1485">0.3032258064516129</cx:pt>
          <cx:pt idx="1486">0.30967741935483872</cx:pt>
          <cx:pt idx="1487">0.31612903225806449</cx:pt>
          <cx:pt idx="1488">0.32258064516129031</cx:pt>
          <cx:pt idx="1489">0.32903225806451614</cx:pt>
          <cx:pt idx="1490">0.33548387096774196</cx:pt>
          <cx:pt idx="1491">0.34193548387096773</cx:pt>
          <cx:pt idx="1492">0.34838709677419355</cx:pt>
          <cx:pt idx="1493">0.35483870967741937</cx:pt>
          <cx:pt idx="1494">0.36129032258064514</cx:pt>
          <cx:pt idx="1495">0.36774193548387096</cx:pt>
          <cx:pt idx="1496">0.37419354838709679</cx:pt>
          <cx:pt idx="1497">0.38064516129032255</cx:pt>
          <cx:pt idx="1498">0.38709677419354838</cx:pt>
          <cx:pt idx="1499">0.3935483870967742</cx:pt>
          <cx:pt idx="1500">0.40000000000000002</cx:pt>
          <cx:pt idx="1501">0.40645161290322579</cx:pt>
          <cx:pt idx="1502">0</cx:pt>
          <cx:pt idx="1503">0.0064516129032258064</cx:pt>
          <cx:pt idx="1504">0.012903225806451613</cx:pt>
          <cx:pt idx="1505">0.01935483870967742</cx:pt>
          <cx:pt idx="1506">0.025806451612903226</cx:pt>
          <cx:pt idx="1507">0.032258064516129031</cx:pt>
          <cx:pt idx="1508">0.03870967741935484</cx:pt>
          <cx:pt idx="1509">0.045161290322580643</cx:pt>
          <cx:pt idx="1510">0.051612903225806452</cx:pt>
          <cx:pt idx="1511">0.058064516129032261</cx:pt>
          <cx:pt idx="1512">0.064516129032258063</cx:pt>
          <cx:pt idx="1513">0.070967741935483872</cx:pt>
          <cx:pt idx="1514">0.077419354838709681</cx:pt>
          <cx:pt idx="1515">0.08387096774193549</cx:pt>
          <cx:pt idx="1516">0.090322580645161285</cx:pt>
          <cx:pt idx="1517">0.096774193548387094</cx:pt>
          <cx:pt idx="1518">0.1032258064516129</cx:pt>
          <cx:pt idx="1519">0.10967741935483871</cx:pt>
          <cx:pt idx="1520">0.11612903225806452</cx:pt>
          <cx:pt idx="1521">0.12258064516129032</cx:pt>
          <cx:pt idx="1522">0.12903225806451613</cx:pt>
          <cx:pt idx="1523">0.13548387096774195</cx:pt>
          <cx:pt idx="1524">0.14193548387096774</cx:pt>
          <cx:pt idx="1525">0.14838709677419354</cx:pt>
          <cx:pt idx="1526">0.15483870967741936</cx:pt>
          <cx:pt idx="1527">0.16129032258064516</cx:pt>
          <cx:pt idx="1528">0.16774193548387098</cx:pt>
          <cx:pt idx="1529">0.17419354838709677</cx:pt>
          <cx:pt idx="1530">0.18064516129032257</cx:pt>
          <cx:pt idx="1531">0.18709677419354839</cx:pt>
          <cx:pt idx="1532">0.19354838709677419</cx:pt>
          <cx:pt idx="1533">0.20000000000000001</cx:pt>
          <cx:pt idx="1534">0.20645161290322581</cx:pt>
          <cx:pt idx="1535">0.2129032258064516</cx:pt>
          <cx:pt idx="1536">0.21935483870967742</cx:pt>
          <cx:pt idx="1537">0.22580645161290322</cx:pt>
          <cx:pt idx="1538">0.23225806451612904</cx:pt>
          <cx:pt idx="1539">0.23870967741935484</cx:pt>
          <cx:pt idx="1540">0.24516129032258063</cx:pt>
          <cx:pt idx="1541">0.25161290322580643</cx:pt>
          <cx:pt idx="1542">0.25806451612903225</cx:pt>
          <cx:pt idx="1543">0.26451612903225807</cx:pt>
          <cx:pt idx="1544">0.2709677419354839</cx:pt>
          <cx:pt idx="1545">0.27741935483870966</cx:pt>
          <cx:pt idx="1546">0.28387096774193549</cx:pt>
          <cx:pt idx="1547">0.29032258064516131</cx:pt>
          <cx:pt idx="1548">0.29677419354838708</cx:pt>
          <cx:pt idx="1549">0.3032258064516129</cx:pt>
          <cx:pt idx="1550">0.30967741935483872</cx:pt>
          <cx:pt idx="1551">0.31612903225806449</cx:pt>
          <cx:pt idx="1552">0.32258064516129031</cx:pt>
          <cx:pt idx="1553">0.32903225806451614</cx:pt>
          <cx:pt idx="1554">0.33548387096774196</cx:pt>
          <cx:pt idx="1555">0.34193548387096773</cx:pt>
          <cx:pt idx="1556">0.34838709677419355</cx:pt>
          <cx:pt idx="1557">0.35483870967741937</cx:pt>
          <cx:pt idx="1558">0.36129032258064514</cx:pt>
          <cx:pt idx="1559">0.36774193548387096</cx:pt>
          <cx:pt idx="1560">0.37419354838709679</cx:pt>
          <cx:pt idx="1561">0.38064516129032255</cx:pt>
          <cx:pt idx="1562">0.38709677419354838</cx:pt>
          <cx:pt idx="1563">0.3935483870967742</cx:pt>
          <cx:pt idx="1564">0.40000000000000002</cx:pt>
          <cx:pt idx="1565">0.40645161290322579</cx:pt>
          <cx:pt idx="1566">0.41290322580645161</cx:pt>
          <cx:pt idx="1567">0.41935483870967744</cx:pt>
          <cx:pt idx="1568">0.4258064516129032</cx:pt>
          <cx:pt idx="1569">0.43225806451612903</cx:pt>
          <cx:pt idx="1570">0.43870967741935485</cx:pt>
          <cx:pt idx="1571">0.44516129032258067</cx:pt>
          <cx:pt idx="1572">0.45161290322580644</cx:pt>
          <cx:pt idx="1573">0.45806451612903226</cx:pt>
          <cx:pt idx="1574">0.46451612903225808</cx:pt>
          <cx:pt idx="1575">0.47096774193548385</cx:pt>
          <cx:pt idx="1576">0.47741935483870968</cx:pt>
          <cx:pt idx="1577">0.4838709677419355</cx:pt>
          <cx:pt idx="1578">0.49032258064516127</cx:pt>
          <cx:pt idx="1579">0.49677419354838709</cx:pt>
          <cx:pt idx="1580">0.50322580645161286</cx:pt>
          <cx:pt idx="1581">0.50967741935483868</cx:pt>
          <cx:pt idx="1582">0.5161290322580645</cx:pt>
          <cx:pt idx="1583">0.52258064516129032</cx:pt>
          <cx:pt idx="1584">0.52903225806451615</cx:pt>
          <cx:pt idx="1585">0.53548387096774197</cx:pt>
          <cx:pt idx="1586">0.54193548387096779</cx:pt>
          <cx:pt idx="1587">0.54838709677419351</cx:pt>
          <cx:pt idx="1588">0.55483870967741933</cx:pt>
          <cx:pt idx="1589">0.56129032258064515</cx:pt>
          <cx:pt idx="1590">0.56774193548387097</cx:pt>
          <cx:pt idx="1591">0.5741935483870968</cx:pt>
          <cx:pt idx="1592">0.58064516129032262</cx:pt>
          <cx:pt idx="1593">0.58709677419354833</cx:pt>
          <cx:pt idx="1594">0.59354838709677415</cx:pt>
          <cx:pt idx="1595">0.59999999999999998</cx:pt>
          <cx:pt idx="1596">0.6064516129032258</cx:pt>
          <cx:pt idx="1597">0.61290322580645162</cx:pt>
          <cx:pt idx="1598">0.61935483870967745</cx:pt>
          <cx:pt idx="1599">0.62580645161290327</cx:pt>
          <cx:pt idx="1600">0.63225806451612898</cx:pt>
          <cx:pt idx="1601">0.6387096774193548</cx:pt>
          <cx:pt idx="1602">0.64516129032258063</cx:pt>
          <cx:pt idx="1603">0.65161290322580645</cx:pt>
          <cx:pt idx="1604">0.65806451612903227</cx:pt>
          <cx:pt idx="1605">0.6645161290322581</cx:pt>
          <cx:pt idx="1606">0.67096774193548392</cx:pt>
          <cx:pt idx="1607">0.67741935483870963</cx:pt>
          <cx:pt idx="1608">0.68387096774193545</cx:pt>
          <cx:pt idx="1609">0.69032258064516128</cx:pt>
          <cx:pt idx="1610">0.6967741935483871</cx:pt>
          <cx:pt idx="1611">0.70322580645161292</cx:pt>
          <cx:pt idx="1612">0.70967741935483875</cx:pt>
          <cx:pt idx="1613">0.71612903225806457</cx:pt>
          <cx:pt idx="1614">0.72258064516129028</cx:pt>
          <cx:pt idx="1615">0.7290322580645161</cx:pt>
          <cx:pt idx="1616">0.73548387096774193</cx:pt>
          <cx:pt idx="1617">0.74193548387096775</cx:pt>
          <cx:pt idx="1618">0.74838709677419357</cx:pt>
          <cx:pt idx="1619">0.75483870967741939</cx:pt>
          <cx:pt idx="1620">0.76129032258064511</cx:pt>
          <cx:pt idx="1621">0.76774193548387093</cx:pt>
          <cx:pt idx="1622">0.77419354838709675</cx:pt>
          <cx:pt idx="1623">0.78064516129032258</cx:pt>
          <cx:pt idx="1624">0.7870967741935484</cx:pt>
          <cx:pt idx="1625">0.79354838709677422</cx:pt>
          <cx:pt idx="1626">0.80000000000000004</cx:pt>
          <cx:pt idx="1627">0.80645161290322576</cx:pt>
          <cx:pt idx="1628">0.81290322580645158</cx:pt>
          <cx:pt idx="1629">0.8193548387096774</cx:pt>
          <cx:pt idx="1630">0</cx:pt>
          <cx:pt idx="1631">0.0064516129032258064</cx:pt>
          <cx:pt idx="1632">0.012903225806451613</cx:pt>
          <cx:pt idx="1633">0.01935483870967742</cx:pt>
          <cx:pt idx="1634">0.025806451612903226</cx:pt>
          <cx:pt idx="1635">0.032258064516129031</cx:pt>
          <cx:pt idx="1636">0.03870967741935484</cx:pt>
          <cx:pt idx="1637">0.045161290322580643</cx:pt>
          <cx:pt idx="1638">0.051612903225806452</cx:pt>
          <cx:pt idx="1639">0.058064516129032261</cx:pt>
          <cx:pt idx="1640">0.064516129032258063</cx:pt>
          <cx:pt idx="1641">0.070967741935483872</cx:pt>
          <cx:pt idx="1642">0.077419354838709681</cx:pt>
          <cx:pt idx="1643">0.08387096774193549</cx:pt>
          <cx:pt idx="1644">0.090322580645161285</cx:pt>
          <cx:pt idx="1645">0.096774193548387094</cx:pt>
          <cx:pt idx="1646">0.1032258064516129</cx:pt>
          <cx:pt idx="1647">0.10967741935483871</cx:pt>
          <cx:pt idx="1648">0.11612903225806452</cx:pt>
          <cx:pt idx="1649">0.12258064516129032</cx:pt>
          <cx:pt idx="1650">0.12903225806451613</cx:pt>
          <cx:pt idx="1651">0.13548387096774195</cx:pt>
          <cx:pt idx="1652">0.14193548387096774</cx:pt>
          <cx:pt idx="1653">0.14838709677419354</cx:pt>
          <cx:pt idx="1654">0.15483870967741936</cx:pt>
          <cx:pt idx="1655">0.16129032258064516</cx:pt>
          <cx:pt idx="1656">0.16774193548387098</cx:pt>
          <cx:pt idx="1657">0.17419354838709677</cx:pt>
          <cx:pt idx="1658">0.18064516129032257</cx:pt>
          <cx:pt idx="1659">0.18709677419354839</cx:pt>
          <cx:pt idx="1660">0.19354838709677419</cx:pt>
          <cx:pt idx="1661">0.20000000000000001</cx:pt>
          <cx:pt idx="1662">0.20645161290322581</cx:pt>
          <cx:pt idx="1663">0.2129032258064516</cx:pt>
          <cx:pt idx="1664">0.21935483870967742</cx:pt>
          <cx:pt idx="1665">0.22580645161290322</cx:pt>
          <cx:pt idx="1666">0.23225806451612904</cx:pt>
          <cx:pt idx="1667">0.23870967741935484</cx:pt>
          <cx:pt idx="1668">0.24516129032258063</cx:pt>
          <cx:pt idx="1669">0.25161290322580643</cx:pt>
          <cx:pt idx="1670">0.25806451612903225</cx:pt>
          <cx:pt idx="1671">0.26451612903225807</cx:pt>
          <cx:pt idx="1672">0.2709677419354839</cx:pt>
          <cx:pt idx="1673">0.27741935483870966</cx:pt>
          <cx:pt idx="1674">0.28387096774193549</cx:pt>
          <cx:pt idx="1675">0.29032258064516131</cx:pt>
          <cx:pt idx="1676">0.29677419354838708</cx:pt>
          <cx:pt idx="1677">0.3032258064516129</cx:pt>
          <cx:pt idx="1678">0.30967741935483872</cx:pt>
          <cx:pt idx="1679">0.31612903225806449</cx:pt>
          <cx:pt idx="1680">0.32258064516129031</cx:pt>
          <cx:pt idx="1681">0.32903225806451614</cx:pt>
          <cx:pt idx="1682">0.33548387096774196</cx:pt>
          <cx:pt idx="1683">0.34193548387096773</cx:pt>
          <cx:pt idx="1684">0.34838709677419355</cx:pt>
          <cx:pt idx="1685">0.35483870967741937</cx:pt>
          <cx:pt idx="1686">0.36129032258064514</cx:pt>
          <cx:pt idx="1687">0.36774193548387096</cx:pt>
          <cx:pt idx="1688">0.37419354838709679</cx:pt>
          <cx:pt idx="1689">0.38064516129032255</cx:pt>
          <cx:pt idx="1690">0.38709677419354838</cx:pt>
          <cx:pt idx="1691">0.3935483870967742</cx:pt>
          <cx:pt idx="1692">0.40000000000000002</cx:pt>
          <cx:pt idx="1693">0.40645161290322579</cx:pt>
          <cx:pt idx="1694">0.41290322580645161</cx:pt>
          <cx:pt idx="1695">0.41935483870967744</cx:pt>
          <cx:pt idx="1696">0.4258064516129032</cx:pt>
          <cx:pt idx="1697">0.43225806451612903</cx:pt>
          <cx:pt idx="1698">0.43870967741935485</cx:pt>
          <cx:pt idx="1699">0.44516129032258067</cx:pt>
          <cx:pt idx="1700">0.45161290322580644</cx:pt>
          <cx:pt idx="1701">0.45806451612903226</cx:pt>
          <cx:pt idx="1702">0.46451612903225808</cx:pt>
          <cx:pt idx="1703">0.47096774193548385</cx:pt>
          <cx:pt idx="1704">0.47741935483870968</cx:pt>
          <cx:pt idx="1705">0.4838709677419355</cx:pt>
          <cx:pt idx="1706">0.49032258064516127</cx:pt>
          <cx:pt idx="1707">0.49677419354838709</cx:pt>
          <cx:pt idx="1708">0.50322580645161286</cx:pt>
          <cx:pt idx="1709">0.50967741935483868</cx:pt>
          <cx:pt idx="1710">0.5161290322580645</cx:pt>
          <cx:pt idx="1711">0.52258064516129032</cx:pt>
          <cx:pt idx="1712">0.52903225806451615</cx:pt>
          <cx:pt idx="1713">0.53548387096774197</cx:pt>
          <cx:pt idx="1714">0.54193548387096779</cx:pt>
          <cx:pt idx="1715">0.54838709677419351</cx:pt>
          <cx:pt idx="1716">0.55483870967741933</cx:pt>
          <cx:pt idx="1717">0.56129032258064515</cx:pt>
          <cx:pt idx="1718">0.56774193548387097</cx:pt>
          <cx:pt idx="1719">0.5741935483870968</cx:pt>
          <cx:pt idx="1720">0.58064516129032262</cx:pt>
          <cx:pt idx="1721">0.58709677419354833</cx:pt>
          <cx:pt idx="1722">0.59354838709677415</cx:pt>
          <cx:pt idx="1723">0.59999999999999998</cx:pt>
          <cx:pt idx="1724">0.6064516129032258</cx:pt>
          <cx:pt idx="1725">0.61290322580645162</cx:pt>
          <cx:pt idx="1726">0.61935483870967745</cx:pt>
          <cx:pt idx="1727">0.62580645161290327</cx:pt>
          <cx:pt idx="1728">0.63225806451612898</cx:pt>
          <cx:pt idx="1729">0.6387096774193548</cx:pt>
          <cx:pt idx="1730">0.64516129032258063</cx:pt>
          <cx:pt idx="1731">0.65161290322580645</cx:pt>
          <cx:pt idx="1732">0.65806451612903227</cx:pt>
          <cx:pt idx="1733">0.6645161290322581</cx:pt>
          <cx:pt idx="1734">0.67096774193548392</cx:pt>
          <cx:pt idx="1735">0.67741935483870963</cx:pt>
          <cx:pt idx="1736">0.68387096774193545</cx:pt>
          <cx:pt idx="1737">0.69032258064516128</cx:pt>
          <cx:pt idx="1738">0.6967741935483871</cx:pt>
          <cx:pt idx="1739">0.70322580645161292</cx:pt>
          <cx:pt idx="1740">0.70967741935483875</cx:pt>
          <cx:pt idx="1741">0.71612903225806457</cx:pt>
          <cx:pt idx="1742">0.72258064516129028</cx:pt>
          <cx:pt idx="1743">0.7290322580645161</cx:pt>
          <cx:pt idx="1744">0.73548387096774193</cx:pt>
          <cx:pt idx="1745">0.74193548387096775</cx:pt>
          <cx:pt idx="1746">0.74838709677419357</cx:pt>
          <cx:pt idx="1747">0.75483870967741939</cx:pt>
          <cx:pt idx="1748">0.76129032258064511</cx:pt>
          <cx:pt idx="1749">0.76774193548387093</cx:pt>
          <cx:pt idx="1750">0.77419354838709675</cx:pt>
          <cx:pt idx="1751">0.78064516129032258</cx:pt>
          <cx:pt idx="1752">0.7870967741935484</cx:pt>
          <cx:pt idx="1753">0.79354838709677422</cx:pt>
          <cx:pt idx="1754">0.80000000000000004</cx:pt>
          <cx:pt idx="1755">0.80645161290322576</cx:pt>
          <cx:pt idx="1756">0.81290322580645158</cx:pt>
          <cx:pt idx="1757">0.8193548387096774</cx:pt>
          <cx:pt idx="1758">0.82580645161290323</cx:pt>
          <cx:pt idx="1759">0.83225806451612905</cx:pt>
          <cx:pt idx="1760">0.83870967741935487</cx:pt>
          <cx:pt idx="1761">0.84516129032258069</cx:pt>
          <cx:pt idx="1762">0.85161290322580641</cx:pt>
          <cx:pt idx="1763">0.85806451612903223</cx:pt>
          <cx:pt idx="1764">0.86451612903225805</cx:pt>
          <cx:pt idx="1765">0</cx:pt>
          <cx:pt idx="1766">0.0064516129032258064</cx:pt>
          <cx:pt idx="1767">0.012903225806451613</cx:pt>
          <cx:pt idx="1768">0.01935483870967742</cx:pt>
          <cx:pt idx="1769">0.025806451612903226</cx:pt>
          <cx:pt idx="1770">0.032258064516129031</cx:pt>
          <cx:pt idx="1771">0.03870967741935484</cx:pt>
          <cx:pt idx="1772">0.045161290322580643</cx:pt>
          <cx:pt idx="1773">0.051612903225806452</cx:pt>
          <cx:pt idx="1774">0.058064516129032261</cx:pt>
          <cx:pt idx="1775">0.064516129032258063</cx:pt>
          <cx:pt idx="1776">0.070967741935483872</cx:pt>
          <cx:pt idx="1777">0.077419354838709681</cx:pt>
          <cx:pt idx="1778">0.08387096774193549</cx:pt>
          <cx:pt idx="1779">0.090322580645161285</cx:pt>
          <cx:pt idx="1780">0.096774193548387094</cx:pt>
          <cx:pt idx="1781">0.1032258064516129</cx:pt>
          <cx:pt idx="1782">0.10967741935483871</cx:pt>
          <cx:pt idx="1783">0.11612903225806452</cx:pt>
          <cx:pt idx="1784">0.12258064516129032</cx:pt>
          <cx:pt idx="1785">0.12903225806451613</cx:pt>
          <cx:pt idx="1786">0.13548387096774195</cx:pt>
          <cx:pt idx="1787">0.14193548387096774</cx:pt>
          <cx:pt idx="1788">0.14838709677419354</cx:pt>
          <cx:pt idx="1789">0.15483870967741936</cx:pt>
          <cx:pt idx="1790">0.16129032258064516</cx:pt>
          <cx:pt idx="1791">0.16774193548387098</cx:pt>
          <cx:pt idx="1792">0.17419354838709677</cx:pt>
          <cx:pt idx="1793">0.18064516129032257</cx:pt>
          <cx:pt idx="1794">0.18709677419354839</cx:pt>
          <cx:pt idx="1795">0.19354838709677419</cx:pt>
          <cx:pt idx="1796">0.20000000000000001</cx:pt>
          <cx:pt idx="1797">0.20645161290322581</cx:pt>
          <cx:pt idx="1798">0.2129032258064516</cx:pt>
          <cx:pt idx="1799">0.21935483870967742</cx:pt>
          <cx:pt idx="1800">0.22580645161290322</cx:pt>
          <cx:pt idx="1801">0.23225806451612904</cx:pt>
          <cx:pt idx="1802">0.23870967741935484</cx:pt>
          <cx:pt idx="1803">0.24516129032258063</cx:pt>
          <cx:pt idx="1804">0.25161290322580643</cx:pt>
          <cx:pt idx="1805">0.25806451612903225</cx:pt>
          <cx:pt idx="1806">0.26451612903225807</cx:pt>
          <cx:pt idx="1807">0.2709677419354839</cx:pt>
          <cx:pt idx="1808">0.27741935483870966</cx:pt>
          <cx:pt idx="1809">0.28387096774193549</cx:pt>
          <cx:pt idx="1810">0.29032258064516131</cx:pt>
          <cx:pt idx="1811">0.29677419354838708</cx:pt>
          <cx:pt idx="1812">0.3032258064516129</cx:pt>
          <cx:pt idx="1813">0.30967741935483872</cx:pt>
          <cx:pt idx="1814">0.31612903225806449</cx:pt>
          <cx:pt idx="1815">0.32258064516129031</cx:pt>
          <cx:pt idx="1816">0.32903225806451614</cx:pt>
          <cx:pt idx="1817">0.33548387096774196</cx:pt>
          <cx:pt idx="1818">0.34193548387096773</cx:pt>
          <cx:pt idx="1819">0.34838709677419355</cx:pt>
          <cx:pt idx="1820">0.35483870967741937</cx:pt>
          <cx:pt idx="1821">0.36129032258064514</cx:pt>
          <cx:pt idx="1822">0.36774193548387096</cx:pt>
          <cx:pt idx="1823">0.37419354838709679</cx:pt>
          <cx:pt idx="1824">0.38064516129032255</cx:pt>
          <cx:pt idx="1825">0.38709677419354838</cx:pt>
          <cx:pt idx="1826">0.3935483870967742</cx:pt>
          <cx:pt idx="1827">0.40000000000000002</cx:pt>
          <cx:pt idx="1828">0.40645161290322579</cx:pt>
          <cx:pt idx="1829">0.41290322580645161</cx:pt>
          <cx:pt idx="1830">0.41935483870967744</cx:pt>
          <cx:pt idx="1831">0.4258064516129032</cx:pt>
          <cx:pt idx="1832">0.43225806451612903</cx:pt>
          <cx:pt idx="1833">0.43870967741935485</cx:pt>
          <cx:pt idx="1834">0.44516129032258067</cx:pt>
          <cx:pt idx="1835">0.45161290322580644</cx:pt>
          <cx:pt idx="1836">0.45806451612903226</cx:pt>
          <cx:pt idx="1837">0.46451612903225808</cx:pt>
          <cx:pt idx="1838">0.47096774193548385</cx:pt>
          <cx:pt idx="1839">0.47741935483870968</cx:pt>
          <cx:pt idx="1840">0.4838709677419355</cx:pt>
          <cx:pt idx="1841">0.49032258064516127</cx:pt>
          <cx:pt idx="1842">0.49677419354838709</cx:pt>
          <cx:pt idx="1843">0.50322580645161286</cx:pt>
          <cx:pt idx="1844">0.50967741935483868</cx:pt>
          <cx:pt idx="1845">0.5161290322580645</cx:pt>
          <cx:pt idx="1846">0.52258064516129032</cx:pt>
          <cx:pt idx="1847">0.52903225806451615</cx:pt>
          <cx:pt idx="1848">0.53548387096774197</cx:pt>
          <cx:pt idx="1849">0.54193548387096779</cx:pt>
          <cx:pt idx="1850">0.54838709677419351</cx:pt>
          <cx:pt idx="1851">0.55483870967741933</cx:pt>
          <cx:pt idx="1852">0.56129032258064515</cx:pt>
          <cx:pt idx="1853">0.56774193548387097</cx:pt>
          <cx:pt idx="1854">0.5741935483870968</cx:pt>
          <cx:pt idx="1855">0.58064516129032262</cx:pt>
          <cx:pt idx="1856">0.58709677419354833</cx:pt>
          <cx:pt idx="1857">0.59354838709677415</cx:pt>
          <cx:pt idx="1858">0.59999999999999998</cx:pt>
          <cx:pt idx="1859">0.6064516129032258</cx:pt>
          <cx:pt idx="1860">0.61290322580645162</cx:pt>
          <cx:pt idx="1861">0.61935483870967745</cx:pt>
          <cx:pt idx="1862">0.62580645161290327</cx:pt>
          <cx:pt idx="1863">0.63225806451612898</cx:pt>
          <cx:pt idx="1864">0.6387096774193548</cx:pt>
          <cx:pt idx="1865">0.64516129032258063</cx:pt>
          <cx:pt idx="1866">0.65161290322580645</cx:pt>
          <cx:pt idx="1867">0.65806451612903227</cx:pt>
          <cx:pt idx="1868">0.6645161290322581</cx:pt>
          <cx:pt idx="1869">0.67096774193548392</cx:pt>
          <cx:pt idx="1870">0.67741935483870963</cx:pt>
          <cx:pt idx="1871">0.68387096774193545</cx:pt>
          <cx:pt idx="1872">0.69032258064516128</cx:pt>
          <cx:pt idx="1873">0.6967741935483871</cx:pt>
          <cx:pt idx="1874">0.70322580645161292</cx:pt>
          <cx:pt idx="1875">0.70967741935483875</cx:pt>
          <cx:pt idx="1876">0.71612903225806457</cx:pt>
          <cx:pt idx="1877">0.72258064516129028</cx:pt>
          <cx:pt idx="1878">0.7290322580645161</cx:pt>
          <cx:pt idx="1879">0.73548387096774193</cx:pt>
          <cx:pt idx="1880">0.74193548387096775</cx:pt>
          <cx:pt idx="1881">0.74838709677419357</cx:pt>
          <cx:pt idx="1882">0.75483870967741939</cx:pt>
          <cx:pt idx="1883">0.76129032258064511</cx:pt>
          <cx:pt idx="1884">0.76774193548387093</cx:pt>
          <cx:pt idx="1885">0.77419354838709675</cx:pt>
          <cx:pt idx="1886">0.78064516129032258</cx:pt>
          <cx:pt idx="1887">0.7870967741935484</cx:pt>
          <cx:pt idx="1888">0.79354838709677422</cx:pt>
          <cx:pt idx="1889">0.80000000000000004</cx:pt>
          <cx:pt idx="1890">0.80645161290322576</cx:pt>
          <cx:pt idx="1891">0.81290322580645158</cx:pt>
          <cx:pt idx="1892">0.8193548387096774</cx:pt>
          <cx:pt idx="1893">0.82580645161290323</cx:pt>
          <cx:pt idx="1894">0.83225806451612905</cx:pt>
          <cx:pt idx="1895">0.83870967741935487</cx:pt>
          <cx:pt idx="1896">0.84516129032258069</cx:pt>
          <cx:pt idx="1897">0.85161290322580641</cx:pt>
          <cx:pt idx="1898">0.85806451612903223</cx:pt>
          <cx:pt idx="1899">0.86451612903225805</cx:pt>
          <cx:pt idx="1900">0.87096774193548387</cx:pt>
          <cx:pt idx="1901">0.8774193548387097</cx:pt>
          <cx:pt idx="1902">0.88387096774193552</cx:pt>
          <cx:pt idx="1903">0.89032258064516134</cx:pt>
          <cx:pt idx="1904">0</cx:pt>
          <cx:pt idx="1905">0.0064516129032258064</cx:pt>
          <cx:pt idx="1906">0.012903225806451613</cx:pt>
          <cx:pt idx="1907">0.01935483870967742</cx:pt>
          <cx:pt idx="1908">0.025806451612903226</cx:pt>
          <cx:pt idx="1909">0.032258064516129031</cx:pt>
          <cx:pt idx="1910">0.03870967741935484</cx:pt>
          <cx:pt idx="1911">0.045161290322580643</cx:pt>
          <cx:pt idx="1912">0.051612903225806452</cx:pt>
          <cx:pt idx="1913">0.058064516129032261</cx:pt>
          <cx:pt idx="1914">0.064516129032258063</cx:pt>
          <cx:pt idx="1915">0.070967741935483872</cx:pt>
          <cx:pt idx="1916">0.077419354838709681</cx:pt>
          <cx:pt idx="1917">0.08387096774193549</cx:pt>
          <cx:pt idx="1918">0.090322580645161285</cx:pt>
          <cx:pt idx="1919">0.096774193548387094</cx:pt>
          <cx:pt idx="1920">0.1032258064516129</cx:pt>
          <cx:pt idx="1921">0.10967741935483871</cx:pt>
          <cx:pt idx="1922">0.11612903225806452</cx:pt>
          <cx:pt idx="1923">0.12258064516129032</cx:pt>
          <cx:pt idx="1924">0.12903225806451613</cx:pt>
          <cx:pt idx="1925">0.13548387096774195</cx:pt>
          <cx:pt idx="1926">0.14193548387096774</cx:pt>
          <cx:pt idx="1927">0.14838709677419354</cx:pt>
          <cx:pt idx="1928">0.15483870967741936</cx:pt>
          <cx:pt idx="1929">0.16129032258064516</cx:pt>
          <cx:pt idx="1930">0.16774193548387098</cx:pt>
          <cx:pt idx="1931">0.17419354838709677</cx:pt>
          <cx:pt idx="1932">0.18064516129032257</cx:pt>
          <cx:pt idx="1933">0.18709677419354839</cx:pt>
          <cx:pt idx="1934">0.19354838709677419</cx:pt>
          <cx:pt idx="1935">0.20000000000000001</cx:pt>
          <cx:pt idx="1936">0.20645161290322581</cx:pt>
          <cx:pt idx="1937">0.2129032258064516</cx:pt>
          <cx:pt idx="1938">0.21935483870967742</cx:pt>
          <cx:pt idx="1939">0.22580645161290322</cx:pt>
          <cx:pt idx="1940">0.23225806451612904</cx:pt>
          <cx:pt idx="1941">0.23870967741935484</cx:pt>
          <cx:pt idx="1942">0.24516129032258063</cx:pt>
          <cx:pt idx="1943">0.25161290322580643</cx:pt>
          <cx:pt idx="1944">0.25806451612903225</cx:pt>
          <cx:pt idx="1945">0.26451612903225807</cx:pt>
          <cx:pt idx="1946">0.2709677419354839</cx:pt>
          <cx:pt idx="1947">0.27741935483870966</cx:pt>
          <cx:pt idx="1948">0.28387096774193549</cx:pt>
          <cx:pt idx="1949">0.29032258064516131</cx:pt>
          <cx:pt idx="1950">0.29677419354838708</cx:pt>
          <cx:pt idx="1951">0.3032258064516129</cx:pt>
          <cx:pt idx="1952">0.30967741935483872</cx:pt>
          <cx:pt idx="1953">0.31612903225806449</cx:pt>
          <cx:pt idx="1954">0.32258064516129031</cx:pt>
          <cx:pt idx="1955">0.32903225806451614</cx:pt>
          <cx:pt idx="1956">0.33548387096774196</cx:pt>
          <cx:pt idx="1957">0.34193548387096773</cx:pt>
          <cx:pt idx="1958">0.34838709677419355</cx:pt>
          <cx:pt idx="1959">0.35483870967741937</cx:pt>
          <cx:pt idx="1960">0.36129032258064514</cx:pt>
          <cx:pt idx="1961">0.36774193548387096</cx:pt>
          <cx:pt idx="1962">0.37419354838709679</cx:pt>
          <cx:pt idx="1963">0.38064516129032255</cx:pt>
          <cx:pt idx="1964">0.38709677419354838</cx:pt>
          <cx:pt idx="1965">0.3935483870967742</cx:pt>
          <cx:pt idx="1966">0.40000000000000002</cx:pt>
          <cx:pt idx="1967">0.40645161290322579</cx:pt>
          <cx:pt idx="1968">0.41290322580645161</cx:pt>
          <cx:pt idx="1969">0.41935483870967744</cx:pt>
          <cx:pt idx="1970">0.4258064516129032</cx:pt>
          <cx:pt idx="1971">0.43225806451612903</cx:pt>
          <cx:pt idx="1972">0</cx:pt>
          <cx:pt idx="1973">0.0064516129032258064</cx:pt>
          <cx:pt idx="1974">0.012903225806451613</cx:pt>
          <cx:pt idx="1975">0.01935483870967742</cx:pt>
          <cx:pt idx="1976">0.025806451612903226</cx:pt>
          <cx:pt idx="1977">0.032258064516129031</cx:pt>
          <cx:pt idx="1978">0.03870967741935484</cx:pt>
          <cx:pt idx="1979">0.045161290322580643</cx:pt>
          <cx:pt idx="1980">0.051612903225806452</cx:pt>
          <cx:pt idx="1981">0.058064516129032261</cx:pt>
          <cx:pt idx="1982">0.064516129032258063</cx:pt>
          <cx:pt idx="1983">0.070967741935483872</cx:pt>
          <cx:pt idx="1984">0.077419354838709681</cx:pt>
          <cx:pt idx="1985">0.08387096774193549</cx:pt>
          <cx:pt idx="1986">0.090322580645161285</cx:pt>
          <cx:pt idx="1987">0.096774193548387094</cx:pt>
          <cx:pt idx="1988">0.1032258064516129</cx:pt>
          <cx:pt idx="1989">0.10967741935483871</cx:pt>
          <cx:pt idx="1990">0.11612903225806452</cx:pt>
          <cx:pt idx="1991">0.12258064516129032</cx:pt>
          <cx:pt idx="1992">0.12903225806451613</cx:pt>
          <cx:pt idx="1993">0.13548387096774195</cx:pt>
          <cx:pt idx="1994">0.14193548387096774</cx:pt>
          <cx:pt idx="1995">0.14838709677419354</cx:pt>
          <cx:pt idx="1996">0.15483870967741936</cx:pt>
          <cx:pt idx="1997">0.16129032258064516</cx:pt>
          <cx:pt idx="1998">0.16774193548387098</cx:pt>
          <cx:pt idx="1999">0.17419354838709677</cx:pt>
          <cx:pt idx="2000">0.18064516129032257</cx:pt>
          <cx:pt idx="2001">0.18709677419354839</cx:pt>
          <cx:pt idx="2002">0.19354838709677419</cx:pt>
          <cx:pt idx="2003">0.20000000000000001</cx:pt>
          <cx:pt idx="2004">0.20645161290322581</cx:pt>
          <cx:pt idx="2005">0.2129032258064516</cx:pt>
          <cx:pt idx="2006">0.21935483870967742</cx:pt>
          <cx:pt idx="2007">0.22580645161290322</cx:pt>
          <cx:pt idx="2008">0.23225806451612904</cx:pt>
          <cx:pt idx="2009">0.23870967741935484</cx:pt>
          <cx:pt idx="2010">0.24516129032258063</cx:pt>
          <cx:pt idx="2011">0.25161290322580643</cx:pt>
          <cx:pt idx="2012">0.25806451612903225</cx:pt>
          <cx:pt idx="2013">0.26451612903225807</cx:pt>
          <cx:pt idx="2014">0.2709677419354839</cx:pt>
          <cx:pt idx="2015">0.27741935483870966</cx:pt>
          <cx:pt idx="2016">0.28387096774193549</cx:pt>
          <cx:pt idx="2017">0.29032258064516131</cx:pt>
          <cx:pt idx="2018">0.29677419354838708</cx:pt>
          <cx:pt idx="2019">0.3032258064516129</cx:pt>
          <cx:pt idx="2020">0.30967741935483872</cx:pt>
          <cx:pt idx="2021">0.31612903225806449</cx:pt>
          <cx:pt idx="2022">0.32258064516129031</cx:pt>
          <cx:pt idx="2023">0.32903225806451614</cx:pt>
          <cx:pt idx="2024">0.33548387096774196</cx:pt>
          <cx:pt idx="2025">0.34193548387096773</cx:pt>
          <cx:pt idx="2026">0.34838709677419355</cx:pt>
          <cx:pt idx="2027">0.35483870967741937</cx:pt>
          <cx:pt idx="2028">0.36129032258064514</cx:pt>
          <cx:pt idx="2029">0.36774193548387096</cx:pt>
          <cx:pt idx="2030">0.37419354838709679</cx:pt>
          <cx:pt idx="2031">0.38064516129032255</cx:pt>
          <cx:pt idx="2032">0.38709677419354838</cx:pt>
          <cx:pt idx="2033">0.3935483870967742</cx:pt>
          <cx:pt idx="2034">0.40000000000000002</cx:pt>
          <cx:pt idx="2035">0.40645161290322579</cx:pt>
          <cx:pt idx="2036">0.41290322580645161</cx:pt>
          <cx:pt idx="2037">0.41935483870967744</cx:pt>
          <cx:pt idx="2038">0.4258064516129032</cx:pt>
          <cx:pt idx="2039">0.43225806451612903</cx:pt>
          <cx:pt idx="2040">0.43870967741935485</cx:pt>
          <cx:pt idx="2041">0.44516129032258067</cx:pt>
          <cx:pt idx="2042">0.45161290322580644</cx:pt>
          <cx:pt idx="2043">0.45806451612903226</cx:pt>
          <cx:pt idx="2044">0.46451612903225808</cx:pt>
          <cx:pt idx="2045">0.47096774193548385</cx:pt>
          <cx:pt idx="2046">0.47741935483870968</cx:pt>
          <cx:pt idx="2047">0.4838709677419355</cx:pt>
          <cx:pt idx="2048">0.49032258064516127</cx:pt>
          <cx:pt idx="2049">0.49677419354838709</cx:pt>
          <cx:pt idx="2050">0.50322580645161286</cx:pt>
          <cx:pt idx="2051">0.50967741935483868</cx:pt>
          <cx:pt idx="2052">0.5161290322580645</cx:pt>
          <cx:pt idx="2053">0.52258064516129032</cx:pt>
          <cx:pt idx="2054">0.52903225806451615</cx:pt>
          <cx:pt idx="2055">0.53548387096774197</cx:pt>
          <cx:pt idx="2056">0.54193548387096779</cx:pt>
          <cx:pt idx="2057">0.54838709677419351</cx:pt>
          <cx:pt idx="2058">0.55483870967741933</cx:pt>
          <cx:pt idx="2059">0.56129032258064515</cx:pt>
          <cx:pt idx="2060">0.56774193548387097</cx:pt>
          <cx:pt idx="2061">0.5741935483870968</cx:pt>
          <cx:pt idx="2062">0.58064516129032262</cx:pt>
          <cx:pt idx="2063">0.58709677419354833</cx:pt>
          <cx:pt idx="2064">0.59354838709677415</cx:pt>
          <cx:pt idx="2065">0.59999999999999998</cx:pt>
          <cx:pt idx="2066">0.6064516129032258</cx:pt>
          <cx:pt idx="2067">0.61290322580645162</cx:pt>
          <cx:pt idx="2068">0.61935483870967745</cx:pt>
          <cx:pt idx="2069">0.62580645161290327</cx:pt>
          <cx:pt idx="2070">0.63225806451612898</cx:pt>
          <cx:pt idx="2071">0.6387096774193548</cx:pt>
          <cx:pt idx="2072">0.64516129032258063</cx:pt>
          <cx:pt idx="2073">0.65161290322580645</cx:pt>
          <cx:pt idx="2074">0.65806451612903227</cx:pt>
          <cx:pt idx="2075">0.6645161290322581</cx:pt>
          <cx:pt idx="2076">0.67096774193548392</cx:pt>
          <cx:pt idx="2077">0.67741935483870963</cx:pt>
          <cx:pt idx="2078">0.68387096774193545</cx:pt>
          <cx:pt idx="2079">0.69032258064516128</cx:pt>
          <cx:pt idx="2080">0.6967741935483871</cx:pt>
          <cx:pt idx="2081">0.70322580645161292</cx:pt>
          <cx:pt idx="2082">0.70967741935483875</cx:pt>
          <cx:pt idx="2083">0.71612903225806457</cx:pt>
          <cx:pt idx="2084">0</cx:pt>
          <cx:pt idx="2085">0.0064516129032258064</cx:pt>
          <cx:pt idx="2086">0.012903225806451613</cx:pt>
          <cx:pt idx="2087">0.01935483870967742</cx:pt>
          <cx:pt idx="2088">0.025806451612903226</cx:pt>
          <cx:pt idx="2089">0.032258064516129031</cx:pt>
          <cx:pt idx="2090">0.03870967741935484</cx:pt>
          <cx:pt idx="2091">0.045161290322580643</cx:pt>
          <cx:pt idx="2092">0.051612903225806452</cx:pt>
          <cx:pt idx="2093">0.058064516129032261</cx:pt>
          <cx:pt idx="2094">0.064516129032258063</cx:pt>
          <cx:pt idx="2095">0.070967741935483872</cx:pt>
          <cx:pt idx="2096">0.077419354838709681</cx:pt>
          <cx:pt idx="2097">0.08387096774193549</cx:pt>
          <cx:pt idx="2098">0.090322580645161285</cx:pt>
          <cx:pt idx="2099">0.096774193548387094</cx:pt>
          <cx:pt idx="2100">0.1032258064516129</cx:pt>
          <cx:pt idx="2101">0.10967741935483871</cx:pt>
          <cx:pt idx="2102">0.11612903225806452</cx:pt>
          <cx:pt idx="2103">0.12258064516129032</cx:pt>
          <cx:pt idx="2104">0.12903225806451613</cx:pt>
          <cx:pt idx="2105">0.13548387096774195</cx:pt>
          <cx:pt idx="2106">0.14193548387096774</cx:pt>
          <cx:pt idx="2107">0.14838709677419354</cx:pt>
          <cx:pt idx="2108">0.15483870967741936</cx:pt>
          <cx:pt idx="2109">0.16129032258064516</cx:pt>
          <cx:pt idx="2110">0.16774193548387098</cx:pt>
          <cx:pt idx="2111">0.17419354838709677</cx:pt>
          <cx:pt idx="2112">0.18064516129032257</cx:pt>
          <cx:pt idx="2113">0.18709677419354839</cx:pt>
          <cx:pt idx="2114">0.19354838709677419</cx:pt>
          <cx:pt idx="2115">0.20000000000000001</cx:pt>
          <cx:pt idx="2116">0.20645161290322581</cx:pt>
          <cx:pt idx="2117">0.2129032258064516</cx:pt>
          <cx:pt idx="2118">0.21935483870967742</cx:pt>
          <cx:pt idx="2119">0.22580645161290322</cx:pt>
          <cx:pt idx="2120">0.23225806451612904</cx:pt>
          <cx:pt idx="2121">0.23870967741935484</cx:pt>
          <cx:pt idx="2122">0.24516129032258063</cx:pt>
          <cx:pt idx="2123">0.25161290322580643</cx:pt>
          <cx:pt idx="2124">0.25806451612903225</cx:pt>
          <cx:pt idx="2125">0.26451612903225807</cx:pt>
          <cx:pt idx="2126">0.2709677419354839</cx:pt>
          <cx:pt idx="2127">0.27741935483870966</cx:pt>
          <cx:pt idx="2128">0.28387096774193549</cx:pt>
          <cx:pt idx="2129">0.29032258064516131</cx:pt>
          <cx:pt idx="2130">0.29677419354838708</cx:pt>
          <cx:pt idx="2131">0.3032258064516129</cx:pt>
          <cx:pt idx="2132">0.30967741935483872</cx:pt>
          <cx:pt idx="2133">0.31612903225806449</cx:pt>
          <cx:pt idx="2134">0.32258064516129031</cx:pt>
          <cx:pt idx="2135">0.32903225806451614</cx:pt>
          <cx:pt idx="2136">0.33548387096774196</cx:pt>
          <cx:pt idx="2137">0.34193548387096773</cx:pt>
          <cx:pt idx="2138">0.34838709677419355</cx:pt>
          <cx:pt idx="2139">0.35483870967741937</cx:pt>
          <cx:pt idx="2140">0.36129032258064514</cx:pt>
          <cx:pt idx="2141">0.36774193548387096</cx:pt>
          <cx:pt idx="2142">0.37419354838709679</cx:pt>
          <cx:pt idx="2143">0.38064516129032255</cx:pt>
          <cx:pt idx="2144">0.38709677419354838</cx:pt>
          <cx:pt idx="2145">0.3935483870967742</cx:pt>
          <cx:pt idx="2146">0.40000000000000002</cx:pt>
          <cx:pt idx="2147">0.40645161290322579</cx:pt>
          <cx:pt idx="2148">0.41290322580645161</cx:pt>
          <cx:pt idx="2149">0.41935483870967744</cx:pt>
          <cx:pt idx="2150">0.4258064516129032</cx:pt>
          <cx:pt idx="2151">0.43225806451612903</cx:pt>
          <cx:pt idx="2152">0.43870967741935485</cx:pt>
          <cx:pt idx="2153">0.44516129032258067</cx:pt>
          <cx:pt idx="2154">0.45161290322580644</cx:pt>
          <cx:pt idx="2155">0.45806451612903226</cx:pt>
          <cx:pt idx="2156">0.46451612903225808</cx:pt>
          <cx:pt idx="2157">0.47096774193548385</cx:pt>
          <cx:pt idx="2158">0.47741935483870968</cx:pt>
          <cx:pt idx="2159">0.4838709677419355</cx:pt>
          <cx:pt idx="2160">0.49032258064516127</cx:pt>
          <cx:pt idx="2161">0.49677419354838709</cx:pt>
          <cx:pt idx="2162">0.50322580645161286</cx:pt>
          <cx:pt idx="2163">0.50967741935483868</cx:pt>
          <cx:pt idx="2164">0.5161290322580645</cx:pt>
          <cx:pt idx="2165">0.52258064516129032</cx:pt>
          <cx:pt idx="2166">0.52903225806451615</cx:pt>
          <cx:pt idx="2167">0.53548387096774197</cx:pt>
          <cx:pt idx="2168">0.54193548387096779</cx:pt>
          <cx:pt idx="2169">0.54838709677419351</cx:pt>
          <cx:pt idx="2170">0.55483870967741933</cx:pt>
          <cx:pt idx="2171">0.56129032258064515</cx:pt>
          <cx:pt idx="2172">0.56774193548387097</cx:pt>
          <cx:pt idx="2173">0.5741935483870968</cx:pt>
          <cx:pt idx="2174">0.58064516129032262</cx:pt>
          <cx:pt idx="2175">0.58709677419354833</cx:pt>
          <cx:pt idx="2176">0.59354838709677415</cx:pt>
          <cx:pt idx="2177">0.59999999999999998</cx:pt>
          <cx:pt idx="2178">0.6064516129032258</cx:pt>
          <cx:pt idx="2179">0.61290322580645162</cx:pt>
          <cx:pt idx="2180">0.61935483870967745</cx:pt>
          <cx:pt idx="2181">0.62580645161290327</cx:pt>
          <cx:pt idx="2182">0.63225806451612898</cx:pt>
          <cx:pt idx="2183">0.6387096774193548</cx:pt>
          <cx:pt idx="2184">0.64516129032258063</cx:pt>
          <cx:pt idx="2185">0.65161290322580645</cx:pt>
          <cx:pt idx="2186">0.65806451612903227</cx:pt>
          <cx:pt idx="2187">0.6645161290322581</cx:pt>
          <cx:pt idx="2188">0.67096774193548392</cx:pt>
          <cx:pt idx="2189">0.67741935483870963</cx:pt>
          <cx:pt idx="2190">0.68387096774193545</cx:pt>
          <cx:pt idx="2191">0.69032258064516128</cx:pt>
          <cx:pt idx="2192">0.6967741935483871</cx:pt>
          <cx:pt idx="2193">0.70322580645161292</cx:pt>
          <cx:pt idx="2194">0.70967741935483875</cx:pt>
          <cx:pt idx="2195">0.71612903225806457</cx:pt>
          <cx:pt idx="2196">0.72258064516129028</cx:pt>
          <cx:pt idx="2197">0.7290322580645161</cx:pt>
          <cx:pt idx="2198">0.73548387096774193</cx:pt>
          <cx:pt idx="2199">0.74193548387096775</cx:pt>
          <cx:pt idx="2200">0.74838709677419357</cx:pt>
          <cx:pt idx="2201">0.75483870967741939</cx:pt>
          <cx:pt idx="2202">0.76129032258064511</cx:pt>
          <cx:pt idx="2203">0.76774193548387093</cx:pt>
          <cx:pt idx="2204">0.77419354838709675</cx:pt>
          <cx:pt idx="2205">0.78064516129032258</cx:pt>
          <cx:pt idx="2206">0.7870967741935484</cx:pt>
          <cx:pt idx="2207">0.79354838709677422</cx:pt>
          <cx:pt idx="2208">0.80000000000000004</cx:pt>
          <cx:pt idx="2209">0.80645161290322576</cx:pt>
          <cx:pt idx="2210">0.81290322580645158</cx:pt>
          <cx:pt idx="2211">0.8193548387096774</cx:pt>
          <cx:pt idx="2212">0.82580645161290323</cx:pt>
          <cx:pt idx="2213">0.83225806451612905</cx:pt>
          <cx:pt idx="2214">0.83870967741935487</cx:pt>
          <cx:pt idx="2215">0</cx:pt>
          <cx:pt idx="2216">0.0064516129032258064</cx:pt>
          <cx:pt idx="2217">0.012903225806451613</cx:pt>
          <cx:pt idx="2218">0.01935483870967742</cx:pt>
          <cx:pt idx="2219">0.025806451612903226</cx:pt>
          <cx:pt idx="2220">0.032258064516129031</cx:pt>
          <cx:pt idx="2221">0.03870967741935484</cx:pt>
          <cx:pt idx="2222">0.045161290322580643</cx:pt>
          <cx:pt idx="2223">0.051612903225806452</cx:pt>
          <cx:pt idx="2224">0.058064516129032261</cx:pt>
          <cx:pt idx="2225">0.064516129032258063</cx:pt>
          <cx:pt idx="2226">0.070967741935483872</cx:pt>
          <cx:pt idx="2227">0.077419354838709681</cx:pt>
          <cx:pt idx="2228">0.08387096774193549</cx:pt>
          <cx:pt idx="2229">0.090322580645161285</cx:pt>
          <cx:pt idx="2230">0.096774193548387094</cx:pt>
          <cx:pt idx="2231">0.1032258064516129</cx:pt>
          <cx:pt idx="2232">0.10967741935483871</cx:pt>
          <cx:pt idx="2233">0.11612903225806452</cx:pt>
          <cx:pt idx="2234">0.12258064516129032</cx:pt>
          <cx:pt idx="2235">0.12903225806451613</cx:pt>
          <cx:pt idx="2236">0.13548387096774195</cx:pt>
          <cx:pt idx="2237">0.14193548387096774</cx:pt>
          <cx:pt idx="2238">0.14838709677419354</cx:pt>
          <cx:pt idx="2239">0.15483870967741936</cx:pt>
          <cx:pt idx="2240">0.16129032258064516</cx:pt>
          <cx:pt idx="2241">0.16774193548387098</cx:pt>
          <cx:pt idx="2242">0.17419354838709677</cx:pt>
          <cx:pt idx="2243">0.18064516129032257</cx:pt>
          <cx:pt idx="2244">0.18709677419354839</cx:pt>
          <cx:pt idx="2245">0.19354838709677419</cx:pt>
          <cx:pt idx="2246">0.20000000000000001</cx:pt>
          <cx:pt idx="2247">0.20645161290322581</cx:pt>
          <cx:pt idx="2248">0.2129032258064516</cx:pt>
          <cx:pt idx="2249">0.21935483870967742</cx:pt>
          <cx:pt idx="2250">0.22580645161290322</cx:pt>
          <cx:pt idx="2251">0.23225806451612904</cx:pt>
          <cx:pt idx="2252">0.23870967741935484</cx:pt>
          <cx:pt idx="2253">0.24516129032258063</cx:pt>
          <cx:pt idx="2254">0.25161290322580643</cx:pt>
          <cx:pt idx="2255">0.25806451612903225</cx:pt>
          <cx:pt idx="2256">0.26451612903225807</cx:pt>
          <cx:pt idx="2257">0.2709677419354839</cx:pt>
          <cx:pt idx="2258">0.27741935483870966</cx:pt>
          <cx:pt idx="2259">0.28387096774193549</cx:pt>
          <cx:pt idx="2260">0.29032258064516131</cx:pt>
          <cx:pt idx="2261">0.29677419354838708</cx:pt>
          <cx:pt idx="2262">0.3032258064516129</cx:pt>
          <cx:pt idx="2263">0.30967741935483872</cx:pt>
          <cx:pt idx="2264">0.31612903225806449</cx:pt>
          <cx:pt idx="2265">0.32258064516129031</cx:pt>
          <cx:pt idx="2266">0.32903225806451614</cx:pt>
          <cx:pt idx="2267">0.33548387096774196</cx:pt>
          <cx:pt idx="2268">0.34193548387096773</cx:pt>
          <cx:pt idx="2269">0.34838709677419355</cx:pt>
          <cx:pt idx="2270">0.35483870967741937</cx:pt>
          <cx:pt idx="2271">0.36129032258064514</cx:pt>
          <cx:pt idx="2272">0.36774193548387096</cx:pt>
          <cx:pt idx="2273">0.37419354838709679</cx:pt>
          <cx:pt idx="2274">0.38064516129032255</cx:pt>
          <cx:pt idx="2275">0.38709677419354838</cx:pt>
          <cx:pt idx="2276">0.3935483870967742</cx:pt>
          <cx:pt idx="2277">0.40000000000000002</cx:pt>
          <cx:pt idx="2278">0.40645161290322579</cx:pt>
          <cx:pt idx="2279">0.41290322580645161</cx:pt>
          <cx:pt idx="2280">0.41935483870967744</cx:pt>
          <cx:pt idx="2281">0.4258064516129032</cx:pt>
          <cx:pt idx="2282">0.43225806451612903</cx:pt>
          <cx:pt idx="2283">0.43870967741935485</cx:pt>
          <cx:pt idx="2284">0.44516129032258067</cx:pt>
          <cx:pt idx="2285">0.45161290322580644</cx:pt>
          <cx:pt idx="2286">0.45806451612903226</cx:pt>
          <cx:pt idx="2287">0.46451612903225808</cx:pt>
          <cx:pt idx="2288">0.47096774193548385</cx:pt>
          <cx:pt idx="2289">0.47741935483870968</cx:pt>
          <cx:pt idx="2290">0.4838709677419355</cx:pt>
          <cx:pt idx="2291">0.49032258064516127</cx:pt>
          <cx:pt idx="2292">0.49677419354838709</cx:pt>
          <cx:pt idx="2293">0.50322580645161286</cx:pt>
          <cx:pt idx="2294">0.50967741935483868</cx:pt>
          <cx:pt idx="2295">0.5161290322580645</cx:pt>
          <cx:pt idx="2296">0.52258064516129032</cx:pt>
          <cx:pt idx="2297">0.52903225806451615</cx:pt>
          <cx:pt idx="2298">0.53548387096774197</cx:pt>
          <cx:pt idx="2299">0.54193548387096779</cx:pt>
          <cx:pt idx="2300">0.54838709677419351</cx:pt>
          <cx:pt idx="2301">0.55483870967741933</cx:pt>
          <cx:pt idx="2302">0.56129032258064515</cx:pt>
          <cx:pt idx="2303">0.56774193548387097</cx:pt>
          <cx:pt idx="2304">0.5741935483870968</cx:pt>
          <cx:pt idx="2305">0.58064516129032262</cx:pt>
          <cx:pt idx="2306">0.58709677419354833</cx:pt>
          <cx:pt idx="2307">0.59354838709677415</cx:pt>
          <cx:pt idx="2308">0.59999999999999998</cx:pt>
          <cx:pt idx="2309">0.6064516129032258</cx:pt>
          <cx:pt idx="2310">0.61290322580645162</cx:pt>
          <cx:pt idx="2311">0.61935483870967745</cx:pt>
          <cx:pt idx="2312">0.62580645161290327</cx:pt>
          <cx:pt idx="2313">0.63225806451612898</cx:pt>
          <cx:pt idx="2314">0.6387096774193548</cx:pt>
          <cx:pt idx="2315">0.64516129032258063</cx:pt>
          <cx:pt idx="2316">0.65161290322580645</cx:pt>
          <cx:pt idx="2317">0.65806451612903227</cx:pt>
          <cx:pt idx="2318">0.6645161290322581</cx:pt>
          <cx:pt idx="2319">0.67096774193548392</cx:pt>
          <cx:pt idx="2320">0.67741935483870963</cx:pt>
          <cx:pt idx="2321">0.68387096774193545</cx:pt>
          <cx:pt idx="2322">0.69032258064516128</cx:pt>
          <cx:pt idx="2323">0.6967741935483871</cx:pt>
          <cx:pt idx="2324">0</cx:pt>
          <cx:pt idx="2325">0.0064516129032258064</cx:pt>
          <cx:pt idx="2326">0.012903225806451613</cx:pt>
          <cx:pt idx="2327">0.01935483870967742</cx:pt>
          <cx:pt idx="2328">0.025806451612903226</cx:pt>
          <cx:pt idx="2329">0.032258064516129031</cx:pt>
          <cx:pt idx="2330">0.03870967741935484</cx:pt>
          <cx:pt idx="2331">0.045161290322580643</cx:pt>
          <cx:pt idx="2332">0.051612903225806452</cx:pt>
          <cx:pt idx="2333">0.058064516129032261</cx:pt>
          <cx:pt idx="2334">0.064516129032258063</cx:pt>
          <cx:pt idx="2335">0.070967741935483872</cx:pt>
          <cx:pt idx="2336">0.077419354838709681</cx:pt>
          <cx:pt idx="2337">0.08387096774193549</cx:pt>
          <cx:pt idx="2338">0.090322580645161285</cx:pt>
          <cx:pt idx="2339">0.096774193548387094</cx:pt>
          <cx:pt idx="2340">0.1032258064516129</cx:pt>
          <cx:pt idx="2341">0.10967741935483871</cx:pt>
          <cx:pt idx="2342">0.11612903225806452</cx:pt>
          <cx:pt idx="2343">0.12258064516129032</cx:pt>
          <cx:pt idx="2344">0.12903225806451613</cx:pt>
          <cx:pt idx="2345">0.13548387096774195</cx:pt>
          <cx:pt idx="2346">0.14193548387096774</cx:pt>
          <cx:pt idx="2347">0.14838709677419354</cx:pt>
          <cx:pt idx="2348">0.15483870967741936</cx:pt>
          <cx:pt idx="2349">0.16129032258064516</cx:pt>
          <cx:pt idx="2350">0.16774193548387098</cx:pt>
          <cx:pt idx="2351">0.17419354838709677</cx:pt>
          <cx:pt idx="2352">0.18064516129032257</cx:pt>
          <cx:pt idx="2353">0.18709677419354839</cx:pt>
          <cx:pt idx="2354">0.19354838709677419</cx:pt>
          <cx:pt idx="2355">0.20000000000000001</cx:pt>
          <cx:pt idx="2356">0.20645161290322581</cx:pt>
          <cx:pt idx="2357">0.2129032258064516</cx:pt>
          <cx:pt idx="2358">0.21935483870967742</cx:pt>
          <cx:pt idx="2359">0.22580645161290322</cx:pt>
          <cx:pt idx="2360">0.23225806451612904</cx:pt>
          <cx:pt idx="2361">0.23870967741935484</cx:pt>
          <cx:pt idx="2362">0.24516129032258063</cx:pt>
          <cx:pt idx="2363">0.25161290322580643</cx:pt>
          <cx:pt idx="2364">0.25806451612903225</cx:pt>
          <cx:pt idx="2365">0.26451612903225807</cx:pt>
          <cx:pt idx="2366">0.2709677419354839</cx:pt>
          <cx:pt idx="2367">0.27741935483870966</cx:pt>
          <cx:pt idx="2368">0.28387096774193549</cx:pt>
          <cx:pt idx="2369">0.29032258064516131</cx:pt>
          <cx:pt idx="2370">0.29677419354838708</cx:pt>
          <cx:pt idx="2371">0.3032258064516129</cx:pt>
          <cx:pt idx="2372">0.30967741935483872</cx:pt>
          <cx:pt idx="2373">0.31612903225806449</cx:pt>
          <cx:pt idx="2374">0.32258064516129031</cx:pt>
          <cx:pt idx="2375">0.32903225806451614</cx:pt>
          <cx:pt idx="2376">0.33548387096774196</cx:pt>
          <cx:pt idx="2377">0.34193548387096773</cx:pt>
          <cx:pt idx="2378">0.34838709677419355</cx:pt>
          <cx:pt idx="2379">0.35483870967741937</cx:pt>
          <cx:pt idx="2380">0.36129032258064514</cx:pt>
          <cx:pt idx="2381">0.36774193548387096</cx:pt>
          <cx:pt idx="2382">0.37419354838709679</cx:pt>
          <cx:pt idx="2383">0.38064516129032255</cx:pt>
          <cx:pt idx="2384">0.38709677419354838</cx:pt>
          <cx:pt idx="2385">0.3935483870967742</cx:pt>
          <cx:pt idx="2386">0.40000000000000002</cx:pt>
          <cx:pt idx="2387">0.40645161290322579</cx:pt>
          <cx:pt idx="2388">0.41290322580645161</cx:pt>
          <cx:pt idx="2389">0.41935483870967744</cx:pt>
          <cx:pt idx="2390">0.4258064516129032</cx:pt>
          <cx:pt idx="2391">0.43225806451612903</cx:pt>
          <cx:pt idx="2392">0.43870967741935485</cx:pt>
          <cx:pt idx="2393">0.44516129032258067</cx:pt>
          <cx:pt idx="2394">0.45161290322580644</cx:pt>
          <cx:pt idx="2395">0.45806451612903226</cx:pt>
          <cx:pt idx="2396">0.46451612903225808</cx:pt>
          <cx:pt idx="2397">0.47096774193548385</cx:pt>
          <cx:pt idx="2398">0.47741935483870968</cx:pt>
          <cx:pt idx="2399">0.4838709677419355</cx:pt>
          <cx:pt idx="2400">0.49032258064516127</cx:pt>
          <cx:pt idx="2401">0.49677419354838709</cx:pt>
          <cx:pt idx="2402">0.50322580645161286</cx:pt>
          <cx:pt idx="2403">0.50967741935483868</cx:pt>
          <cx:pt idx="2404">0.5161290322580645</cx:pt>
          <cx:pt idx="2405">0.52258064516129032</cx:pt>
          <cx:pt idx="2406">0.52903225806451615</cx:pt>
          <cx:pt idx="2407">0.53548387096774197</cx:pt>
          <cx:pt idx="2408">0.54193548387096779</cx:pt>
          <cx:pt idx="2409">0.54838709677419351</cx:pt>
          <cx:pt idx="2410">0.55483870967741933</cx:pt>
          <cx:pt idx="2411">0.56129032258064515</cx:pt>
          <cx:pt idx="2412">0.56774193548387097</cx:pt>
          <cx:pt idx="2413">0.5741935483870968</cx:pt>
          <cx:pt idx="2414">0.58064516129032262</cx:pt>
          <cx:pt idx="2415">0.58709677419354833</cx:pt>
          <cx:pt idx="2416">0.59354838709677415</cx:pt>
          <cx:pt idx="2417">0.59999999999999998</cx:pt>
          <cx:pt idx="2418">0.6064516129032258</cx:pt>
          <cx:pt idx="2419">0.61290322580645162</cx:pt>
          <cx:pt idx="2420">0.61935483870967745</cx:pt>
          <cx:pt idx="2421">0.62580645161290327</cx:pt>
          <cx:pt idx="2422">0.63225806451612898</cx:pt>
          <cx:pt idx="2423">0.6387096774193548</cx:pt>
          <cx:pt idx="2424">0.64516129032258063</cx:pt>
          <cx:pt idx="2425">0.65161290322580645</cx:pt>
          <cx:pt idx="2426">0.65806451612903227</cx:pt>
          <cx:pt idx="2427">0.6645161290322581</cx:pt>
          <cx:pt idx="2428">0.67096774193548392</cx:pt>
          <cx:pt idx="2429">0.67741935483870963</cx:pt>
          <cx:pt idx="2430">0.68387096774193545</cx:pt>
          <cx:pt idx="2431">0.69032258064516128</cx:pt>
          <cx:pt idx="2432">0</cx:pt>
          <cx:pt idx="2433">0.0064516129032258064</cx:pt>
          <cx:pt idx="2434">0.012903225806451613</cx:pt>
          <cx:pt idx="2435">0.01935483870967742</cx:pt>
          <cx:pt idx="2436">0.025806451612903226</cx:pt>
          <cx:pt idx="2437">0.032258064516129031</cx:pt>
          <cx:pt idx="2438">0.03870967741935484</cx:pt>
          <cx:pt idx="2439">0.045161290322580643</cx:pt>
          <cx:pt idx="2440">0.051612903225806452</cx:pt>
          <cx:pt idx="2441">0.058064516129032261</cx:pt>
          <cx:pt idx="2442">0.064516129032258063</cx:pt>
          <cx:pt idx="2443">0.070967741935483872</cx:pt>
          <cx:pt idx="2444">0.077419354838709681</cx:pt>
          <cx:pt idx="2445">0.08387096774193549</cx:pt>
          <cx:pt idx="2446">0.090322580645161285</cx:pt>
          <cx:pt idx="2447">0.096774193548387094</cx:pt>
          <cx:pt idx="2448">0.1032258064516129</cx:pt>
          <cx:pt idx="2449">0.10967741935483871</cx:pt>
          <cx:pt idx="2450">0.11612903225806452</cx:pt>
          <cx:pt idx="2451">0.12258064516129032</cx:pt>
          <cx:pt idx="2452">0.12903225806451613</cx:pt>
          <cx:pt idx="2453">0.13548387096774195</cx:pt>
          <cx:pt idx="2454">0.14193548387096774</cx:pt>
          <cx:pt idx="2455">0.14838709677419354</cx:pt>
          <cx:pt idx="2456">0.15483870967741936</cx:pt>
          <cx:pt idx="2457">0.16129032258064516</cx:pt>
          <cx:pt idx="2458">0.16774193548387098</cx:pt>
          <cx:pt idx="2459">0.17419354838709677</cx:pt>
          <cx:pt idx="2460">0.18064516129032257</cx:pt>
          <cx:pt idx="2461">0.18709677419354839</cx:pt>
          <cx:pt idx="2462">0.19354838709677419</cx:pt>
          <cx:pt idx="2463">0.20000000000000001</cx:pt>
          <cx:pt idx="2464">0.20645161290322581</cx:pt>
          <cx:pt idx="2465">0.2129032258064516</cx:pt>
          <cx:pt idx="2466">0.21935483870967742</cx:pt>
          <cx:pt idx="2467">0.22580645161290322</cx:pt>
          <cx:pt idx="2468">0.23225806451612904</cx:pt>
          <cx:pt idx="2469">0.23870967741935484</cx:pt>
          <cx:pt idx="2470">0.24516129032258063</cx:pt>
          <cx:pt idx="2471">0.25161290322580643</cx:pt>
          <cx:pt idx="2472">0.25806451612903225</cx:pt>
          <cx:pt idx="2473">0.26451612903225807</cx:pt>
          <cx:pt idx="2474">0.2709677419354839</cx:pt>
          <cx:pt idx="2475">0.27741935483870966</cx:pt>
          <cx:pt idx="2476">0.28387096774193549</cx:pt>
          <cx:pt idx="2477">0.29032258064516131</cx:pt>
          <cx:pt idx="2478">0.29677419354838708</cx:pt>
          <cx:pt idx="2479">0.3032258064516129</cx:pt>
          <cx:pt idx="2480">0.30967741935483872</cx:pt>
          <cx:pt idx="2481">0.31612903225806449</cx:pt>
          <cx:pt idx="2482">0.32258064516129031</cx:pt>
          <cx:pt idx="2483">0.32903225806451614</cx:pt>
          <cx:pt idx="2484">0.33548387096774196</cx:pt>
          <cx:pt idx="2485">0.34193548387096773</cx:pt>
          <cx:pt idx="2486">0.34838709677419355</cx:pt>
          <cx:pt idx="2487">0.35483870967741937</cx:pt>
          <cx:pt idx="2488">0.36129032258064514</cx:pt>
          <cx:pt idx="2489">0.36774193548387096</cx:pt>
          <cx:pt idx="2490">0.37419354838709679</cx:pt>
          <cx:pt idx="2491">0.38064516129032255</cx:pt>
          <cx:pt idx="2492">0.38709677419354838</cx:pt>
          <cx:pt idx="2493">0.3935483870967742</cx:pt>
          <cx:pt idx="2494">0.40000000000000002</cx:pt>
          <cx:pt idx="2495">0.40645161290322579</cx:pt>
          <cx:pt idx="2496">0.41290322580645161</cx:pt>
          <cx:pt idx="2497">0.41935483870967744</cx:pt>
          <cx:pt idx="2498">0.4258064516129032</cx:pt>
          <cx:pt idx="2499">0.43225806451612903</cx:pt>
          <cx:pt idx="2500">0.43870967741935485</cx:pt>
          <cx:pt idx="2501">0.44516129032258067</cx:pt>
          <cx:pt idx="2502">0.45161290322580644</cx:pt>
          <cx:pt idx="2503">0.45806451612903226</cx:pt>
          <cx:pt idx="2504">0.46451612903225808</cx:pt>
          <cx:pt idx="2505">0.47096774193548385</cx:pt>
          <cx:pt idx="2506">0.47741935483870968</cx:pt>
          <cx:pt idx="2507">0.4838709677419355</cx:pt>
          <cx:pt idx="2508">0.49032258064516127</cx:pt>
          <cx:pt idx="2509">0.49677419354838709</cx:pt>
          <cx:pt idx="2510">0.50322580645161286</cx:pt>
          <cx:pt idx="2511">0.50967741935483868</cx:pt>
          <cx:pt idx="2512">0.5161290322580645</cx:pt>
          <cx:pt idx="2513">0.52258064516129032</cx:pt>
          <cx:pt idx="2514">0</cx:pt>
          <cx:pt idx="2515">0.0064516129032258064</cx:pt>
          <cx:pt idx="2516">0.012903225806451613</cx:pt>
          <cx:pt idx="2517">0.01935483870967742</cx:pt>
          <cx:pt idx="2518">0.025806451612903226</cx:pt>
          <cx:pt idx="2519">0.032258064516129031</cx:pt>
          <cx:pt idx="2520">0.03870967741935484</cx:pt>
          <cx:pt idx="2521">0.045161290322580643</cx:pt>
          <cx:pt idx="2522">0.051612903225806452</cx:pt>
          <cx:pt idx="2523">0.058064516129032261</cx:pt>
          <cx:pt idx="2524">0.064516129032258063</cx:pt>
          <cx:pt idx="2525">0.070967741935483872</cx:pt>
          <cx:pt idx="2526">0.077419354838709681</cx:pt>
          <cx:pt idx="2527">0.08387096774193549</cx:pt>
          <cx:pt idx="2528">0.090322580645161285</cx:pt>
          <cx:pt idx="2529">0.096774193548387094</cx:pt>
          <cx:pt idx="2530">0.1032258064516129</cx:pt>
          <cx:pt idx="2531">0.10967741935483871</cx:pt>
          <cx:pt idx="2532">0.11612903225806452</cx:pt>
          <cx:pt idx="2533">0.12258064516129032</cx:pt>
          <cx:pt idx="2534">0.12903225806451613</cx:pt>
          <cx:pt idx="2535">0.13548387096774195</cx:pt>
          <cx:pt idx="2536">0.14193548387096774</cx:pt>
          <cx:pt idx="2537">0.14838709677419354</cx:pt>
          <cx:pt idx="2538">0.15483870967741936</cx:pt>
          <cx:pt idx="2539">0.16129032258064516</cx:pt>
          <cx:pt idx="2540">0.16774193548387098</cx:pt>
          <cx:pt idx="2541">0.17419354838709677</cx:pt>
          <cx:pt idx="2542">0.18064516129032257</cx:pt>
          <cx:pt idx="2543">0.18709677419354839</cx:pt>
          <cx:pt idx="2544">0.19354838709677419</cx:pt>
          <cx:pt idx="2545">0.20000000000000001</cx:pt>
          <cx:pt idx="2546">0.20645161290322581</cx:pt>
          <cx:pt idx="2547">0.2129032258064516</cx:pt>
          <cx:pt idx="2548">0.21935483870967742</cx:pt>
          <cx:pt idx="2549">0.22580645161290322</cx:pt>
          <cx:pt idx="2550">0.23225806451612904</cx:pt>
          <cx:pt idx="2551">0.23870967741935484</cx:pt>
          <cx:pt idx="2552">0.24516129032258063</cx:pt>
          <cx:pt idx="2553">0.25161290322580643</cx:pt>
          <cx:pt idx="2554">0.25806451612903225</cx:pt>
          <cx:pt idx="2555">0.26451612903225807</cx:pt>
          <cx:pt idx="2556">0.2709677419354839</cx:pt>
          <cx:pt idx="2557">0.27741935483870966</cx:pt>
          <cx:pt idx="2558">0.28387096774193549</cx:pt>
          <cx:pt idx="2559">0.29032258064516131</cx:pt>
          <cx:pt idx="2560">0.29677419354838708</cx:pt>
          <cx:pt idx="2561">0.3032258064516129</cx:pt>
          <cx:pt idx="2562">0.30967741935483872</cx:pt>
          <cx:pt idx="2563">0.31612903225806449</cx:pt>
          <cx:pt idx="2564">0.32258064516129031</cx:pt>
          <cx:pt idx="2565">0.32903225806451614</cx:pt>
          <cx:pt idx="2566">0.33548387096774196</cx:pt>
          <cx:pt idx="2567">0.34193548387096773</cx:pt>
          <cx:pt idx="2568">0.34838709677419355</cx:pt>
          <cx:pt idx="2569">0.35483870967741937</cx:pt>
          <cx:pt idx="2570">0.36129032258064514</cx:pt>
          <cx:pt idx="2571">0.36774193548387096</cx:pt>
          <cx:pt idx="2572">0.37419354838709679</cx:pt>
          <cx:pt idx="2573">0.38064516129032255</cx:pt>
          <cx:pt idx="2574">0.38709677419354838</cx:pt>
          <cx:pt idx="2575">0.3935483870967742</cx:pt>
          <cx:pt idx="2576">0.40000000000000002</cx:pt>
          <cx:pt idx="2577">0.40645161290322579</cx:pt>
          <cx:pt idx="2578">0.41290322580645161</cx:pt>
          <cx:pt idx="2579">0.41935483870967744</cx:pt>
          <cx:pt idx="2580">0.4258064516129032</cx:pt>
          <cx:pt idx="2581">0.43225806451612903</cx:pt>
          <cx:pt idx="2582">0.43870967741935485</cx:pt>
          <cx:pt idx="2583">0.44516129032258067</cx:pt>
          <cx:pt idx="2584">0.45161290322580644</cx:pt>
          <cx:pt idx="2585">0.45806451612903226</cx:pt>
          <cx:pt idx="2586">0.46451612903225808</cx:pt>
          <cx:pt idx="2587">0.47096774193548385</cx:pt>
          <cx:pt idx="2588">0.47741935483870968</cx:pt>
          <cx:pt idx="2589">0.4838709677419355</cx:pt>
          <cx:pt idx="2590">0.49032258064516127</cx:pt>
          <cx:pt idx="2591">0.49677419354838709</cx:pt>
          <cx:pt idx="2592">0.50322580645161286</cx:pt>
          <cx:pt idx="2593">0.50967741935483868</cx:pt>
          <cx:pt idx="2594">0.5161290322580645</cx:pt>
          <cx:pt idx="2595">0.52258064516129032</cx:pt>
          <cx:pt idx="2596">0.52903225806451615</cx:pt>
          <cx:pt idx="2597">0.53548387096774197</cx:pt>
          <cx:pt idx="2598">0.54193548387096779</cx:pt>
          <cx:pt idx="2599">0.54838709677419351</cx:pt>
          <cx:pt idx="2600">0.55483870967741933</cx:pt>
          <cx:pt idx="2601">0.56129032258064515</cx:pt>
          <cx:pt idx="2602">0.56774193548387097</cx:pt>
          <cx:pt idx="2603">0.5741935483870968</cx:pt>
          <cx:pt idx="2604">0.58064516129032262</cx:pt>
          <cx:pt idx="2605">0.58709677419354833</cx:pt>
          <cx:pt idx="2606">0.59354838709677415</cx:pt>
          <cx:pt idx="2607">0.59999999999999998</cx:pt>
          <cx:pt idx="2608">0.6064516129032258</cx:pt>
          <cx:pt idx="2609">0.61290322580645162</cx:pt>
          <cx:pt idx="2610">0.61935483870967745</cx:pt>
          <cx:pt idx="2611">0.62580645161290327</cx:pt>
          <cx:pt idx="2612">0.63225806451612898</cx:pt>
          <cx:pt idx="2613">0.6387096774193548</cx:pt>
          <cx:pt idx="2614">0.64516129032258063</cx:pt>
          <cx:pt idx="2615">0.65161290322580645</cx:pt>
          <cx:pt idx="2616">0.65806451612903227</cx:pt>
          <cx:pt idx="2617">0.6645161290322581</cx:pt>
          <cx:pt idx="2618">0.67096774193548392</cx:pt>
          <cx:pt idx="2619">0.67741935483870963</cx:pt>
          <cx:pt idx="2620">0.68387096774193545</cx:pt>
          <cx:pt idx="2621">0.69032258064516128</cx:pt>
          <cx:pt idx="2622">0.6967741935483871</cx:pt>
          <cx:pt idx="2623">0.70322580645161292</cx:pt>
          <cx:pt idx="2624">0.70967741935483875</cx:pt>
          <cx:pt idx="2625">0.71612903225806457</cx:pt>
          <cx:pt idx="2626">0.72258064516129028</cx:pt>
          <cx:pt idx="2627">0.7290322580645161</cx:pt>
          <cx:pt idx="2628">0.73548387096774193</cx:pt>
          <cx:pt idx="2629">0.74193548387096775</cx:pt>
          <cx:pt idx="2630">0.74838709677419357</cx:pt>
          <cx:pt idx="2631">0.75483870967741939</cx:pt>
          <cx:pt idx="2632">0.76129032258064511</cx:pt>
          <cx:pt idx="2633">0.76774193548387093</cx:pt>
          <cx:pt idx="2634">0.77419354838709675</cx:pt>
          <cx:pt idx="2635">0.78064516129032258</cx:pt>
          <cx:pt idx="2636">0.7870967741935484</cx:pt>
          <cx:pt idx="2637">0.79354838709677422</cx:pt>
          <cx:pt idx="2638">0.80000000000000004</cx:pt>
          <cx:pt idx="2639">0.80645161290322576</cx:pt>
          <cx:pt idx="2640">0.81290322580645158</cx:pt>
          <cx:pt idx="2641">0.8193548387096774</cx:pt>
          <cx:pt idx="2642">0.82580645161290323</cx:pt>
          <cx:pt idx="2643">0.83225806451612905</cx:pt>
          <cx:pt idx="2644">0.83870967741935487</cx:pt>
          <cx:pt idx="2645">0.84516129032258069</cx:pt>
          <cx:pt idx="2646">0.85161290322580641</cx:pt>
          <cx:pt idx="2647">0.85806451612903223</cx:pt>
          <cx:pt idx="2648">0.86451612903225805</cx:pt>
          <cx:pt idx="2649">0.87096774193548387</cx:pt>
          <cx:pt idx="2650">0.8774193548387097</cx:pt>
          <cx:pt idx="2651">0.88387096774193552</cx:pt>
          <cx:pt idx="2652">0.89032258064516134</cx:pt>
          <cx:pt idx="2653">0.89677419354838706</cx:pt>
          <cx:pt idx="2654">0.90322580645161288</cx:pt>
          <cx:pt idx="2655">0.9096774193548387</cx:pt>
          <cx:pt idx="2656">0.91612903225806452</cx:pt>
          <cx:pt idx="2657">0.92258064516129035</cx:pt>
          <cx:pt idx="2658">0.92903225806451617</cx:pt>
          <cx:pt idx="2659">0.93548387096774188</cx:pt>
          <cx:pt idx="2660">0.9419354838709677</cx:pt>
          <cx:pt idx="2661">0.94838709677419353</cx:pt>
          <cx:pt idx="2662">0.95483870967741935</cx:pt>
          <cx:pt idx="2663">0.96129032258064517</cx:pt>
          <cx:pt idx="2664">0.967741935483871</cx:pt>
          <cx:pt idx="2665">0.97419354838709682</cx:pt>
          <cx:pt idx="2666">0.98064516129032253</cx:pt>
          <cx:pt idx="2667">0.98709677419354835</cx:pt>
          <cx:pt idx="2668">0.99354838709677418</cx:pt>
          <cx:pt idx="2669">1</cx:pt>
          <cx:pt idx="2670">0</cx:pt>
          <cx:pt idx="2671">0.0064516129032258064</cx:pt>
          <cx:pt idx="2672">0.012903225806451613</cx:pt>
          <cx:pt idx="2673">0.01935483870967742</cx:pt>
          <cx:pt idx="2674">0.025806451612903226</cx:pt>
          <cx:pt idx="2675">0.032258064516129031</cx:pt>
          <cx:pt idx="2676">0.03870967741935484</cx:pt>
          <cx:pt idx="2677">0.045161290322580643</cx:pt>
          <cx:pt idx="2678">0.051612903225806452</cx:pt>
          <cx:pt idx="2679">0.058064516129032261</cx:pt>
          <cx:pt idx="2680">0.064516129032258063</cx:pt>
          <cx:pt idx="2681">0.070967741935483872</cx:pt>
          <cx:pt idx="2682">0.077419354838709681</cx:pt>
          <cx:pt idx="2683">0.08387096774193549</cx:pt>
          <cx:pt idx="2684">0.090322580645161285</cx:pt>
          <cx:pt idx="2685">0.096774193548387094</cx:pt>
          <cx:pt idx="2686">0.1032258064516129</cx:pt>
          <cx:pt idx="2687">0.10967741935483871</cx:pt>
          <cx:pt idx="2688">0.11612903225806452</cx:pt>
          <cx:pt idx="2689">0.12258064516129032</cx:pt>
          <cx:pt idx="2690">0.12903225806451613</cx:pt>
          <cx:pt idx="2691">0.13548387096774195</cx:pt>
          <cx:pt idx="2692">0.14193548387096774</cx:pt>
          <cx:pt idx="2693">0.14838709677419354</cx:pt>
          <cx:pt idx="2694">0.15483870967741936</cx:pt>
          <cx:pt idx="2695">0.16129032258064516</cx:pt>
          <cx:pt idx="2696">0.16774193548387098</cx:pt>
          <cx:pt idx="2697">0.17419354838709677</cx:pt>
          <cx:pt idx="2698">0.18064516129032257</cx:pt>
          <cx:pt idx="2699">0.18709677419354839</cx:pt>
          <cx:pt idx="2700">0.19354838709677419</cx:pt>
          <cx:pt idx="2701">0.20000000000000001</cx:pt>
          <cx:pt idx="2702">0.20645161290322581</cx:pt>
          <cx:pt idx="2703">0.2129032258064516</cx:pt>
          <cx:pt idx="2704">0.21935483870967742</cx:pt>
          <cx:pt idx="2705">0.22580645161290322</cx:pt>
          <cx:pt idx="2706">0.23225806451612904</cx:pt>
          <cx:pt idx="2707">0.23870967741935484</cx:pt>
          <cx:pt idx="2708">0.24516129032258063</cx:pt>
          <cx:pt idx="2709">0.25161290322580643</cx:pt>
          <cx:pt idx="2710">0.25806451612903225</cx:pt>
          <cx:pt idx="2711">0.26451612903225807</cx:pt>
          <cx:pt idx="2712">0.2709677419354839</cx:pt>
          <cx:pt idx="2713">0.27741935483870966</cx:pt>
          <cx:pt idx="2714">0.28387096774193549</cx:pt>
          <cx:pt idx="2715">0.29032258064516131</cx:pt>
          <cx:pt idx="2716">0.29677419354838708</cx:pt>
          <cx:pt idx="2717">0.3032258064516129</cx:pt>
          <cx:pt idx="2718">0.30967741935483872</cx:pt>
          <cx:pt idx="2719">0.31612903225806449</cx:pt>
          <cx:pt idx="2720">0.32258064516129031</cx:pt>
          <cx:pt idx="2721">0.32903225806451614</cx:pt>
          <cx:pt idx="2722">0.33548387096774196</cx:pt>
          <cx:pt idx="2723">0.34193548387096773</cx:pt>
          <cx:pt idx="2724">0.34838709677419355</cx:pt>
          <cx:pt idx="2725">0.35483870967741937</cx:pt>
          <cx:pt idx="2726">0.36129032258064514</cx:pt>
          <cx:pt idx="2727">0.36774193548387096</cx:pt>
          <cx:pt idx="2728">0.37419354838709679</cx:pt>
          <cx:pt idx="2729">0.38064516129032255</cx:pt>
          <cx:pt idx="2730">0.38709677419354838</cx:pt>
          <cx:pt idx="2731">0.3935483870967742</cx:pt>
          <cx:pt idx="2732">0.40000000000000002</cx:pt>
          <cx:pt idx="2733">0.40645161290322579</cx:pt>
          <cx:pt idx="2734">0.41290322580645161</cx:pt>
          <cx:pt idx="2735">0.41935483870967744</cx:pt>
          <cx:pt idx="2736">0.4258064516129032</cx:pt>
          <cx:pt idx="2737">0.43225806451612903</cx:pt>
          <cx:pt idx="2738">0.43870967741935485</cx:pt>
          <cx:pt idx="2739">0.44516129032258067</cx:pt>
          <cx:pt idx="2740">0.45161290322580644</cx:pt>
          <cx:pt idx="2741">0.45806451612903226</cx:pt>
          <cx:pt idx="2742">0.46451612903225808</cx:pt>
          <cx:pt idx="2743">0.47096774193548385</cx:pt>
          <cx:pt idx="2744">0.47741935483870968</cx:pt>
          <cx:pt idx="2745">0.4838709677419355</cx:pt>
          <cx:pt idx="2746">0.49032258064516127</cx:pt>
          <cx:pt idx="2747">0.49677419354838709</cx:pt>
          <cx:pt idx="2748">0.50322580645161286</cx:pt>
          <cx:pt idx="2749">0.50967741935483868</cx:pt>
          <cx:pt idx="2750">0.5161290322580645</cx:pt>
          <cx:pt idx="2751">0.52258064516129032</cx:pt>
          <cx:pt idx="2752">0.52903225806451615</cx:pt>
          <cx:pt idx="2753">0.53548387096774197</cx:pt>
          <cx:pt idx="2754">0.54193548387096779</cx:pt>
          <cx:pt idx="2755">0.54838709677419351</cx:pt>
          <cx:pt idx="2756">0.55483870967741933</cx:pt>
          <cx:pt idx="2757">0.56129032258064515</cx:pt>
          <cx:pt idx="2758">0.56774193548387097</cx:pt>
          <cx:pt idx="2759">0.5741935483870968</cx:pt>
          <cx:pt idx="2760">0.58064516129032262</cx:pt>
          <cx:pt idx="2761">0.58709677419354833</cx:pt>
          <cx:pt idx="2762">0.59354838709677415</cx:pt>
          <cx:pt idx="2763">0</cx:pt>
          <cx:pt idx="2764">0.0064516129032258064</cx:pt>
          <cx:pt idx="2765">0.012903225806451613</cx:pt>
          <cx:pt idx="2766">0.01935483870967742</cx:pt>
          <cx:pt idx="2767">0.025806451612903226</cx:pt>
          <cx:pt idx="2768">0.032258064516129031</cx:pt>
          <cx:pt idx="2769">0.03870967741935484</cx:pt>
          <cx:pt idx="2770">0.045161290322580643</cx:pt>
          <cx:pt idx="2771">0.051612903225806452</cx:pt>
          <cx:pt idx="2772">0.058064516129032261</cx:pt>
          <cx:pt idx="2773">0.064516129032258063</cx:pt>
          <cx:pt idx="2774">0.070967741935483872</cx:pt>
          <cx:pt idx="2775">0.077419354838709681</cx:pt>
          <cx:pt idx="2776">0.08387096774193549</cx:pt>
          <cx:pt idx="2777">0.090322580645161285</cx:pt>
          <cx:pt idx="2778">0.096774193548387094</cx:pt>
          <cx:pt idx="2779">0.1032258064516129</cx:pt>
          <cx:pt idx="2780">0.10967741935483871</cx:pt>
          <cx:pt idx="2781">0.11612903225806452</cx:pt>
          <cx:pt idx="2782">0.12258064516129032</cx:pt>
          <cx:pt idx="2783">0.12903225806451613</cx:pt>
          <cx:pt idx="2784">0.13548387096774195</cx:pt>
          <cx:pt idx="2785">0.14193548387096774</cx:pt>
          <cx:pt idx="2786">0.14838709677419354</cx:pt>
          <cx:pt idx="2787">0.15483870967741936</cx:pt>
          <cx:pt idx="2788">0.16129032258064516</cx:pt>
          <cx:pt idx="2789">0.16774193548387098</cx:pt>
          <cx:pt idx="2790">0.17419354838709677</cx:pt>
          <cx:pt idx="2791">0.18064516129032257</cx:pt>
          <cx:pt idx="2792">0.18709677419354839</cx:pt>
          <cx:pt idx="2793">0.19354838709677419</cx:pt>
          <cx:pt idx="2794">0.20000000000000001</cx:pt>
          <cx:pt idx="2795">0.20645161290322581</cx:pt>
          <cx:pt idx="2796">0.2129032258064516</cx:pt>
          <cx:pt idx="2797">0.21935483870967742</cx:pt>
          <cx:pt idx="2798">0.22580645161290322</cx:pt>
          <cx:pt idx="2799">0.23225806451612904</cx:pt>
          <cx:pt idx="2800">0.23870967741935484</cx:pt>
          <cx:pt idx="2801">0.24516129032258063</cx:pt>
          <cx:pt idx="2802">0.25161290322580643</cx:pt>
          <cx:pt idx="2803">0.25806451612903225</cx:pt>
          <cx:pt idx="2804">0.26451612903225807</cx:pt>
          <cx:pt idx="2805">0.2709677419354839</cx:pt>
          <cx:pt idx="2806">0.27741935483870966</cx:pt>
          <cx:pt idx="2807">0.28387096774193549</cx:pt>
          <cx:pt idx="2808">0.29032258064516131</cx:pt>
          <cx:pt idx="2809">0.29677419354838708</cx:pt>
          <cx:pt idx="2810">0.3032258064516129</cx:pt>
          <cx:pt idx="2811">0.30967741935483872</cx:pt>
          <cx:pt idx="2812">0.31612903225806449</cx:pt>
          <cx:pt idx="2813">0.32258064516129031</cx:pt>
          <cx:pt idx="2814">0.32903225806451614</cx:pt>
          <cx:pt idx="2815">0.33548387096774196</cx:pt>
          <cx:pt idx="2816">0.34193548387096773</cx:pt>
          <cx:pt idx="2817">0.34838709677419355</cx:pt>
          <cx:pt idx="2818">0.35483870967741937</cx:pt>
          <cx:pt idx="2819">0.36129032258064514</cx:pt>
          <cx:pt idx="2820">0.36774193548387096</cx:pt>
          <cx:pt idx="2821">0.37419354838709679</cx:pt>
          <cx:pt idx="2822">0.38064516129032255</cx:pt>
          <cx:pt idx="2823">0.38709677419354838</cx:pt>
          <cx:pt idx="2824">0.3935483870967742</cx:pt>
          <cx:pt idx="2825">0.40000000000000002</cx:pt>
          <cx:pt idx="2826">0.40645161290322579</cx:pt>
          <cx:pt idx="2827">0.41290322580645161</cx:pt>
          <cx:pt idx="2828">0.41935483870967744</cx:pt>
          <cx:pt idx="2829">0.4258064516129032</cx:pt>
          <cx:pt idx="2830">0.43225806451612903</cx:pt>
          <cx:pt idx="2831">0.43870967741935485</cx:pt>
          <cx:pt idx="2832">0.44516129032258067</cx:pt>
          <cx:pt idx="2833">0.45161290322580644</cx:pt>
          <cx:pt idx="2834">0.45806451612903226</cx:pt>
          <cx:pt idx="2835">0.46451612903225808</cx:pt>
          <cx:pt idx="2836">0.47096774193548385</cx:pt>
          <cx:pt idx="2837">0.47741935483870968</cx:pt>
          <cx:pt idx="2838">0.4838709677419355</cx:pt>
          <cx:pt idx="2839">0.49032258064516127</cx:pt>
          <cx:pt idx="2840">0.49677419354838709</cx:pt>
          <cx:pt idx="2841">0.50322580645161286</cx:pt>
          <cx:pt idx="2842">0.50967741935483868</cx:pt>
          <cx:pt idx="2843">0.5161290322580645</cx:pt>
          <cx:pt idx="2844">0.52258064516129032</cx:pt>
          <cx:pt idx="2845">0.52903225806451615</cx:pt>
          <cx:pt idx="2846">0.53548387096774197</cx:pt>
          <cx:pt idx="2847">0.54193548387096779</cx:pt>
          <cx:pt idx="2848">0.54838709677419351</cx:pt>
          <cx:pt idx="2849">0.55483870967741933</cx:pt>
          <cx:pt idx="2850">0.56129032258064515</cx:pt>
          <cx:pt idx="2851">0.56774193548387097</cx:pt>
          <cx:pt idx="2852">0.5741935483870968</cx:pt>
          <cx:pt idx="2853">0</cx:pt>
          <cx:pt idx="2854">0.0064516129032258064</cx:pt>
          <cx:pt idx="2855">0.012903225806451613</cx:pt>
          <cx:pt idx="2856">0.01935483870967742</cx:pt>
          <cx:pt idx="2857">0.025806451612903226</cx:pt>
          <cx:pt idx="2858">0.032258064516129031</cx:pt>
          <cx:pt idx="2859">0.03870967741935484</cx:pt>
          <cx:pt idx="2860">0.045161290322580643</cx:pt>
          <cx:pt idx="2861">0.051612903225806452</cx:pt>
          <cx:pt idx="2862">0.058064516129032261</cx:pt>
          <cx:pt idx="2863">0.064516129032258063</cx:pt>
          <cx:pt idx="2864">0.070967741935483872</cx:pt>
          <cx:pt idx="2865">0.077419354838709681</cx:pt>
          <cx:pt idx="2866">0.08387096774193549</cx:pt>
          <cx:pt idx="2867">0.090322580645161285</cx:pt>
          <cx:pt idx="2868">0.096774193548387094</cx:pt>
          <cx:pt idx="2869">0.1032258064516129</cx:pt>
          <cx:pt idx="2870">0.10967741935483871</cx:pt>
          <cx:pt idx="2871">0.11612903225806452</cx:pt>
          <cx:pt idx="2872">0.12258064516129032</cx:pt>
          <cx:pt idx="2873">0.12903225806451613</cx:pt>
          <cx:pt idx="2874">0.13548387096774195</cx:pt>
          <cx:pt idx="2875">0.14193548387096774</cx:pt>
          <cx:pt idx="2876">0.14838709677419354</cx:pt>
          <cx:pt idx="2877">0.15483870967741936</cx:pt>
          <cx:pt idx="2878">0.16129032258064516</cx:pt>
          <cx:pt idx="2879">0.16774193548387098</cx:pt>
          <cx:pt idx="2880">0.17419354838709677</cx:pt>
          <cx:pt idx="2881">0.18064516129032257</cx:pt>
          <cx:pt idx="2882">0.18709677419354839</cx:pt>
          <cx:pt idx="2883">0.19354838709677419</cx:pt>
          <cx:pt idx="2884">0.20000000000000001</cx:pt>
          <cx:pt idx="2885">0.20645161290322581</cx:pt>
          <cx:pt idx="2886">0.2129032258064516</cx:pt>
          <cx:pt idx="2887">0.21935483870967742</cx:pt>
          <cx:pt idx="2888">0.22580645161290322</cx:pt>
          <cx:pt idx="2889">0.23225806451612904</cx:pt>
          <cx:pt idx="2890">0.23870967741935484</cx:pt>
          <cx:pt idx="2891">0.24516129032258063</cx:pt>
          <cx:pt idx="2892">0.25161290322580643</cx:pt>
          <cx:pt idx="2893">0.25806451612903225</cx:pt>
          <cx:pt idx="2894">0.26451612903225807</cx:pt>
          <cx:pt idx="2895">0.2709677419354839</cx:pt>
          <cx:pt idx="2896">0.27741935483870966</cx:pt>
          <cx:pt idx="2897">0.28387096774193549</cx:pt>
          <cx:pt idx="2898">0.29032258064516131</cx:pt>
          <cx:pt idx="2899">0.29677419354838708</cx:pt>
          <cx:pt idx="2900">0.3032258064516129</cx:pt>
          <cx:pt idx="2901">0.30967741935483872</cx:pt>
          <cx:pt idx="2902">0.31612903225806449</cx:pt>
          <cx:pt idx="2903">0.32258064516129031</cx:pt>
          <cx:pt idx="2904">0.32903225806451614</cx:pt>
          <cx:pt idx="2905">0.33548387096774196</cx:pt>
          <cx:pt idx="2906">0.34193548387096773</cx:pt>
          <cx:pt idx="2907">0.34838709677419355</cx:pt>
          <cx:pt idx="2908">0.35483870967741937</cx:pt>
          <cx:pt idx="2909">0.36129032258064514</cx:pt>
          <cx:pt idx="2910">0.36774193548387096</cx:pt>
          <cx:pt idx="2911">0.37419354838709679</cx:pt>
          <cx:pt idx="2912">0.38064516129032255</cx:pt>
          <cx:pt idx="2913">0.38709677419354838</cx:pt>
          <cx:pt idx="2914">0.3935483870967742</cx:pt>
          <cx:pt idx="2915">0.40000000000000002</cx:pt>
          <cx:pt idx="2916">0.40645161290322579</cx:pt>
          <cx:pt idx="2917">0.41290322580645161</cx:pt>
          <cx:pt idx="2918">0.41935483870967744</cx:pt>
          <cx:pt idx="2919">0.4258064516129032</cx:pt>
          <cx:pt idx="2920">0.43225806451612903</cx:pt>
          <cx:pt idx="2921">0.43870967741935485</cx:pt>
          <cx:pt idx="2922">0.44516129032258067</cx:pt>
          <cx:pt idx="2923">0.45161290322580644</cx:pt>
          <cx:pt idx="2924">0.45806451612903226</cx:pt>
          <cx:pt idx="2925">0.46451612903225808</cx:pt>
          <cx:pt idx="2926">0.47096774193548385</cx:pt>
          <cx:pt idx="2927">0.47741935483870968</cx:pt>
          <cx:pt idx="2928">0.4838709677419355</cx:pt>
          <cx:pt idx="2929">0.49032258064516127</cx:pt>
          <cx:pt idx="2930">0</cx:pt>
          <cx:pt idx="2931">0.0064516129032258064</cx:pt>
          <cx:pt idx="2932">0.012903225806451613</cx:pt>
          <cx:pt idx="2933">0.01935483870967742</cx:pt>
          <cx:pt idx="2934">0.025806451612903226</cx:pt>
          <cx:pt idx="2935">0.032258064516129031</cx:pt>
          <cx:pt idx="2936">0.03870967741935484</cx:pt>
          <cx:pt idx="2937">0.045161290322580643</cx:pt>
          <cx:pt idx="2938">0.051612903225806452</cx:pt>
          <cx:pt idx="2939">0.058064516129032261</cx:pt>
          <cx:pt idx="2940">0.064516129032258063</cx:pt>
          <cx:pt idx="2941">0.070967741935483872</cx:pt>
          <cx:pt idx="2942">0.077419354838709681</cx:pt>
          <cx:pt idx="2943">0.08387096774193549</cx:pt>
          <cx:pt idx="2944">0.090322580645161285</cx:pt>
          <cx:pt idx="2945">0.096774193548387094</cx:pt>
          <cx:pt idx="2946">0.1032258064516129</cx:pt>
          <cx:pt idx="2947">0.10967741935483871</cx:pt>
          <cx:pt idx="2948">0.11612903225806452</cx:pt>
          <cx:pt idx="2949">0.12258064516129032</cx:pt>
          <cx:pt idx="2950">0.12903225806451613</cx:pt>
          <cx:pt idx="2951">0.13548387096774195</cx:pt>
          <cx:pt idx="2952">0.14193548387096774</cx:pt>
          <cx:pt idx="2953">0.14838709677419354</cx:pt>
          <cx:pt idx="2954">0.15483870967741936</cx:pt>
          <cx:pt idx="2955">0.16129032258064516</cx:pt>
          <cx:pt idx="2956">0.16774193548387098</cx:pt>
          <cx:pt idx="2957">0.17419354838709677</cx:pt>
          <cx:pt idx="2958">0.18064516129032257</cx:pt>
          <cx:pt idx="2959">0.18709677419354839</cx:pt>
          <cx:pt idx="2960">0.19354838709677419</cx:pt>
          <cx:pt idx="2961">0.20000000000000001</cx:pt>
          <cx:pt idx="2962">0.20645161290322581</cx:pt>
          <cx:pt idx="2963">0.2129032258064516</cx:pt>
          <cx:pt idx="2964">0.21935483870967742</cx:pt>
          <cx:pt idx="2965">0.22580645161290322</cx:pt>
          <cx:pt idx="2966">0.23225806451612904</cx:pt>
          <cx:pt idx="2967">0.23870967741935484</cx:pt>
          <cx:pt idx="2968">0.24516129032258063</cx:pt>
          <cx:pt idx="2969">0.25161290322580643</cx:pt>
          <cx:pt idx="2970">0.25806451612903225</cx:pt>
          <cx:pt idx="2971">0.26451612903225807</cx:pt>
          <cx:pt idx="2972">0.2709677419354839</cx:pt>
          <cx:pt idx="2973">0.27741935483870966</cx:pt>
          <cx:pt idx="2974">0.28387096774193549</cx:pt>
          <cx:pt idx="2975">0.29032258064516131</cx:pt>
          <cx:pt idx="2976">0.29677419354838708</cx:pt>
          <cx:pt idx="2977">0.3032258064516129</cx:pt>
          <cx:pt idx="2978">0.30967741935483872</cx:pt>
          <cx:pt idx="2979">0.31612903225806449</cx:pt>
          <cx:pt idx="2980">0.32258064516129031</cx:pt>
          <cx:pt idx="2981">0.32903225806451614</cx:pt>
          <cx:pt idx="2982">0.33548387096774196</cx:pt>
          <cx:pt idx="2983">0.34193548387096773</cx:pt>
          <cx:pt idx="2984">0.34838709677419355</cx:pt>
          <cx:pt idx="2985">0.35483870967741937</cx:pt>
          <cx:pt idx="2986">0.36129032258064514</cx:pt>
          <cx:pt idx="2987">0.36774193548387096</cx:pt>
          <cx:pt idx="2988">0.37419354838709679</cx:pt>
          <cx:pt idx="2989">0.38064516129032255</cx:pt>
          <cx:pt idx="2990">0.38709677419354838</cx:pt>
          <cx:pt idx="2991">0.3935483870967742</cx:pt>
          <cx:pt idx="2992">0.40000000000000002</cx:pt>
          <cx:pt idx="2993">0.40645161290322579</cx:pt>
          <cx:pt idx="2994">0.41290322580645161</cx:pt>
          <cx:pt idx="2995">0.41935483870967744</cx:pt>
          <cx:pt idx="2996">0.4258064516129032</cx:pt>
          <cx:pt idx="2997">0.43225806451612903</cx:pt>
          <cx:pt idx="2998">0.43870967741935485</cx:pt>
          <cx:pt idx="2999">0.44516129032258067</cx:pt>
          <cx:pt idx="3000">0.45161290322580644</cx:pt>
          <cx:pt idx="3001">0.45806451612903226</cx:pt>
          <cx:pt idx="3002">0.46451612903225808</cx:pt>
          <cx:pt idx="3003">0.47096774193548385</cx:pt>
          <cx:pt idx="3004">0.47741935483870968</cx:pt>
          <cx:pt idx="3005">0.4838709677419355</cx:pt>
          <cx:pt idx="3006">0.49032258064516127</cx:pt>
          <cx:pt idx="3007">0.49677419354838709</cx:pt>
          <cx:pt idx="3008">0.50322580645161286</cx:pt>
          <cx:pt idx="3009">0.50967741935483868</cx:pt>
          <cx:pt idx="3010">0.5161290322580645</cx:pt>
          <cx:pt idx="3011">0.52258064516129032</cx:pt>
          <cx:pt idx="3012">0.52903225806451615</cx:pt>
          <cx:pt idx="3013">0.53548387096774197</cx:pt>
          <cx:pt idx="3014">0.54193548387096779</cx:pt>
          <cx:pt idx="3015">0.54838709677419351</cx:pt>
          <cx:pt idx="3016">0.55483870967741933</cx:pt>
          <cx:pt idx="3017">0.56129032258064515</cx:pt>
          <cx:pt idx="3018">0.56774193548387097</cx:pt>
          <cx:pt idx="3019">0.5741935483870968</cx:pt>
          <cx:pt idx="3020">0.58064516129032262</cx:pt>
          <cx:pt idx="3021">0.58709677419354833</cx:pt>
          <cx:pt idx="3022">0.59354838709677415</cx:pt>
          <cx:pt idx="3023">0.59999999999999998</cx:pt>
          <cx:pt idx="3024">0.6064516129032258</cx:pt>
          <cx:pt idx="3025">0.61290322580645162</cx:pt>
          <cx:pt idx="3026">0</cx:pt>
          <cx:pt idx="3027">0.0064516129032258064</cx:pt>
          <cx:pt idx="3028">0.012903225806451613</cx:pt>
          <cx:pt idx="3029">0.01935483870967742</cx:pt>
          <cx:pt idx="3030">0.025806451612903226</cx:pt>
          <cx:pt idx="3031">0.032258064516129031</cx:pt>
          <cx:pt idx="3032">0.03870967741935484</cx:pt>
          <cx:pt idx="3033">0.045161290322580643</cx:pt>
          <cx:pt idx="3034">0.051612903225806452</cx:pt>
          <cx:pt idx="3035">0.058064516129032261</cx:pt>
          <cx:pt idx="3036">0.064516129032258063</cx:pt>
          <cx:pt idx="3037">0.070967741935483872</cx:pt>
          <cx:pt idx="3038">0.077419354838709681</cx:pt>
          <cx:pt idx="3039">0.08387096774193549</cx:pt>
          <cx:pt idx="3040">0.090322580645161285</cx:pt>
          <cx:pt idx="3041">0.096774193548387094</cx:pt>
          <cx:pt idx="3042">0.1032258064516129</cx:pt>
          <cx:pt idx="3043">0.10967741935483871</cx:pt>
          <cx:pt idx="3044">0.11612903225806452</cx:pt>
          <cx:pt idx="3045">0.12258064516129032</cx:pt>
          <cx:pt idx="3046">0.12903225806451613</cx:pt>
          <cx:pt idx="3047">0.13548387096774195</cx:pt>
          <cx:pt idx="3048">0.14193548387096774</cx:pt>
          <cx:pt idx="3049">0.14838709677419354</cx:pt>
          <cx:pt idx="3050">0.15483870967741936</cx:pt>
          <cx:pt idx="3051">0.16129032258064516</cx:pt>
          <cx:pt idx="3052">0.16774193548387098</cx:pt>
          <cx:pt idx="3053">0.17419354838709677</cx:pt>
          <cx:pt idx="3054">0.18064516129032257</cx:pt>
          <cx:pt idx="3055">0.18709677419354839</cx:pt>
          <cx:pt idx="3056">0.19354838709677419</cx:pt>
          <cx:pt idx="3057">0.20000000000000001</cx:pt>
          <cx:pt idx="3058">0.20645161290322581</cx:pt>
          <cx:pt idx="3059">0.2129032258064516</cx:pt>
          <cx:pt idx="3060">0.21935483870967742</cx:pt>
          <cx:pt idx="3061">0.22580645161290322</cx:pt>
          <cx:pt idx="3062">0.23225806451612904</cx:pt>
          <cx:pt idx="3063">0.23870967741935484</cx:pt>
          <cx:pt idx="3064">0.24516129032258063</cx:pt>
          <cx:pt idx="3065">0.25161290322580643</cx:pt>
          <cx:pt idx="3066">0.25806451612903225</cx:pt>
          <cx:pt idx="3067">0.26451612903225807</cx:pt>
          <cx:pt idx="3068">0.2709677419354839</cx:pt>
          <cx:pt idx="3069">0.27741935483870966</cx:pt>
          <cx:pt idx="3070">0.28387096774193549</cx:pt>
          <cx:pt idx="3071">0.29032258064516131</cx:pt>
          <cx:pt idx="3072">0.29677419354838708</cx:pt>
          <cx:pt idx="3073">0.3032258064516129</cx:pt>
          <cx:pt idx="3074">0.30967741935483872</cx:pt>
          <cx:pt idx="3075">0.31612903225806449</cx:pt>
          <cx:pt idx="3076">0.32258064516129031</cx:pt>
          <cx:pt idx="3077">0.32903225806451614</cx:pt>
          <cx:pt idx="3078">0.33548387096774196</cx:pt>
          <cx:pt idx="3079">0.34193548387096773</cx:pt>
          <cx:pt idx="3080">0.34838709677419355</cx:pt>
          <cx:pt idx="3081">0.35483870967741937</cx:pt>
          <cx:pt idx="3082">0.36129032258064514</cx:pt>
          <cx:pt idx="3083">0.36774193548387096</cx:pt>
          <cx:pt idx="3084">0.37419354838709679</cx:pt>
          <cx:pt idx="3085">0.38064516129032255</cx:pt>
          <cx:pt idx="3086">0.38709677419354838</cx:pt>
          <cx:pt idx="3087">0.3935483870967742</cx:pt>
          <cx:pt idx="3088">0.40000000000000002</cx:pt>
          <cx:pt idx="3089">0.40645161290322579</cx:pt>
          <cx:pt idx="3090">0.41290322580645161</cx:pt>
          <cx:pt idx="3091">0.41935483870967744</cx:pt>
          <cx:pt idx="3092">0.4258064516129032</cx:pt>
          <cx:pt idx="3093">0.43225806451612903</cx:pt>
          <cx:pt idx="3094">0.43870967741935485</cx:pt>
          <cx:pt idx="3095">0.44516129032258067</cx:pt>
          <cx:pt idx="3096">0.45161290322580644</cx:pt>
          <cx:pt idx="3097">0.45806451612903226</cx:pt>
          <cx:pt idx="3098">0.46451612903225808</cx:pt>
          <cx:pt idx="3099">0.47096774193548385</cx:pt>
          <cx:pt idx="3100">0.47741935483870968</cx:pt>
          <cx:pt idx="3101">0</cx:pt>
          <cx:pt idx="3102">0.0064516129032258064</cx:pt>
          <cx:pt idx="3103">0.012903225806451613</cx:pt>
          <cx:pt idx="3104">0.01935483870967742</cx:pt>
          <cx:pt idx="3105">0.025806451612903226</cx:pt>
          <cx:pt idx="3106">0.032258064516129031</cx:pt>
          <cx:pt idx="3107">0.03870967741935484</cx:pt>
          <cx:pt idx="3108">0.045161290322580643</cx:pt>
          <cx:pt idx="3109">0.051612903225806452</cx:pt>
          <cx:pt idx="3110">0.058064516129032261</cx:pt>
          <cx:pt idx="3111">0.064516129032258063</cx:pt>
          <cx:pt idx="3112">0.070967741935483872</cx:pt>
          <cx:pt idx="3113">0.077419354838709681</cx:pt>
          <cx:pt idx="3114">0.08387096774193549</cx:pt>
          <cx:pt idx="3115">0.090322580645161285</cx:pt>
          <cx:pt idx="3116">0.096774193548387094</cx:pt>
          <cx:pt idx="3117">0.1032258064516129</cx:pt>
          <cx:pt idx="3118">0.10967741935483871</cx:pt>
          <cx:pt idx="3119">0.11612903225806452</cx:pt>
          <cx:pt idx="3120">0.12258064516129032</cx:pt>
          <cx:pt idx="3121">0.12903225806451613</cx:pt>
          <cx:pt idx="3122">0.13548387096774195</cx:pt>
          <cx:pt idx="3123">0.14193548387096774</cx:pt>
          <cx:pt idx="3124">0.14838709677419354</cx:pt>
          <cx:pt idx="3125">0.15483870967741936</cx:pt>
          <cx:pt idx="3126">0.16129032258064516</cx:pt>
          <cx:pt idx="3127">0.16774193548387098</cx:pt>
          <cx:pt idx="3128">0.17419354838709677</cx:pt>
          <cx:pt idx="3129">0.18064516129032257</cx:pt>
          <cx:pt idx="3130">0.18709677419354839</cx:pt>
          <cx:pt idx="3131">0.19354838709677419</cx:pt>
          <cx:pt idx="3132">0.20000000000000001</cx:pt>
          <cx:pt idx="3133">0.20645161290322581</cx:pt>
          <cx:pt idx="3134">0.2129032258064516</cx:pt>
          <cx:pt idx="3135">0.21935483870967742</cx:pt>
          <cx:pt idx="3136">0.22580645161290322</cx:pt>
          <cx:pt idx="3137">0.23225806451612904</cx:pt>
          <cx:pt idx="3138">0.23870967741935484</cx:pt>
          <cx:pt idx="3139">0.24516129032258063</cx:pt>
          <cx:pt idx="3140">0.25161290322580643</cx:pt>
          <cx:pt idx="3141">0.25806451612903225</cx:pt>
          <cx:pt idx="3142">0.26451612903225807</cx:pt>
          <cx:pt idx="3143">0.2709677419354839</cx:pt>
          <cx:pt idx="3144">0.27741935483870966</cx:pt>
          <cx:pt idx="3145">0.28387096774193549</cx:pt>
          <cx:pt idx="3146">0.29032258064516131</cx:pt>
          <cx:pt idx="3147">0.29677419354838708</cx:pt>
          <cx:pt idx="3148">0.3032258064516129</cx:pt>
          <cx:pt idx="3149">0.30967741935483872</cx:pt>
          <cx:pt idx="3150">0.31612903225806449</cx:pt>
          <cx:pt idx="3151">0.32258064516129031</cx:pt>
          <cx:pt idx="3152">0.32903225806451614</cx:pt>
          <cx:pt idx="3153">0.33548387096774196</cx:pt>
          <cx:pt idx="3154">0.34193548387096773</cx:pt>
          <cx:pt idx="3155">0.34838709677419355</cx:pt>
          <cx:pt idx="3156">0.35483870967741937</cx:pt>
          <cx:pt idx="3157">0.36129032258064514</cx:pt>
          <cx:pt idx="3158">0.36774193548387096</cx:pt>
          <cx:pt idx="3159">0.37419354838709679</cx:pt>
          <cx:pt idx="3160">0.38064516129032255</cx:pt>
          <cx:pt idx="3161">0.38709677419354838</cx:pt>
          <cx:pt idx="3162">0.3935483870967742</cx:pt>
          <cx:pt idx="3163">0.40000000000000002</cx:pt>
          <cx:pt idx="3164">0.40645161290322579</cx:pt>
          <cx:pt idx="3165">0.41290322580645161</cx:pt>
          <cx:pt idx="3166">0.41935483870967744</cx:pt>
          <cx:pt idx="3167">0.4258064516129032</cx:pt>
          <cx:pt idx="3168">0.43225806451612903</cx:pt>
          <cx:pt idx="3169">0.43870967741935485</cx:pt>
          <cx:pt idx="3170">0.44516129032258067</cx:pt>
          <cx:pt idx="3171">0.45161290322580644</cx:pt>
          <cx:pt idx="3172">0.45806451612903226</cx:pt>
          <cx:pt idx="3173">0.46451612903225808</cx:pt>
          <cx:pt idx="3174">0.47096774193548385</cx:pt>
          <cx:pt idx="3175">0.47741935483870968</cx:pt>
          <cx:pt idx="3176">0.4838709677419355</cx:pt>
          <cx:pt idx="3177">0.49032258064516127</cx:pt>
          <cx:pt idx="3178">0.49677419354838709</cx:pt>
          <cx:pt idx="3179">0.50322580645161286</cx:pt>
          <cx:pt idx="3180">0.50967741935483868</cx:pt>
          <cx:pt idx="3181">0.5161290322580645</cx:pt>
          <cx:pt idx="3182">0.52258064516129032</cx:pt>
          <cx:pt idx="3183">0.52903225806451615</cx:pt>
          <cx:pt idx="3184">0.53548387096774197</cx:pt>
          <cx:pt idx="3185">0.54193548387096779</cx:pt>
          <cx:pt idx="3186">0.54838709677419351</cx:pt>
          <cx:pt idx="3187">0.55483870967741933</cx:pt>
          <cx:pt idx="3188">0.56129032258064515</cx:pt>
          <cx:pt idx="3189">0.56774193548387097</cx:pt>
          <cx:pt idx="3190">0.5741935483870968</cx:pt>
          <cx:pt idx="3191">0.58064516129032262</cx:pt>
          <cx:pt idx="3192">0.58709677419354833</cx:pt>
          <cx:pt idx="3193">0.59354838709677415</cx:pt>
          <cx:pt idx="3194">0.59999999999999998</cx:pt>
          <cx:pt idx="3195">0.6064516129032258</cx:pt>
          <cx:pt idx="3196">0.61290322580645162</cx:pt>
          <cx:pt idx="3197">0.61935483870967745</cx:pt>
          <cx:pt idx="3198">0.62580645161290327</cx:pt>
          <cx:pt idx="3199">0.63225806451612898</cx:pt>
          <cx:pt idx="3200">0.6387096774193548</cx:pt>
          <cx:pt idx="3201">0.64516129032258063</cx:pt>
          <cx:pt idx="3202">0.65161290322580645</cx:pt>
          <cx:pt idx="3203">0.65806451612903227</cx:pt>
          <cx:pt idx="3204">0.6645161290322581</cx:pt>
          <cx:pt idx="3205">0.67096774193548392</cx:pt>
          <cx:pt idx="3206">0.67741935483870963</cx:pt>
          <cx:pt idx="3207">0.68387096774193545</cx:pt>
          <cx:pt idx="3208">0.69032258064516128</cx:pt>
          <cx:pt idx="3209">0.6967741935483871</cx:pt>
          <cx:pt idx="3210">0.70322580645161292</cx:pt>
          <cx:pt idx="3211">0.70967741935483875</cx:pt>
          <cx:pt idx="3212">0.71612903225806457</cx:pt>
          <cx:pt idx="3213">0.72258064516129028</cx:pt>
          <cx:pt idx="3214">0.7290322580645161</cx:pt>
          <cx:pt idx="3215">0.73548387096774193</cx:pt>
          <cx:pt idx="3216">0.74193548387096775</cx:pt>
          <cx:pt idx="3217">0.74838709677419357</cx:pt>
          <cx:pt idx="3218">0.75483870967741939</cx:pt>
          <cx:pt idx="3219">0.76129032258064511</cx:pt>
          <cx:pt idx="3220">0.76774193548387093</cx:pt>
          <cx:pt idx="3221">0.77419354838709675</cx:pt>
          <cx:pt idx="3222">0.78064516129032258</cx:pt>
          <cx:pt idx="3223">0.7870967741935484</cx:pt>
          <cx:pt idx="3224">0.79354838709677422</cx:pt>
          <cx:pt idx="3225">0.80000000000000004</cx:pt>
          <cx:pt idx="3226">0.80645161290322576</cx:pt>
          <cx:pt idx="3227">0.81290322580645158</cx:pt>
          <cx:pt idx="3228">0.8193548387096774</cx:pt>
          <cx:pt idx="3229">0.82580645161290323</cx:pt>
          <cx:pt idx="3230">0.83225806451612905</cx:pt>
          <cx:pt idx="3231">0.83870967741935487</cx:pt>
          <cx:pt idx="3232">0.84516129032258069</cx:pt>
          <cx:pt idx="3233">0.85161290322580641</cx:pt>
          <cx:pt idx="3234">0.85806451612903223</cx:pt>
          <cx:pt idx="3235">0.86451612903225805</cx:pt>
          <cx:pt idx="3236">0.87096774193548387</cx:pt>
          <cx:pt idx="3237">0.8774193548387097</cx:pt>
          <cx:pt idx="3238">0.88387096774193552</cx:pt>
          <cx:pt idx="3239">0.89032258064516134</cx:pt>
          <cx:pt idx="3240">0.89677419354838706</cx:pt>
          <cx:pt idx="3241">0</cx:pt>
          <cx:pt idx="3242">0.0064516129032258064</cx:pt>
          <cx:pt idx="3243">0.012903225806451613</cx:pt>
          <cx:pt idx="3244">0.01935483870967742</cx:pt>
          <cx:pt idx="3245">0.025806451612903226</cx:pt>
          <cx:pt idx="3246">0.032258064516129031</cx:pt>
          <cx:pt idx="3247">0.03870967741935484</cx:pt>
          <cx:pt idx="3248">0.045161290322580643</cx:pt>
          <cx:pt idx="3249">0.051612903225806452</cx:pt>
          <cx:pt idx="3250">0.058064516129032261</cx:pt>
          <cx:pt idx="3251">0.064516129032258063</cx:pt>
          <cx:pt idx="3252">0.070967741935483872</cx:pt>
          <cx:pt idx="3253">0.077419354838709681</cx:pt>
          <cx:pt idx="3254">0.08387096774193549</cx:pt>
          <cx:pt idx="3255">0.090322580645161285</cx:pt>
          <cx:pt idx="3256">0.096774193548387094</cx:pt>
          <cx:pt idx="3257">0.1032258064516129</cx:pt>
          <cx:pt idx="3258">0.10967741935483871</cx:pt>
          <cx:pt idx="3259">0.11612903225806452</cx:pt>
          <cx:pt idx="3260">0.12258064516129032</cx:pt>
          <cx:pt idx="3261">0.12903225806451613</cx:pt>
          <cx:pt idx="3262">0.13548387096774195</cx:pt>
          <cx:pt idx="3263">0.14193548387096774</cx:pt>
          <cx:pt idx="3264">0.14838709677419354</cx:pt>
          <cx:pt idx="3265">0.15483870967741936</cx:pt>
          <cx:pt idx="3266">0.16129032258064516</cx:pt>
          <cx:pt idx="3267">0.16774193548387098</cx:pt>
          <cx:pt idx="3268">0.17419354838709677</cx:pt>
          <cx:pt idx="3269">0.18064516129032257</cx:pt>
          <cx:pt idx="3270">0.18709677419354839</cx:pt>
          <cx:pt idx="3271">0.19354838709677419</cx:pt>
          <cx:pt idx="3272">0.20000000000000001</cx:pt>
          <cx:pt idx="3273">0.20645161290322581</cx:pt>
          <cx:pt idx="3274">0.2129032258064516</cx:pt>
          <cx:pt idx="3275">0.21935483870967742</cx:pt>
          <cx:pt idx="3276">0.22580645161290322</cx:pt>
          <cx:pt idx="3277">0.23225806451612904</cx:pt>
          <cx:pt idx="3278">0.23870967741935484</cx:pt>
          <cx:pt idx="3279">0.24516129032258063</cx:pt>
          <cx:pt idx="3280">0.25161290322580643</cx:pt>
          <cx:pt idx="3281">0.25806451612903225</cx:pt>
          <cx:pt idx="3282">0.26451612903225807</cx:pt>
          <cx:pt idx="3283">0.2709677419354839</cx:pt>
          <cx:pt idx="3284">0.27741935483870966</cx:pt>
          <cx:pt idx="3285">0.28387096774193549</cx:pt>
          <cx:pt idx="3286">0.29032258064516131</cx:pt>
          <cx:pt idx="3287">0.29677419354838708</cx:pt>
          <cx:pt idx="3288">0.3032258064516129</cx:pt>
          <cx:pt idx="3289">0.30967741935483872</cx:pt>
          <cx:pt idx="3290">0.31612903225806449</cx:pt>
          <cx:pt idx="3291">0.32258064516129031</cx:pt>
          <cx:pt idx="3292">0.32903225806451614</cx:pt>
          <cx:pt idx="3293">0.33548387096774196</cx:pt>
          <cx:pt idx="3294">0.34193548387096773</cx:pt>
          <cx:pt idx="3295">0.34838709677419355</cx:pt>
          <cx:pt idx="3296">0.35483870967741937</cx:pt>
          <cx:pt idx="3297">0.36129032258064514</cx:pt>
          <cx:pt idx="3298">0.36774193548387096</cx:pt>
          <cx:pt idx="3299">0.37419354838709679</cx:pt>
          <cx:pt idx="3300">0.38064516129032255</cx:pt>
          <cx:pt idx="3301">0.38709677419354838</cx:pt>
          <cx:pt idx="3302">0.3935483870967742</cx:pt>
          <cx:pt idx="3303">0.40000000000000002</cx:pt>
          <cx:pt idx="3304">0.40645161290322579</cx:pt>
          <cx:pt idx="3305">0.41290322580645161</cx:pt>
          <cx:pt idx="3306">0.41935483870967744</cx:pt>
          <cx:pt idx="3307">0.4258064516129032</cx:pt>
          <cx:pt idx="3308">0.43225806451612903</cx:pt>
          <cx:pt idx="3309">0.43870967741935485</cx:pt>
          <cx:pt idx="3310">0.44516129032258067</cx:pt>
          <cx:pt idx="3311">0.45161290322580644</cx:pt>
          <cx:pt idx="3312">0.45806451612903226</cx:pt>
          <cx:pt idx="3313">0.46451612903225808</cx:pt>
          <cx:pt idx="3314">0.47096774193548385</cx:pt>
          <cx:pt idx="3315">0.47741935483870968</cx:pt>
          <cx:pt idx="3316">0.4838709677419355</cx:pt>
          <cx:pt idx="3317">0.49032258064516127</cx:pt>
          <cx:pt idx="3318">0.49677419354838709</cx:pt>
          <cx:pt idx="3319">0.50322580645161286</cx:pt>
          <cx:pt idx="3320">0.50967741935483868</cx:pt>
          <cx:pt idx="3321">0.5161290322580645</cx:pt>
          <cx:pt idx="3322">0.52258064516129032</cx:pt>
          <cx:pt idx="3323">0.52903225806451615</cx:pt>
          <cx:pt idx="3324">0.53548387096774197</cx:pt>
          <cx:pt idx="3325">0.54193548387096779</cx:pt>
          <cx:pt idx="3326">0.54838709677419351</cx:pt>
          <cx:pt idx="3327">0.55483870967741933</cx:pt>
          <cx:pt idx="3328">0.56129032258064515</cx:pt>
          <cx:pt idx="3329">0.56774193548387097</cx:pt>
          <cx:pt idx="3330">0.5741935483870968</cx:pt>
          <cx:pt idx="3331">0.58064516129032262</cx:pt>
          <cx:pt idx="3332">0.58709677419354833</cx:pt>
          <cx:pt idx="3333">0.59354838709677415</cx:pt>
          <cx:pt idx="3334">0.59999999999999998</cx:pt>
          <cx:pt idx="3335">0.6064516129032258</cx:pt>
          <cx:pt idx="3336">0.61290322580645162</cx:pt>
          <cx:pt idx="3337">0.61935483870967745</cx:pt>
          <cx:pt idx="3338">0.62580645161290327</cx:pt>
          <cx:pt idx="3339">0.63225806451612898</cx:pt>
          <cx:pt idx="3340">0.6387096774193548</cx:pt>
          <cx:pt idx="3341">0.64516129032258063</cx:pt>
          <cx:pt idx="3342">0.65161290322580645</cx:pt>
          <cx:pt idx="3343">0.65806451612903227</cx:pt>
          <cx:pt idx="3344">0.6645161290322581</cx:pt>
          <cx:pt idx="3345">0.67096774193548392</cx:pt>
          <cx:pt idx="3346">0</cx:pt>
          <cx:pt idx="3347">0.0064516129032258064</cx:pt>
          <cx:pt idx="3348">0.012903225806451613</cx:pt>
          <cx:pt idx="3349">0.01935483870967742</cx:pt>
          <cx:pt idx="3350">0.025806451612903226</cx:pt>
          <cx:pt idx="3351">0.032258064516129031</cx:pt>
          <cx:pt idx="3352">0.03870967741935484</cx:pt>
          <cx:pt idx="3353">0.045161290322580643</cx:pt>
          <cx:pt idx="3354">0.051612903225806452</cx:pt>
          <cx:pt idx="3355">0.058064516129032261</cx:pt>
          <cx:pt idx="3356">0.064516129032258063</cx:pt>
          <cx:pt idx="3357">0.070967741935483872</cx:pt>
          <cx:pt idx="3358">0.077419354838709681</cx:pt>
          <cx:pt idx="3359">0.08387096774193549</cx:pt>
          <cx:pt idx="3360">0.090322580645161285</cx:pt>
          <cx:pt idx="3361">0.096774193548387094</cx:pt>
          <cx:pt idx="3362">0.1032258064516129</cx:pt>
          <cx:pt idx="3363">0.10967741935483871</cx:pt>
          <cx:pt idx="3364">0.11612903225806452</cx:pt>
          <cx:pt idx="3365">0.12258064516129032</cx:pt>
          <cx:pt idx="3366">0.12903225806451613</cx:pt>
          <cx:pt idx="3367">0.13548387096774195</cx:pt>
          <cx:pt idx="3368">0.14193548387096774</cx:pt>
          <cx:pt idx="3369">0.14838709677419354</cx:pt>
          <cx:pt idx="3370">0.15483870967741936</cx:pt>
          <cx:pt idx="3371">0.16129032258064516</cx:pt>
          <cx:pt idx="3372">0.16774193548387098</cx:pt>
          <cx:pt idx="3373">0.17419354838709677</cx:pt>
          <cx:pt idx="3374">0.18064516129032257</cx:pt>
          <cx:pt idx="3375">0.18709677419354839</cx:pt>
          <cx:pt idx="3376">0.19354838709677419</cx:pt>
          <cx:pt idx="3377">0.20000000000000001</cx:pt>
          <cx:pt idx="3378">0.20645161290322581</cx:pt>
          <cx:pt idx="3379">0.2129032258064516</cx:pt>
          <cx:pt idx="3380">0.21935483870967742</cx:pt>
          <cx:pt idx="3381">0.22580645161290322</cx:pt>
          <cx:pt idx="3382">0.23225806451612904</cx:pt>
          <cx:pt idx="3383">0.23870967741935484</cx:pt>
          <cx:pt idx="3384">0.24516129032258063</cx:pt>
          <cx:pt idx="3385">0.25161290322580643</cx:pt>
          <cx:pt idx="3386">0.25806451612903225</cx:pt>
          <cx:pt idx="3387">0.26451612903225807</cx:pt>
          <cx:pt idx="3388">0.2709677419354839</cx:pt>
          <cx:pt idx="3389">0.27741935483870966</cx:pt>
          <cx:pt idx="3390">0.28387096774193549</cx:pt>
          <cx:pt idx="3391">0.29032258064516131</cx:pt>
          <cx:pt idx="3392">0.29677419354838708</cx:pt>
          <cx:pt idx="3393">0.3032258064516129</cx:pt>
          <cx:pt idx="3394">0.30967741935483872</cx:pt>
          <cx:pt idx="3395">0.31612903225806449</cx:pt>
          <cx:pt idx="3396">0.32258064516129031</cx:pt>
          <cx:pt idx="3397">0.32903225806451614</cx:pt>
          <cx:pt idx="3398">0.33548387096774196</cx:pt>
          <cx:pt idx="3399">0.34193548387096773</cx:pt>
          <cx:pt idx="3400">0.34838709677419355</cx:pt>
          <cx:pt idx="3401">0.35483870967741937</cx:pt>
          <cx:pt idx="3402">0.36129032258064514</cx:pt>
          <cx:pt idx="3403">0.36774193548387096</cx:pt>
          <cx:pt idx="3404">0.37419354838709679</cx:pt>
          <cx:pt idx="3405">0.38064516129032255</cx:pt>
          <cx:pt idx="3406">0.38709677419354838</cx:pt>
          <cx:pt idx="3407">0.3935483870967742</cx:pt>
          <cx:pt idx="3408">0.40000000000000002</cx:pt>
          <cx:pt idx="3409">0.40645161290322579</cx:pt>
          <cx:pt idx="3410">0.41290322580645161</cx:pt>
          <cx:pt idx="3411">0.41935483870967744</cx:pt>
          <cx:pt idx="3412">0.4258064516129032</cx:pt>
          <cx:pt idx="3413">0.43225806451612903</cx:pt>
          <cx:pt idx="3414">0.43870967741935485</cx:pt>
          <cx:pt idx="3415">0.44516129032258067</cx:pt>
          <cx:pt idx="3416">0.45161290322580644</cx:pt>
          <cx:pt idx="3417">0.45806451612903226</cx:pt>
          <cx:pt idx="3418">0.46451612903225808</cx:pt>
          <cx:pt idx="3419">0.47096774193548385</cx:pt>
          <cx:pt idx="3420">0.47741935483870968</cx:pt>
          <cx:pt idx="3421">0.4838709677419355</cx:pt>
          <cx:pt idx="3422">0.49032258064516127</cx:pt>
          <cx:pt idx="3423">0.49677419354838709</cx:pt>
          <cx:pt idx="3424">0.50322580645161286</cx:pt>
          <cx:pt idx="3425">0.50967741935483868</cx:pt>
          <cx:pt idx="3426">0.5161290322580645</cx:pt>
          <cx:pt idx="3427">0.52258064516129032</cx:pt>
          <cx:pt idx="3428">0.52903225806451615</cx:pt>
          <cx:pt idx="3429">0.53548387096774197</cx:pt>
          <cx:pt idx="3430">0.54193548387096779</cx:pt>
          <cx:pt idx="3431">0.54838709677419351</cx:pt>
          <cx:pt idx="3432">0.55483870967741933</cx:pt>
          <cx:pt idx="3433">0</cx:pt>
          <cx:pt idx="3434">0.0064516129032258064</cx:pt>
          <cx:pt idx="3435">0.012903225806451613</cx:pt>
          <cx:pt idx="3436">0.01935483870967742</cx:pt>
          <cx:pt idx="3437">0.025806451612903226</cx:pt>
          <cx:pt idx="3438">0.032258064516129031</cx:pt>
          <cx:pt idx="3439">0.03870967741935484</cx:pt>
          <cx:pt idx="3440">0.045161290322580643</cx:pt>
          <cx:pt idx="3441">0.051612903225806452</cx:pt>
          <cx:pt idx="3442">0.058064516129032261</cx:pt>
          <cx:pt idx="3443">0.064516129032258063</cx:pt>
          <cx:pt idx="3444">0.070967741935483872</cx:pt>
          <cx:pt idx="3445">0.077419354838709681</cx:pt>
          <cx:pt idx="3446">0.08387096774193549</cx:pt>
          <cx:pt idx="3447">0.090322580645161285</cx:pt>
          <cx:pt idx="3448">0.096774193548387094</cx:pt>
          <cx:pt idx="3449">0.1032258064516129</cx:pt>
          <cx:pt idx="3450">0.10967741935483871</cx:pt>
          <cx:pt idx="3451">0.11612903225806452</cx:pt>
          <cx:pt idx="3452">0.12258064516129032</cx:pt>
          <cx:pt idx="3453">0.12903225806451613</cx:pt>
          <cx:pt idx="3454">0.13548387096774195</cx:pt>
          <cx:pt idx="3455">0.14193548387096774</cx:pt>
          <cx:pt idx="3456">0.14838709677419354</cx:pt>
          <cx:pt idx="3457">0.15483870967741936</cx:pt>
          <cx:pt idx="3458">0.16129032258064516</cx:pt>
          <cx:pt idx="3459">0.16774193548387098</cx:pt>
          <cx:pt idx="3460">0.17419354838709677</cx:pt>
          <cx:pt idx="3461">0.18064516129032257</cx:pt>
          <cx:pt idx="3462">0.18709677419354839</cx:pt>
          <cx:pt idx="3463">0.19354838709677419</cx:pt>
          <cx:pt idx="3464">0.20000000000000001</cx:pt>
          <cx:pt idx="3465">0.20645161290322581</cx:pt>
          <cx:pt idx="3466">0.2129032258064516</cx:pt>
          <cx:pt idx="3467">0.21935483870967742</cx:pt>
          <cx:pt idx="3468">0.22580645161290322</cx:pt>
          <cx:pt idx="3469">0.23225806451612904</cx:pt>
          <cx:pt idx="3470">0.23870967741935484</cx:pt>
          <cx:pt idx="3471">0.24516129032258063</cx:pt>
          <cx:pt idx="3472">0.25161290322580643</cx:pt>
          <cx:pt idx="3473">0.25806451612903225</cx:pt>
          <cx:pt idx="3474">0.26451612903225807</cx:pt>
          <cx:pt idx="3475">0.2709677419354839</cx:pt>
          <cx:pt idx="3476">0.27741935483870966</cx:pt>
          <cx:pt idx="3477">0.28387096774193549</cx:pt>
          <cx:pt idx="3478">0.29032258064516131</cx:pt>
          <cx:pt idx="3479">0.29677419354838708</cx:pt>
          <cx:pt idx="3480">0.3032258064516129</cx:pt>
          <cx:pt idx="3481">0.30967741935483872</cx:pt>
          <cx:pt idx="3482">0.31612903225806449</cx:pt>
          <cx:pt idx="3483">0.32258064516129031</cx:pt>
          <cx:pt idx="3484">0.32903225806451614</cx:pt>
          <cx:pt idx="3485">0.33548387096774196</cx:pt>
          <cx:pt idx="3486">0.34193548387096773</cx:pt>
          <cx:pt idx="3487">0.34838709677419355</cx:pt>
          <cx:pt idx="3488">0.35483870967741937</cx:pt>
          <cx:pt idx="3489">0.36129032258064514</cx:pt>
          <cx:pt idx="3490">0.36774193548387096</cx:pt>
          <cx:pt idx="3491">0.37419354838709679</cx:pt>
          <cx:pt idx="3492">0.38064516129032255</cx:pt>
          <cx:pt idx="3493">0.38709677419354838</cx:pt>
          <cx:pt idx="3494">0.3935483870967742</cx:pt>
          <cx:pt idx="3495">0.40000000000000002</cx:pt>
          <cx:pt idx="3496">0.40645161290322579</cx:pt>
          <cx:pt idx="3497">0.41290322580645161</cx:pt>
          <cx:pt idx="3498">0.41935483870967744</cx:pt>
          <cx:pt idx="3499">0.4258064516129032</cx:pt>
          <cx:pt idx="3500">0.43225806451612903</cx:pt>
          <cx:pt idx="3501">0.43870967741935485</cx:pt>
          <cx:pt idx="3502">0.44516129032258067</cx:pt>
          <cx:pt idx="3503">0.45161290322580644</cx:pt>
          <cx:pt idx="3504">0.45806451612903226</cx:pt>
          <cx:pt idx="3505">0.46451612903225808</cx:pt>
          <cx:pt idx="3506">0.47096774193548385</cx:pt>
          <cx:pt idx="3507">0.47741935483870968</cx:pt>
          <cx:pt idx="3508">0.4838709677419355</cx:pt>
          <cx:pt idx="3509">0.49032258064516127</cx:pt>
          <cx:pt idx="3510">0.49677419354838709</cx:pt>
          <cx:pt idx="3511">0.50322580645161286</cx:pt>
          <cx:pt idx="3512">0.50967741935483868</cx:pt>
          <cx:pt idx="3513">0.5161290322580645</cx:pt>
          <cx:pt idx="3514">0.52258064516129032</cx:pt>
          <cx:pt idx="3515">0.52903225806451615</cx:pt>
          <cx:pt idx="3516">0.53548387096774197</cx:pt>
          <cx:pt idx="3517">0.54193548387096779</cx:pt>
          <cx:pt idx="3518">0.54838709677419351</cx:pt>
          <cx:pt idx="3519">0.55483870967741933</cx:pt>
          <cx:pt idx="3520">0.56129032258064515</cx:pt>
          <cx:pt idx="3521">0.56774193548387097</cx:pt>
          <cx:pt idx="3522">0.5741935483870968</cx:pt>
          <cx:pt idx="3523">0.58064516129032262</cx:pt>
          <cx:pt idx="3524">0.58709677419354833</cx:pt>
          <cx:pt idx="3525">0.59354838709677415</cx:pt>
          <cx:pt idx="3526">0.59999999999999998</cx:pt>
          <cx:pt idx="3527">0.6064516129032258</cx:pt>
          <cx:pt idx="3528">0.61290322580645162</cx:pt>
          <cx:pt idx="3529">0.61935483870967745</cx:pt>
          <cx:pt idx="3530">0.62580645161290327</cx:pt>
          <cx:pt idx="3531">0.63225806451612898</cx:pt>
          <cx:pt idx="3532">0.6387096774193548</cx:pt>
          <cx:pt idx="3533">0.64516129032258063</cx:pt>
          <cx:pt idx="3534">0.65161290322580645</cx:pt>
          <cx:pt idx="3535">0.65806451612903227</cx:pt>
          <cx:pt idx="3536">0.6645161290322581</cx:pt>
          <cx:pt idx="3537">0.67096774193548392</cx:pt>
          <cx:pt idx="3538">0.67741935483870963</cx:pt>
          <cx:pt idx="3539">0.68387096774193545</cx:pt>
          <cx:pt idx="3540">0.69032258064516128</cx:pt>
          <cx:pt idx="3541">0.6967741935483871</cx:pt>
          <cx:pt idx="3542">0.70322580645161292</cx:pt>
          <cx:pt idx="3543">0.70967741935483875</cx:pt>
          <cx:pt idx="3544">0.71612903225806457</cx:pt>
          <cx:pt idx="3545">0.72258064516129028</cx:pt>
          <cx:pt idx="3546">0.7290322580645161</cx:pt>
          <cx:pt idx="3547">0.73548387096774193</cx:pt>
          <cx:pt idx="3548">0.74193548387096775</cx:pt>
          <cx:pt idx="3549">0.74838709677419357</cx:pt>
          <cx:pt idx="3550">0.75483870967741939</cx:pt>
          <cx:pt idx="3551">0.76129032258064511</cx:pt>
          <cx:pt idx="3552">0.76774193548387093</cx:pt>
          <cx:pt idx="3553">0</cx:pt>
          <cx:pt idx="3554">0.0064516129032258064</cx:pt>
          <cx:pt idx="3555">0.012903225806451613</cx:pt>
          <cx:pt idx="3556">0.01935483870967742</cx:pt>
          <cx:pt idx="3557">0.025806451612903226</cx:pt>
          <cx:pt idx="3558">0.032258064516129031</cx:pt>
          <cx:pt idx="3559">0.03870967741935484</cx:pt>
          <cx:pt idx="3560">0.045161290322580643</cx:pt>
          <cx:pt idx="3561">0.051612903225806452</cx:pt>
          <cx:pt idx="3562">0.058064516129032261</cx:pt>
          <cx:pt idx="3563">0.064516129032258063</cx:pt>
          <cx:pt idx="3564">0.070967741935483872</cx:pt>
          <cx:pt idx="3565">0.077419354838709681</cx:pt>
          <cx:pt idx="3566">0.08387096774193549</cx:pt>
          <cx:pt idx="3567">0.090322580645161285</cx:pt>
          <cx:pt idx="3568">0.096774193548387094</cx:pt>
          <cx:pt idx="3569">0.1032258064516129</cx:pt>
          <cx:pt idx="3570">0.10967741935483871</cx:pt>
          <cx:pt idx="3571">0.11612903225806452</cx:pt>
          <cx:pt idx="3572">0.12258064516129032</cx:pt>
          <cx:pt idx="3573">0.12903225806451613</cx:pt>
          <cx:pt idx="3574">0.13548387096774195</cx:pt>
          <cx:pt idx="3575">0.14193548387096774</cx:pt>
          <cx:pt idx="3576">0.14838709677419354</cx:pt>
          <cx:pt idx="3577">0.15483870967741936</cx:pt>
          <cx:pt idx="3578">0.16129032258064516</cx:pt>
          <cx:pt idx="3579">0.16774193548387098</cx:pt>
          <cx:pt idx="3580">0.17419354838709677</cx:pt>
          <cx:pt idx="3581">0.18064516129032257</cx:pt>
          <cx:pt idx="3582">0.18709677419354839</cx:pt>
          <cx:pt idx="3583">0.19354838709677419</cx:pt>
          <cx:pt idx="3584">0.20000000000000001</cx:pt>
          <cx:pt idx="3585">0.20645161290322581</cx:pt>
          <cx:pt idx="3586">0.2129032258064516</cx:pt>
          <cx:pt idx="3587">0.21935483870967742</cx:pt>
          <cx:pt idx="3588">0.22580645161290322</cx:pt>
          <cx:pt idx="3589">0.23225806451612904</cx:pt>
          <cx:pt idx="3590">0.23870967741935484</cx:pt>
          <cx:pt idx="3591">0.24516129032258063</cx:pt>
          <cx:pt idx="3592">0.25161290322580643</cx:pt>
          <cx:pt idx="3593">0.25806451612903225</cx:pt>
          <cx:pt idx="3594">0.26451612903225807</cx:pt>
          <cx:pt idx="3595">0.2709677419354839</cx:pt>
          <cx:pt idx="3596">0.27741935483870966</cx:pt>
          <cx:pt idx="3597">0.28387096774193549</cx:pt>
          <cx:pt idx="3598">0.29032258064516131</cx:pt>
          <cx:pt idx="3599">0.29677419354838708</cx:pt>
          <cx:pt idx="3600">0.3032258064516129</cx:pt>
          <cx:pt idx="3601">0.30967741935483872</cx:pt>
          <cx:pt idx="3602">0.31612903225806449</cx:pt>
          <cx:pt idx="3603">0.32258064516129031</cx:pt>
          <cx:pt idx="3604">0.32903225806451614</cx:pt>
          <cx:pt idx="3605">0.33548387096774196</cx:pt>
          <cx:pt idx="3606">0.34193548387096773</cx:pt>
          <cx:pt idx="3607">0.34838709677419355</cx:pt>
          <cx:pt idx="3608">0.35483870967741937</cx:pt>
          <cx:pt idx="3609">0.36129032258064514</cx:pt>
          <cx:pt idx="3610">0.36774193548387096</cx:pt>
          <cx:pt idx="3611">0.37419354838709679</cx:pt>
          <cx:pt idx="3612">0.38064516129032255</cx:pt>
          <cx:pt idx="3613">0.38709677419354838</cx:pt>
          <cx:pt idx="3614">0.3935483870967742</cx:pt>
          <cx:pt idx="3615">0.40000000000000002</cx:pt>
          <cx:pt idx="3616">0.40645161290322579</cx:pt>
          <cx:pt idx="3617">0.41290322580645161</cx:pt>
          <cx:pt idx="3618">0.41935483870967744</cx:pt>
          <cx:pt idx="3619">0.4258064516129032</cx:pt>
          <cx:pt idx="3620">0.43225806451612903</cx:pt>
          <cx:pt idx="3621">0</cx:pt>
          <cx:pt idx="3622">0.0064516129032258064</cx:pt>
          <cx:pt idx="3623">0.012903225806451613</cx:pt>
          <cx:pt idx="3624">0.01935483870967742</cx:pt>
          <cx:pt idx="3625">0.025806451612903226</cx:pt>
          <cx:pt idx="3626">0.032258064516129031</cx:pt>
          <cx:pt idx="3627">0.03870967741935484</cx:pt>
          <cx:pt idx="3628">0.045161290322580643</cx:pt>
          <cx:pt idx="3629">0.051612903225806452</cx:pt>
          <cx:pt idx="3630">0.058064516129032261</cx:pt>
          <cx:pt idx="3631">0.064516129032258063</cx:pt>
          <cx:pt idx="3632">0.070967741935483872</cx:pt>
          <cx:pt idx="3633">0.077419354838709681</cx:pt>
          <cx:pt idx="3634">0.08387096774193549</cx:pt>
          <cx:pt idx="3635">0.090322580645161285</cx:pt>
          <cx:pt idx="3636">0.096774193548387094</cx:pt>
          <cx:pt idx="3637">0.1032258064516129</cx:pt>
          <cx:pt idx="3638">0.10967741935483871</cx:pt>
          <cx:pt idx="3639">0.11612903225806452</cx:pt>
          <cx:pt idx="3640">0.12258064516129032</cx:pt>
          <cx:pt idx="3641">0.12903225806451613</cx:pt>
          <cx:pt idx="3642">0.13548387096774195</cx:pt>
          <cx:pt idx="3643">0.14193548387096774</cx:pt>
          <cx:pt idx="3644">0.14838709677419354</cx:pt>
          <cx:pt idx="3645">0.15483870967741936</cx:pt>
          <cx:pt idx="3646">0.16129032258064516</cx:pt>
          <cx:pt idx="3647">0.16774193548387098</cx:pt>
          <cx:pt idx="3648">0.17419354838709677</cx:pt>
          <cx:pt idx="3649">0.18064516129032257</cx:pt>
          <cx:pt idx="3650">0.18709677419354839</cx:pt>
          <cx:pt idx="3651">0.19354838709677419</cx:pt>
          <cx:pt idx="3652">0.20000000000000001</cx:pt>
          <cx:pt idx="3653">0.20645161290322581</cx:pt>
          <cx:pt idx="3654">0.2129032258064516</cx:pt>
          <cx:pt idx="3655">0.21935483870967742</cx:pt>
          <cx:pt idx="3656">0.22580645161290322</cx:pt>
          <cx:pt idx="3657">0.23225806451612904</cx:pt>
          <cx:pt idx="3658">0.23870967741935484</cx:pt>
          <cx:pt idx="3659">0.24516129032258063</cx:pt>
          <cx:pt idx="3660">0.25161290322580643</cx:pt>
          <cx:pt idx="3661">0.25806451612903225</cx:pt>
          <cx:pt idx="3662">0.26451612903225807</cx:pt>
          <cx:pt idx="3663">0.2709677419354839</cx:pt>
          <cx:pt idx="3664">0.27741935483870966</cx:pt>
          <cx:pt idx="3665">0.28387096774193549</cx:pt>
          <cx:pt idx="3666">0.29032258064516131</cx:pt>
          <cx:pt idx="3667">0.29677419354838708</cx:pt>
          <cx:pt idx="3668">0.3032258064516129</cx:pt>
          <cx:pt idx="3669">0.30967741935483872</cx:pt>
          <cx:pt idx="3670">0.31612903225806449</cx:pt>
          <cx:pt idx="3671">0.32258064516129031</cx:pt>
          <cx:pt idx="3672">0.32903225806451614</cx:pt>
          <cx:pt idx="3673">0.33548387096774196</cx:pt>
          <cx:pt idx="3674">0.34193548387096773</cx:pt>
          <cx:pt idx="3675">0.34838709677419355</cx:pt>
          <cx:pt idx="3676">0.35483870967741937</cx:pt>
          <cx:pt idx="3677">0.36129032258064514</cx:pt>
          <cx:pt idx="3678">0.36774193548387096</cx:pt>
          <cx:pt idx="3679">0.37419354838709679</cx:pt>
          <cx:pt idx="3680">0.38064516129032255</cx:pt>
          <cx:pt idx="3681">0.38709677419354838</cx:pt>
          <cx:pt idx="3682">0.3935483870967742</cx:pt>
          <cx:pt idx="3683">0.40000000000000002</cx:pt>
          <cx:pt idx="3684">0.40645161290322579</cx:pt>
          <cx:pt idx="3685">0.41290322580645161</cx:pt>
          <cx:pt idx="3686">0.41935483870967744</cx:pt>
          <cx:pt idx="3687">0.4258064516129032</cx:pt>
          <cx:pt idx="3688">0.43225806451612903</cx:pt>
          <cx:pt idx="3689">0.43870967741935485</cx:pt>
          <cx:pt idx="3690">0.44516129032258067</cx:pt>
          <cx:pt idx="3691">0.45161290322580644</cx:pt>
          <cx:pt idx="3692">0.45806451612903226</cx:pt>
          <cx:pt idx="3693">0.46451612903225808</cx:pt>
          <cx:pt idx="3694">0.47096774193548385</cx:pt>
          <cx:pt idx="3695">0.47741935483870968</cx:pt>
          <cx:pt idx="3696">0.4838709677419355</cx:pt>
          <cx:pt idx="3697">0.49032258064516127</cx:pt>
          <cx:pt idx="3698">0.49677419354838709</cx:pt>
          <cx:pt idx="3699">0.50322580645161286</cx:pt>
          <cx:pt idx="3700">0.50967741935483868</cx:pt>
          <cx:pt idx="3701">0.5161290322580645</cx:pt>
          <cx:pt idx="3702">0.52258064516129032</cx:pt>
          <cx:pt idx="3703">0.52903225806451615</cx:pt>
          <cx:pt idx="3704">0.53548387096774197</cx:pt>
          <cx:pt idx="3705">0.54193548387096779</cx:pt>
          <cx:pt idx="3706">0.54838709677419351</cx:pt>
          <cx:pt idx="3707">0.55483870967741933</cx:pt>
          <cx:pt idx="3708">0.56129032258064515</cx:pt>
          <cx:pt idx="3709">0.56774193548387097</cx:pt>
          <cx:pt idx="3710">0.5741935483870968</cx:pt>
          <cx:pt idx="3711">0.58064516129032262</cx:pt>
          <cx:pt idx="3712">0.58709677419354833</cx:pt>
          <cx:pt idx="3713">0.59354838709677415</cx:pt>
          <cx:pt idx="3714">0.59999999999999998</cx:pt>
          <cx:pt idx="3715">0.6064516129032258</cx:pt>
          <cx:pt idx="3716">0.61290322580645162</cx:pt>
          <cx:pt idx="3717">0.61935483870967745</cx:pt>
          <cx:pt idx="3718">0.62580645161290327</cx:pt>
          <cx:pt idx="3719">0.63225806451612898</cx:pt>
          <cx:pt idx="3720">0.6387096774193548</cx:pt>
          <cx:pt idx="3721">0.64516129032258063</cx:pt>
          <cx:pt idx="3722">0.65161290322580645</cx:pt>
          <cx:pt idx="3723">0.65806451612903227</cx:pt>
          <cx:pt idx="3724">0.6645161290322581</cx:pt>
          <cx:pt idx="3725">0.67096774193548392</cx:pt>
          <cx:pt idx="3726">0.67741935483870963</cx:pt>
          <cx:pt idx="3727">0.68387096774193545</cx:pt>
          <cx:pt idx="3728">0.69032258064516128</cx:pt>
          <cx:pt idx="3729">0.6967741935483871</cx:pt>
          <cx:pt idx="3730">0.70322580645161292</cx:pt>
          <cx:pt idx="3731">0.70967741935483875</cx:pt>
          <cx:pt idx="3732">0.71612903225806457</cx:pt>
          <cx:pt idx="3733">0.72258064516129028</cx:pt>
          <cx:pt idx="3734">0.7290322580645161</cx:pt>
          <cx:pt idx="3735">0.73548387096774193</cx:pt>
          <cx:pt idx="3736">0.74193548387096775</cx:pt>
          <cx:pt idx="3737">0.74838709677419357</cx:pt>
          <cx:pt idx="3738">0.75483870967741939</cx:pt>
          <cx:pt idx="3739">0.76129032258064511</cx:pt>
          <cx:pt idx="3740">0.76774193548387093</cx:pt>
          <cx:pt idx="3741">0.77419354838709675</cx:pt>
          <cx:pt idx="3742">0.78064516129032258</cx:pt>
          <cx:pt idx="3743">0.7870967741935484</cx:pt>
          <cx:pt idx="3744">0.79354838709677422</cx:pt>
          <cx:pt idx="3745">0.80000000000000004</cx:pt>
          <cx:pt idx="3746">0.80645161290322576</cx:pt>
          <cx:pt idx="3747">0.81290322580645158</cx:pt>
          <cx:pt idx="3748">0.8193548387096774</cx:pt>
          <cx:pt idx="3749">0.82580645161290323</cx:pt>
          <cx:pt idx="3750">0.83225806451612905</cx:pt>
          <cx:pt idx="3751">0.83870967741935487</cx:pt>
          <cx:pt idx="3752">0.84516129032258069</cx:pt>
          <cx:pt idx="3753">0.85161290322580641</cx:pt>
          <cx:pt idx="3754">0.85806451612903223</cx:pt>
          <cx:pt idx="3755">0.86451612903225805</cx:pt>
          <cx:pt idx="3756">0.87096774193548387</cx:pt>
          <cx:pt idx="3757">0.8774193548387097</cx:pt>
          <cx:pt idx="3758">0</cx:pt>
          <cx:pt idx="3759">0.0064516129032258064</cx:pt>
          <cx:pt idx="3760">0.012903225806451613</cx:pt>
          <cx:pt idx="3761">0.01935483870967742</cx:pt>
          <cx:pt idx="3762">0.025806451612903226</cx:pt>
          <cx:pt idx="3763">0.032258064516129031</cx:pt>
          <cx:pt idx="3764">0.03870967741935484</cx:pt>
          <cx:pt idx="3765">0.045161290322580643</cx:pt>
          <cx:pt idx="3766">0.051612903225806452</cx:pt>
          <cx:pt idx="3767">0.058064516129032261</cx:pt>
          <cx:pt idx="3768">0.064516129032258063</cx:pt>
          <cx:pt idx="3769">0.070967741935483872</cx:pt>
          <cx:pt idx="3770">0.077419354838709681</cx:pt>
          <cx:pt idx="3771">0.08387096774193549</cx:pt>
          <cx:pt idx="3772">0.090322580645161285</cx:pt>
          <cx:pt idx="3773">0.096774193548387094</cx:pt>
          <cx:pt idx="3774">0.1032258064516129</cx:pt>
          <cx:pt idx="3775">0.10967741935483871</cx:pt>
          <cx:pt idx="3776">0.11612903225806452</cx:pt>
          <cx:pt idx="3777">0.12258064516129032</cx:pt>
          <cx:pt idx="3778">0.12903225806451613</cx:pt>
          <cx:pt idx="3779">0.13548387096774195</cx:pt>
          <cx:pt idx="3780">0.14193548387096774</cx:pt>
          <cx:pt idx="3781">0.14838709677419354</cx:pt>
          <cx:pt idx="3782">0.15483870967741936</cx:pt>
          <cx:pt idx="3783">0.16129032258064516</cx:pt>
          <cx:pt idx="3784">0.16774193548387098</cx:pt>
          <cx:pt idx="3785">0.17419354838709677</cx:pt>
          <cx:pt idx="3786">0.18064516129032257</cx:pt>
          <cx:pt idx="3787">0.18709677419354839</cx:pt>
          <cx:pt idx="3788">0.19354838709677419</cx:pt>
          <cx:pt idx="3789">0.20000000000000001</cx:pt>
          <cx:pt idx="3790">0.20645161290322581</cx:pt>
          <cx:pt idx="3791">0.2129032258064516</cx:pt>
          <cx:pt idx="3792">0.21935483870967742</cx:pt>
          <cx:pt idx="3793">0.22580645161290322</cx:pt>
          <cx:pt idx="3794">0.23225806451612904</cx:pt>
          <cx:pt idx="3795">0.23870967741935484</cx:pt>
          <cx:pt idx="3796">0.24516129032258063</cx:pt>
          <cx:pt idx="3797">0.25161290322580643</cx:pt>
          <cx:pt idx="3798">0.25806451612903225</cx:pt>
          <cx:pt idx="3799">0.26451612903225807</cx:pt>
          <cx:pt idx="3800">0.2709677419354839</cx:pt>
          <cx:pt idx="3801">0.27741935483870966</cx:pt>
          <cx:pt idx="3802">0.28387096774193549</cx:pt>
          <cx:pt idx="3803">0.29032258064516131</cx:pt>
          <cx:pt idx="3804">0.29677419354838708</cx:pt>
          <cx:pt idx="3805">0.3032258064516129</cx:pt>
          <cx:pt idx="3806">0.30967741935483872</cx:pt>
          <cx:pt idx="3807">0.31612903225806449</cx:pt>
          <cx:pt idx="3808">0.32258064516129031</cx:pt>
          <cx:pt idx="3809">0.32903225806451614</cx:pt>
          <cx:pt idx="3810">0.33548387096774196</cx:pt>
          <cx:pt idx="3811">0.34193548387096773</cx:pt>
          <cx:pt idx="3812">0.34838709677419355</cx:pt>
          <cx:pt idx="3813">0.35483870967741937</cx:pt>
          <cx:pt idx="3814">0.36129032258064514</cx:pt>
          <cx:pt idx="3815">0.36774193548387096</cx:pt>
          <cx:pt idx="3816">0.37419354838709679</cx:pt>
          <cx:pt idx="3817">0.38064516129032255</cx:pt>
          <cx:pt idx="3818">0.38709677419354838</cx:pt>
          <cx:pt idx="3819">0.3935483870967742</cx:pt>
          <cx:pt idx="3820">0.40000000000000002</cx:pt>
          <cx:pt idx="3821">0.40645161290322579</cx:pt>
          <cx:pt idx="3822">0.41290322580645161</cx:pt>
          <cx:pt idx="3823">0.41935483870967744</cx:pt>
          <cx:pt idx="3824">0.4258064516129032</cx:pt>
          <cx:pt idx="3825">0.43225806451612903</cx:pt>
          <cx:pt idx="3826">0.43870967741935485</cx:pt>
          <cx:pt idx="3827">0.44516129032258067</cx:pt>
          <cx:pt idx="3828">0.45161290322580644</cx:pt>
          <cx:pt idx="3829">0.45806451612903226</cx:pt>
          <cx:pt idx="3830">0.46451612903225808</cx:pt>
          <cx:pt idx="3831">0.47096774193548385</cx:pt>
          <cx:pt idx="3832">0.47741935483870968</cx:pt>
          <cx:pt idx="3833">0.4838709677419355</cx:pt>
          <cx:pt idx="3834">0.49032258064516127</cx:pt>
          <cx:pt idx="3835">0.49677419354838709</cx:pt>
          <cx:pt idx="3836">0.50322580645161286</cx:pt>
          <cx:pt idx="3837">0.50967741935483868</cx:pt>
          <cx:pt idx="3838">0.5161290322580645</cx:pt>
          <cx:pt idx="3839">0.52258064516129032</cx:pt>
          <cx:pt idx="3840">0.52903225806451615</cx:pt>
          <cx:pt idx="3841">0.53548387096774197</cx:pt>
          <cx:pt idx="3842">0.54193548387096779</cx:pt>
          <cx:pt idx="3843">0</cx:pt>
          <cx:pt idx="3844">0.0064516129032258064</cx:pt>
          <cx:pt idx="3845">0.012903225806451613</cx:pt>
          <cx:pt idx="3846">0.01935483870967742</cx:pt>
          <cx:pt idx="3847">0.025806451612903226</cx:pt>
          <cx:pt idx="3848">0.032258064516129031</cx:pt>
          <cx:pt idx="3849">0.03870967741935484</cx:pt>
          <cx:pt idx="3850">0.045161290322580643</cx:pt>
          <cx:pt idx="3851">0.051612903225806452</cx:pt>
          <cx:pt idx="3852">0.058064516129032261</cx:pt>
          <cx:pt idx="3853">0.064516129032258063</cx:pt>
          <cx:pt idx="3854">0.070967741935483872</cx:pt>
          <cx:pt idx="3855">0.077419354838709681</cx:pt>
          <cx:pt idx="3856">0.08387096774193549</cx:pt>
          <cx:pt idx="3857">0.090322580645161285</cx:pt>
          <cx:pt idx="3858">0.096774193548387094</cx:pt>
          <cx:pt idx="3859">0.1032258064516129</cx:pt>
          <cx:pt idx="3860">0.10967741935483871</cx:pt>
          <cx:pt idx="3861">0.11612903225806452</cx:pt>
          <cx:pt idx="3862">0.12258064516129032</cx:pt>
          <cx:pt idx="3863">0.12903225806451613</cx:pt>
          <cx:pt idx="3864">0.13548387096774195</cx:pt>
          <cx:pt idx="3865">0.14193548387096774</cx:pt>
          <cx:pt idx="3866">0.14838709677419354</cx:pt>
          <cx:pt idx="3867">0.15483870967741936</cx:pt>
          <cx:pt idx="3868">0.16129032258064516</cx:pt>
          <cx:pt idx="3869">0.16774193548387098</cx:pt>
          <cx:pt idx="3870">0.17419354838709677</cx:pt>
          <cx:pt idx="3871">0.18064516129032257</cx:pt>
          <cx:pt idx="3872">0.18709677419354839</cx:pt>
          <cx:pt idx="3873">0.19354838709677419</cx:pt>
          <cx:pt idx="3874">0.20000000000000001</cx:pt>
          <cx:pt idx="3875">0.20645161290322581</cx:pt>
          <cx:pt idx="3876">0.2129032258064516</cx:pt>
          <cx:pt idx="3877">0.21935483870967742</cx:pt>
          <cx:pt idx="3878">0.22580645161290322</cx:pt>
          <cx:pt idx="3879">0.23225806451612904</cx:pt>
          <cx:pt idx="3880">0.23870967741935484</cx:pt>
          <cx:pt idx="3881">0.24516129032258063</cx:pt>
          <cx:pt idx="3882">0.25161290322580643</cx:pt>
          <cx:pt idx="3883">0.25806451612903225</cx:pt>
          <cx:pt idx="3884">0.26451612903225807</cx:pt>
          <cx:pt idx="3885">0.2709677419354839</cx:pt>
          <cx:pt idx="3886">0.27741935483870966</cx:pt>
          <cx:pt idx="3887">0.28387096774193549</cx:pt>
          <cx:pt idx="3888">0.29032258064516131</cx:pt>
          <cx:pt idx="3889">0.29677419354838708</cx:pt>
          <cx:pt idx="3890">0.3032258064516129</cx:pt>
          <cx:pt idx="3891">0.30967741935483872</cx:pt>
          <cx:pt idx="3892">0.31612903225806449</cx:pt>
          <cx:pt idx="3893">0.32258064516129031</cx:pt>
          <cx:pt idx="3894">0.32903225806451614</cx:pt>
          <cx:pt idx="3895">0.33548387096774196</cx:pt>
          <cx:pt idx="3896">0.34193548387096773</cx:pt>
          <cx:pt idx="3897">0.34838709677419355</cx:pt>
          <cx:pt idx="3898">0.35483870967741937</cx:pt>
          <cx:pt idx="3899">0.36129032258064514</cx:pt>
          <cx:pt idx="3900">0.36774193548387096</cx:pt>
          <cx:pt idx="3901">0.37419354838709679</cx:pt>
          <cx:pt idx="3902">0.38064516129032255</cx:pt>
          <cx:pt idx="3903">0.38709677419354838</cx:pt>
          <cx:pt idx="3904">0.3935483870967742</cx:pt>
          <cx:pt idx="3905">0.40000000000000002</cx:pt>
          <cx:pt idx="3906">0</cx:pt>
          <cx:pt idx="3907">0.0064516129032258064</cx:pt>
          <cx:pt idx="3908">0.012903225806451613</cx:pt>
          <cx:pt idx="3909">0.01935483870967742</cx:pt>
          <cx:pt idx="3910">0.025806451612903226</cx:pt>
          <cx:pt idx="3911">0.032258064516129031</cx:pt>
          <cx:pt idx="3912">0.03870967741935484</cx:pt>
          <cx:pt idx="3913">0.045161290322580643</cx:pt>
          <cx:pt idx="3914">0.051612903225806452</cx:pt>
          <cx:pt idx="3915">0.058064516129032261</cx:pt>
          <cx:pt idx="3916">0.064516129032258063</cx:pt>
          <cx:pt idx="3917">0.070967741935483872</cx:pt>
          <cx:pt idx="3918">0.077419354838709681</cx:pt>
          <cx:pt idx="3919">0.08387096774193549</cx:pt>
          <cx:pt idx="3920">0.090322580645161285</cx:pt>
          <cx:pt idx="3921">0.096774193548387094</cx:pt>
          <cx:pt idx="3922">0.1032258064516129</cx:pt>
          <cx:pt idx="3923">0.10967741935483871</cx:pt>
          <cx:pt idx="3924">0.11612903225806452</cx:pt>
          <cx:pt idx="3925">0.12258064516129032</cx:pt>
          <cx:pt idx="3926">0.12903225806451613</cx:pt>
          <cx:pt idx="3927">0.13548387096774195</cx:pt>
          <cx:pt idx="3928">0.14193548387096774</cx:pt>
          <cx:pt idx="3929">0.14838709677419354</cx:pt>
          <cx:pt idx="3930">0.15483870967741936</cx:pt>
          <cx:pt idx="3931">0.16129032258064516</cx:pt>
          <cx:pt idx="3932">0.16774193548387098</cx:pt>
          <cx:pt idx="3933">0.17419354838709677</cx:pt>
          <cx:pt idx="3934">0.18064516129032257</cx:pt>
          <cx:pt idx="3935">0.18709677419354839</cx:pt>
          <cx:pt idx="3936">0.19354838709677419</cx:pt>
          <cx:pt idx="3937">0.20000000000000001</cx:pt>
          <cx:pt idx="3938">0.20645161290322581</cx:pt>
          <cx:pt idx="3939">0.2129032258064516</cx:pt>
          <cx:pt idx="3940">0.21935483870967742</cx:pt>
          <cx:pt idx="3941">0.22580645161290322</cx:pt>
          <cx:pt idx="3942">0.23225806451612904</cx:pt>
          <cx:pt idx="3943">0.23870967741935484</cx:pt>
          <cx:pt idx="3944">0.24516129032258063</cx:pt>
          <cx:pt idx="3945">0.25161290322580643</cx:pt>
          <cx:pt idx="3946">0.25806451612903225</cx:pt>
          <cx:pt idx="3947">0.26451612903225807</cx:pt>
          <cx:pt idx="3948">0.2709677419354839</cx:pt>
          <cx:pt idx="3949">0.27741935483870966</cx:pt>
          <cx:pt idx="3950">0.28387096774193549</cx:pt>
          <cx:pt idx="3951">0.29032258064516131</cx:pt>
          <cx:pt idx="3952">0.29677419354838708</cx:pt>
          <cx:pt idx="3953">0.3032258064516129</cx:pt>
          <cx:pt idx="3954">0.30967741935483872</cx:pt>
          <cx:pt idx="3955">0.31612903225806449</cx:pt>
          <cx:pt idx="3956">0.32258064516129031</cx:pt>
          <cx:pt idx="3957">0.32903225806451614</cx:pt>
          <cx:pt idx="3958">0.33548387096774196</cx:pt>
          <cx:pt idx="3959">0.34193548387096773</cx:pt>
          <cx:pt idx="3960">0.34838709677419355</cx:pt>
          <cx:pt idx="3961">0.35483870967741937</cx:pt>
          <cx:pt idx="3962">0.36129032258064514</cx:pt>
          <cx:pt idx="3963">0.36774193548387096</cx:pt>
          <cx:pt idx="3964">0.37419354838709679</cx:pt>
          <cx:pt idx="3965">0.38064516129032255</cx:pt>
          <cx:pt idx="3966">0.38709677419354838</cx:pt>
          <cx:pt idx="3967">0.3935483870967742</cx:pt>
          <cx:pt idx="3968">0.40000000000000002</cx:pt>
          <cx:pt idx="3969">0.40645161290322579</cx:pt>
          <cx:pt idx="3970">0.41290322580645161</cx:pt>
          <cx:pt idx="3971">0.41935483870967744</cx:pt>
          <cx:pt idx="3972">0.4258064516129032</cx:pt>
          <cx:pt idx="3973">0.43225806451612903</cx:pt>
          <cx:pt idx="3974">0.43870967741935485</cx:pt>
          <cx:pt idx="3975">0.44516129032258067</cx:pt>
          <cx:pt idx="3976">0.45161290322580644</cx:pt>
          <cx:pt idx="3977">0.45806451612903226</cx:pt>
          <cx:pt idx="3978">0.46451612903225808</cx:pt>
          <cx:pt idx="3979">0.47096774193548385</cx:pt>
          <cx:pt idx="3980">0.47741935483870968</cx:pt>
          <cx:pt idx="3981">0.4838709677419355</cx:pt>
          <cx:pt idx="3982">0.49032258064516127</cx:pt>
          <cx:pt idx="3983">0.49677419354838709</cx:pt>
          <cx:pt idx="3984">0.50322580645161286</cx:pt>
          <cx:pt idx="3985">0.50967741935483868</cx:pt>
          <cx:pt idx="3986">0.5161290322580645</cx:pt>
          <cx:pt idx="3987">0.52258064516129032</cx:pt>
          <cx:pt idx="3988">0.52903225806451615</cx:pt>
          <cx:pt idx="3989">0</cx:pt>
          <cx:pt idx="3990">0.0064516129032258064</cx:pt>
          <cx:pt idx="3991">0.012903225806451613</cx:pt>
          <cx:pt idx="3992">0.01935483870967742</cx:pt>
          <cx:pt idx="3993">0.025806451612903226</cx:pt>
          <cx:pt idx="3994">0.032258064516129031</cx:pt>
          <cx:pt idx="3995">0.03870967741935484</cx:pt>
          <cx:pt idx="3996">0.045161290322580643</cx:pt>
          <cx:pt idx="3997">0.051612903225806452</cx:pt>
          <cx:pt idx="3998">0.058064516129032261</cx:pt>
          <cx:pt idx="3999">0.064516129032258063</cx:pt>
          <cx:pt idx="4000">0.070967741935483872</cx:pt>
          <cx:pt idx="4001">0.077419354838709681</cx:pt>
          <cx:pt idx="4002">0.08387096774193549</cx:pt>
          <cx:pt idx="4003">0.090322580645161285</cx:pt>
          <cx:pt idx="4004">0.096774193548387094</cx:pt>
          <cx:pt idx="4005">0.1032258064516129</cx:pt>
          <cx:pt idx="4006">0.10967741935483871</cx:pt>
          <cx:pt idx="4007">0.11612903225806452</cx:pt>
          <cx:pt idx="4008">0.12258064516129032</cx:pt>
          <cx:pt idx="4009">0.12903225806451613</cx:pt>
          <cx:pt idx="4010">0.13548387096774195</cx:pt>
          <cx:pt idx="4011">0.14193548387096774</cx:pt>
          <cx:pt idx="4012">0.14838709677419354</cx:pt>
          <cx:pt idx="4013">0.15483870967741936</cx:pt>
          <cx:pt idx="4014">0.16129032258064516</cx:pt>
          <cx:pt idx="4015">0.16774193548387098</cx:pt>
          <cx:pt idx="4016">0.17419354838709677</cx:pt>
          <cx:pt idx="4017">0.18064516129032257</cx:pt>
          <cx:pt idx="4018">0.18709677419354839</cx:pt>
          <cx:pt idx="4019">0.19354838709677419</cx:pt>
          <cx:pt idx="4020">0.20000000000000001</cx:pt>
          <cx:pt idx="4021">0.20645161290322581</cx:pt>
          <cx:pt idx="4022">0.2129032258064516</cx:pt>
          <cx:pt idx="4023">0.21935483870967742</cx:pt>
          <cx:pt idx="4024">0.22580645161290322</cx:pt>
          <cx:pt idx="4025">0.23225806451612904</cx:pt>
          <cx:pt idx="4026">0.23870967741935484</cx:pt>
          <cx:pt idx="4027">0.24516129032258063</cx:pt>
          <cx:pt idx="4028">0.25161290322580643</cx:pt>
          <cx:pt idx="4029">0.25806451612903225</cx:pt>
          <cx:pt idx="4030">0.26451612903225807</cx:pt>
          <cx:pt idx="4031">0.2709677419354839</cx:pt>
          <cx:pt idx="4032">0.27741935483870966</cx:pt>
          <cx:pt idx="4033">0.28387096774193549</cx:pt>
          <cx:pt idx="4034">0.29032258064516131</cx:pt>
          <cx:pt idx="4035">0.29677419354838708</cx:pt>
          <cx:pt idx="4036">0.3032258064516129</cx:pt>
          <cx:pt idx="4037">0.30967741935483872</cx:pt>
          <cx:pt idx="4038">0.31612903225806449</cx:pt>
          <cx:pt idx="4039">0.32258064516129031</cx:pt>
          <cx:pt idx="4040">0.32903225806451614</cx:pt>
          <cx:pt idx="4041">0.33548387096774196</cx:pt>
          <cx:pt idx="4042">0.34193548387096773</cx:pt>
          <cx:pt idx="4043">0.34838709677419355</cx:pt>
          <cx:pt idx="4044">0.35483870967741937</cx:pt>
          <cx:pt idx="4045">0.36129032258064514</cx:pt>
          <cx:pt idx="4046">0.36774193548387096</cx:pt>
          <cx:pt idx="4047">0.37419354838709679</cx:pt>
          <cx:pt idx="4048">0.38064516129032255</cx:pt>
          <cx:pt idx="4049">0.38709677419354838</cx:pt>
          <cx:pt idx="4050">0.3935483870967742</cx:pt>
          <cx:pt idx="4051">0.40000000000000002</cx:pt>
          <cx:pt idx="4052">0.40645161290322579</cx:pt>
          <cx:pt idx="4053">0.41290322580645161</cx:pt>
          <cx:pt idx="4054">0.41935483870967744</cx:pt>
          <cx:pt idx="4055">0.4258064516129032</cx:pt>
          <cx:pt idx="4056">0.43225806451612903</cx:pt>
          <cx:pt idx="4057">0.43870967741935485</cx:pt>
          <cx:pt idx="4058">0.44516129032258067</cx:pt>
          <cx:pt idx="4059">0.45161290322580644</cx:pt>
          <cx:pt idx="4060">0.45806451612903226</cx:pt>
          <cx:pt idx="4061">0.46451612903225808</cx:pt>
          <cx:pt idx="4062">0.47096774193548385</cx:pt>
          <cx:pt idx="4063">0.47741935483870968</cx:pt>
          <cx:pt idx="4064">0.4838709677419355</cx:pt>
          <cx:pt idx="4065">0.49032258064516127</cx:pt>
          <cx:pt idx="4066">0.49677419354838709</cx:pt>
          <cx:pt idx="4067">0.50322580645161286</cx:pt>
          <cx:pt idx="4068">0.50967741935483868</cx:pt>
          <cx:pt idx="4069">0.5161290322580645</cx:pt>
          <cx:pt idx="4070">0.52258064516129032</cx:pt>
          <cx:pt idx="4071">0.52903225806451615</cx:pt>
          <cx:pt idx="4072">0.53548387096774197</cx:pt>
          <cx:pt idx="4073">0.54193548387096779</cx:pt>
          <cx:pt idx="4074">0.54838709677419351</cx:pt>
          <cx:pt idx="4075">0.55483870967741933</cx:pt>
          <cx:pt idx="4076">0.56129032258064515</cx:pt>
          <cx:pt idx="4077">0.56774193548387097</cx:pt>
          <cx:pt idx="4078">0.5741935483870968</cx:pt>
          <cx:pt idx="4079">0.58064516129032262</cx:pt>
          <cx:pt idx="4080">0.58709677419354833</cx:pt>
          <cx:pt idx="4081">0.59354838709677415</cx:pt>
          <cx:pt idx="4082">0.59999999999999998</cx:pt>
          <cx:pt idx="4083">0.6064516129032258</cx:pt>
          <cx:pt idx="4084">0.61290322580645162</cx:pt>
          <cx:pt idx="4085">0.61935483870967745</cx:pt>
          <cx:pt idx="4086">0.62580645161290327</cx:pt>
          <cx:pt idx="4087">0.63225806451612898</cx:pt>
          <cx:pt idx="4088">0.6387096774193548</cx:pt>
          <cx:pt idx="4089">0.64516129032258063</cx:pt>
          <cx:pt idx="4090">0.65161290322580645</cx:pt>
          <cx:pt idx="4091">0.65806451612903227</cx:pt>
          <cx:pt idx="4092">0.6645161290322581</cx:pt>
          <cx:pt idx="4093">0.67096774193548392</cx:pt>
          <cx:pt idx="4094">0.67741935483870963</cx:pt>
          <cx:pt idx="4095">0.68387096774193545</cx:pt>
          <cx:pt idx="4096">0.69032258064516128</cx:pt>
          <cx:pt idx="4097">0.6967741935483871</cx:pt>
          <cx:pt idx="4098">0.70322580645161292</cx:pt>
          <cx:pt idx="4099">0.70967741935483875</cx:pt>
          <cx:pt idx="4100">0.71612903225806457</cx:pt>
          <cx:pt idx="4101">0.72258064516129028</cx:pt>
          <cx:pt idx="4102">0.7290322580645161</cx:pt>
          <cx:pt idx="4103">0.73548387096774193</cx:pt>
          <cx:pt idx="4104">0.74193548387096775</cx:pt>
          <cx:pt idx="4105">0.74838709677419357</cx:pt>
          <cx:pt idx="4106">0.75483870967741939</cx:pt>
          <cx:pt idx="4107">0.76129032258064511</cx:pt>
          <cx:pt idx="4108">0.76774193548387093</cx:pt>
          <cx:pt idx="4109">0.77419354838709675</cx:pt>
          <cx:pt idx="4110">0.78064516129032258</cx:pt>
          <cx:pt idx="4111">0.7870967741935484</cx:pt>
          <cx:pt idx="4112">0.79354838709677422</cx:pt>
          <cx:pt idx="4113">0.80000000000000004</cx:pt>
          <cx:pt idx="4114">0.80645161290322576</cx:pt>
          <cx:pt idx="4115">0.81290322580645158</cx:pt>
          <cx:pt idx="4116">0.8193548387096774</cx:pt>
          <cx:pt idx="4117">0.82580645161290323</cx:pt>
          <cx:pt idx="4118">0.83225806451612905</cx:pt>
          <cx:pt idx="4119">0</cx:pt>
          <cx:pt idx="4120">0.0064516129032258064</cx:pt>
          <cx:pt idx="4121">0.012903225806451613</cx:pt>
          <cx:pt idx="4122">0.01935483870967742</cx:pt>
          <cx:pt idx="4123">0.025806451612903226</cx:pt>
          <cx:pt idx="4124">0.032258064516129031</cx:pt>
          <cx:pt idx="4125">0.03870967741935484</cx:pt>
          <cx:pt idx="4126">0.045161290322580643</cx:pt>
          <cx:pt idx="4127">0.051612903225806452</cx:pt>
          <cx:pt idx="4128">0.058064516129032261</cx:pt>
          <cx:pt idx="4129">0.064516129032258063</cx:pt>
          <cx:pt idx="4130">0.070967741935483872</cx:pt>
          <cx:pt idx="4131">0.077419354838709681</cx:pt>
          <cx:pt idx="4132">0.08387096774193549</cx:pt>
          <cx:pt idx="4133">0.090322580645161285</cx:pt>
          <cx:pt idx="4134">0.096774193548387094</cx:pt>
          <cx:pt idx="4135">0.1032258064516129</cx:pt>
          <cx:pt idx="4136">0.10967741935483871</cx:pt>
          <cx:pt idx="4137">0.11612903225806452</cx:pt>
          <cx:pt idx="4138">0.12258064516129032</cx:pt>
          <cx:pt idx="4139">0.12903225806451613</cx:pt>
          <cx:pt idx="4140">0.13548387096774195</cx:pt>
          <cx:pt idx="4141">0.14193548387096774</cx:pt>
          <cx:pt idx="4142">0.14838709677419354</cx:pt>
          <cx:pt idx="4143">0.15483870967741936</cx:pt>
          <cx:pt idx="4144">0.16129032258064516</cx:pt>
          <cx:pt idx="4145">0.16774193548387098</cx:pt>
          <cx:pt idx="4146">0.17419354838709677</cx:pt>
          <cx:pt idx="4147">0.18064516129032257</cx:pt>
          <cx:pt idx="4148">0.18709677419354839</cx:pt>
          <cx:pt idx="4149">0.19354838709677419</cx:pt>
          <cx:pt idx="4150">0.20000000000000001</cx:pt>
          <cx:pt idx="4151">0.20645161290322581</cx:pt>
          <cx:pt idx="4152">0.2129032258064516</cx:pt>
          <cx:pt idx="4153">0.21935483870967742</cx:pt>
          <cx:pt idx="4154">0.22580645161290322</cx:pt>
          <cx:pt idx="4155">0.23225806451612904</cx:pt>
          <cx:pt idx="4156">0.23870967741935484</cx:pt>
          <cx:pt idx="4157">0.24516129032258063</cx:pt>
          <cx:pt idx="4158">0.25161290322580643</cx:pt>
          <cx:pt idx="4159">0.25806451612903225</cx:pt>
          <cx:pt idx="4160">0.26451612903225807</cx:pt>
          <cx:pt idx="4161">0.2709677419354839</cx:pt>
          <cx:pt idx="4162">0.27741935483870966</cx:pt>
          <cx:pt idx="4163">0.28387096774193549</cx:pt>
          <cx:pt idx="4164">0.29032258064516131</cx:pt>
          <cx:pt idx="4165">0.29677419354838708</cx:pt>
          <cx:pt idx="4166">0.3032258064516129</cx:pt>
          <cx:pt idx="4167">0.30967741935483872</cx:pt>
          <cx:pt idx="4168">0.31612903225806449</cx:pt>
          <cx:pt idx="4169">0.32258064516129031</cx:pt>
          <cx:pt idx="4170">0.32903225806451614</cx:pt>
          <cx:pt idx="4171">0.33548387096774196</cx:pt>
          <cx:pt idx="4172">0.34193548387096773</cx:pt>
          <cx:pt idx="4173">0.34838709677419355</cx:pt>
          <cx:pt idx="4174">0.35483870967741937</cx:pt>
          <cx:pt idx="4175">0.36129032258064514</cx:pt>
          <cx:pt idx="4176">0.36774193548387096</cx:pt>
          <cx:pt idx="4177">0.37419354838709679</cx:pt>
          <cx:pt idx="4178">0.38064516129032255</cx:pt>
          <cx:pt idx="4179">0.38709677419354838</cx:pt>
          <cx:pt idx="4180">0.3935483870967742</cx:pt>
          <cx:pt idx="4181">0.40000000000000002</cx:pt>
          <cx:pt idx="4182">0.40645161290322579</cx:pt>
          <cx:pt idx="4183">0.41290322580645161</cx:pt>
          <cx:pt idx="4184">0.41935483870967744</cx:pt>
          <cx:pt idx="4185">0.4258064516129032</cx:pt>
          <cx:pt idx="4186">0.43225806451612903</cx:pt>
          <cx:pt idx="4187">0.43870967741935485</cx:pt>
          <cx:pt idx="4188">0.44516129032258067</cx:pt>
          <cx:pt idx="4189">0.45161290322580644</cx:pt>
          <cx:pt idx="4190">0.45806451612903226</cx:pt>
          <cx:pt idx="4191">0.46451612903225808</cx:pt>
          <cx:pt idx="4192">0.47096774193548385</cx:pt>
          <cx:pt idx="4193">0.47741935483870968</cx:pt>
          <cx:pt idx="4194">0.4838709677419355</cx:pt>
          <cx:pt idx="4195">0.49032258064516127</cx:pt>
          <cx:pt idx="4196">0.49677419354838709</cx:pt>
          <cx:pt idx="4197">0.50322580645161286</cx:pt>
          <cx:pt idx="4198">0.50967741935483868</cx:pt>
          <cx:pt idx="4199">0.5161290322580645</cx:pt>
          <cx:pt idx="4200">0.52258064516129032</cx:pt>
          <cx:pt idx="4201">0.52903225806451615</cx:pt>
          <cx:pt idx="4202">0.53548387096774197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MoveNo</a:t>
            </a:r>
            <a:endParaRPr lang="ja-JP"/>
          </a:p>
        </cx:rich>
      </cx:tx>
    </cx:title>
    <cx:plotArea>
      <cx:plotAreaRegion>
        <cx:series layoutId="clusteredColumn" uniqueId="{96F07729-E48B-4CA8-87DE-C6430E357D70}">
          <cx:tx>
            <cx:txData>
              <cx:f>Tra_normalized!$A$1</cx:f>
              <cx:v>MoveNo</cx:v>
            </cx:txData>
          </cx:tx>
          <cx:dataId val="0"/>
          <cx:layoutPr>
            <cx:binning intervalClosed="r">
              <cx:binSize val="0.05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Sheet1!$B$2:$B$4207</cx:f>
        <cx:lvl ptCount="4206" formatCode="G/標準">
          <cx:pt idx="0">0.064383333333333334</cx:pt>
          <cx:pt idx="1">0.15471666666666667</cx:pt>
          <cx:pt idx="2">0.18991666666666668</cx:pt>
          <cx:pt idx="3">0.074983333333333332</cx:pt>
          <cx:pt idx="4">0.12313333333333333</cx:pt>
          <cx:pt idx="5">0.33496666666666669</cx:pt>
          <cx:pt idx="6">0.33361666666666667</cx:pt>
          <cx:pt idx="7">0.11310000000000001</cx:pt>
          <cx:pt idx="8">0.33361666666666667</cx:pt>
          <cx:pt idx="9">0.087783333333333338</cx:pt>
          <cx:pt idx="10">0.13856666666666667</cx:pt>
          <cx:pt idx="11">0.33481666666666665</cx:pt>
          <cx:pt idx="12">0.25256666666666666</cx:pt>
          <cx:pt idx="13">0.10681666666666667</cx:pt>
          <cx:pt idx="14">0.33361666666666667</cx:pt>
          <cx:pt idx="15">0.028333333333333332</cx:pt>
          <cx:pt idx="16">0.21471666666666667</cx:pt>
          <cx:pt idx="17">0.11011666666666667</cx:pt>
          <cx:pt idx="18">0.33361666666666667</cx:pt>
          <cx:pt idx="19">0.33629999999999999</cx:pt>
          <cx:pt idx="20">0.15228333333333333</cx:pt>
          <cx:pt idx="21">0.070499999999999993</cx:pt>
          <cx:pt idx="22">0.33361666666666667</cx:pt>
          <cx:pt idx="23">0.18218333333333334</cx:pt>
          <cx:pt idx="24">0.10808333333333334</cx:pt>
          <cx:pt idx="25">0.29833333333333334</cx:pt>
          <cx:pt idx="26">0.1993</cx:pt>
          <cx:pt idx="27">0.084283333333333335</cx:pt>
          <cx:pt idx="28">0.33361666666666667</cx:pt>
          <cx:pt idx="29">0.15628333333333333</cx:pt>
          <cx:pt idx="30">0.043283333333333333</cx:pt>
          <cx:pt idx="31">0.33361666666666667</cx:pt>
          <cx:pt idx="32">0.073499999999999996</cx:pt>
          <cx:pt idx="33">0.11401666666666667</cx:pt>
          <cx:pt idx="34">0.070716666666666664</cx:pt>
          <cx:pt idx="35">0.088733333333333331</cx:pt>
          <cx:pt idx="36">0.076233333333333334</cx:pt>
          <cx:pt idx="37">0.091833333333333336</cx:pt>
          <cx:pt idx="38">0.074899999999999994</cx:pt>
          <cx:pt idx="39">0.076850000000000002</cx:pt>
          <cx:pt idx="40">0.11595</cx:pt>
          <cx:pt idx="41">0.33361666666666667</cx:pt>
          <cx:pt idx="42">0.16686666666666666</cx:pt>
          <cx:pt idx="43">0.098199999999999996</cx:pt>
          <cx:pt idx="44">0.0974</cx:pt>
          <cx:pt idx="45">0.16948333333333335</cx:pt>
          <cx:pt idx="46">0.33483333333333332</cx:pt>
          <cx:pt idx="47">0.053800000000000001</cx:pt>
          <cx:pt idx="48">0.028383333333333333</cx:pt>
          <cx:pt idx="49">0.086099999999999996</cx:pt>
          <cx:pt idx="50">0.11283333333333333</cx:pt>
          <cx:pt idx="51">0.071716666666666665</cx:pt>
          <cx:pt idx="52">0.10046666666666666</cx:pt>
          <cx:pt idx="53">0.10188333333333334</cx:pt>
          <cx:pt idx="54">0.074700000000000003</cx:pt>
          <cx:pt idx="55">0.20665</cx:pt>
          <cx:pt idx="56">0.23935000000000001</cx:pt>
          <cx:pt idx="57">0.17285</cx:pt>
          <cx:pt idx="58">0.13108333333333333</cx:pt>
          <cx:pt idx="59">0.21953333333333333</cx:pt>
          <cx:pt idx="60">0.10423333333333333</cx:pt>
          <cx:pt idx="61">0.061783333333333336</cx:pt>
          <cx:pt idx="62">0.12281666666666667</cx:pt>
          <cx:pt idx="63">0.049500000000000002</cx:pt>
          <cx:pt idx="64">0.042900000000000001</cx:pt>
          <cx:pt idx="65">0.21076666666666666</cx:pt>
          <cx:pt idx="66">0.067500000000000004</cx:pt>
          <cx:pt idx="67">0.13865</cx:pt>
          <cx:pt idx="68">0.2787</cx:pt>
          <cx:pt idx="69">0.33361666666666667</cx:pt>
          <cx:pt idx="70">0.030333333333333334</cx:pt>
          <cx:pt idx="71">0.22386666666666666</cx:pt>
          <cx:pt idx="72">0.21765000000000001</cx:pt>
          <cx:pt idx="73">1</cx:pt>
          <cx:pt idx="74">0.1484</cx:pt>
          <cx:pt idx="75">0.0229</cx:pt>
          <cx:pt idx="76">0.022483333333333334</cx:pt>
          <cx:pt idx="77">0.021383333333333334</cx:pt>
          <cx:pt idx="78">0.038233333333333334</cx:pt>
          <cx:pt idx="79">0.029783333333333332</cx:pt>
          <cx:pt idx="80">0.0071000000000000004</cx:pt>
          <cx:pt idx="81">0.027516666666666665</cx:pt>
          <cx:pt idx="82">0.0033333333333333335</cx:pt>
          <cx:pt idx="83">0.014666666666666666</cx:pt>
          <cx:pt idx="84">0.021616666666666666</cx:pt>
          <cx:pt idx="85">0.051016666666666668</cx:pt>
          <cx:pt idx="86">0.018566666666666665</cx:pt>
          <cx:pt idx="87">1</cx:pt>
          <cx:pt idx="88">0.021250000000000002</cx:pt>
          <cx:pt idx="89">0.015900000000000001</cx:pt>
          <cx:pt idx="90">0.016966666666666668</cx:pt>
          <cx:pt idx="91">0.050283333333333333</cx:pt>
          <cx:pt idx="92">0.016266666666666665</cx:pt>
          <cx:pt idx="93">0.010216666666666667</cx:pt>
          <cx:pt idx="94">0.017566666666666668</cx:pt>
          <cx:pt idx="95">0.013633333333333334</cx:pt>
          <cx:pt idx="96">0.025700000000000001</cx:pt>
          <cx:pt idx="97">0.024383333333333333</cx:pt>
          <cx:pt idx="98">0.0050833333333333329</cx:pt>
          <cx:pt idx="99">0.028133333333333333</cx:pt>
          <cx:pt idx="100">0.01405</cx:pt>
          <cx:pt idx="101">0.0089333333333333331</cx:pt>
          <cx:pt idx="102">0.013016666666666666</cx:pt>
          <cx:pt idx="103">0.041149999999999999</cx:pt>
          <cx:pt idx="104">0.013566666666666666</cx:pt>
          <cx:pt idx="105">0.04451666666666667</cx:pt>
          <cx:pt idx="106">0.016633333333333333</cx:pt>
          <cx:pt idx="107">0.025583333333333333</cx:pt>
          <cx:pt idx="108">0.031716666666666664</cx:pt>
          <cx:pt idx="109">0.016416666666666666</cx:pt>
          <cx:pt idx="110">0.0097999999999999997</cx:pt>
          <cx:pt idx="111">0.0201</cx:pt>
          <cx:pt idx="112">0.010033333333333333</cx:pt>
          <cx:pt idx="113">0.0085833333333333334</cx:pt>
          <cx:pt idx="114">0.0064999999999999997</cx:pt>
          <cx:pt idx="115">0.027733333333333332</cx:pt>
          <cx:pt idx="116">0.0055999999999999999</cx:pt>
          <cx:pt idx="117">0.0085833333333333334</cx:pt>
          <cx:pt idx="118">0.050283333333333333</cx:pt>
          <cx:pt idx="119">0.015083333333333334</cx:pt>
          <cx:pt idx="120">0.0055999999999999999</cx:pt>
          <cx:pt idx="121">0.0080000000000000002</cx:pt>
          <cx:pt idx="122">0.015583333333333333</cx:pt>
          <cx:pt idx="123">0.023199999999999998</cx:pt>
          <cx:pt idx="124">0.010816666666666667</cx:pt>
          <cx:pt idx="125">0.010566666666666667</cx:pt>
          <cx:pt idx="126">0.012383333333333333</cx:pt>
          <cx:pt idx="127">0.0079833333333333336</cx:pt>
          <cx:pt idx="128">0.033583333333333333</cx:pt>
          <cx:pt idx="129">0.034516666666666668</cx:pt>
          <cx:pt idx="130">0.028150000000000001</cx:pt>
          <cx:pt idx="131">0.022583333333333334</cx:pt>
          <cx:pt idx="132">0.017033333333333334</cx:pt>
          <cx:pt idx="133">0.014883333333333333</cx:pt>
          <cx:pt idx="134">0.010916666666666667</cx:pt>
          <cx:pt idx="135">0.017633333333333334</cx:pt>
          <cx:pt idx="136">0.022349999999999998</cx:pt>
          <cx:pt idx="137">0.050283333333333333</cx:pt>
          <cx:pt idx="138">0.050283333333333333</cx:pt>
          <cx:pt idx="139">0.0029499999999999999</cx:pt>
          <cx:pt idx="140">0.012983333333333333</cx:pt>
          <cx:pt idx="141">0.0098666666666666659</cx:pt>
          <cx:pt idx="142">0.0042333333333333337</cx:pt>
          <cx:pt idx="143">0.015699999999999999</cx:pt>
          <cx:pt idx="144">0.013016666666666666</cx:pt>
          <cx:pt idx="145">0.0097166666666666669</cx:pt>
          <cx:pt idx="146">0.0117</cx:pt>
          <cx:pt idx="147">0.014149999999999999</cx:pt>
          <cx:pt idx="148">0.011533333333333333</cx:pt>
          <cx:pt idx="149">0.026533333333333332</cx:pt>
          <cx:pt idx="150">0.011650000000000001</cx:pt>
          <cx:pt idx="151">0.029733333333333334</cx:pt>
          <cx:pt idx="152">0.009116666666666667</cx:pt>
          <cx:pt idx="153">0.014933333333333333</cx:pt>
          <cx:pt idx="154">0.011766666666666667</cx:pt>
          <cx:pt idx="155">0.0051333333333333335</cx:pt>
          <cx:pt idx="156">0.0078499999999999993</cx:pt>
          <cx:pt idx="157">0.022599999999999999</cx:pt>
          <cx:pt idx="158">0.038816666666666666</cx:pt>
          <cx:pt idx="159">0.041733333333333331</cx:pt>
          <cx:pt idx="160">0.13511666666666666</cx:pt>
          <cx:pt idx="161">0.13539999999999999</cx:pt>
          <cx:pt idx="162">0.13023333333333334</cx:pt>
          <cx:pt idx="163">0.05553333333333333</cx:pt>
          <cx:pt idx="164">0.067183333333333331</cx:pt>
          <cx:pt idx="165">0.33533333333333332</cx:pt>
          <cx:pt idx="166">0.081166666666666665</cx:pt>
          <cx:pt idx="167">0.33361666666666667</cx:pt>
          <cx:pt idx="168">0.33361666666666667</cx:pt>
          <cx:pt idx="169">0.33660000000000001</cx:pt>
          <cx:pt idx="170">0.061283333333333335</cx:pt>
          <cx:pt idx="171">0.12625</cx:pt>
          <cx:pt idx="172">0.24304999999999999</cx:pt>
          <cx:pt idx="173">0.15168333333333334</cx:pt>
          <cx:pt idx="174">0.33551666666666669</cx:pt>
          <cx:pt idx="175">0.041983333333333331</cx:pt>
          <cx:pt idx="176">0.22178333333333333</cx:pt>
          <cx:pt idx="177">0.13405</cx:pt>
          <cx:pt idx="178">0.066833333333333328</cx:pt>
          <cx:pt idx="179">0.18591666666666667</cx:pt>
          <cx:pt idx="180">0.33361666666666667</cx:pt>
          <cx:pt idx="181">0.090999999999999998</cx:pt>
          <cx:pt idx="182">0.33361666666666667</cx:pt>
          <cx:pt idx="183">0.067033333333333334</cx:pt>
          <cx:pt idx="184">0.33361666666666667</cx:pt>
          <cx:pt idx="185">0.14313333333333333</cx:pt>
          <cx:pt idx="186">0.078049999999999994</cx:pt>
          <cx:pt idx="187">0.33361666666666667</cx:pt>
          <cx:pt idx="188">0.16598333333333334</cx:pt>
          <cx:pt idx="189">0.33361666666666667</cx:pt>
          <cx:pt idx="190">0.25683333333333336</cx:pt>
          <cx:pt idx="191">0.10443333333333334</cx:pt>
          <cx:pt idx="192">0.1036</cx:pt>
          <cx:pt idx="193">0.056366666666666669</cx:pt>
          <cx:pt idx="194">0.017416666666666667</cx:pt>
          <cx:pt idx="195">0.10218333333333333</cx:pt>
          <cx:pt idx="196">0.098433333333333331</cx:pt>
          <cx:pt idx="197">0.1676</cx:pt>
          <cx:pt idx="198">0.05985</cx:pt>
          <cx:pt idx="199">0.059566666666666664</cx:pt>
          <cx:pt idx="200">0.15958333333333333</cx:pt>
          <cx:pt idx="201">0.072566666666666668</cx:pt>
          <cx:pt idx="202">0.051233333333333332</cx:pt>
          <cx:pt idx="203">0.11568333333333333</cx:pt>
          <cx:pt idx="204">0.09821666666666666</cx:pt>
          <cx:pt idx="205">0.13025</cx:pt>
          <cx:pt idx="206">0.10485</cx:pt>
          <cx:pt idx="207">0.10961666666666667</cx:pt>
          <cx:pt idx="208">0.065416666666666665</cx:pt>
          <cx:pt idx="209">0.090450000000000003</cx:pt>
          <cx:pt idx="210">0.079949999999999993</cx:pt>
          <cx:pt idx="211">0.25123333333333331</cx:pt>
          <cx:pt idx="212">0.19864999999999999</cx:pt>
          <cx:pt idx="213">0.33528333333333332</cx:pt>
          <cx:pt idx="214">0.072533333333333339</cx:pt>
          <cx:pt idx="215">0.17249999999999999</cx:pt>
          <cx:pt idx="216">0.18313333333333334</cx:pt>
          <cx:pt idx="217">0.17933333333333334</cx:pt>
          <cx:pt idx="218">0.11235000000000001</cx:pt>
          <cx:pt idx="219">0.23628333333333335</cx:pt>
          <cx:pt idx="220">0.16491666666666666</cx:pt>
          <cx:pt idx="221">0.33361666666666667</cx:pt>
          <cx:pt idx="222">0.33629999999999999</cx:pt>
          <cx:pt idx="223">0.33361666666666667</cx:pt>
          <cx:pt idx="224">0.33361666666666667</cx:pt>
          <cx:pt idx="225">0.14119999999999999</cx:pt>
          <cx:pt idx="226">0.11536666666666667</cx:pt>
          <cx:pt idx="227">0.11020000000000001</cx:pt>
          <cx:pt idx="228">0.33361666666666667</cx:pt>
          <cx:pt idx="229">0.18809999999999999</cx:pt>
          <cx:pt idx="230">0.17003333333333334</cx:pt>
          <cx:pt idx="231">0.29415000000000002</cx:pt>
          <cx:pt idx="232">0.17311666666666667</cx:pt>
          <cx:pt idx="233">0.33361666666666667</cx:pt>
          <cx:pt idx="234">0.078</cx:pt>
          <cx:pt idx="235">0.245</cx:pt>
          <cx:pt idx="236">0.060866666666666666</cx:pt>
          <cx:pt idx="237">0.09268333333333334</cx:pt>
          <cx:pt idx="238">0.080149999999999999</cx:pt>
          <cx:pt idx="239">0.12116666666666667</cx:pt>
          <cx:pt idx="240">0.042549999999999998</cx:pt>
          <cx:pt idx="241">0.17056666666666667</cx:pt>
          <cx:pt idx="242">0.33361666666666667</cx:pt>
          <cx:pt idx="243">0.33658333333333335</cx:pt>
          <cx:pt idx="244">0.16098333333333334</cx:pt>
          <cx:pt idx="245">0.09428333333333333</cx:pt>
          <cx:pt idx="246">0.15240000000000001</cx:pt>
          <cx:pt idx="247">0.21166666666666667</cx:pt>
          <cx:pt idx="248">0.072216666666666665</cx:pt>
          <cx:pt idx="249">0.23223333333333335</cx:pt>
          <cx:pt idx="250">0.33493333333333336</cx:pt>
          <cx:pt idx="251">0.33361666666666667</cx:pt>
          <cx:pt idx="252">0.33361666666666667</cx:pt>
          <cx:pt idx="253">0.33361666666666667</cx:pt>
          <cx:pt idx="254">0.11345</cx:pt>
          <cx:pt idx="255">0.12408333333333334</cx:pt>
          <cx:pt idx="256">0.088016666666666674</cx:pt>
          <cx:pt idx="257">0.10846666666666667</cx:pt>
          <cx:pt idx="258">0.11663333333333334</cx:pt>
          <cx:pt idx="259">0.11136666666666667</cx:pt>
          <cx:pt idx="260">0.047966666666666664</cx:pt>
          <cx:pt idx="261">0.023466666666666667</cx:pt>
          <cx:pt idx="262">0.056366666666666669</cx:pt>
          <cx:pt idx="263">0.33361666666666667</cx:pt>
          <cx:pt idx="264">0.10813333333333333</cx:pt>
          <cx:pt idx="265">0.055783333333333331</cx:pt>
          <cx:pt idx="266">0.070366666666666661</cx:pt>
          <cx:pt idx="267">0.024216666666666668</cx:pt>
          <cx:pt idx="268">0.14358333333333334</cx:pt>
          <cx:pt idx="269">0.14094999999999999</cx:pt>
          <cx:pt idx="270">0.13656666666666667</cx:pt>
          <cx:pt idx="271">0.19143333333333334</cx:pt>
          <cx:pt idx="272">0.15938333333333332</cx:pt>
          <cx:pt idx="273">0.0147</cx:pt>
          <cx:pt idx="274">0.10215</cx:pt>
          <cx:pt idx="275">0.26506666666666667</cx:pt>
          <cx:pt idx="276">0.062466666666666663</cx:pt>
          <cx:pt idx="277">0.16996666666666665</cx:pt>
          <cx:pt idx="278">0.039083333333333331</cx:pt>
          <cx:pt idx="279">0.03875</cx:pt>
          <cx:pt idx="280">0.059900000000000002</cx:pt>
          <cx:pt idx="281">0.13356666666666667</cx:pt>
          <cx:pt idx="282">0.20171666666666666</cx:pt>
          <cx:pt idx="283">0.18106666666666665</cx:pt>
          <cx:pt idx="284">0.33488333333333331</cx:pt>
          <cx:pt idx="285">0.11225</cx:pt>
          <cx:pt idx="286">0.16450000000000001</cx:pt>
          <cx:pt idx="287">0.24265</cx:pt>
          <cx:pt idx="288">0.15118333333333334</cx:pt>
          <cx:pt idx="289">0.33363333333333334</cx:pt>
          <cx:pt idx="290">0.22013333333333332</cx:pt>
          <cx:pt idx="291">0.053466666666666669</cx:pt>
          <cx:pt idx="292">0.33361666666666667</cx:pt>
          <cx:pt idx="293">0.16493333333333332</cx:pt>
          <cx:pt idx="294">0.06275</cx:pt>
          <cx:pt idx="295">0.033583333333333333</cx:pt>
          <cx:pt idx="296">0.077916666666666662</cx:pt>
          <cx:pt idx="297">0.33361666666666667</cx:pt>
          <cx:pt idx="298">0.022616666666666667</cx:pt>
          <cx:pt idx="299">0.19746666666666668</cx:pt>
          <cx:pt idx="300">0.083250000000000005</cx:pt>
          <cx:pt idx="301">0.099699999999999997</cx:pt>
          <cx:pt idx="302">0.086866666666666661</cx:pt>
          <cx:pt idx="303">0.33361666666666667</cx:pt>
          <cx:pt idx="304">0.10361666666666666</cx:pt>
          <cx:pt idx="305">0.33495000000000003</cx:pt>
          <cx:pt idx="306">0.060983333333333334</cx:pt>
          <cx:pt idx="307">0.33361666666666667</cx:pt>
          <cx:pt idx="308">0.045533333333333335</cx:pt>
          <cx:pt idx="309">0.29168333333333335</cx:pt>
          <cx:pt idx="310">0.041116666666666669</cx:pt>
          <cx:pt idx="311">0.13980000000000001</cx:pt>
          <cx:pt idx="312">0.19156666666666666</cx:pt>
          <cx:pt idx="313">0.13455</cx:pt>
          <cx:pt idx="314">0.046249999999999999</cx:pt>
          <cx:pt idx="315">0.052733333333333333</cx:pt>
          <cx:pt idx="316">0.050466666666666667</cx:pt>
          <cx:pt idx="317">0.028583333333333332</cx:pt>
          <cx:pt idx="318">0.33361666666666667</cx:pt>
          <cx:pt idx="319">0.064049999999999996</cx:pt>
          <cx:pt idx="320">0.15471666666666667</cx:pt>
          <cx:pt idx="321">0.33361666666666667</cx:pt>
          <cx:pt idx="322">0.24663333333333334</cx:pt>
          <cx:pt idx="323">0.13483333333333333</cx:pt>
          <cx:pt idx="324">0.035166666666666666</cx:pt>
          <cx:pt idx="325">0.03005</cx:pt>
          <cx:pt idx="326">0.33361666666666667</cx:pt>
          <cx:pt idx="327">0.33361666666666667</cx:pt>
          <cx:pt idx="328">0.046249999999999999</cx:pt>
          <cx:pt idx="329">0.22195000000000001</cx:pt>
          <cx:pt idx="330">0.39608333333333334</cx:pt>
          <cx:pt idx="331">0.21653333333333333</cx:pt>
          <cx:pt idx="332">0.28110000000000002</cx:pt>
          <cx:pt idx="333">0.22964999999999999</cx:pt>
          <cx:pt idx="334">0.33361666666666667</cx:pt>
          <cx:pt idx="335">0.11276666666666667</cx:pt>
          <cx:pt idx="336">0.33361666666666667</cx:pt>
          <cx:pt idx="337">0.14746666666666666</cx:pt>
          <cx:pt idx="338">0.11186666666666667</cx:pt>
          <cx:pt idx="339">0.21941666666666668</cx:pt>
          <cx:pt idx="340">0.40861666666666668</cx:pt>
          <cx:pt idx="341">0.33361666666666667</cx:pt>
          <cx:pt idx="342">0.33361666666666667</cx:pt>
          <cx:pt idx="343">0.23878333333333332</cx:pt>
          <cx:pt idx="344">0.33361666666666667</cx:pt>
          <cx:pt idx="345">0.33361666666666667</cx:pt>
          <cx:pt idx="346">0.33361666666666667</cx:pt>
          <cx:pt idx="347">0.24195</cx:pt>
          <cx:pt idx="348">0.10828333333333333</cx:pt>
          <cx:pt idx="349">0.13876666666666668</cx:pt>
          <cx:pt idx="350">0.14945</cx:pt>
          <cx:pt idx="351">0.081033333333333332</cx:pt>
          <cx:pt idx="352">0.04728333333333333</cx:pt>
          <cx:pt idx="353">0.33361666666666667</cx:pt>
          <cx:pt idx="354">0.33608333333333335</cx:pt>
          <cx:pt idx="355">0.33858333333333335</cx:pt>
          <cx:pt idx="356">0.34108333333333335</cx:pt>
          <cx:pt idx="357">0.15665000000000001</cx:pt>
          <cx:pt idx="358">0.33361666666666667</cx:pt>
          <cx:pt idx="359">0.13923333333333332</cx:pt>
          <cx:pt idx="360">0.10828333333333333</cx:pt>
          <cx:pt idx="361">0.18183333333333335</cx:pt>
          <cx:pt idx="362">0.079949999999999993</cx:pt>
          <cx:pt idx="363">0.13535</cx:pt>
          <cx:pt idx="364">0.054050000000000001</cx:pt>
          <cx:pt idx="365">0.04293333333333333</cx:pt>
          <cx:pt idx="366">0.12251666666666666</cx:pt>
          <cx:pt idx="367">0.17603333333333335</cx:pt>
          <cx:pt idx="368">0.086166666666666669</cx:pt>
          <cx:pt idx="369">0.034733333333333331</cx:pt>
          <cx:pt idx="370">0.04268333333333333</cx:pt>
          <cx:pt idx="371">0.072749999999999995</cx:pt>
          <cx:pt idx="372">0.070999999999999994</cx:pt>
          <cx:pt idx="373">0.058333333333333334</cx:pt>
          <cx:pt idx="374">0.24909999999999999</cx:pt>
          <cx:pt idx="375">0.05711666666666667</cx:pt>
          <cx:pt idx="376">0.092583333333333337</cx:pt>
          <cx:pt idx="377">0.11583333333333333</cx:pt>
          <cx:pt idx="378">0.19908333333333333</cx:pt>
          <cx:pt idx="379">0.042999999999999997</cx:pt>
          <cx:pt idx="380">0.2631</cx:pt>
          <cx:pt idx="381">0.33361666666666667</cx:pt>
          <cx:pt idx="382">0.046699999999999998</cx:pt>
          <cx:pt idx="383">0.17476666666666665</cx:pt>
          <cx:pt idx="384">0.13916666666666666</cx:pt>
          <cx:pt idx="385">0.027949999999999999</cx:pt>
          <cx:pt idx="386">0.042433333333333337</cx:pt>
          <cx:pt idx="387">0.070983333333333329</cx:pt>
          <cx:pt idx="388">0.20585000000000001</cx:pt>
          <cx:pt idx="389">0.14623333333333333</cx:pt>
          <cx:pt idx="390">0.11541666666666667</cx:pt>
          <cx:pt idx="391">0.21708333333333332</cx:pt>
          <cx:pt idx="392">0.15066666666666667</cx:pt>
          <cx:pt idx="393">0.073566666666666669</cx:pt>
          <cx:pt idx="394">0.038949999999999999</cx:pt>
          <cx:pt idx="395">0.13031666666666666</cx:pt>
          <cx:pt idx="396">0.25441666666666668</cx:pt>
          <cx:pt idx="397">0.33361666666666667</cx:pt>
          <cx:pt idx="398">0.33361666666666667</cx:pt>
          <cx:pt idx="399">0.33695000000000003</cx:pt>
          <cx:pt idx="400">0.098000000000000004</cx:pt>
          <cx:pt idx="401">0.33361666666666667</cx:pt>
          <cx:pt idx="402">0.073383333333333328</cx:pt>
          <cx:pt idx="403">0.037366666666666666</cx:pt>
          <cx:pt idx="404">0.11758333333333333</cx:pt>
          <cx:pt idx="405">0.13735</cx:pt>
          <cx:pt idx="406">0.13408333333333333</cx:pt>
          <cx:pt idx="407">0.16718333333333332</cx:pt>
          <cx:pt idx="408">0.14155000000000001</cx:pt>
          <cx:pt idx="409">0.077283333333333329</cx:pt>
          <cx:pt idx="410">0.092566666666666672</cx:pt>
          <cx:pt idx="411">0.12128333333333334</cx:pt>
          <cx:pt idx="412">0.19625000000000001</cx:pt>
          <cx:pt idx="413">0.035883333333333337</cx:pt>
          <cx:pt idx="414">0.12746666666666667</cx:pt>
          <cx:pt idx="415">0.14274999999999999</cx:pt>
          <cx:pt idx="416">0.090716666666666668</cx:pt>
          <cx:pt idx="417">0.07821666666666667</cx:pt>
          <cx:pt idx="418">0.09923333333333334</cx:pt>
          <cx:pt idx="419">0.33506666666666668</cx:pt>
          <cx:pt idx="420">0.33361666666666667</cx:pt>
          <cx:pt idx="421">0.1469</cx:pt>
          <cx:pt idx="422">0.1043</cx:pt>
          <cx:pt idx="423">0.047199999999999999</cx:pt>
          <cx:pt idx="424">0.33361666666666667</cx:pt>
          <cx:pt idx="425">0.046949999999999999</cx:pt>
          <cx:pt idx="426">0.33491666666666664</cx:pt>
          <cx:pt idx="427">0.11088333333333333</cx:pt>
          <cx:pt idx="428">0.090683333333333338</cx:pt>
          <cx:pt idx="429">0.33361666666666667</cx:pt>
          <cx:pt idx="430">0.026249999999999999</cx:pt>
          <cx:pt idx="431">0.33361666666666667</cx:pt>
          <cx:pt idx="432">0.075216666666666668</cx:pt>
          <cx:pt idx="433">0.20461666666666667</cx:pt>
          <cx:pt idx="434">0.15203333333333333</cx:pt>
          <cx:pt idx="435">0.15686666666666665</cx:pt>
          <cx:pt idx="436">0.11386666666666667</cx:pt>
          <cx:pt idx="437">0.13906666666666667</cx:pt>
          <cx:pt idx="438">0.13220000000000001</cx:pt>
          <cx:pt idx="439">0.19273333333333334</cx:pt>
          <cx:pt idx="440">0.14018333333333333</cx:pt>
          <cx:pt idx="441">0.33361666666666667</cx:pt>
          <cx:pt idx="442">0.097699999999999995</cx:pt>
          <cx:pt idx="443">0.087616666666666662</cx:pt>
          <cx:pt idx="444">0.14981666666666665</cx:pt>
          <cx:pt idx="445">0.19848333333333334</cx:pt>
          <cx:pt idx="446">0.1787</cx:pt>
          <cx:pt idx="447">0.15428333333333333</cx:pt>
          <cx:pt idx="448">0.090366666666666665</cx:pt>
          <cx:pt idx="449">0.15934999999999999</cx:pt>
          <cx:pt idx="450">0.24833333333333332</cx:pt>
          <cx:pt idx="451">0.33361666666666667</cx:pt>
          <cx:pt idx="452">0.33361666666666667</cx:pt>
          <cx:pt idx="453">0.042250000000000003</cx:pt>
          <cx:pt idx="454">0.16021666666666667</cx:pt>
          <cx:pt idx="455">0.20131666666666667</cx:pt>
          <cx:pt idx="456">0.12321666666666667</cx:pt>
          <cx:pt idx="457">0.051016666666666668</cx:pt>
          <cx:pt idx="458">0.15691666666666668</cx:pt>
          <cx:pt idx="459">0.24593333333333334</cx:pt>
          <cx:pt idx="460">0.24341666666666667</cx:pt>
          <cx:pt idx="461">0.094183333333333327</cx:pt>
          <cx:pt idx="462">0.21613333333333334</cx:pt>
          <cx:pt idx="463">0.26960000000000001</cx:pt>
          <cx:pt idx="464">0.13214999999999999</cx:pt>
          <cx:pt idx="465">0.33361666666666667</cx:pt>
          <cx:pt idx="466">0.33361666666666667</cx:pt>
          <cx:pt idx="467">0.10228333333333334</cx:pt>
          <cx:pt idx="468">0.28760000000000002</cx:pt>
          <cx:pt idx="469">0.33361666666666667</cx:pt>
          <cx:pt idx="470">0.93625000000000003</cx:pt>
          <cx:pt idx="471">0.15181666666666666</cx:pt>
          <cx:pt idx="472">0.17308333333333334</cx:pt>
          <cx:pt idx="473">0.14616666666666667</cx:pt>
          <cx:pt idx="474">0.0901</cx:pt>
          <cx:pt idx="475">0.07506666666666667</cx:pt>
          <cx:pt idx="476">0.33361666666666667</cx:pt>
          <cx:pt idx="477">0.33760000000000001</cx:pt>
          <cx:pt idx="478">0.34136666666666665</cx:pt>
          <cx:pt idx="479">0.34399999999999997</cx:pt>
          <cx:pt idx="480">0.16950000000000001</cx:pt>
          <cx:pt idx="481">0.06568333333333333</cx:pt>
          <cx:pt idx="482">0.15101666666666666</cx:pt>
          <cx:pt idx="483">0.060583333333333336</cx:pt>
          <cx:pt idx="484">0.077049999999999993</cx:pt>
          <cx:pt idx="485">0.099833333333333329</cx:pt>
          <cx:pt idx="486">0.22071666666666667</cx:pt>
          <cx:pt idx="487">0.17663333333333334</cx:pt>
          <cx:pt idx="488">0.046566666666666666</cx:pt>
          <cx:pt idx="489">0.33506666666666668</cx:pt>
          <cx:pt idx="490">0.33361666666666667</cx:pt>
          <cx:pt idx="491">0.33910000000000001</cx:pt>
          <cx:pt idx="492">0.08458333333333333</cx:pt>
          <cx:pt idx="493">0.12638333333333332</cx:pt>
          <cx:pt idx="494">0.048666666666666664</cx:pt>
          <cx:pt idx="495">0.24451666666666666</cx:pt>
          <cx:pt idx="496">0.16236666666666666</cx:pt>
          <cx:pt idx="497">0.14019999999999999</cx:pt>
          <cx:pt idx="498">0.33361666666666667</cx:pt>
          <cx:pt idx="499">0.11071666666666667</cx:pt>
          <cx:pt idx="500">0.28186666666666665</cx:pt>
          <cx:pt idx="501">0.33491666666666664</cx:pt>
          <cx:pt idx="502">0.33745000000000003</cx:pt>
          <cx:pt idx="503">0.22721666666666668</cx:pt>
          <cx:pt idx="504">0.33513333333333334</cx:pt>
          <cx:pt idx="505">0.33361666666666667</cx:pt>
          <cx:pt idx="506">0.05106666666666667</cx:pt>
          <cx:pt idx="507">0.12809999999999999</cx:pt>
          <cx:pt idx="508">0.33361666666666667</cx:pt>
          <cx:pt idx="509">0.18426666666666666</cx:pt>
          <cx:pt idx="510">0.23830000000000001</cx:pt>
          <cx:pt idx="511">0.16153333333333333</cx:pt>
          <cx:pt idx="512">0.19689999999999999</cx:pt>
          <cx:pt idx="513">0.15658333333333332</cx:pt>
          <cx:pt idx="514">0.33361666666666667</cx:pt>
          <cx:pt idx="515">0.22605</cx:pt>
          <cx:pt idx="516">0.33361666666666667</cx:pt>
          <cx:pt idx="517">0.08376666666666667</cx:pt>
          <cx:pt idx="518">0.21928333333333333</cx:pt>
          <cx:pt idx="519">0.092616666666666667</cx:pt>
          <cx:pt idx="520">0.23538333333333333</cx:pt>
          <cx:pt idx="521">0.33361666666666667</cx:pt>
          <cx:pt idx="522">0.083866666666666673</cx:pt>
          <cx:pt idx="523">0.072566666666666668</cx:pt>
          <cx:pt idx="524">0.10711666666666667</cx:pt>
          <cx:pt idx="525">0.33361666666666667</cx:pt>
          <cx:pt idx="526">0.33610000000000001</cx:pt>
          <cx:pt idx="527">0.17255000000000001</cx:pt>
          <cx:pt idx="528">0.33361666666666667</cx:pt>
          <cx:pt idx="529">0.064750000000000002</cx:pt>
          <cx:pt idx="530">0.060999999999999999</cx:pt>
          <cx:pt idx="531">0.12778333333333333</cx:pt>
          <cx:pt idx="532">0.11823333333333333</cx:pt>
          <cx:pt idx="533">0.20728333333333335</cx:pt>
          <cx:pt idx="534">0.042916666666666665</cx:pt>
          <cx:pt idx="535">0.20535</cx:pt>
          <cx:pt idx="536">0.33361666666666667</cx:pt>
          <cx:pt idx="537">0.12055</cx:pt>
          <cx:pt idx="538">0.33506666666666668</cx:pt>
          <cx:pt idx="539">0.04501666666666667</cx:pt>
          <cx:pt idx="540">0.082299999999999998</cx:pt>
          <cx:pt idx="541">0.063216666666666671</cx:pt>
          <cx:pt idx="542">0.22905</cx:pt>
          <cx:pt idx="543">0.091483333333333333</cx:pt>
          <cx:pt idx="544">0.33361666666666667</cx:pt>
          <cx:pt idx="545">0.33361666666666667</cx:pt>
          <cx:pt idx="546">0.077299999999999994</cx:pt>
          <cx:pt idx="547">0.11908333333333333</cx:pt>
          <cx:pt idx="548">0.070816666666666667</cx:pt>
          <cx:pt idx="549">0.038600000000000002</cx:pt>
          <cx:pt idx="550">0.06331666666666666</cx:pt>
          <cx:pt idx="551">0.061350000000000002</cx:pt>
          <cx:pt idx="552">0.086033333333333337</cx:pt>
          <cx:pt idx="553">0.11806666666666667</cx:pt>
          <cx:pt idx="554">0.13293333333333332</cx:pt>
          <cx:pt idx="555">0.16178333333333333</cx:pt>
          <cx:pt idx="556">0.33361666666666667</cx:pt>
          <cx:pt idx="557">0.33361666666666667</cx:pt>
          <cx:pt idx="558">0.33361666666666667</cx:pt>
          <cx:pt idx="559">0.13469999999999999</cx:pt>
          <cx:pt idx="560">0.14785000000000001</cx:pt>
          <cx:pt idx="561">0.15035000000000001</cx:pt>
          <cx:pt idx="562">0.073466666666666666</cx:pt>
          <cx:pt idx="563">0.031083333333333334</cx:pt>
          <cx:pt idx="564">0.16258333333333333</cx:pt>
          <cx:pt idx="565">0.33361666666666667</cx:pt>
          <cx:pt idx="566">0.072166666666666671</cx:pt>
          <cx:pt idx="567">0.33488333333333331</cx:pt>
          <cx:pt idx="568">0.33361666666666667</cx:pt>
          <cx:pt idx="569">0.33921666666666667</cx:pt>
          <cx:pt idx="570">0.16498333333333334</cx:pt>
          <cx:pt idx="571">0.062966666666666671</cx:pt>
          <cx:pt idx="572">0.20851666666666666</cx:pt>
          <cx:pt idx="573">0.17605000000000001</cx:pt>
          <cx:pt idx="574">0.33503333333333335</cx:pt>
          <cx:pt idx="575">0.12088333333333333</cx:pt>
          <cx:pt idx="576">0.33361666666666667</cx:pt>
          <cx:pt idx="577">0.073966666666666667</cx:pt>
          <cx:pt idx="578">0.1215</cx:pt>
          <cx:pt idx="579">0.33361666666666667</cx:pt>
          <cx:pt idx="580">0.14161666666666667</cx:pt>
          <cx:pt idx="581">0.17211666666666667</cx:pt>
          <cx:pt idx="582">0.27736666666666665</cx:pt>
          <cx:pt idx="583">0.13141666666666665</cx:pt>
          <cx:pt idx="584">0.04675</cx:pt>
          <cx:pt idx="585">0.058799999999999998</cx:pt>
          <cx:pt idx="586">0.25531666666666669</cx:pt>
          <cx:pt idx="587">0.067883333333333337</cx:pt>
          <cx:pt idx="588">0.055550000000000002</cx:pt>
          <cx:pt idx="589">0.15705</cx:pt>
          <cx:pt idx="590">0.020333333333333332</cx:pt>
          <cx:pt idx="591">0.082683333333333331</cx:pt>
          <cx:pt idx="592">0.13348333333333334</cx:pt>
          <cx:pt idx="593">0.038733333333333335</cx:pt>
          <cx:pt idx="594">0.048866666666666669</cx:pt>
          <cx:pt idx="595">0.12253333333333333</cx:pt>
          <cx:pt idx="596">0.063133333333333333</cx:pt>
          <cx:pt idx="597">0.090733333333333333</cx:pt>
          <cx:pt idx="598">0.082283333333333333</cx:pt>
          <cx:pt idx="599">0.28561666666666669</cx:pt>
          <cx:pt idx="600">0.20100000000000001</cx:pt>
          <cx:pt idx="601">0.10833333333333334</cx:pt>
          <cx:pt idx="602">0.030883333333333332</cx:pt>
          <cx:pt idx="603">0.18281666666666666</cx:pt>
          <cx:pt idx="604">0.060533333333333335</cx:pt>
          <cx:pt idx="605">0.12128333333333334</cx:pt>
          <cx:pt idx="606">0.12076666666666666</cx:pt>
          <cx:pt idx="607">0.15021666666666667</cx:pt>
          <cx:pt idx="608">0.089716666666666667</cx:pt>
          <cx:pt idx="609">0.068583333333333329</cx:pt>
          <cx:pt idx="610">0.33361666666666667</cx:pt>
          <cx:pt idx="611">0.33578333333333332</cx:pt>
          <cx:pt idx="612">0.33879999999999999</cx:pt>
          <cx:pt idx="613">0.34133333333333332</cx:pt>
          <cx:pt idx="614">0.16558333333333333</cx:pt>
          <cx:pt idx="615">0.066266666666666668</cx:pt>
          <cx:pt idx="616">0.16320000000000001</cx:pt>
          <cx:pt idx="617">0.16606666666666667</cx:pt>
          <cx:pt idx="618">0.19596666666666668</cx:pt>
          <cx:pt idx="619">0.33361666666666667</cx:pt>
          <cx:pt idx="620">0.059450000000000003</cx:pt>
          <cx:pt idx="621">0.33361666666666667</cx:pt>
          <cx:pt idx="622">0.1754</cx:pt>
          <cx:pt idx="623">0.020616666666666665</cx:pt>
          <cx:pt idx="624">0.094983333333333336</cx:pt>
          <cx:pt idx="625">0.091866666666666666</cx:pt>
          <cx:pt idx="626">0.092666666666666661</cx:pt>
          <cx:pt idx="627">0.26541666666666669</cx:pt>
          <cx:pt idx="628">0.048316666666666667</cx:pt>
          <cx:pt idx="629">0.11455</cx:pt>
          <cx:pt idx="630">0.17051666666666668</cx:pt>
          <cx:pt idx="631">0.1142</cx:pt>
          <cx:pt idx="632">0.080533333333333332</cx:pt>
          <cx:pt idx="633">0.092733333333333334</cx:pt>
          <cx:pt idx="634">0.12331666666666667</cx:pt>
          <cx:pt idx="635">0.33361666666666667</cx:pt>
          <cx:pt idx="636">0.33361666666666667</cx:pt>
          <cx:pt idx="637">0.23455000000000001</cx:pt>
          <cx:pt idx="638">0.17519999999999999</cx:pt>
          <cx:pt idx="639">0.33361666666666667</cx:pt>
          <cx:pt idx="640">0.33361666666666667</cx:pt>
          <cx:pt idx="641">0.33361666666666667</cx:pt>
          <cx:pt idx="642">0.19041666666666668</cx:pt>
          <cx:pt idx="643">0.26951666666666668</cx:pt>
          <cx:pt idx="644">0.14723333333333333</cx:pt>
          <cx:pt idx="645">0.12755</cx:pt>
          <cx:pt idx="646">0.18053333333333332</cx:pt>
          <cx:pt idx="647">0.15160000000000001</cx:pt>
          <cx:pt idx="648">0.33361666666666667</cx:pt>
          <cx:pt idx="649">0.33361666666666667</cx:pt>
          <cx:pt idx="650">0.11381666666666666</cx:pt>
          <cx:pt idx="651">0.034066666666666669</cx:pt>
          <cx:pt idx="652">0.054916666666666669</cx:pt>
          <cx:pt idx="653">0.25698333333333334</cx:pt>
          <cx:pt idx="654">0.07088333333333334</cx:pt>
          <cx:pt idx="655">0.24395</cx:pt>
          <cx:pt idx="656">0.17655000000000001</cx:pt>
          <cx:pt idx="657">0.33328333333333332</cx:pt>
          <cx:pt idx="658">0.12781666666666666</cx:pt>
          <cx:pt idx="659">0.33361666666666667</cx:pt>
          <cx:pt idx="660">0.33361666666666667</cx:pt>
          <cx:pt idx="661">0.33361666666666667</cx:pt>
          <cx:pt idx="662">0.11318333333333333</cx:pt>
          <cx:pt idx="663">0.14008333333333334</cx:pt>
          <cx:pt idx="664">0.20763333333333334</cx:pt>
          <cx:pt idx="665">0.079899999999999999</cx:pt>
          <cx:pt idx="666">0.053683333333333333</cx:pt>
          <cx:pt idx="667">0.25245000000000001</cx:pt>
          <cx:pt idx="668">0.069250000000000006</cx:pt>
          <cx:pt idx="669">0.33361666666666667</cx:pt>
          <cx:pt idx="670">0.063683333333333328</cx:pt>
          <cx:pt idx="671">0.33361666666666667</cx:pt>
          <cx:pt idx="672">0.25351666666666667</cx:pt>
          <cx:pt idx="673">0.33361666666666667</cx:pt>
          <cx:pt idx="674">0.24293333333333333</cx:pt>
          <cx:pt idx="675">0.15633333333333332</cx:pt>
          <cx:pt idx="676">0.12018333333333334</cx:pt>
          <cx:pt idx="677">0.12263333333333333</cx:pt>
          <cx:pt idx="678">0.1326</cx:pt>
          <cx:pt idx="679">0.1784</cx:pt>
          <cx:pt idx="680">0.12881666666666666</cx:pt>
          <cx:pt idx="681">0.084683333333333333</cx:pt>
          <cx:pt idx="682">0.11020000000000001</cx:pt>
          <cx:pt idx="683">0.13033333333333333</cx:pt>
          <cx:pt idx="684">0.030483333333333335</cx:pt>
          <cx:pt idx="685">0.065250000000000002</cx:pt>
          <cx:pt idx="686">0.33361666666666667</cx:pt>
          <cx:pt idx="687">0.089450000000000002</cx:pt>
          <cx:pt idx="688">0.33496666666666669</cx:pt>
          <cx:pt idx="689">0.029516666666666667</cx:pt>
          <cx:pt idx="690">0.10576666666666666</cx:pt>
          <cx:pt idx="691">0.033250000000000002</cx:pt>
          <cx:pt idx="692">0.028799999999999999</cx:pt>
          <cx:pt idx="693">0.10433333333333333</cx:pt>
          <cx:pt idx="694">0.12175</cx:pt>
          <cx:pt idx="695">0.033633333333333335</cx:pt>
          <cx:pt idx="696">0.093600000000000003</cx:pt>
          <cx:pt idx="697">0.036150000000000002</cx:pt>
          <cx:pt idx="698">0.13388333333333333</cx:pt>
          <cx:pt idx="699">0.044283333333333334</cx:pt>
          <cx:pt idx="700">0.20378333333333334</cx:pt>
          <cx:pt idx="701">0.23105000000000001</cx:pt>
          <cx:pt idx="702">0.33361666666666667</cx:pt>
          <cx:pt idx="703">0.061483333333333334</cx:pt>
          <cx:pt idx="704">0.33361666666666667</cx:pt>
          <cx:pt idx="705">0.16588333333333333</cx:pt>
          <cx:pt idx="706">0.22301666666666667</cx:pt>
          <cx:pt idx="707">0.11346666666666666</cx:pt>
          <cx:pt idx="708">0.33500000000000002</cx:pt>
          <cx:pt idx="709">0.33361666666666667</cx:pt>
          <cx:pt idx="710">0.17929999999999999</cx:pt>
          <cx:pt idx="711">0.33491666666666664</cx:pt>
          <cx:pt idx="712">0.33361666666666667</cx:pt>
          <cx:pt idx="713">0.11113333333333333</cx:pt>
          <cx:pt idx="714">0.33500000000000002</cx:pt>
          <cx:pt idx="715">0.14838333333333334</cx:pt>
          <cx:pt idx="716">0.33361666666666667</cx:pt>
          <cx:pt idx="717">0.1618</cx:pt>
          <cx:pt idx="718">0.33468333333333333</cx:pt>
          <cx:pt idx="719">0.15366666666666667</cx:pt>
          <cx:pt idx="720">0.085983333333333328</cx:pt>
          <cx:pt idx="721">0.27673333333333333</cx:pt>
          <cx:pt idx="722">0.33361666666666667</cx:pt>
          <cx:pt idx="723">0.33506666666666668</cx:pt>
          <cx:pt idx="724">0.33529999999999999</cx:pt>
          <cx:pt idx="725">0.13671666666666665</cx:pt>
          <cx:pt idx="726">0.1908</cx:pt>
          <cx:pt idx="727">0.23151666666666668</cx:pt>
          <cx:pt idx="728">0.23323333333333332</cx:pt>
          <cx:pt idx="729">0.21498333333333333</cx:pt>
          <cx:pt idx="730">0.17713333333333334</cx:pt>
          <cx:pt idx="731">0.12936666666666666</cx:pt>
          <cx:pt idx="732">0.13293333333333332</cx:pt>
          <cx:pt idx="733">0.038816666666666666</cx:pt>
          <cx:pt idx="734">0.33361666666666667</cx:pt>
          <cx:pt idx="735">0.33761666666666668</cx:pt>
          <cx:pt idx="736">0.12018333333333334</cx:pt>
          <cx:pt idx="737">0.33361666666666667</cx:pt>
          <cx:pt idx="738">0.12818333333333334</cx:pt>
          <cx:pt idx="739">0.28460000000000002</cx:pt>
          <cx:pt idx="740">0.15024999999999999</cx:pt>
          <cx:pt idx="741">0.045733333333333334</cx:pt>
          <cx:pt idx="742">0.063016666666666665</cx:pt>
          <cx:pt idx="743">0.13176666666666667</cx:pt>
          <cx:pt idx="744">0.13898333333333332</cx:pt>
          <cx:pt idx="745">0.067599999999999993</cx:pt>
          <cx:pt idx="746">0.21934999999999999</cx:pt>
          <cx:pt idx="747">0.11643333333333333</cx:pt>
          <cx:pt idx="748">0.18795000000000001</cx:pt>
          <cx:pt idx="749">0.19034999999999999</cx:pt>
          <cx:pt idx="750">0.11823333333333333</cx:pt>
          <cx:pt idx="751">0.1613</cx:pt>
          <cx:pt idx="752">0.23276666666666668</cx:pt>
          <cx:pt idx="753">0.10706666666666667</cx:pt>
          <cx:pt idx="754">0.13466666666666666</cx:pt>
          <cx:pt idx="755">0.33361666666666667</cx:pt>
          <cx:pt idx="756">0.10726666666666666</cx:pt>
          <cx:pt idx="757">0.14593333333333333</cx:pt>
          <cx:pt idx="758">0.15366666666666667</cx:pt>
          <cx:pt idx="759">0.28021666666666667</cx:pt>
          <cx:pt idx="760">0.080600000000000005</cx:pt>
          <cx:pt idx="761">0.20344999999999999</cx:pt>
          <cx:pt idx="762">0.33361666666666667</cx:pt>
          <cx:pt idx="763">0.14613333333333334</cx:pt>
          <cx:pt idx="764">0.13148333333333334</cx:pt>
          <cx:pt idx="765">0.12378333333333333</cx:pt>
          <cx:pt idx="766">0.12253333333333333</cx:pt>
          <cx:pt idx="767">0.12866666666666668</cx:pt>
          <cx:pt idx="768">0.16170000000000001</cx:pt>
          <cx:pt idx="769">0.33506666666666668</cx:pt>
          <cx:pt idx="770">0.12451666666666666</cx:pt>
          <cx:pt idx="771">0.33361666666666667</cx:pt>
          <cx:pt idx="772">0.33606666666666668</cx:pt>
          <cx:pt idx="773">0.33361666666666667</cx:pt>
          <cx:pt idx="774">0.19563333333333333</cx:pt>
          <cx:pt idx="775">0.15301666666666666</cx:pt>
          <cx:pt idx="776">0.33361666666666667</cx:pt>
          <cx:pt idx="777">0.28125</cx:pt>
          <cx:pt idx="778">0.10416666666666667</cx:pt>
          <cx:pt idx="779">0.11673333333333333</cx:pt>
          <cx:pt idx="780">0.14910000000000001</cx:pt>
          <cx:pt idx="781">0.1062</cx:pt>
          <cx:pt idx="782">0.18533333333333332</cx:pt>
          <cx:pt idx="783">0.18934999999999999</cx:pt>
          <cx:pt idx="784">0.2026</cx:pt>
          <cx:pt idx="785">0.33361666666666667</cx:pt>
          <cx:pt idx="786">0.33361666666666667</cx:pt>
          <cx:pt idx="787">0.33361666666666667</cx:pt>
          <cx:pt idx="788">0.11463333333333334</cx:pt>
          <cx:pt idx="789">0.086349999999999996</cx:pt>
          <cx:pt idx="790">0.33361666666666667</cx:pt>
          <cx:pt idx="791">0.10463333333333333</cx:pt>
          <cx:pt idx="792">0.17555000000000001</cx:pt>
          <cx:pt idx="793">0.075316666666666671</cx:pt>
          <cx:pt idx="794">0.23743333333333333</cx:pt>
          <cx:pt idx="795">0.11191666666666666</cx:pt>
          <cx:pt idx="796">0.27528333333333332</cx:pt>
          <cx:pt idx="797">0.20648333333333332</cx:pt>
          <cx:pt idx="798">0.14836666666666667</cx:pt>
          <cx:pt idx="799">0.095633333333333334</cx:pt>
          <cx:pt idx="800">0.12241666666666666</cx:pt>
          <cx:pt idx="801">0.12591666666666668</cx:pt>
          <cx:pt idx="802">0.12986666666666666</cx:pt>
          <cx:pt idx="803">0.068433333333333332</cx:pt>
          <cx:pt idx="804">0.17306666666666667</cx:pt>
          <cx:pt idx="805">0.1242</cx:pt>
          <cx:pt idx="806">0.098166666666666666</cx:pt>
          <cx:pt idx="807">0.20253333333333334</cx:pt>
          <cx:pt idx="808">0.23446666666666666</cx:pt>
          <cx:pt idx="809">0.33361666666666667</cx:pt>
          <cx:pt idx="810">0.23396666666666666</cx:pt>
          <cx:pt idx="811">0.33361666666666667</cx:pt>
          <cx:pt idx="812">0.22218333333333334</cx:pt>
          <cx:pt idx="813">0.025700000000000001</cx:pt>
          <cx:pt idx="814">0.10065</cx:pt>
          <cx:pt idx="815">0.073349999999999999</cx:pt>
          <cx:pt idx="816">1</cx:pt>
          <cx:pt idx="817">0.083466666666666661</cx:pt>
          <cx:pt idx="818">0.0872</cx:pt>
          <cx:pt idx="819">0.15458333333333332</cx:pt>
          <cx:pt idx="820">0.33361666666666667</cx:pt>
          <cx:pt idx="821">0.33898333333333336</cx:pt>
          <cx:pt idx="822">0.037249999999999998</cx:pt>
          <cx:pt idx="823">0.33496666666666669</cx:pt>
          <cx:pt idx="824">0.05355</cx:pt>
          <cx:pt idx="825">0.15815000000000001</cx:pt>
          <cx:pt idx="826">0.33538333333333331</cx:pt>
          <cx:pt idx="827">0.19371666666666668</cx:pt>
          <cx:pt idx="828">0.1037</cx:pt>
          <cx:pt idx="829">0.066049999999999998</cx:pt>
          <cx:pt idx="830">0.104</cx:pt>
          <cx:pt idx="831">0.18018333333333333</cx:pt>
          <cx:pt idx="832">0.056500000000000002</cx:pt>
          <cx:pt idx="833">0.11434999999999999</cx:pt>
          <cx:pt idx="834">0.23193333333333332</cx:pt>
          <cx:pt idx="835">0.16111666666666666</cx:pt>
          <cx:pt idx="836">0.24948333333333333</cx:pt>
          <cx:pt idx="837">0.33361666666666667</cx:pt>
          <cx:pt idx="838">0.2006</cx:pt>
          <cx:pt idx="839">0.070966666666666664</cx:pt>
          <cx:pt idx="840">0.096433333333333329</cx:pt>
          <cx:pt idx="841">0.33361666666666667</cx:pt>
          <cx:pt idx="842">0.094216666666666671</cx:pt>
          <cx:pt idx="843">0.07173333333333333</cx:pt>
          <cx:pt idx="844">0.086533333333333337</cx:pt>
          <cx:pt idx="845">0.18695000000000001</cx:pt>
          <cx:pt idx="846">0.20993333333333333</cx:pt>
          <cx:pt idx="847">0.23206666666666667</cx:pt>
          <cx:pt idx="848">0.085949999999999999</cx:pt>
          <cx:pt idx="849">0.070933333333333334</cx:pt>
          <cx:pt idx="850">0.076450000000000004</cx:pt>
          <cx:pt idx="851">0.034116666666666663</cx:pt>
          <cx:pt idx="852">0.24066666666666667</cx:pt>
          <cx:pt idx="853">0.13548333333333334</cx:pt>
          <cx:pt idx="854">0.33361666666666667</cx:pt>
          <cx:pt idx="855">0.067683333333333331</cx:pt>
          <cx:pt idx="856">0.096483333333333338</cx:pt>
          <cx:pt idx="857">0.22889999999999999</cx:pt>
          <cx:pt idx="858">0.087366666666666662</cx:pt>
          <cx:pt idx="859">0.067166666666666666</cx:pt>
          <cx:pt idx="860">0.16313333333333332</cx:pt>
          <cx:pt idx="861">0.094516666666666665</cx:pt>
          <cx:pt idx="862">0.11993333333333334</cx:pt>
          <cx:pt idx="863">0.069633333333333339</cx:pt>
          <cx:pt idx="864">0.10273333333333333</cx:pt>
          <cx:pt idx="865">0.094916666666666663</cx:pt>
          <cx:pt idx="866">0.13786666666666667</cx:pt>
          <cx:pt idx="867">0.072950000000000001</cx:pt>
          <cx:pt idx="868">0.12476666666666666</cx:pt>
          <cx:pt idx="869">0.17549999999999999</cx:pt>
          <cx:pt idx="870">0.33361666666666667</cx:pt>
          <cx:pt idx="871">0.33855000000000002</cx:pt>
          <cx:pt idx="872">0.22528333333333334</cx:pt>
          <cx:pt idx="873">0.15939999999999999</cx:pt>
          <cx:pt idx="874">0.10920000000000001</cx:pt>
          <cx:pt idx="875">0.11636666666666666</cx:pt>
          <cx:pt idx="876">0.050966666666666667</cx:pt>
          <cx:pt idx="877">0.12609999999999999</cx:pt>
          <cx:pt idx="878">0.07145</cx:pt>
          <cx:pt idx="879">0.025366666666666666</cx:pt>
          <cx:pt idx="880">0.25703333333333334</cx:pt>
          <cx:pt idx="881">0.075233333333333333</cx:pt>
          <cx:pt idx="882">0.12961666666666666</cx:pt>
          <cx:pt idx="883">0.11368333333333333</cx:pt>
          <cx:pt idx="884">0.10865</cx:pt>
          <cx:pt idx="885">0.11018333333333333</cx:pt>
          <cx:pt idx="886">0.076316666666666672</cx:pt>
          <cx:pt idx="887">0.19975000000000001</cx:pt>
          <cx:pt idx="888">0.18976666666666667</cx:pt>
          <cx:pt idx="889">0.10793333333333334</cx:pt>
          <cx:pt idx="890">0.13411666666666666</cx:pt>
          <cx:pt idx="891">0.024850000000000001</cx:pt>
          <cx:pt idx="892">0.11643333333333333</cx:pt>
          <cx:pt idx="893">0.076916666666666661</cx:pt>
          <cx:pt idx="894">0.048050000000000002</cx:pt>
          <cx:pt idx="895">0.081616666666666671</cx:pt>
          <cx:pt idx="896">0.09481666666666666</cx:pt>
          <cx:pt idx="897">0.19078333333333333</cx:pt>
          <cx:pt idx="898">0.2525</cx:pt>
          <cx:pt idx="899">0.15683333333333332</cx:pt>
          <cx:pt idx="900">0.1061</cx:pt>
          <cx:pt idx="901">1</cx:pt>
          <cx:pt idx="902">0.32340000000000002</cx:pt>
          <cx:pt idx="903">0.13261666666666666</cx:pt>
          <cx:pt idx="904">0.16259999999999999</cx:pt>
          <cx:pt idx="905">0.33361666666666667</cx:pt>
          <cx:pt idx="906">0.33586666666666665</cx:pt>
          <cx:pt idx="907">0.33361666666666667</cx:pt>
          <cx:pt idx="908">0.33361666666666667</cx:pt>
          <cx:pt idx="909">0.13525000000000001</cx:pt>
          <cx:pt idx="910">0.11876666666666667</cx:pt>
          <cx:pt idx="911">0.2059</cx:pt>
          <cx:pt idx="912">0.20288333333333333</cx:pt>
          <cx:pt idx="913">0.20993333333333333</cx:pt>
          <cx:pt idx="914">0.14641666666666667</cx:pt>
          <cx:pt idx="915">0.084616666666666673</cx:pt>
          <cx:pt idx="916">0.18140000000000001</cx:pt>
          <cx:pt idx="917">0.079016666666666666</cx:pt>
          <cx:pt idx="918">0.33361666666666667</cx:pt>
          <cx:pt idx="919">0.098583333333333328</cx:pt>
          <cx:pt idx="920">0.095399999999999999</cx:pt>
          <cx:pt idx="921">0.33361666666666667</cx:pt>
          <cx:pt idx="922">0.33588333333333331</cx:pt>
          <cx:pt idx="923">0.085666666666666669</cx:pt>
          <cx:pt idx="924">0.33361666666666667</cx:pt>
          <cx:pt idx="925">0.24448333333333333</cx:pt>
          <cx:pt idx="926">0.09318333333333334</cx:pt>
          <cx:pt idx="927">0.11616666666666667</cx:pt>
          <cx:pt idx="928">0.18726666666666666</cx:pt>
          <cx:pt idx="929">0.14136666666666667</cx:pt>
          <cx:pt idx="930">0.097799999999999998</cx:pt>
          <cx:pt idx="931">0.18793333333333334</cx:pt>
          <cx:pt idx="932">0.25793333333333335</cx:pt>
          <cx:pt idx="933">0.058916666666666666</cx:pt>
          <cx:pt idx="934">0.016066666666666667</cx:pt>
          <cx:pt idx="935">0.068333333333333329</cx:pt>
          <cx:pt idx="936">0.05868333333333333</cx:pt>
          <cx:pt idx="937">0.21098333333333333</cx:pt>
          <cx:pt idx="938">0.034016666666666667</cx:pt>
          <cx:pt idx="939">0.14613333333333334</cx:pt>
          <cx:pt idx="940">0.17636666666666667</cx:pt>
          <cx:pt idx="941">0.13043333333333335</cx:pt>
          <cx:pt idx="942">0.029983333333333334</cx:pt>
          <cx:pt idx="943">0.096966666666666673</cx:pt>
          <cx:pt idx="944">0.16545000000000001</cx:pt>
          <cx:pt idx="945">0.1323</cx:pt>
          <cx:pt idx="946">0.20946666666666666</cx:pt>
          <cx:pt idx="947">0.33583333333333332</cx:pt>
          <cx:pt idx="948">0.034316666666666669</cx:pt>
          <cx:pt idx="949">0.079183333333333328</cx:pt>
          <cx:pt idx="950">0.12808333333333333</cx:pt>
          <cx:pt idx="951">0.12616666666666668</cx:pt>
          <cx:pt idx="952">0.079183333333333328</cx:pt>
          <cx:pt idx="953">0.2374</cx:pt>
          <cx:pt idx="954">0.086849999999999997</cx:pt>
          <cx:pt idx="955">0.0080666666666666664</cx:pt>
          <cx:pt idx="956">0.083900000000000002</cx:pt>
          <cx:pt idx="957">0.067799999999999999</cx:pt>
          <cx:pt idx="958">0.02545</cx:pt>
          <cx:pt idx="959">0.18253333333333333</cx:pt>
          <cx:pt idx="960">0.064449999999999993</cx:pt>
          <cx:pt idx="961">0.10106666666666667</cx:pt>
          <cx:pt idx="962">0.023033333333333333</cx:pt>
          <cx:pt idx="963">0.33361666666666667</cx:pt>
          <cx:pt idx="964">0.14768333333333333</cx:pt>
          <cx:pt idx="965">0.17136666666666667</cx:pt>
          <cx:pt idx="966">0.051533333333333334</cx:pt>
          <cx:pt idx="967">0.038166666666666668</cx:pt>
          <cx:pt idx="968">0.33361666666666667</cx:pt>
          <cx:pt idx="969">0.33361666666666667</cx:pt>
          <cx:pt idx="970">0.2442</cx:pt>
          <cx:pt idx="971">0.18101666666666666</cx:pt>
          <cx:pt idx="972">0.051866666666666665</cx:pt>
          <cx:pt idx="973">0.054583333333333331</cx:pt>
          <cx:pt idx="974">0.1706</cx:pt>
          <cx:pt idx="975">0.13628333333333334</cx:pt>
          <cx:pt idx="976">0.048599999999999997</cx:pt>
          <cx:pt idx="977">0.33361666666666667</cx:pt>
          <cx:pt idx="978">0.090499999999999997</cx:pt>
          <cx:pt idx="979">0.33589999999999998</cx:pt>
          <cx:pt idx="980">0.12559999999999999</cx:pt>
          <cx:pt idx="981">0.33361666666666667</cx:pt>
          <cx:pt idx="982">0.23811666666666667</cx:pt>
          <cx:pt idx="983">0.11765</cx:pt>
          <cx:pt idx="984">0.064983333333333337</cx:pt>
          <cx:pt idx="985">0.19898333333333335</cx:pt>
          <cx:pt idx="986">0.090383333333333329</cx:pt>
          <cx:pt idx="987">0.33713333333333334</cx:pt>
          <cx:pt idx="988">0.33361666666666667</cx:pt>
          <cx:pt idx="989">0.33361666666666667</cx:pt>
          <cx:pt idx="990">0.092600000000000002</cx:pt>
          <cx:pt idx="991">0.24304999999999999</cx:pt>
          <cx:pt idx="992">0.059216666666666667</cx:pt>
          <cx:pt idx="993">0.33481666666666665</cx:pt>
          <cx:pt idx="994">0.33724999999999999</cx:pt>
          <cx:pt idx="995">0.33361666666666667</cx:pt>
          <cx:pt idx="996">0.17030000000000001</cx:pt>
          <cx:pt idx="997">0.21388333333333334</cx:pt>
          <cx:pt idx="998">0.24171666666666666</cx:pt>
          <cx:pt idx="999">0.077333333333333337</cx:pt>
          <cx:pt idx="1000">0.075233333333333333</cx:pt>
          <cx:pt idx="1001">0.12118333333333334</cx:pt>
          <cx:pt idx="1002">0.12046666666666667</cx:pt>
          <cx:pt idx="1003">0.19603333333333334</cx:pt>
          <cx:pt idx="1004">0.33361666666666667</cx:pt>
          <cx:pt idx="1005">0.25256666666666666</cx:pt>
          <cx:pt idx="1006">0.078850000000000003</cx:pt>
          <cx:pt idx="1007">0.10698333333333333</cx:pt>
          <cx:pt idx="1008">0.33361666666666667</cx:pt>
          <cx:pt idx="1009">0.14124999999999999</cx:pt>
          <cx:pt idx="1010">0.14146666666666666</cx:pt>
          <cx:pt idx="1011">0.051016666666666668</cx:pt>
          <cx:pt idx="1012">0.069483333333333328</cx:pt>
          <cx:pt idx="1013">0.039083333333333331</cx:pt>
          <cx:pt idx="1014">0.33361666666666667</cx:pt>
          <cx:pt idx="1015">0.1167</cx:pt>
          <cx:pt idx="1016">0.10218333333333333</cx:pt>
          <cx:pt idx="1017">0.074249999999999997</cx:pt>
          <cx:pt idx="1018">0.17848333333333333</cx:pt>
          <cx:pt idx="1019">0.33361666666666667</cx:pt>
          <cx:pt idx="1020">0.13803333333333334</cx:pt>
          <cx:pt idx="1021">0.056766666666666667</cx:pt>
          <cx:pt idx="1022">0.08798333333333333</cx:pt>
          <cx:pt idx="1023">0.10363333333333333</cx:pt>
          <cx:pt idx="1024">0.11375</cx:pt>
          <cx:pt idx="1025">0.028899999999999999</cx:pt>
          <cx:pt idx="1026">0.14996666666666666</cx:pt>
          <cx:pt idx="1027">0.027833333333333335</cx:pt>
          <cx:pt idx="1028">0.20093333333333332</cx:pt>
          <cx:pt idx="1029">0.33361666666666667</cx:pt>
          <cx:pt idx="1030">0.056649999999999999</cx:pt>
          <cx:pt idx="1031">0.33361666666666667</cx:pt>
          <cx:pt idx="1032">0.07488333333333333</cx:pt>
          <cx:pt idx="1033">0.10696666666666667</cx:pt>
          <cx:pt idx="1034">0.094233333333333336</cx:pt>
          <cx:pt idx="1035">0.017649999999999999</cx:pt>
          <cx:pt idx="1036">0.1075</cx:pt>
          <cx:pt idx="1037">0.060216666666666668</cx:pt>
          <cx:pt idx="1038">0.0579</cx:pt>
          <cx:pt idx="1039">0.038983333333333335</cx:pt>
          <cx:pt idx="1040">0.051566666666666663</cx:pt>
          <cx:pt idx="1041">1</cx:pt>
          <cx:pt idx="1042">1</cx:pt>
          <cx:pt idx="1043">0.09976666666666667</cx:pt>
          <cx:pt idx="1044">0.059416666666666666</cx:pt>
          <cx:pt idx="1045">0.33631666666666665</cx:pt>
          <cx:pt idx="1046">0.33361666666666667</cx:pt>
          <cx:pt idx="1047">0.19789999999999999</cx:pt>
          <cx:pt idx="1048">0.13835</cx:pt>
          <cx:pt idx="1049">0.11183333333333334</cx:pt>
          <cx:pt idx="1050">0.26523333333333332</cx:pt>
          <cx:pt idx="1051">0.33361666666666667</cx:pt>
          <cx:pt idx="1052">0.33679999999999999</cx:pt>
          <cx:pt idx="1053">0.22091666666666668</cx:pt>
          <cx:pt idx="1054">0.26405000000000001</cx:pt>
          <cx:pt idx="1055">0.096566666666666662</cx:pt>
          <cx:pt idx="1056">0.21615000000000001</cx:pt>
          <cx:pt idx="1057">0.33361666666666667</cx:pt>
          <cx:pt idx="1058">0.071116666666666661</cx:pt>
          <cx:pt idx="1059">0.33361666666666667</cx:pt>
          <cx:pt idx="1060">0.14808333333333334</cx:pt>
          <cx:pt idx="1061">0.19516666666666665</cx:pt>
          <cx:pt idx="1062">0.19214999999999999</cx:pt>
          <cx:pt idx="1063">0.28568333333333334</cx:pt>
          <cx:pt idx="1064">0.2422</cx:pt>
          <cx:pt idx="1065">0.15459999999999999</cx:pt>
          <cx:pt idx="1066">0.13055</cx:pt>
          <cx:pt idx="1067">0.089200000000000002</cx:pt>
          <cx:pt idx="1068">0.17945</cx:pt>
          <cx:pt idx="1069">0.33361666666666667</cx:pt>
          <cx:pt idx="1070">0.18156666666666665</cx:pt>
          <cx:pt idx="1071">0.13726666666666668</cx:pt>
          <cx:pt idx="1072">0.29488333333333333</cx:pt>
          <cx:pt idx="1073">0.33361666666666667</cx:pt>
          <cx:pt idx="1074">0.18636666666666668</cx:pt>
          <cx:pt idx="1075">0.15770000000000001</cx:pt>
          <cx:pt idx="1076">0.028316666666666667</cx:pt>
          <cx:pt idx="1077">0.037266666666666663</cx:pt>
          <cx:pt idx="1078">0.038449999999999998</cx:pt>
          <cx:pt idx="1079">0.2336</cx:pt>
          <cx:pt idx="1080">0.10345</cx:pt>
          <cx:pt idx="1081">0.13981666666666667</cx:pt>
          <cx:pt idx="1082">0.25876666666666664</cx:pt>
          <cx:pt idx="1083">0.33689999999999998</cx:pt>
          <cx:pt idx="1084">0.13466666666666666</cx:pt>
          <cx:pt idx="1085">0.23430000000000001</cx:pt>
          <cx:pt idx="1086">0.11556666666666666</cx:pt>
          <cx:pt idx="1087">0.33361666666666667</cx:pt>
          <cx:pt idx="1088">0.084666666666666668</cx:pt>
          <cx:pt idx="1089">0.26138333333333336</cx:pt>
          <cx:pt idx="1090">0.24953333333333333</cx:pt>
          <cx:pt idx="1091">0.031583333333333331</cx:pt>
          <cx:pt idx="1092">0.29015000000000002</cx:pt>
          <cx:pt idx="1093">0.14851666666666666</cx:pt>
          <cx:pt idx="1094">0.19853333333333334</cx:pt>
          <cx:pt idx="1095">0.28386666666666666</cx:pt>
          <cx:pt idx="1096">0.33361666666666667</cx:pt>
          <cx:pt idx="1097">0.33361666666666667</cx:pt>
          <cx:pt idx="1098">0.15066666666666667</cx:pt>
          <cx:pt idx="1099">0.18896666666666667</cx:pt>
          <cx:pt idx="1100">0.33361666666666667</cx:pt>
          <cx:pt idx="1101">0.33361666666666667</cx:pt>
          <cx:pt idx="1102">0.069633333333333339</cx:pt>
          <cx:pt idx="1103">0.14828333333333332</cx:pt>
          <cx:pt idx="1104">0.14213333333333333</cx:pt>
          <cx:pt idx="1105">0.044733333333333333</cx:pt>
          <cx:pt idx="1106">1</cx:pt>
          <cx:pt idx="1107">0.28820000000000001</cx:pt>
          <cx:pt idx="1108">0.12968333333333334</cx:pt>
          <cx:pt idx="1109">0.10703333333333333</cx:pt>
          <cx:pt idx="1110">0.25216666666666665</cx:pt>
          <cx:pt idx="1111">0.13664999999999999</cx:pt>
          <cx:pt idx="1112">0.20246666666666666</cx:pt>
          <cx:pt idx="1113">0.15705</cx:pt>
          <cx:pt idx="1114">0.041883333333333335</cx:pt>
          <cx:pt idx="1115">0.05988333333333333</cx:pt>
          <cx:pt idx="1116">0.33511666666666667</cx:pt>
          <cx:pt idx="1117">0.20436666666666667</cx:pt>
          <cx:pt idx="1118">0.17563333333333334</cx:pt>
          <cx:pt idx="1119">0.33361666666666667</cx:pt>
          <cx:pt idx="1120">0.07693333333333334</cx:pt>
          <cx:pt idx="1121">0.33361666666666667</cx:pt>
          <cx:pt idx="1122">0.060850000000000001</cx:pt>
          <cx:pt idx="1123">0.12491666666666666</cx:pt>
          <cx:pt idx="1124">0.1118</cx:pt>
          <cx:pt idx="1125">0.03386666666666667</cx:pt>
          <cx:pt idx="1126">0.12875</cx:pt>
          <cx:pt idx="1127">0.33361666666666667</cx:pt>
          <cx:pt idx="1128">0.11813333333333334</cx:pt>
          <cx:pt idx="1129">0.18653333333333333</cx:pt>
          <cx:pt idx="1130">0.078350000000000003</cx:pt>
          <cx:pt idx="1131">0.33361666666666667</cx:pt>
          <cx:pt idx="1132">0.27393333333333331</cx:pt>
          <cx:pt idx="1133">0.17591666666666667</cx:pt>
          <cx:pt idx="1134">0.074349999999999999</cx:pt>
          <cx:pt idx="1135">0.11226666666666667</cx:pt>
          <cx:pt idx="1136">0.23155000000000001</cx:pt>
          <cx:pt idx="1137">0.24285000000000001</cx:pt>
          <cx:pt idx="1138">0.33486666666666665</cx:pt>
          <cx:pt idx="1139">0.15548333333333333</cx:pt>
          <cx:pt idx="1140">0.047433333333333334</cx:pt>
          <cx:pt idx="1141">0.33361666666666667</cx:pt>
          <cx:pt idx="1142">0.21943333333333334</cx:pt>
          <cx:pt idx="1143">0.33361666666666667</cx:pt>
          <cx:pt idx="1144">0.33615</cx:pt>
          <cx:pt idx="1145">0.18191666666666667</cx:pt>
          <cx:pt idx="1146">0.16121666666666667</cx:pt>
          <cx:pt idx="1147">0.33361666666666667</cx:pt>
          <cx:pt idx="1148">0.18948333333333334</cx:pt>
          <cx:pt idx="1149">0.27471666666666666</cx:pt>
          <cx:pt idx="1150">0.33361666666666667</cx:pt>
          <cx:pt idx="1151">0.079216666666666671</cx:pt>
          <cx:pt idx="1152">0.22234999999999999</cx:pt>
          <cx:pt idx="1153">0.024666666666666667</cx:pt>
          <cx:pt idx="1154">0.047199999999999999</cx:pt>
          <cx:pt idx="1155">0.10536666666666666</cx:pt>
          <cx:pt idx="1156">0.021049999999999999</cx:pt>
          <cx:pt idx="1157">0.33361666666666667</cx:pt>
          <cx:pt idx="1158">0.11708333333333333</cx:pt>
          <cx:pt idx="1159">0.33361666666666667</cx:pt>
          <cx:pt idx="1160">0.061033333333333335</cx:pt>
          <cx:pt idx="1161">0.19941666666666666</cx:pt>
          <cx:pt idx="1162">0.095100000000000004</cx:pt>
          <cx:pt idx="1163">0.33361666666666667</cx:pt>
          <cx:pt idx="1164">0.30645</cx:pt>
          <cx:pt idx="1165">0.33361666666666667</cx:pt>
          <cx:pt idx="1166">0.20308333333333334</cx:pt>
          <cx:pt idx="1167">0.08823333333333333</cx:pt>
          <cx:pt idx="1168">0.0361</cx:pt>
          <cx:pt idx="1169">0.33361666666666667</cx:pt>
          <cx:pt idx="1170">0.096316666666666662</cx:pt>
          <cx:pt idx="1171">0.22191666666666668</cx:pt>
          <cx:pt idx="1172">0.33473333333333333</cx:pt>
          <cx:pt idx="1173">0.061866666666666667</cx:pt>
          <cx:pt idx="1174">0.23780000000000001</cx:pt>
          <cx:pt idx="1175">0.03245</cx:pt>
          <cx:pt idx="1176">0.33361666666666667</cx:pt>
          <cx:pt idx="1177">0.33361666666666667</cx:pt>
          <cx:pt idx="1178">0.03676666666666667</cx:pt>
          <cx:pt idx="1179">0.14566666666666667</cx:pt>
          <cx:pt idx="1180">0.044816666666666664</cx:pt>
          <cx:pt idx="1181">0.13211666666666666</cx:pt>
          <cx:pt idx="1182">0.10223333333333333</cx:pt>
          <cx:pt idx="1183">0.088783333333333339</cx:pt>
          <cx:pt idx="1184">0.088016666666666674</cx:pt>
          <cx:pt idx="1185">0.33361666666666667</cx:pt>
          <cx:pt idx="1186">0.14443333333333333</cx:pt>
          <cx:pt idx="1187">0.33488333333333331</cx:pt>
          <cx:pt idx="1188">0.33729999999999999</cx:pt>
          <cx:pt idx="1189">0.13268333333333332</cx:pt>
          <cx:pt idx="1190">0.33511666666666667</cx:pt>
          <cx:pt idx="1191">0.21174999999999999</cx:pt>
          <cx:pt idx="1192">0.23805000000000001</cx:pt>
          <cx:pt idx="1193">0.23880000000000001</cx:pt>
          <cx:pt idx="1194">0.33361666666666667</cx:pt>
          <cx:pt idx="1195">0.0528</cx:pt>
          <cx:pt idx="1196">0.067866666666666672</cx:pt>
          <cx:pt idx="1197">0.24281666666666665</cx:pt>
          <cx:pt idx="1198">0.11758333333333333</cx:pt>
          <cx:pt idx="1199">0.12055</cx:pt>
          <cx:pt idx="1200">0.10731666666666667</cx:pt>
          <cx:pt idx="1201">0.082500000000000004</cx:pt>
          <cx:pt idx="1202">0.13073333333333334</cx:pt>
          <cx:pt idx="1203">0.12963333333333332</cx:pt>
          <cx:pt idx="1204">0.20851666666666666</cx:pt>
          <cx:pt idx="1205">0.33361666666666667</cx:pt>
          <cx:pt idx="1206">0.18090000000000001</cx:pt>
          <cx:pt idx="1207">0.075933333333333339</cx:pt>
          <cx:pt idx="1208">0.08061666666666667</cx:pt>
          <cx:pt idx="1209">0.20810000000000001</cx:pt>
          <cx:pt idx="1210">0.2303</cx:pt>
          <cx:pt idx="1211">0.33541666666666664</cx:pt>
          <cx:pt idx="1212">0.050566666666666669</cx:pt>
          <cx:pt idx="1213">0.33491666666666664</cx:pt>
          <cx:pt idx="1214">0.22789999999999999</cx:pt>
          <cx:pt idx="1215">0.33361666666666667</cx:pt>
          <cx:pt idx="1216">0.11236666666666667</cx:pt>
          <cx:pt idx="1217">0.19053333333333333</cx:pt>
          <cx:pt idx="1218">0.33361666666666667</cx:pt>
          <cx:pt idx="1219">0.33361666666666667</cx:pt>
          <cx:pt idx="1220">0.2077</cx:pt>
          <cx:pt idx="1221">0.33361666666666667</cx:pt>
          <cx:pt idx="1222">0.11975</cx:pt>
          <cx:pt idx="1223">0.09375</cx:pt>
          <cx:pt idx="1224">0.095016666666666666</cx:pt>
          <cx:pt idx="1225">0.33491666666666664</cx:pt>
          <cx:pt idx="1226">0.21593333333333334</cx:pt>
          <cx:pt idx="1227">0.17506666666666668</cx:pt>
          <cx:pt idx="1228">0.10363333333333333</cx:pt>
          <cx:pt idx="1229">0.16678333333333334</cx:pt>
          <cx:pt idx="1230">0.060249999999999998</cx:pt>
          <cx:pt idx="1231">0.0688</cx:pt>
          <cx:pt idx="1232">0.33361666666666667</cx:pt>
          <cx:pt idx="1233">0.16685</cx:pt>
          <cx:pt idx="1234">0.24231666666666668</cx:pt>
          <cx:pt idx="1235">0.28208333333333335</cx:pt>
          <cx:pt idx="1236">0.15626666666666666</cx:pt>
          <cx:pt idx="1237">0.14141666666666666</cx:pt>
          <cx:pt idx="1238">0.16998333333333332</cx:pt>
          <cx:pt idx="1239">0.33361666666666667</cx:pt>
          <cx:pt idx="1240">0.26400000000000001</cx:pt>
          <cx:pt idx="1241">0.33491666666666664</cx:pt>
          <cx:pt idx="1242">1</cx:pt>
          <cx:pt idx="1243">0.17574999999999999</cx:pt>
          <cx:pt idx="1244">0.080350000000000005</cx:pt>
          <cx:pt idx="1245">0.072083333333333333</cx:pt>
          <cx:pt idx="1246">0.33361666666666667</cx:pt>
          <cx:pt idx="1247">0.067500000000000004</cx:pt>
          <cx:pt idx="1248">0.30640000000000001</cx:pt>
          <cx:pt idx="1249">0.23400000000000001</cx:pt>
          <cx:pt idx="1250">0.11328333333333333</cx:pt>
          <cx:pt idx="1251">0.059166666666666666</cx:pt>
          <cx:pt idx="1252">0.083900000000000002</cx:pt>
          <cx:pt idx="1253">0.33361666666666667</cx:pt>
          <cx:pt idx="1254">0.14838333333333334</cx:pt>
          <cx:pt idx="1255">0.097933333333333331</cx:pt>
          <cx:pt idx="1256">0.19413333333333332</cx:pt>
          <cx:pt idx="1257">0.18845000000000001</cx:pt>
          <cx:pt idx="1258">0.33488333333333331</cx:pt>
          <cx:pt idx="1259">0.069766666666666671</cx:pt>
          <cx:pt idx="1260">0.037533333333333335</cx:pt>
          <cx:pt idx="1261">0.056000000000000001</cx:pt>
          <cx:pt idx="1262">0.33361666666666667</cx:pt>
          <cx:pt idx="1263">0.060999999999999999</cx:pt>
          <cx:pt idx="1264">0</cx:pt>
          <cx:pt idx="1265">0.18618333333333334</cx:pt>
          <cx:pt idx="1266">0.14838333333333334</cx:pt>
          <cx:pt idx="1267">0.1013</cx:pt>
          <cx:pt idx="1268">0.25209999999999999</cx:pt>
          <cx:pt idx="1269">0.23748333333333332</cx:pt>
          <cx:pt idx="1270">0.33361666666666667</cx:pt>
          <cx:pt idx="1271">0.0436</cx:pt>
          <cx:pt idx="1272">0.19605</cx:pt>
          <cx:pt idx="1273">0.33361666666666667</cx:pt>
          <cx:pt idx="1274">0.18091666666666667</cx:pt>
          <cx:pt idx="1275">0.091899999999999996</cx:pt>
          <cx:pt idx="1276">0.084750000000000006</cx:pt>
          <cx:pt idx="1277">0.077266666666666664</cx:pt>
          <cx:pt idx="1278">0.18301666666666666</cx:pt>
          <cx:pt idx="1279">0.13958333333333334</cx:pt>
          <cx:pt idx="1280">0.16476666666666667</cx:pt>
          <cx:pt idx="1281">0.15991666666666668</cx:pt>
          <cx:pt idx="1282">0.17508333333333334</cx:pt>
          <cx:pt idx="1283">0.11655</cx:pt>
          <cx:pt idx="1284">0.22918333333333332</cx:pt>
          <cx:pt idx="1285">0.14373333333333332</cx:pt>
          <cx:pt idx="1286">0.10340000000000001</cx:pt>
          <cx:pt idx="1287">0.11785</cx:pt>
          <cx:pt idx="1288">0.14198333333333332</cx:pt>
          <cx:pt idx="1289">0.19301666666666667</cx:pt>
          <cx:pt idx="1290">0.33361666666666667</cx:pt>
          <cx:pt idx="1291">0.079149999999999998</cx:pt>
          <cx:pt idx="1292">0.076950000000000005</cx:pt>
          <cx:pt idx="1293">0.052049999999999999</cx:pt>
          <cx:pt idx="1294">0.026983333333333335</cx:pt>
          <cx:pt idx="1295">0.086266666666666672</cx:pt>
          <cx:pt idx="1296">0.14144999999999999</cx:pt>
          <cx:pt idx="1297">0.081583333333333327</cx:pt>
          <cx:pt idx="1298">0.30411666666666665</cx:pt>
          <cx:pt idx="1299">0.048849999999999998</cx:pt>
          <cx:pt idx="1300">0.078750000000000001</cx:pt>
          <cx:pt idx="1301">0.33560000000000001</cx:pt>
          <cx:pt idx="1302">0.33911666666666668</cx:pt>
          <cx:pt idx="1303">0.050266666666666668</cx:pt>
          <cx:pt idx="1304">0.067299999999999999</cx:pt>
          <cx:pt idx="1305">0.33361666666666667</cx:pt>
          <cx:pt idx="1306">0.049000000000000002</cx:pt>
          <cx:pt idx="1307">0.065666666666666665</cx:pt>
          <cx:pt idx="1308">0.30093333333333333</cx:pt>
          <cx:pt idx="1309">0.085216666666666663</cx:pt>
          <cx:pt idx="1310">0.061216666666666669</cx:pt>
          <cx:pt idx="1311">0.33361666666666667</cx:pt>
          <cx:pt idx="1312">0.14974999999999999</cx:pt>
          <cx:pt idx="1313">0.042049999999999997</cx:pt>
          <cx:pt idx="1314">0.030349999999999999</cx:pt>
          <cx:pt idx="1315">0.33361666666666667</cx:pt>
          <cx:pt idx="1316">0.042999999999999997</cx:pt>
          <cx:pt idx="1317">0.17858333333333334</cx:pt>
          <cx:pt idx="1318">0.025333333333333333</cx:pt>
          <cx:pt idx="1319">0.33361666666666667</cx:pt>
          <cx:pt idx="1320">0.33361666666666667</cx:pt>
          <cx:pt idx="1321">0.039566666666666667</cx:pt>
          <cx:pt idx="1322">0.083000000000000004</cx:pt>
          <cx:pt idx="1323">0.055333333333333332</cx:pt>
          <cx:pt idx="1324">0.13953333333333334</cx:pt>
          <cx:pt idx="1325">0.12493333333333333</cx:pt>
          <cx:pt idx="1326">0.17553333333333335</cx:pt>
          <cx:pt idx="1327">0.16053333333333333</cx:pt>
          <cx:pt idx="1328">0.10233333333333333</cx:pt>
          <cx:pt idx="1329">0.19106666666666666</cx:pt>
          <cx:pt idx="1330">0.33361666666666667</cx:pt>
          <cx:pt idx="1331">0.2346</cx:pt>
          <cx:pt idx="1332">0.065133333333333335</cx:pt>
          <cx:pt idx="1333">0.05015</cx:pt>
          <cx:pt idx="1334">0.10758333333333334</cx:pt>
          <cx:pt idx="1335">0.11695</cx:pt>
          <cx:pt idx="1336">0.085066666666666665</cx:pt>
          <cx:pt idx="1337">0.33361666666666667</cx:pt>
          <cx:pt idx="1338">0.064366666666666669</cx:pt>
          <cx:pt idx="1339">0.28863333333333335</cx:pt>
          <cx:pt idx="1340">0.23731666666666668</cx:pt>
          <cx:pt idx="1341">0.031616666666666668</cx:pt>
          <cx:pt idx="1342">0.18293333333333334</cx:pt>
          <cx:pt idx="1343">0.07091666666666667</cx:pt>
          <cx:pt idx="1344">0.33361666666666667</cx:pt>
          <cx:pt idx="1345">0.051249999999999997</cx:pt>
          <cx:pt idx="1346">0.058299999999999998</cx:pt>
          <cx:pt idx="1347">0.18804999999999999</cx:pt>
          <cx:pt idx="1348">0.15654999999999999</cx:pt>
          <cx:pt idx="1349">0.20868333333333333</cx:pt>
          <cx:pt idx="1350">0.33529999999999999</cx:pt>
          <cx:pt idx="1351">0.13531666666666667</cx:pt>
          <cx:pt idx="1352">0.122</cx:pt>
          <cx:pt idx="1353">0.22648333333333334</cx:pt>
          <cx:pt idx="1354">0.16470000000000001</cx:pt>
          <cx:pt idx="1355">0.080933333333333329</cx:pt>
          <cx:pt idx="1356">0.099366666666666673</cx:pt>
          <cx:pt idx="1357">0.088616666666666663</cx:pt>
          <cx:pt idx="1358">0.16994999999999999</cx:pt>
          <cx:pt idx="1359">0.05935</cx:pt>
          <cx:pt idx="1360">0.13246666666666668</cx:pt>
          <cx:pt idx="1361">0.11111666666666667</cx:pt>
          <cx:pt idx="1362">0.33361666666666667</cx:pt>
          <cx:pt idx="1363">0.054883333333333333</cx:pt>
          <cx:pt idx="1364">0.11581666666666666</cx:pt>
          <cx:pt idx="1365">0.11275</cx:pt>
          <cx:pt idx="1366">0.33361666666666667</cx:pt>
          <cx:pt idx="1367">0.25246666666666667</cx:pt>
          <cx:pt idx="1368">0.15065000000000001</cx:pt>
          <cx:pt idx="1369">0.15909999999999999</cx:pt>
          <cx:pt idx="1370">0.15068333333333334</cx:pt>
          <cx:pt idx="1371">0.14958333333333335</cx:pt>
          <cx:pt idx="1372">0.11161666666666667</cx:pt>
          <cx:pt idx="1373">0.075583333333333336</cx:pt>
          <cx:pt idx="1374">0.14776666666666666</cx:pt>
          <cx:pt idx="1375">0.10155</cx:pt>
          <cx:pt idx="1376">0.12996666666666667</cx:pt>
          <cx:pt idx="1377">0.065016666666666667</cx:pt>
          <cx:pt idx="1378">0.25874999999999998</cx:pt>
          <cx:pt idx="1379">0.13778333333333334</cx:pt>
          <cx:pt idx="1380">0.088733333333333331</cx:pt>
          <cx:pt idx="1381">0.095816666666666661</cx:pt>
          <cx:pt idx="1382">0.19401666666666667</cx:pt>
          <cx:pt idx="1383">0.15195</cx:pt>
          <cx:pt idx="1384">0.16353333333333334</cx:pt>
          <cx:pt idx="1385">0.13653333333333334</cx:pt>
          <cx:pt idx="1386">0.064483333333333337</cx:pt>
          <cx:pt idx="1387">0.057433333333333336</cx:pt>
          <cx:pt idx="1388">0.10995000000000001</cx:pt>
          <cx:pt idx="1389">0.13320000000000001</cx:pt>
          <cx:pt idx="1390">0.33361666666666667</cx:pt>
          <cx:pt idx="1391">0.14835000000000001</cx:pt>
          <cx:pt idx="1392">0.24858333333333332</cx:pt>
          <cx:pt idx="1393">0.33576666666666666</cx:pt>
          <cx:pt idx="1394">0.084433333333333332</cx:pt>
          <cx:pt idx="1395">0.056616666666666669</cx:pt>
          <cx:pt idx="1396">0.056066666666666667</cx:pt>
          <cx:pt idx="1397">0.1381</cx:pt>
          <cx:pt idx="1398">0.33361666666666667</cx:pt>
          <cx:pt idx="1399">0.088716666666666666</cx:pt>
          <cx:pt idx="1400">0.15853333333333333</cx:pt>
          <cx:pt idx="1401">0.33361666666666667</cx:pt>
          <cx:pt idx="1402">0.33665</cx:pt>
          <cx:pt idx="1403">0.033166666666666664</cx:pt>
          <cx:pt idx="1404">0.15168333333333334</cx:pt>
          <cx:pt idx="1405">0.33479999999999999</cx:pt>
          <cx:pt idx="1406">0.074016666666666661</cx:pt>
          <cx:pt idx="1407">0.17513333333333334</cx:pt>
          <cx:pt idx="1408">0.23186666666666667</cx:pt>
          <cx:pt idx="1409">0.12385</cx:pt>
          <cx:pt idx="1410">0.068683333333333332</cx:pt>
          <cx:pt idx="1411">0.33361666666666667</cx:pt>
          <cx:pt idx="1412">0.17100000000000001</cx:pt>
          <cx:pt idx="1413">0.19868333333333332</cx:pt>
          <cx:pt idx="1414">0.33361666666666667</cx:pt>
          <cx:pt idx="1415">0.24638333333333334</cx:pt>
          <cx:pt idx="1416">0.33361666666666667</cx:pt>
          <cx:pt idx="1417">0.21703333333333333</cx:pt>
          <cx:pt idx="1418">0.15673333333333334</cx:pt>
          <cx:pt idx="1419">0.10321666666666666</cx:pt>
          <cx:pt idx="1420">0.33361666666666667</cx:pt>
          <cx:pt idx="1421">0.25991666666666668</cx:pt>
          <cx:pt idx="1422">0.33361666666666667</cx:pt>
          <cx:pt idx="1423">0.1065</cx:pt>
          <cx:pt idx="1424">0.33361666666666667</cx:pt>
          <cx:pt idx="1425">0.33361666666666667</cx:pt>
          <cx:pt idx="1426">0.33361666666666667</cx:pt>
          <cx:pt idx="1427">0.11136666666666667</cx:pt>
          <cx:pt idx="1428">0.066016666666666668</cx:pt>
          <cx:pt idx="1429">0.33361666666666667</cx:pt>
          <cx:pt idx="1430">0.16661666666666666</cx:pt>
          <cx:pt idx="1431">0.12570000000000001</cx:pt>
          <cx:pt idx="1432">0.072116666666666662</cx:pt>
          <cx:pt idx="1433">0.33503333333333335</cx:pt>
          <cx:pt idx="1434">0.33361666666666667</cx:pt>
          <cx:pt idx="1435">0.16061666666666666</cx:pt>
          <cx:pt idx="1436">0.0746</cx:pt>
          <cx:pt idx="1437">0.33361666666666667</cx:pt>
          <cx:pt idx="1438">0.08716666666666667</cx:pt>
          <cx:pt idx="1439">0.12833333333333333</cx:pt>
          <cx:pt idx="1440">0.099099999999999994</cx:pt>
          <cx:pt idx="1441">0.10965</cx:pt>
          <cx:pt idx="1442">0.064383333333333334</cx:pt>
          <cx:pt idx="1443">0.19581666666666667</cx:pt>
          <cx:pt idx="1444">0.33361666666666667</cx:pt>
          <cx:pt idx="1445">0.33361666666666667</cx:pt>
          <cx:pt idx="1446">0.33646666666666669</cx:pt>
          <cx:pt idx="1447">0.20293333333333333</cx:pt>
          <cx:pt idx="1448">0.33361666666666667</cx:pt>
          <cx:pt idx="1449">0.12453333333333333</cx:pt>
          <cx:pt idx="1450">0.15755</cx:pt>
          <cx:pt idx="1451">0.24636666666666668</cx:pt>
          <cx:pt idx="1452">0.13833333333333334</cx:pt>
          <cx:pt idx="1453">0.33361666666666667</cx:pt>
          <cx:pt idx="1454">0.049566666666666669</cx:pt>
          <cx:pt idx="1455">0.16773333333333335</cx:pt>
          <cx:pt idx="1456">0.089666666666666672</cx:pt>
          <cx:pt idx="1457">0.14199999999999999</cx:pt>
          <cx:pt idx="1458">0.088283333333333339</cx:pt>
          <cx:pt idx="1459">0.33495000000000003</cx:pt>
          <cx:pt idx="1460">0.0095166666666666663</cx:pt>
          <cx:pt idx="1461">0.33361666666666667</cx:pt>
          <cx:pt idx="1462">0.17351666666666668</cx:pt>
          <cx:pt idx="1463">0.22378333333333333</cx:pt>
          <cx:pt idx="1464">0.22800000000000001</cx:pt>
          <cx:pt idx="1465">0.33361666666666667</cx:pt>
          <cx:pt idx="1466">0.27683333333333332</cx:pt>
          <cx:pt idx="1467">0.33361666666666667</cx:pt>
          <cx:pt idx="1468">0.16916666666666666</cx:pt>
          <cx:pt idx="1469">0.17075000000000001</cx:pt>
          <cx:pt idx="1470">0.10308333333333333</cx:pt>
          <cx:pt idx="1471">0.33536666666666665</cx:pt>
          <cx:pt idx="1472">0.25541666666666668</cx:pt>
          <cx:pt idx="1473">0.33513333333333334</cx:pt>
          <cx:pt idx="1474">0.14203333333333334</cx:pt>
          <cx:pt idx="1475">0.33361666666666667</cx:pt>
          <cx:pt idx="1476">0.045033333333333335</cx:pt>
          <cx:pt idx="1477">0.19941666666666666</cx:pt>
          <cx:pt idx="1478">0.22633333333333333</cx:pt>
          <cx:pt idx="1479">0.20256666666666667</cx:pt>
          <cx:pt idx="1480">0.11593333333333333</cx:pt>
          <cx:pt idx="1481">0.14718333333333333</cx:pt>
          <cx:pt idx="1482">0.33361666666666667</cx:pt>
          <cx:pt idx="1483">0.15901666666666667</cx:pt>
          <cx:pt idx="1484">0.14498333333333333</cx:pt>
          <cx:pt idx="1485">0.13826666666666668</cx:pt>
          <cx:pt idx="1486">0.33361666666666667</cx:pt>
          <cx:pt idx="1487">0.23733333333333334</cx:pt>
          <cx:pt idx="1488">0.025816666666666668</cx:pt>
          <cx:pt idx="1489">0.044949999999999997</cx:pt>
          <cx:pt idx="1490">0.093083333333333337</cx:pt>
          <cx:pt idx="1491">0.2356</cx:pt>
          <cx:pt idx="1492">0.081199999999999994</cx:pt>
          <cx:pt idx="1493">0.33529999999999999</cx:pt>
          <cx:pt idx="1494">0.33361666666666667</cx:pt>
          <cx:pt idx="1495">0.33361666666666667</cx:pt>
          <cx:pt idx="1496">0.11231666666666666</cx:pt>
          <cx:pt idx="1497">0.33361666666666667</cx:pt>
          <cx:pt idx="1498">0.060633333333333331</cx:pt>
          <cx:pt idx="1499">0.33361666666666667</cx:pt>
          <cx:pt idx="1500">0.20519999999999999</cx:pt>
          <cx:pt idx="1501">0.051499999999999997</cx:pt>
          <cx:pt idx="1502">1</cx:pt>
          <cx:pt idx="1503">0.14811666666666667</cx:pt>
          <cx:pt idx="1504">0.096816666666666662</cx:pt>
          <cx:pt idx="1505">0.091833333333333336</cx:pt>
          <cx:pt idx="1506">0.33361666666666667</cx:pt>
          <cx:pt idx="1507">0.33361666666666667</cx:pt>
          <cx:pt idx="1508">0.33955000000000002</cx:pt>
          <cx:pt idx="1509">0.14893333333333333</cx:pt>
          <cx:pt idx="1510">0.067599999999999993</cx:pt>
          <cx:pt idx="1511">0.10363333333333333</cx:pt>
          <cx:pt idx="1512">0.13625000000000001</cx:pt>
          <cx:pt idx="1513">0.12288333333333333</cx:pt>
          <cx:pt idx="1514">0.081016666666666667</cx:pt>
          <cx:pt idx="1515">0.10286666666666666</cx:pt>
          <cx:pt idx="1516">0.33361666666666667</cx:pt>
          <cx:pt idx="1517">0.18596666666666667</cx:pt>
          <cx:pt idx="1518">0.33361666666666667</cx:pt>
          <cx:pt idx="1519">0.13694999999999999</cx:pt>
          <cx:pt idx="1520">0.33518333333333333</cx:pt>
          <cx:pt idx="1521">0.33361666666666667</cx:pt>
          <cx:pt idx="1522">0.15448333333333333</cx:pt>
          <cx:pt idx="1523">0.11453333333333333</cx:pt>
          <cx:pt idx="1524">0.043749999999999997</cx:pt>
          <cx:pt idx="1525">0.33361666666666667</cx:pt>
          <cx:pt idx="1526">0.25324999999999998</cx:pt>
          <cx:pt idx="1527">0.14423333333333332</cx:pt>
          <cx:pt idx="1528">0.25746666666666668</cx:pt>
          <cx:pt idx="1529">0.33361666666666667</cx:pt>
          <cx:pt idx="1530">0.33361666666666667</cx:pt>
          <cx:pt idx="1531">0.33361666666666667</cx:pt>
          <cx:pt idx="1532">0.13568333333333332</cx:pt>
          <cx:pt idx="1533">0.20883333333333334</cx:pt>
          <cx:pt idx="1534">0.072433333333333336</cx:pt>
          <cx:pt idx="1535">0.3014</cx:pt>
          <cx:pt idx="1536">0.33628333333333332</cx:pt>
          <cx:pt idx="1537">0.33866666666666667</cx:pt>
          <cx:pt idx="1538">0.075966666666666668</cx:pt>
          <cx:pt idx="1539">0.33361666666666667</cx:pt>
          <cx:pt idx="1540">0.33361666666666667</cx:pt>
          <cx:pt idx="1541">0.1547</cx:pt>
          <cx:pt idx="1542">0.070150000000000004</cx:pt>
          <cx:pt idx="1543">0.19768333333333332</cx:pt>
          <cx:pt idx="1544">0.33618333333333333</cx:pt>
          <cx:pt idx="1545">0.33871666666666667</cx:pt>
          <cx:pt idx="1546">0.34108333333333335</cx:pt>
          <cx:pt idx="1547">0.34348333333333331</cx:pt>
          <cx:pt idx="1548">0.12133333333333333</cx:pt>
          <cx:pt idx="1549">0.084366666666666673</cx:pt>
          <cx:pt idx="1550">0.33361666666666667</cx:pt>
          <cx:pt idx="1551">0.16725000000000001</cx:pt>
          <cx:pt idx="1552">0.33361666666666667</cx:pt>
          <cx:pt idx="1553">0.050916666666666666</cx:pt>
          <cx:pt idx="1554">0.037166666666666667</cx:pt>
          <cx:pt idx="1555">0.098616666666666672</cx:pt>
          <cx:pt idx="1556">0.15790000000000001</cx:pt>
          <cx:pt idx="1557">0.2792</cx:pt>
          <cx:pt idx="1558">0.097883333333333336</cx:pt>
          <cx:pt idx="1559">0.28236666666666665</cx:pt>
          <cx:pt idx="1560">0.090266666666666662</cx:pt>
          <cx:pt idx="1561">0.11881666666666667</cx:pt>
          <cx:pt idx="1562">0.03556666666666667</cx:pt>
          <cx:pt idx="1563">0.21871666666666667</cx:pt>
          <cx:pt idx="1564">0.33361666666666667</cx:pt>
          <cx:pt idx="1565">0.12813333333333332</cx:pt>
          <cx:pt idx="1566">0.11226666666666667</cx:pt>
          <cx:pt idx="1567">0.068983333333333327</cx:pt>
          <cx:pt idx="1568">0.07803333333333333</cx:pt>
          <cx:pt idx="1569">0.10846666666666667</cx:pt>
          <cx:pt idx="1570">0.036949999999999997</cx:pt>
          <cx:pt idx="1571">0.16356666666666667</cx:pt>
          <cx:pt idx="1572">0.1241</cx:pt>
          <cx:pt idx="1573">0.14161666666666667</cx:pt>
          <cx:pt idx="1574">0.18411666666666668</cx:pt>
          <cx:pt idx="1575">0.066549999999999998</cx:pt>
          <cx:pt idx="1576">0.19721666666666668</cx:pt>
          <cx:pt idx="1577">0.18886666666666665</cx:pt>
          <cx:pt idx="1578">0.19201666666666667</cx:pt>
          <cx:pt idx="1579">0.13846666666666665</cx:pt>
          <cx:pt idx="1580">0.10274999999999999</cx:pt>
          <cx:pt idx="1581">0.29044999999999999</cx:pt>
          <cx:pt idx="1582">0.13985</cx:pt>
          <cx:pt idx="1583">0.33539999999999998</cx:pt>
          <cx:pt idx="1584">0.12061666666666666</cx:pt>
          <cx:pt idx="1585">0.072599999999999998</cx:pt>
          <cx:pt idx="1586">0.077033333333333329</cx:pt>
          <cx:pt idx="1587">0.33361666666666667</cx:pt>
          <cx:pt idx="1588">0.15228333333333333</cx:pt>
          <cx:pt idx="1589">0.055</cx:pt>
          <cx:pt idx="1590">0.039816666666666667</cx:pt>
          <cx:pt idx="1591">0.10691666666666666</cx:pt>
          <cx:pt idx="1592">0.079100000000000004</cx:pt>
          <cx:pt idx="1593">0.33361666666666667</cx:pt>
          <cx:pt idx="1594">0.33361666666666667</cx:pt>
          <cx:pt idx="1595">0.072316666666666668</cx:pt>
          <cx:pt idx="1596">0.33548333333333336</cx:pt>
          <cx:pt idx="1597">0.084283333333333335</cx:pt>
          <cx:pt idx="1598">0.031766666666666665</cx:pt>
          <cx:pt idx="1599">0.33361666666666667</cx:pt>
          <cx:pt idx="1600">0.33361666666666667</cx:pt>
          <cx:pt idx="1601">0.093083333333333337</cx:pt>
          <cx:pt idx="1602">0.17585000000000001</cx:pt>
          <cx:pt idx="1603">0.25040000000000001</cx:pt>
          <cx:pt idx="1604">0.33361666666666667</cx:pt>
          <cx:pt idx="1605">0.33361666666666667</cx:pt>
          <cx:pt idx="1606">0.33361666666666667</cx:pt>
          <cx:pt idx="1607">0.024433333333333335</cx:pt>
          <cx:pt idx="1608">0.33361666666666667</cx:pt>
          <cx:pt idx="1609">0.33361666666666667</cx:pt>
          <cx:pt idx="1610">0.33361666666666667</cx:pt>
          <cx:pt idx="1611">0.25686666666666669</cx:pt>
          <cx:pt idx="1612">0.33361666666666667</cx:pt>
          <cx:pt idx="1613">0.12909999999999999</cx:pt>
          <cx:pt idx="1614">0.13436666666666666</cx:pt>
          <cx:pt idx="1615">0.33361666666666667</cx:pt>
          <cx:pt idx="1616">0.095600000000000004</cx:pt>
          <cx:pt idx="1617">0.087083333333333332</cx:pt>
          <cx:pt idx="1618">0.33581666666666665</cx:pt>
          <cx:pt idx="1619">0.24115</cx:pt>
          <cx:pt idx="1620">0.33361666666666667</cx:pt>
          <cx:pt idx="1621">0.20833333333333334</cx:pt>
          <cx:pt idx="1622">0.10301666666666667</cx:pt>
          <cx:pt idx="1623">0.043416666666666666</cx:pt>
          <cx:pt idx="1624">0.33689999999999998</cx:pt>
          <cx:pt idx="1625">0.33361666666666667</cx:pt>
          <cx:pt idx="1626">0.065316666666666662</cx:pt>
          <cx:pt idx="1627">0.33615</cx:pt>
          <cx:pt idx="1628">0.33361666666666667</cx:pt>
          <cx:pt idx="1629">0.14338333333333333</cx:pt>
          <cx:pt idx="1630">0.049700000000000001</cx:pt>
          <cx:pt idx="1631">0.12336666666666667</cx:pt>
          <cx:pt idx="1632">0.068783333333333335</cx:pt>
          <cx:pt idx="1633">0.033933333333333336</cx:pt>
          <cx:pt idx="1634">0.18895000000000001</cx:pt>
          <cx:pt idx="1635">0.13938333333333333</cx:pt>
          <cx:pt idx="1636">0.27561666666666668</cx:pt>
          <cx:pt idx="1637">0.15290000000000001</cx:pt>
          <cx:pt idx="1638">0.33361666666666667</cx:pt>
          <cx:pt idx="1639">0.21475</cx:pt>
          <cx:pt idx="1640">0.33521666666666666</cx:pt>
          <cx:pt idx="1641">0.21968333333333334</cx:pt>
          <cx:pt idx="1642">0.33361666666666667</cx:pt>
          <cx:pt idx="1643">0.33688333333333331</cx:pt>
          <cx:pt idx="1644">0.14673333333333333</cx:pt>
          <cx:pt idx="1645">0.19953333333333334</cx:pt>
          <cx:pt idx="1646">0.33361666666666667</cx:pt>
          <cx:pt idx="1647">0.33674999999999999</cx:pt>
          <cx:pt idx="1648">0.27400000000000002</cx:pt>
          <cx:pt idx="1649">0.069266666666666671</cx:pt>
          <cx:pt idx="1650">0.33556666666666668</cx:pt>
          <cx:pt idx="1651">0.18721666666666667</cx:pt>
          <cx:pt idx="1652">0.20130000000000001</cx:pt>
          <cx:pt idx="1653">0.18756666666666666</cx:pt>
          <cx:pt idx="1654">0.073349999999999999</cx:pt>
          <cx:pt idx="1655">0.048300000000000003</cx:pt>
          <cx:pt idx="1656">0.33361666666666667</cx:pt>
          <cx:pt idx="1657">0.099949999999999997</cx:pt>
          <cx:pt idx="1658">0.33361666666666667</cx:pt>
          <cx:pt idx="1659">0.33361666666666667</cx:pt>
          <cx:pt idx="1660">0.10514999999999999</cx:pt>
          <cx:pt idx="1661">0.055683333333333335</cx:pt>
          <cx:pt idx="1662">0.21454999999999999</cx:pt>
          <cx:pt idx="1663">0.1376</cx:pt>
          <cx:pt idx="1664">0.10804999999999999</cx:pt>
          <cx:pt idx="1665">0.088216666666666665</cx:pt>
          <cx:pt idx="1666">0.246</cx:pt>
          <cx:pt idx="1667">0.21281666666666665</cx:pt>
          <cx:pt idx="1668">0.33515</cx:pt>
          <cx:pt idx="1669">0.11826666666666667</cx:pt>
          <cx:pt idx="1670">0.13281666666666667</cx:pt>
          <cx:pt idx="1671">0.33361666666666667</cx:pt>
          <cx:pt idx="1672">0.14069999999999999</cx:pt>
          <cx:pt idx="1673">0.22901666666666667</cx:pt>
          <cx:pt idx="1674">0.33524999999999999</cx:pt>
          <cx:pt idx="1675">0.12909999999999999</cx:pt>
          <cx:pt idx="1676">0.33511666666666667</cx:pt>
          <cx:pt idx="1677">0.24686666666666668</cx:pt>
          <cx:pt idx="1678">0.060716666666666669</cx:pt>
          <cx:pt idx="1679">0.045499999999999999</cx:pt>
          <cx:pt idx="1680">0.070616666666666661</cx:pt>
          <cx:pt idx="1681">0.33361666666666667</cx:pt>
          <cx:pt idx="1682">0.040349999999999997</cx:pt>
          <cx:pt idx="1683">0.23280000000000001</cx:pt>
          <cx:pt idx="1684">0.027199999999999998</cx:pt>
          <cx:pt idx="1685">0.06671666666666666</cx:pt>
          <cx:pt idx="1686">0.20263333333333333</cx:pt>
          <cx:pt idx="1687">0.047616666666666668</cx:pt>
          <cx:pt idx="1688">0.14641666666666667</cx:pt>
          <cx:pt idx="1689">0.12571666666666667</cx:pt>
          <cx:pt idx="1690">0.097566666666666663</cx:pt>
          <cx:pt idx="1691">0.049216666666666666</cx:pt>
          <cx:pt idx="1692">0.083000000000000004</cx:pt>
          <cx:pt idx="1693">0.21716666666666667</cx:pt>
          <cx:pt idx="1694">0.33361666666666667</cx:pt>
          <cx:pt idx="1695">0.041466666666666666</cx:pt>
          <cx:pt idx="1696">0.22996666666666668</cx:pt>
          <cx:pt idx="1697">0.028633333333333334</cx:pt>
          <cx:pt idx="1698">0.086433333333333334</cx:pt>
          <cx:pt idx="1699">0.082100000000000006</cx:pt>
          <cx:pt idx="1700">0.068150000000000002</cx:pt>
          <cx:pt idx="1701">0.052033333333333334</cx:pt>
          <cx:pt idx="1702">0.054600000000000003</cx:pt>
          <cx:pt idx="1703">0.019316666666666666</cx:pt>
          <cx:pt idx="1704">0.33361666666666667</cx:pt>
          <cx:pt idx="1705">0.051483333333333332</cx:pt>
          <cx:pt idx="1706">0.07743333333333334</cx:pt>
          <cx:pt idx="1707">0.041549999999999997</cx:pt>
          <cx:pt idx="1708">0.07828333333333333</cx:pt>
          <cx:pt idx="1709">0.06303333333333333</cx:pt>
          <cx:pt idx="1710">0.040933333333333335</cx:pt>
          <cx:pt idx="1711">0.088300000000000003</cx:pt>
          <cx:pt idx="1712">0.33361666666666667</cx:pt>
          <cx:pt idx="1713">0.075249999999999997</cx:pt>
          <cx:pt idx="1714">0.03295</cx:pt>
          <cx:pt idx="1715">0.33361666666666667</cx:pt>
          <cx:pt idx="1716">0.16613333333333333</cx:pt>
          <cx:pt idx="1717">0.23086666666666666</cx:pt>
          <cx:pt idx="1718">0.085266666666666671</cx:pt>
          <cx:pt idx="1719">0.083949999999999997</cx:pt>
          <cx:pt idx="1720">0.33361666666666667</cx:pt>
          <cx:pt idx="1721">0.33701666666666669</cx:pt>
          <cx:pt idx="1722">0.17296666666666666</cx:pt>
          <cx:pt idx="1723">0.15063333333333334</cx:pt>
          <cx:pt idx="1724">0.33516666666666667</cx:pt>
          <cx:pt idx="1725">0.16558333333333333</cx:pt>
          <cx:pt idx="1726">0.010500000000000001</cx:pt>
          <cx:pt idx="1727">0.081766666666666668</cx:pt>
          <cx:pt idx="1728">0.059166666666666666</cx:pt>
          <cx:pt idx="1729">0.082400000000000001</cx:pt>
          <cx:pt idx="1730">0.1231</cx:pt>
          <cx:pt idx="1731">0.33361666666666667</cx:pt>
          <cx:pt idx="1732">0.031899999999999998</cx:pt>
          <cx:pt idx="1733">0.038100000000000002</cx:pt>
          <cx:pt idx="1734">0.025999999999999999</cx:pt>
          <cx:pt idx="1735">0.24146666666666666</cx:pt>
          <cx:pt idx="1736">0.08058333333333334</cx:pt>
          <cx:pt idx="1737">0.33361666666666667</cx:pt>
          <cx:pt idx="1738">0.12193333333333334</cx:pt>
          <cx:pt idx="1739">0.33361666666666667</cx:pt>
          <cx:pt idx="1740">0.045283333333333335</cx:pt>
          <cx:pt idx="1741">0.11086666666666667</cx:pt>
          <cx:pt idx="1742">0.33361666666666667</cx:pt>
          <cx:pt idx="1743">0.1724</cx:pt>
          <cx:pt idx="1744">0.14691666666666667</cx:pt>
          <cx:pt idx="1745">0.32483333333333331</cx:pt>
          <cx:pt idx="1746">0.0077666666666666665</cx:pt>
          <cx:pt idx="1747">0.33545000000000003</cx:pt>
          <cx:pt idx="1748">0.10715</cx:pt>
          <cx:pt idx="1749">0.33546666666666669</cx:pt>
          <cx:pt idx="1750">0.33361666666666667</cx:pt>
          <cx:pt idx="1751">0.33361666666666667</cx:pt>
          <cx:pt idx="1752">0.33361666666666667</cx:pt>
          <cx:pt idx="1753">0.14733333333333334</cx:pt>
          <cx:pt idx="1754">0.10173333333333333</cx:pt>
          <cx:pt idx="1755">0.066116666666666671</cx:pt>
          <cx:pt idx="1756">0.33361666666666667</cx:pt>
          <cx:pt idx="1757">0.33839999999999998</cx:pt>
          <cx:pt idx="1758">0.18351666666666666</cx:pt>
          <cx:pt idx="1759">0.15841666666666668</cx:pt>
          <cx:pt idx="1760">0.33361666666666667</cx:pt>
          <cx:pt idx="1761">0.13946666666666666</cx:pt>
          <cx:pt idx="1762">0.33361666666666667</cx:pt>
          <cx:pt idx="1763">0.098333333333333328</cx:pt>
          <cx:pt idx="1764">0.10511666666666666</cx:pt>
          <cx:pt idx="1765">0.41015000000000001</cx:pt>
          <cx:pt idx="1766">0.11463333333333334</cx:pt>
          <cx:pt idx="1767">0.10081666666666667</cx:pt>
          <cx:pt idx="1768">0.33361666666666667</cx:pt>
          <cx:pt idx="1769">0.33361666666666667</cx:pt>
          <cx:pt idx="1770">0.33673333333333333</cx:pt>
          <cx:pt idx="1771">0.05043333333333333</cx:pt>
          <cx:pt idx="1772">0.086766666666666672</cx:pt>
          <cx:pt idx="1773">0.33581666666666665</cx:pt>
          <cx:pt idx="1774">0.07223333333333333</cx:pt>
          <cx:pt idx="1775">0.1865</cx:pt>
          <cx:pt idx="1776">0.24893333333333334</cx:pt>
          <cx:pt idx="1777">0.066933333333333331</cx:pt>
          <cx:pt idx="1778">0.063700000000000007</cx:pt>
          <cx:pt idx="1779">0.13288333333333333</cx:pt>
          <cx:pt idx="1780">0.13793333333333332</cx:pt>
          <cx:pt idx="1781">0.33361666666666667</cx:pt>
          <cx:pt idx="1782">0.064299999999999996</cx:pt>
          <cx:pt idx="1783">0.065433333333333329</cx:pt>
          <cx:pt idx="1784">0.098966666666666661</cx:pt>
          <cx:pt idx="1785">0.33361666666666667</cx:pt>
          <cx:pt idx="1786">0.059700000000000003</cx:pt>
          <cx:pt idx="1787">0.33361666666666667</cx:pt>
          <cx:pt idx="1788">0.048233333333333336</cx:pt>
          <cx:pt idx="1789">0.33361666666666667</cx:pt>
          <cx:pt idx="1790">0.062149999999999997</cx:pt>
          <cx:pt idx="1791">0.096316666666666662</cx:pt>
          <cx:pt idx="1792">0.060383333333333331</cx:pt>
          <cx:pt idx="1793">0.19501666666666667</cx:pt>
          <cx:pt idx="1794">0.045666666666666668</cx:pt>
          <cx:pt idx="1795">0.33543333333333331</cx:pt>
          <cx:pt idx="1796">0.33361666666666667</cx:pt>
          <cx:pt idx="1797">0.33716666666666667</cx:pt>
          <cx:pt idx="1798">0.11288333333333334</cx:pt>
          <cx:pt idx="1799">0.33608333333333335</cx:pt>
          <cx:pt idx="1800">0.33965000000000001</cx:pt>
          <cx:pt idx="1801">0.08536666666666666</cx:pt>
          <cx:pt idx="1802">0.089183333333333337</cx:pt>
          <cx:pt idx="1803">0.059400000000000001</cx:pt>
          <cx:pt idx="1804">0.075700000000000003</cx:pt>
          <cx:pt idx="1805">0.14848333333333333</cx:pt>
          <cx:pt idx="1806">0.23468333333333333</cx:pt>
          <cx:pt idx="1807">0.20808333333333334</cx:pt>
          <cx:pt idx="1808">0.23468333333333333</cx:pt>
          <cx:pt idx="1809">0.33361666666666667</cx:pt>
          <cx:pt idx="1810">0.15938333333333332</cx:pt>
          <cx:pt idx="1811">0.33361666666666667</cx:pt>
          <cx:pt idx="1812">0.2006</cx:pt>
          <cx:pt idx="1813">0.186</cx:pt>
          <cx:pt idx="1814">0.18238333333333334</cx:pt>
          <cx:pt idx="1815">0.093366666666666667</cx:pt>
          <cx:pt idx="1816">0.13184999999999999</cx:pt>
          <cx:pt idx="1817">0.055483333333333336</cx:pt>
          <cx:pt idx="1818">0.10155</cx:pt>
          <cx:pt idx="1819">0.33361666666666667</cx:pt>
          <cx:pt idx="1820">0.075399999999999995</cx:pt>
          <cx:pt idx="1821">0.081100000000000005</cx:pt>
          <cx:pt idx="1822">0.21113333333333334</cx:pt>
          <cx:pt idx="1823">0.079983333333333337</cx:pt>
          <cx:pt idx="1824">0.13416666666666666</cx:pt>
          <cx:pt idx="1825">0.11465</cx:pt>
          <cx:pt idx="1826">0.25268333333333332</cx:pt>
          <cx:pt idx="1827">0.18865000000000001</cx:pt>
          <cx:pt idx="1828">0.14741666666666667</cx:pt>
          <cx:pt idx="1829">0.05868333333333333</cx:pt>
          <cx:pt idx="1830">0.15703333333333333</cx:pt>
          <cx:pt idx="1831">0.33361666666666667</cx:pt>
          <cx:pt idx="1832">0.24815000000000001</cx:pt>
          <cx:pt idx="1833">0.015866666666666668</cx:pt>
          <cx:pt idx="1834">0.030416666666666668</cx:pt>
          <cx:pt idx="1835">0.10478333333333334</cx:pt>
          <cx:pt idx="1836">0.067400000000000002</cx:pt>
          <cx:pt idx="1837">0.22346666666666667</cx:pt>
          <cx:pt idx="1838">0.33511666666666667</cx:pt>
          <cx:pt idx="1839">0.085699999999999998</cx:pt>
          <cx:pt idx="1840">0.21936666666666665</cx:pt>
          <cx:pt idx="1841">0.045666666666666668</cx:pt>
          <cx:pt idx="1842">0.070233333333333328</cx:pt>
          <cx:pt idx="1843">0.1137</cx:pt>
          <cx:pt idx="1844">0.12541666666666668</cx:pt>
          <cx:pt idx="1845">0.16121666666666667</cx:pt>
          <cx:pt idx="1846">0.33361666666666667</cx:pt>
          <cx:pt idx="1847">0.26595000000000002</cx:pt>
          <cx:pt idx="1848">0.25928333333333331</cx:pt>
          <cx:pt idx="1849">0.33361666666666667</cx:pt>
          <cx:pt idx="1850">0.019966666666666667</cx:pt>
          <cx:pt idx="1851">0.27939999999999998</cx:pt>
          <cx:pt idx="1852">0.080399999999999999</cx:pt>
          <cx:pt idx="1853">0.085866666666666661</cx:pt>
          <cx:pt idx="1854">0.112</cx:pt>
          <cx:pt idx="1855">0.050766666666666668</cx:pt>
          <cx:pt idx="1856">0.040616666666666669</cx:pt>
          <cx:pt idx="1857">0.33543333333333331</cx:pt>
          <cx:pt idx="1858">0.25758333333333333</cx:pt>
          <cx:pt idx="1859">0.082833333333333328</cx:pt>
          <cx:pt idx="1860">0.33361666666666667</cx:pt>
          <cx:pt idx="1861">0.33361666666666667</cx:pt>
          <cx:pt idx="1862">0.33361666666666667</cx:pt>
          <cx:pt idx="1863">0.084633333333333338</cx:pt>
          <cx:pt idx="1864">0.050116666666666664</cx:pt>
          <cx:pt idx="1865">0.025783333333333332</cx:pt>
          <cx:pt idx="1866">0.036900000000000002</cx:pt>
          <cx:pt idx="1867">0.028866666666666665</cx:pt>
          <cx:pt idx="1868">0.018716666666666666</cx:pt>
          <cx:pt idx="1869">0.20011666666666666</cx:pt>
          <cx:pt idx="1870">0.33361666666666667</cx:pt>
          <cx:pt idx="1871">0.25246666666666667</cx:pt>
          <cx:pt idx="1872">0.30975000000000003</cx:pt>
          <cx:pt idx="1873">0.041216666666666665</cx:pt>
          <cx:pt idx="1874">0.32231666666666664</cx:pt>
          <cx:pt idx="1875">0.33361666666666667</cx:pt>
          <cx:pt idx="1876">0.25793333333333335</cx:pt>
          <cx:pt idx="1877">0.33361666666666667</cx:pt>
          <cx:pt idx="1878">0.33361666666666667</cx:pt>
          <cx:pt idx="1879">0.079450000000000007</cx:pt>
          <cx:pt idx="1880">0.33643333333333331</cx:pt>
          <cx:pt idx="1881">0.33361666666666667</cx:pt>
          <cx:pt idx="1882">0.33361666666666667</cx:pt>
          <cx:pt idx="1883">0.33361666666666667</cx:pt>
          <cx:pt idx="1884">0.079500000000000001</cx:pt>
          <cx:pt idx="1885">0.069099999999999995</cx:pt>
          <cx:pt idx="1886">0.10581666666666667</cx:pt>
          <cx:pt idx="1887">0.074399999999999994</cx:pt>
          <cx:pt idx="1888">0.11633333333333333</cx:pt>
          <cx:pt idx="1889">0.098533333333333334</cx:pt>
          <cx:pt idx="1890">0.33679999999999999</cx:pt>
          <cx:pt idx="1891">0.23736666666666667</cx:pt>
          <cx:pt idx="1892">0.33361666666666667</cx:pt>
          <cx:pt idx="1893">0.088349999999999998</cx:pt>
          <cx:pt idx="1894">0.33361666666666667</cx:pt>
          <cx:pt idx="1895">0.066299999999999998</cx:pt>
          <cx:pt idx="1896">0.33361666666666667</cx:pt>
          <cx:pt idx="1897">0.11561666666666667</cx:pt>
          <cx:pt idx="1898">0.33361666666666667</cx:pt>
          <cx:pt idx="1899">0.084783333333333336</cx:pt>
          <cx:pt idx="1900">0.33361666666666667</cx:pt>
          <cx:pt idx="1901">0.33361666666666667</cx:pt>
          <cx:pt idx="1902">0.084250000000000005</cx:pt>
          <cx:pt idx="1903">0.055133333333333333</cx:pt>
          <cx:pt idx="1904">0.13084999999999999</cx:pt>
          <cx:pt idx="1905">0.13048333333333334</cx:pt>
          <cx:pt idx="1906">0.18108333333333335</cx:pt>
          <cx:pt idx="1907">0.12868333333333334</cx:pt>
          <cx:pt idx="1908">0.22261666666666666</cx:pt>
          <cx:pt idx="1909">0.12391666666666666</cx:pt>
          <cx:pt idx="1910">0.18183333333333335</cx:pt>
          <cx:pt idx="1911">0.17368333333333333</cx:pt>
          <cx:pt idx="1912">0.084349999999999994</cx:pt>
          <cx:pt idx="1913">0.20193333333333333</cx:pt>
          <cx:pt idx="1914">0.33361666666666667</cx:pt>
          <cx:pt idx="1915">0.33361666666666667</cx:pt>
          <cx:pt idx="1916">0.33361666666666667</cx:pt>
          <cx:pt idx="1917">0.33701666666666669</cx:pt>
          <cx:pt idx="1918">0.33661666666666668</cx:pt>
          <cx:pt idx="1919">0.33361666666666667</cx:pt>
          <cx:pt idx="1920">0.33823333333333333</cx:pt>
          <cx:pt idx="1921">0.12361666666666667</cx:pt>
          <cx:pt idx="1922">0.073099999999999998</cx:pt>
          <cx:pt idx="1923">0.076200000000000004</cx:pt>
          <cx:pt idx="1924">0.087900000000000006</cx:pt>
          <cx:pt idx="1925">0.063399999999999998</cx:pt>
          <cx:pt idx="1926">0.080949999999999994</cx:pt>
          <cx:pt idx="1927">0.13796666666666665</cx:pt>
          <cx:pt idx="1928">0.18558333333333332</cx:pt>
          <cx:pt idx="1929">0.078933333333333328</cx:pt>
          <cx:pt idx="1930">0.33361666666666667</cx:pt>
          <cx:pt idx="1931">0.11310000000000001</cx:pt>
          <cx:pt idx="1932">0.046833333333333331</cx:pt>
          <cx:pt idx="1933">0.085783333333333336</cx:pt>
          <cx:pt idx="1934">0.20973333333333333</cx:pt>
          <cx:pt idx="1935">0.20588333333333333</cx:pt>
          <cx:pt idx="1936">0.15508333333333332</cx:pt>
          <cx:pt idx="1937">0.034700000000000002</cx:pt>
          <cx:pt idx="1938">0.07588333333333333</cx:pt>
          <cx:pt idx="1939">0.057450000000000001</cx:pt>
          <cx:pt idx="1940">0.33361666666666667</cx:pt>
          <cx:pt idx="1941">0.33361666666666667</cx:pt>
          <cx:pt idx="1942">0.1951</cx:pt>
          <cx:pt idx="1943">0.20881666666666668</cx:pt>
          <cx:pt idx="1944">0.14566666666666667</cx:pt>
          <cx:pt idx="1945">0.33361666666666667</cx:pt>
          <cx:pt idx="1946">0.2135</cx:pt>
          <cx:pt idx="1947">0.33361666666666667</cx:pt>
          <cx:pt idx="1948">0.33728333333333332</cx:pt>
          <cx:pt idx="1949">0.33568333333333333</cx:pt>
          <cx:pt idx="1950">0.066949999999999996</cx:pt>
          <cx:pt idx="1951">0.053916666666666668</cx:pt>
          <cx:pt idx="1952">0.16221666666666668</cx:pt>
          <cx:pt idx="1953">0.11636666666666666</cx:pt>
          <cx:pt idx="1954">0.33361666666666667</cx:pt>
          <cx:pt idx="1955">0.030499999999999999</cx:pt>
          <cx:pt idx="1956">0.050950000000000002</cx:pt>
          <cx:pt idx="1957">0.067366666666666672</cx:pt>
          <cx:pt idx="1958">0.087866666666666662</cx:pt>
          <cx:pt idx="1959">0.33361666666666667</cx:pt>
          <cx:pt idx="1960">0.33361666666666667</cx:pt>
          <cx:pt idx="1961">0.20280000000000001</cx:pt>
          <cx:pt idx="1962">0.029049999999999999</cx:pt>
          <cx:pt idx="1963">0.21448333333333333</cx:pt>
          <cx:pt idx="1964">0.33511666666666667</cx:pt>
          <cx:pt idx="1965">0.15921666666666667</cx:pt>
          <cx:pt idx="1966">0.23019999999999999</cx:pt>
          <cx:pt idx="1967">0.33361666666666667</cx:pt>
          <cx:pt idx="1968">0.073400000000000007</cx:pt>
          <cx:pt idx="1969">0.22061666666666666</cx:pt>
          <cx:pt idx="1970">0.31778333333333331</cx:pt>
          <cx:pt idx="1971">0.035349999999999999</cx:pt>
          <cx:pt idx="1972">0.40810000000000002</cx:pt>
          <cx:pt idx="1973">0.14016666666666666</cx:pt>
          <cx:pt idx="1974">0.12845000000000001</cx:pt>
          <cx:pt idx="1975">0.14828333333333332</cx:pt>
          <cx:pt idx="1976">0.11803333333333334</cx:pt>
          <cx:pt idx="1977">0.21043333333333333</cx:pt>
          <cx:pt idx="1978">0.086083333333333331</cx:pt>
          <cx:pt idx="1979">0.24401666666666666</cx:pt>
          <cx:pt idx="1980">0.15123333333333333</cx:pt>
          <cx:pt idx="1981">0.076183333333333339</cx:pt>
          <cx:pt idx="1982">0.11401666666666667</cx:pt>
          <cx:pt idx="1983">0.15543333333333334</cx:pt>
          <cx:pt idx="1984">0.17030000000000001</cx:pt>
          <cx:pt idx="1985">0.13151666666666667</cx:pt>
          <cx:pt idx="1986">0.33361666666666667</cx:pt>
          <cx:pt idx="1987">0.33813333333333334</cx:pt>
          <cx:pt idx="1988">0.22355</cx:pt>
          <cx:pt idx="1989">0.25355</cx:pt>
          <cx:pt idx="1990">0.22339999999999999</cx:pt>
          <cx:pt idx="1991">0.11824999999999999</cx:pt>
          <cx:pt idx="1992">0.23658333333333334</cx:pt>
          <cx:pt idx="1993">0.22736666666666666</cx:pt>
          <cx:pt idx="1994">0.26261666666666666</cx:pt>
          <cx:pt idx="1995">0.12666666666666668</cx:pt>
          <cx:pt idx="1996">0.33484999999999998</cx:pt>
          <cx:pt idx="1997">0.05815</cx:pt>
          <cx:pt idx="1998">0.33361666666666667</cx:pt>
          <cx:pt idx="1999">0.16168333333333335</cx:pt>
          <cx:pt idx="2000">0.073333333333333334</cx:pt>
          <cx:pt idx="2001">0.059083333333333335</cx:pt>
          <cx:pt idx="2002">0.14865</cx:pt>
          <cx:pt idx="2003">0.33361666666666667</cx:pt>
          <cx:pt idx="2004">0.33624999999999999</cx:pt>
          <cx:pt idx="2005">0.33361666666666667</cx:pt>
          <cx:pt idx="2006">0.15131666666666665</cx:pt>
          <cx:pt idx="2007">0.25958333333333333</cx:pt>
          <cx:pt idx="2008">0.22625000000000001</cx:pt>
          <cx:pt idx="2009">0.25636666666666669</cx:pt>
          <cx:pt idx="2010">0.33361666666666667</cx:pt>
          <cx:pt idx="2011">0.21338333333333334</cx:pt>
          <cx:pt idx="2012">0.057349999999999998</cx:pt>
          <cx:pt idx="2013">0.21116666666666667</cx:pt>
          <cx:pt idx="2014">0.089800000000000005</cx:pt>
          <cx:pt idx="2015">0.10245</cx:pt>
          <cx:pt idx="2016">0.33361666666666667</cx:pt>
          <cx:pt idx="2017">0.054800000000000001</cx:pt>
          <cx:pt idx="2018">0.33361666666666667</cx:pt>
          <cx:pt idx="2019">0.29168333333333335</cx:pt>
          <cx:pt idx="2020">0.14274999999999999</cx:pt>
          <cx:pt idx="2021">0.13189999999999999</cx:pt>
          <cx:pt idx="2022">0.094133333333333333</cx:pt>
          <cx:pt idx="2023">0.10265000000000001</cx:pt>
          <cx:pt idx="2024">0.33361666666666667</cx:pt>
          <cx:pt idx="2025">0.33631666666666665</cx:pt>
          <cx:pt idx="2026">0.22489999999999999</cx:pt>
          <cx:pt idx="2027">0.33361666666666667</cx:pt>
          <cx:pt idx="2028">0.13451666666666667</cx:pt>
          <cx:pt idx="2029">0.17713333333333334</cx:pt>
          <cx:pt idx="2030">0.33361666666666667</cx:pt>
          <cx:pt idx="2031">0.1017</cx:pt>
          <cx:pt idx="2032">0.070816666666666667</cx:pt>
          <cx:pt idx="2033">0.11521666666666666</cx:pt>
          <cx:pt idx="2034">0.1585</cx:pt>
          <cx:pt idx="2035">0.14903333333333332</cx:pt>
          <cx:pt idx="2036">0.081600000000000006</cx:pt>
          <cx:pt idx="2037">0.33571666666666666</cx:pt>
          <cx:pt idx="2038">0.33838333333333331</cx:pt>
          <cx:pt idx="2039">0.076149999999999995</cx:pt>
          <cx:pt idx="2040">0.33361666666666667</cx:pt>
          <cx:pt idx="2041">0.23461666666666667</cx:pt>
          <cx:pt idx="2042">0.19245000000000001</cx:pt>
          <cx:pt idx="2043">0.086849999999999997</cx:pt>
          <cx:pt idx="2044">0.11283333333333333</cx:pt>
          <cx:pt idx="2045">0.14931666666666665</cx:pt>
          <cx:pt idx="2046">0.14299999999999999</cx:pt>
          <cx:pt idx="2047">0.070716666666666664</cx:pt>
          <cx:pt idx="2048">0.33361666666666667</cx:pt>
          <cx:pt idx="2049">0.16389999999999999</cx:pt>
          <cx:pt idx="2050">0.24595</cx:pt>
          <cx:pt idx="2051">0.33361666666666667</cx:pt>
          <cx:pt idx="2052">0.10981666666666667</cx:pt>
          <cx:pt idx="2053">0.3352</cx:pt>
          <cx:pt idx="2054">0.33361666666666667</cx:pt>
          <cx:pt idx="2055">0.33361666666666667</cx:pt>
          <cx:pt idx="2056">0.092100000000000001</cx:pt>
          <cx:pt idx="2057">0.10440000000000001</cx:pt>
          <cx:pt idx="2058">0.26106666666666667</cx:pt>
          <cx:pt idx="2059">0.1399</cx:pt>
          <cx:pt idx="2060">0.040133333333333333</cx:pt>
          <cx:pt idx="2061">0.052699999999999997</cx:pt>
          <cx:pt idx="2062">0.057700000000000001</cx:pt>
          <cx:pt idx="2063">0.33361666666666667</cx:pt>
          <cx:pt idx="2064">0.19508333333333333</cx:pt>
          <cx:pt idx="2065">0.060100000000000001</cx:pt>
          <cx:pt idx="2066">0.25305</cx:pt>
          <cx:pt idx="2067">0.33611666666666667</cx:pt>
          <cx:pt idx="2068">0.12558333333333332</cx:pt>
          <cx:pt idx="2069">0.26043333333333335</cx:pt>
          <cx:pt idx="2070">0.080966666666666673</cx:pt>
          <cx:pt idx="2071">0.33361666666666667</cx:pt>
          <cx:pt idx="2072">0.19073333333333334</cx:pt>
          <cx:pt idx="2073">0.10221666666666666</cx:pt>
          <cx:pt idx="2074">0.33361666666666667</cx:pt>
          <cx:pt idx="2075">0.071016666666666672</cx:pt>
          <cx:pt idx="2076">0.07931666666666666</cx:pt>
          <cx:pt idx="2077">0.25986666666666669</cx:pt>
          <cx:pt idx="2078">0.25998333333333334</cx:pt>
          <cx:pt idx="2079">0.1109</cx:pt>
          <cx:pt idx="2080">0.24145</cx:pt>
          <cx:pt idx="2081">0.10023333333333333</cx:pt>
          <cx:pt idx="2082">0.19213333333333332</cx:pt>
          <cx:pt idx="2083">0.13138333333333332</cx:pt>
          <cx:pt idx="2084">0.38800000000000001</cx:pt>
          <cx:pt idx="2085">0.12653333333333333</cx:pt>
          <cx:pt idx="2086">0.13325000000000001</cx:pt>
          <cx:pt idx="2087">0.14298333333333332</cx:pt>
          <cx:pt idx="2088">0.14268333333333333</cx:pt>
          <cx:pt idx="2089">0.13983333333333334</cx:pt>
          <cx:pt idx="2090">0.17868333333333333</cx:pt>
          <cx:pt idx="2091">0.33361666666666667</cx:pt>
          <cx:pt idx="2092">0.33678333333333332</cx:pt>
          <cx:pt idx="2093">0.33943333333333331</cx:pt>
          <cx:pt idx="2094">0.33361666666666667</cx:pt>
          <cx:pt idx="2095">0.3372</cx:pt>
          <cx:pt idx="2096">0.24061666666666667</cx:pt>
          <cx:pt idx="2097">0.14903333333333332</cx:pt>
          <cx:pt idx="2098">0.071199999999999999</cx:pt>
          <cx:pt idx="2099">0.09116666666666666</cx:pt>
          <cx:pt idx="2100">0.097833333333333328</cx:pt>
          <cx:pt idx="2101">0.080199999999999994</cx:pt>
          <cx:pt idx="2102">0.13358333333333333</cx:pt>
          <cx:pt idx="2103">0.16926666666666668</cx:pt>
          <cx:pt idx="2104">0.18154999999999999</cx:pt>
          <cx:pt idx="2105">0.15675</cx:pt>
          <cx:pt idx="2106">0.092649999999999996</cx:pt>
          <cx:pt idx="2107">0.33361666666666667</cx:pt>
          <cx:pt idx="2108">0.25338333333333335</cx:pt>
          <cx:pt idx="2109">0.33663333333333334</cx:pt>
          <cx:pt idx="2110">0.13111666666666666</cx:pt>
          <cx:pt idx="2111">0.23813333333333334</cx:pt>
          <cx:pt idx="2112">0.33361666666666667</cx:pt>
          <cx:pt idx="2113">0.060033333333333334</cx:pt>
          <cx:pt idx="2114">0.19889999999999999</cx:pt>
          <cx:pt idx="2115">0.21093333333333333</cx:pt>
          <cx:pt idx="2116">0.13678333333333334</cx:pt>
          <cx:pt idx="2117">0.12833333333333333</cx:pt>
          <cx:pt idx="2118">0.24918333333333334</cx:pt>
          <cx:pt idx="2119">0.21338333333333334</cx:pt>
          <cx:pt idx="2120">0.11033333333333334</cx:pt>
          <cx:pt idx="2121">0.14963333333333334</cx:pt>
          <cx:pt idx="2122">0.08221666666666666</cx:pt>
          <cx:pt idx="2123">0.092733333333333334</cx:pt>
          <cx:pt idx="2124">0.073349999999999999</cx:pt>
          <cx:pt idx="2125">0.28083333333333332</cx:pt>
          <cx:pt idx="2126">0.12996666666666667</cx:pt>
          <cx:pt idx="2127">0.26033333333333336</cx:pt>
          <cx:pt idx="2128">0.33565</cx:pt>
          <cx:pt idx="2129">0.33803333333333335</cx:pt>
          <cx:pt idx="2130">0.33361666666666667</cx:pt>
          <cx:pt idx="2131">0.064816666666666661</cx:pt>
          <cx:pt idx="2132">0.11806666666666667</cx:pt>
          <cx:pt idx="2133">0.33361666666666667</cx:pt>
          <cx:pt idx="2134">0.13950000000000001</cx:pt>
          <cx:pt idx="2135">0.025633333333333334</cx:pt>
          <cx:pt idx="2136">0.15033333333333335</cx:pt>
          <cx:pt idx="2137">0.025999999999999999</cx:pt>
          <cx:pt idx="2138">0.17185</cx:pt>
          <cx:pt idx="2139">0.13048333333333334</cx:pt>
          <cx:pt idx="2140">0.33361666666666667</cx:pt>
          <cx:pt idx="2141">0.20023333333333335</cx:pt>
          <cx:pt idx="2142">0.056883333333333334</cx:pt>
          <cx:pt idx="2143">0.2908</cx:pt>
          <cx:pt idx="2144">0.33361666666666667</cx:pt>
          <cx:pt idx="2145">0.063533333333333331</cx:pt>
          <cx:pt idx="2146">0.17811666666666667</cx:pt>
          <cx:pt idx="2147">0.037633333333333331</cx:pt>
          <cx:pt idx="2148">0.24668333333333334</cx:pt>
          <cx:pt idx="2149">0.27016666666666667</cx:pt>
          <cx:pt idx="2150">0.15140000000000001</cx:pt>
          <cx:pt idx="2151">0.27466666666666667</cx:pt>
          <cx:pt idx="2152">0.17956666666666668</cx:pt>
          <cx:pt idx="2153">0.33361666666666667</cx:pt>
          <cx:pt idx="2154">0.33613333333333334</cx:pt>
          <cx:pt idx="2155">0.26931666666666665</cx:pt>
          <cx:pt idx="2156">0.092483333333333334</cx:pt>
          <cx:pt idx="2157">0.079666666666666663</cx:pt>
          <cx:pt idx="2158">0.048533333333333331</cx:pt>
          <cx:pt idx="2159">0.088816666666666669</cx:pt>
          <cx:pt idx="2160">0.21249999999999999</cx:pt>
          <cx:pt idx="2161">0.16323333333333334</cx:pt>
          <cx:pt idx="2162">0.13633333333333333</cx:pt>
          <cx:pt idx="2163">0.33361666666666667</cx:pt>
          <cx:pt idx="2164">0.10721666666666667</cx:pt>
          <cx:pt idx="2165">0.12511666666666665</cx:pt>
          <cx:pt idx="2166">0.14636666666666667</cx:pt>
          <cx:pt idx="2167">0.10126666666666667</cx:pt>
          <cx:pt idx="2168">0.33486666666666665</cx:pt>
          <cx:pt idx="2169">0.15818333333333334</cx:pt>
          <cx:pt idx="2170">0.33641666666666664</cx:pt>
          <cx:pt idx="2171">0.14580000000000001</cx:pt>
          <cx:pt idx="2172">0.0395</cx:pt>
          <cx:pt idx="2173">0.094083333333333338</cx:pt>
          <cx:pt idx="2174">0.041349999999999998</cx:pt>
          <cx:pt idx="2175">0.33361666666666667</cx:pt>
          <cx:pt idx="2176">0.11223333333333334</cx:pt>
          <cx:pt idx="2177">0.33361666666666667</cx:pt>
          <cx:pt idx="2178">0.16603333333333334</cx:pt>
          <cx:pt idx="2179">0.33361666666666667</cx:pt>
          <cx:pt idx="2180">0.33361666666666667</cx:pt>
          <cx:pt idx="2181">0.086266666666666672</cx:pt>
          <cx:pt idx="2182">0.11601666666666667</cx:pt>
          <cx:pt idx="2183">0.3352</cx:pt>
          <cx:pt idx="2184">0.14385000000000001</cx:pt>
          <cx:pt idx="2185">0.043516666666666669</cx:pt>
          <cx:pt idx="2186">0.078766666666666665</cx:pt>
          <cx:pt idx="2187">0.13633333333333333</cx:pt>
          <cx:pt idx="2188">0.33361666666666667</cx:pt>
          <cx:pt idx="2189">0.089999999999999997</cx:pt>
          <cx:pt idx="2190">0.33361666666666667</cx:pt>
          <cx:pt idx="2191">0.19551666666666667</cx:pt>
          <cx:pt idx="2192">0.33498333333333336</cx:pt>
          <cx:pt idx="2193">0.33361666666666667</cx:pt>
          <cx:pt idx="2194">0.17080000000000001</cx:pt>
          <cx:pt idx="2195">0.33361666666666667</cx:pt>
          <cx:pt idx="2196">0.15095</cx:pt>
          <cx:pt idx="2197">0.12748333333333334</cx:pt>
          <cx:pt idx="2198">0.16361666666666666</cx:pt>
          <cx:pt idx="2199">0.16456666666666667</cx:pt>
          <cx:pt idx="2200">0.21698333333333333</cx:pt>
          <cx:pt idx="2201">0.15281666666666666</cx:pt>
          <cx:pt idx="2202">0.33361666666666667</cx:pt>
          <cx:pt idx="2203">0.33361666666666667</cx:pt>
          <cx:pt idx="2204">0.31536666666666668</cx:pt>
          <cx:pt idx="2205">0.33361666666666667</cx:pt>
          <cx:pt idx="2206">0.33361666666666667</cx:pt>
          <cx:pt idx="2207">0.33361666666666667</cx:pt>
          <cx:pt idx="2208">0.33361666666666667</cx:pt>
          <cx:pt idx="2209">0.21485000000000001</cx:pt>
          <cx:pt idx="2210">0.31185000000000002</cx:pt>
          <cx:pt idx="2211">0.33361666666666667</cx:pt>
          <cx:pt idx="2212">0.18523333333333333</cx:pt>
          <cx:pt idx="2213">0.1245</cx:pt>
          <cx:pt idx="2214">0.11163333333333333</cx:pt>
          <cx:pt idx="2215">0.090300000000000005</cx:pt>
          <cx:pt idx="2216">0.10335</cx:pt>
          <cx:pt idx="2217">0.14156666666666667</cx:pt>
          <cx:pt idx="2218">0.18591666666666667</cx:pt>
          <cx:pt idx="2219">0.33361666666666667</cx:pt>
          <cx:pt idx="2220">0.33663333333333334</cx:pt>
          <cx:pt idx="2221">0.33515</cx:pt>
          <cx:pt idx="2222">0.33816666666666667</cx:pt>
          <cx:pt idx="2223">0.1827</cx:pt>
          <cx:pt idx="2224">0.33518333333333333</cx:pt>
          <cx:pt idx="2225">0.090216666666666667</cx:pt>
          <cx:pt idx="2226">0.25455</cx:pt>
          <cx:pt idx="2227">0.23981666666666668</cx:pt>
          <cx:pt idx="2228">0.15593333333333334</cx:pt>
          <cx:pt idx="2229">0.049583333333333333</cx:pt>
          <cx:pt idx="2230">0.10055</cx:pt>
          <cx:pt idx="2231">0.33361666666666667</cx:pt>
          <cx:pt idx="2232">0.33683333333333332</cx:pt>
          <cx:pt idx="2233">0.2266</cx:pt>
          <cx:pt idx="2234">0.33361666666666667</cx:pt>
          <cx:pt idx="2235">0.33361666666666667</cx:pt>
          <cx:pt idx="2236">0.22386666666666666</cx:pt>
          <cx:pt idx="2237">0.12291666666666666</cx:pt>
          <cx:pt idx="2238">0.13175000000000001</cx:pt>
          <cx:pt idx="2239">0.037499999999999999</cx:pt>
          <cx:pt idx="2240">0.33361666666666667</cx:pt>
          <cx:pt idx="2241">0.059049999999999998</cx:pt>
          <cx:pt idx="2242">0.038483333333333335</cx:pt>
          <cx:pt idx="2243">0.078516666666666665</cx:pt>
          <cx:pt idx="2244">0.081516666666666668</cx:pt>
          <cx:pt idx="2245">0.11360000000000001</cx:pt>
          <cx:pt idx="2246">0.14674999999999999</cx:pt>
          <cx:pt idx="2247">0.14656666666666668</cx:pt>
          <cx:pt idx="2248">0.058583333333333334</cx:pt>
          <cx:pt idx="2249">0.060983333333333334</cx:pt>
          <cx:pt idx="2250">0.1026</cx:pt>
          <cx:pt idx="2251">0.33539999999999998</cx:pt>
          <cx:pt idx="2252">0.1226</cx:pt>
          <cx:pt idx="2253">0.11271666666666667</cx:pt>
          <cx:pt idx="2254">0.33361666666666667</cx:pt>
          <cx:pt idx="2255">0.082199999999999995</cx:pt>
          <cx:pt idx="2256">0.21903333333333333</cx:pt>
          <cx:pt idx="2257">0.33361666666666667</cx:pt>
          <cx:pt idx="2258">0.14086666666666667</cx:pt>
          <cx:pt idx="2259">0.056433333333333335</cx:pt>
          <cx:pt idx="2260">0.13345000000000001</cx:pt>
          <cx:pt idx="2261">0.031033333333333333</cx:pt>
          <cx:pt idx="2262">0.065966666666666673</cx:pt>
          <cx:pt idx="2263">0.098783333333333334</cx:pt>
          <cx:pt idx="2264">0.2082</cx:pt>
          <cx:pt idx="2265">0.33591666666666664</cx:pt>
          <cx:pt idx="2266">0.039199999999999999</cx:pt>
          <cx:pt idx="2267">0.30346666666666666</cx:pt>
          <cx:pt idx="2268">0.079983333333333337</cx:pt>
          <cx:pt idx="2269">0.27395000000000003</cx:pt>
          <cx:pt idx="2270">0.33543333333333331</cx:pt>
          <cx:pt idx="2271">0.0073166666666666666</cx:pt>
          <cx:pt idx="2272">0.11758333333333333</cx:pt>
          <cx:pt idx="2273">0.33361666666666667</cx:pt>
          <cx:pt idx="2274">0.096033333333333332</cx:pt>
          <cx:pt idx="2275">0.07535</cx:pt>
          <cx:pt idx="2276">0.11781666666666667</cx:pt>
          <cx:pt idx="2277">0.14758333333333334</cx:pt>
          <cx:pt idx="2278">0.21056666666666668</cx:pt>
          <cx:pt idx="2279">0.33529999999999999</cx:pt>
          <cx:pt idx="2280">0.27768333333333334</cx:pt>
          <cx:pt idx="2281">0.17555000000000001</cx:pt>
          <cx:pt idx="2282">0.081750000000000003</cx:pt>
          <cx:pt idx="2283">0.095666666666666664</cx:pt>
          <cx:pt idx="2284">0.24126666666666666</cx:pt>
          <cx:pt idx="2285">0.11833333333333333</cx:pt>
          <cx:pt idx="2286">0.33361666666666667</cx:pt>
          <cx:pt idx="2287">0.1016</cx:pt>
          <cx:pt idx="2288">0.10333333333333333</cx:pt>
          <cx:pt idx="2289">0.079416666666666663</cx:pt>
          <cx:pt idx="2290">0.33361666666666667</cx:pt>
          <cx:pt idx="2291">0.034950000000000002</cx:pt>
          <cx:pt idx="2292">0.22025</cx:pt>
          <cx:pt idx="2293">0.20331666666666667</cx:pt>
          <cx:pt idx="2294">0.025816666666666668</cx:pt>
          <cx:pt idx="2295">0.21976666666666667</cx:pt>
          <cx:pt idx="2296">0.24561666666666668</cx:pt>
          <cx:pt idx="2297">0.099150000000000002</cx:pt>
          <cx:pt idx="2298">0.063433333333333328</cx:pt>
          <cx:pt idx="2299">0.14365</cx:pt>
          <cx:pt idx="2300">0.25543333333333335</cx:pt>
          <cx:pt idx="2301">0.33361666666666667</cx:pt>
          <cx:pt idx="2302">0.072866666666666663</cx:pt>
          <cx:pt idx="2303">0.062666666666666662</cx:pt>
          <cx:pt idx="2304">0.11588333333333334</cx:pt>
          <cx:pt idx="2305">0.060683333333333332</cx:pt>
          <cx:pt idx="2306">0.30198333333333333</cx:pt>
          <cx:pt idx="2307">0.082066666666666663</cx:pt>
          <cx:pt idx="2308">0.12755</cx:pt>
          <cx:pt idx="2309">0.029366666666666666</cx:pt>
          <cx:pt idx="2310">0.13944999999999999</cx:pt>
          <cx:pt idx="2311">0.33361666666666667</cx:pt>
          <cx:pt idx="2312">0.16058333333333333</cx:pt>
          <cx:pt idx="2313">0.33361666666666667</cx:pt>
          <cx:pt idx="2314">0.33361666666666667</cx:pt>
          <cx:pt idx="2315">0.33361666666666667</cx:pt>
          <cx:pt idx="2316">0.14645</cx:pt>
          <cx:pt idx="2317">0.33361666666666667</cx:pt>
          <cx:pt idx="2318">0.33361666666666667</cx:pt>
          <cx:pt idx="2319">0.33361666666666667</cx:pt>
          <cx:pt idx="2320">0.22338333333333332</cx:pt>
          <cx:pt idx="2321">0.25456666666666666</cx:pt>
          <cx:pt idx="2322">0.18090000000000001</cx:pt>
          <cx:pt idx="2323">0.0901</cx:pt>
          <cx:pt idx="2324">0.24335000000000001</cx:pt>
          <cx:pt idx="2325">0.12721666666666667</cx:pt>
          <cx:pt idx="2326">0.15016666666666667</cx:pt>
          <cx:pt idx="2327">0.14126666666666668</cx:pt>
          <cx:pt idx="2328">0.078950000000000006</cx:pt>
          <cx:pt idx="2329">0.05408333333333333</cx:pt>
          <cx:pt idx="2330">0.33361666666666667</cx:pt>
          <cx:pt idx="2331">0.33691666666666664</cx:pt>
          <cx:pt idx="2332">0.33993333333333331</cx:pt>
          <cx:pt idx="2333">0.34293333333333331</cx:pt>
          <cx:pt idx="2334">0.19816666666666666</cx:pt>
          <cx:pt idx="2335">0.33361666666666667</cx:pt>
          <cx:pt idx="2336">0.1212</cx:pt>
          <cx:pt idx="2337">0.12816666666666668</cx:pt>
          <cx:pt idx="2338">0.16389999999999999</cx:pt>
          <cx:pt idx="2339">0.33505000000000001</cx:pt>
          <cx:pt idx="2340">0.10363333333333333</cx:pt>
          <cx:pt idx="2341">0.16156666666666666</cx:pt>
          <cx:pt idx="2342">0.33361666666666667</cx:pt>
          <cx:pt idx="2343">0.33689999999999998</cx:pt>
          <cx:pt idx="2344">0.20733333333333334</cx:pt>
          <cx:pt idx="2345">0.33536666666666665</cx:pt>
          <cx:pt idx="2346">0.090649999999999994</cx:pt>
          <cx:pt idx="2347">0.077816666666666673</cx:pt>
          <cx:pt idx="2348">0.10193333333333333</cx:pt>
          <cx:pt idx="2349">0.20366666666666666</cx:pt>
          <cx:pt idx="2350">0.08351666666666667</cx:pt>
          <cx:pt idx="2351">0.12166666666666667</cx:pt>
          <cx:pt idx="2352">0.14048333333333332</cx:pt>
          <cx:pt idx="2353">0.13114999999999999</cx:pt>
          <cx:pt idx="2354">0.15843333333333334</cx:pt>
          <cx:pt idx="2355">0.12736666666666666</cx:pt>
          <cx:pt idx="2356">0.18905</cx:pt>
          <cx:pt idx="2357">0.10961666666666667</cx:pt>
          <cx:pt idx="2358">0.18686666666666665</cx:pt>
          <cx:pt idx="2359">0.33361666666666667</cx:pt>
          <cx:pt idx="2360">0.17408333333333334</cx:pt>
          <cx:pt idx="2361">0.14858333333333335</cx:pt>
          <cx:pt idx="2362">0.035883333333333337</cx:pt>
          <cx:pt idx="2363">0.10398333333333333</cx:pt>
          <cx:pt idx="2364">0.24071666666666666</cx:pt>
          <cx:pt idx="2365">0.33361666666666667</cx:pt>
          <cx:pt idx="2366">0.11811666666666666</cx:pt>
          <cx:pt idx="2367">0.10773333333333333</cx:pt>
          <cx:pt idx="2368">0.13991666666666666</cx:pt>
          <cx:pt idx="2369">0.15311666666666668</cx:pt>
          <cx:pt idx="2370">0.33361666666666667</cx:pt>
          <cx:pt idx="2371">0.33361666666666667</cx:pt>
          <cx:pt idx="2372">0.33179999999999998</cx:pt>
          <cx:pt idx="2373">0.13996666666666666</cx:pt>
          <cx:pt idx="2374">0.33361666666666667</cx:pt>
          <cx:pt idx="2375">0.33361666666666667</cx:pt>
          <cx:pt idx="2376">0.054883333333333333</cx:pt>
          <cx:pt idx="2377">0.056550000000000003</cx:pt>
          <cx:pt idx="2378">0.03808333333333333</cx:pt>
          <cx:pt idx="2379">0.072216666666666665</cx:pt>
          <cx:pt idx="2380">0.28103333333333336</cx:pt>
          <cx:pt idx="2381">0.09191666666666666</cx:pt>
          <cx:pt idx="2382">0.081199999999999994</cx:pt>
          <cx:pt idx="2383">0.33546666666666669</cx:pt>
          <cx:pt idx="2384">0.10383333333333333</cx:pt>
          <cx:pt idx="2385">0.080733333333333338</cx:pt>
          <cx:pt idx="2386">0.33361666666666667</cx:pt>
          <cx:pt idx="2387">0.095966666666666672</cx:pt>
          <cx:pt idx="2388">0.15496666666666667</cx:pt>
          <cx:pt idx="2389">0.19826666666666667</cx:pt>
          <cx:pt idx="2390">0.12245</cx:pt>
          <cx:pt idx="2391">0.17166666666666666</cx:pt>
          <cx:pt idx="2392">0.18815000000000001</cx:pt>
          <cx:pt idx="2393">0.060100000000000001</cx:pt>
          <cx:pt idx="2394">0.098583333333333328</cx:pt>
          <cx:pt idx="2395">0.12511666666666665</cx:pt>
          <cx:pt idx="2396">0.10274999999999999</cx:pt>
          <cx:pt idx="2397">0.034766666666666668</cx:pt>
          <cx:pt idx="2398">0.33361666666666667</cx:pt>
          <cx:pt idx="2399">0.26495000000000002</cx:pt>
          <cx:pt idx="2400">0.33361666666666667</cx:pt>
          <cx:pt idx="2401">0.33361666666666667</cx:pt>
          <cx:pt idx="2402">0.13468333333333332</cx:pt>
          <cx:pt idx="2403">0.21626666666666666</cx:pt>
          <cx:pt idx="2404">0.33361666666666667</cx:pt>
          <cx:pt idx="2405">0.28048333333333331</cx:pt>
          <cx:pt idx="2406">0.11173333333333334</cx:pt>
          <cx:pt idx="2407">0.23138333333333333</cx:pt>
          <cx:pt idx="2408">0.24856666666666666</cx:pt>
          <cx:pt idx="2409">0.072499999999999995</cx:pt>
          <cx:pt idx="2410">0.33361666666666667</cx:pt>
          <cx:pt idx="2411">0.2535</cx:pt>
          <cx:pt idx="2412">0.12948333333333334</cx:pt>
          <cx:pt idx="2413">0.33361666666666667</cx:pt>
          <cx:pt idx="2414">0.14883333333333335</cx:pt>
          <cx:pt idx="2415">0.033750000000000002</cx:pt>
          <cx:pt idx="2416">0.33534999999999998</cx:pt>
          <cx:pt idx="2417">0.24288333333333334</cx:pt>
          <cx:pt idx="2418">0.12551666666666667</cx:pt>
          <cx:pt idx="2419">0.33361666666666667</cx:pt>
          <cx:pt idx="2420">0.15190000000000001</cx:pt>
          <cx:pt idx="2421">0.12864999999999999</cx:pt>
          <cx:pt idx="2422">0.33551666666666669</cx:pt>
          <cx:pt idx="2423">0.22864999999999999</cx:pt>
          <cx:pt idx="2424">0.044533333333333334</cx:pt>
          <cx:pt idx="2425">0.096316666666666662</cx:pt>
          <cx:pt idx="2426">0.08058333333333334</cx:pt>
          <cx:pt idx="2427">0.10728333333333333</cx:pt>
          <cx:pt idx="2428">0.33543333333333331</cx:pt>
          <cx:pt idx="2429">0.33361666666666667</cx:pt>
          <cx:pt idx="2430">0.33361666666666667</cx:pt>
          <cx:pt idx="2431">0.33361666666666667</cx:pt>
          <cx:pt idx="2432">0.055016666666666665</cx:pt>
          <cx:pt idx="2433">0.10786666666666667</cx:pt>
          <cx:pt idx="2434">0.14536666666666667</cx:pt>
          <cx:pt idx="2435">0.16503333333333334</cx:pt>
          <cx:pt idx="2436">0.072166666666666671</cx:pt>
          <cx:pt idx="2437">0.046566666666666666</cx:pt>
          <cx:pt idx="2438">0.33361666666666667</cx:pt>
          <cx:pt idx="2439">0.33705000000000002</cx:pt>
          <cx:pt idx="2440">0.34043333333333331</cx:pt>
          <cx:pt idx="2441">0.34405000000000002</cx:pt>
          <cx:pt idx="2442">0.14904999999999999</cx:pt>
          <cx:pt idx="2443">0.33361666666666667</cx:pt>
          <cx:pt idx="2444">0.14624999999999999</cx:pt>
          <cx:pt idx="2445">0.13998333333333332</cx:pt>
          <cx:pt idx="2446">0.19708333333333333</cx:pt>
          <cx:pt idx="2447">0.23405000000000001</cx:pt>
          <cx:pt idx="2448">0.15183333333333332</cx:pt>
          <cx:pt idx="2449">0.22703333333333334</cx:pt>
          <cx:pt idx="2450">0.14380000000000001</cx:pt>
          <cx:pt idx="2451">0.33543333333333331</cx:pt>
          <cx:pt idx="2452">0.24703333333333333</cx:pt>
          <cx:pt idx="2453">0.33543333333333331</cx:pt>
          <cx:pt idx="2454">0.26831666666666665</cx:pt>
          <cx:pt idx="2455">0.23569999999999999</cx:pt>
          <cx:pt idx="2456">0.33361666666666667</cx:pt>
          <cx:pt idx="2457">0.079750000000000001</cx:pt>
          <cx:pt idx="2458">0.13676666666666668</cx:pt>
          <cx:pt idx="2459">0.33526666666666666</cx:pt>
          <cx:pt idx="2460">0.18959999999999999</cx:pt>
          <cx:pt idx="2461">0.26079999999999998</cx:pt>
          <cx:pt idx="2462">0.025183333333333332</cx:pt>
          <cx:pt idx="2463">0.11763333333333334</cx:pt>
          <cx:pt idx="2464">0.23169999999999999</cx:pt>
          <cx:pt idx="2465">0.33361666666666667</cx:pt>
          <cx:pt idx="2466">0.22681666666666667</cx:pt>
          <cx:pt idx="2467">0.13306666666666667</cx:pt>
          <cx:pt idx="2468">0.087550000000000003</cx:pt>
          <cx:pt idx="2469">0.23535</cx:pt>
          <cx:pt idx="2470">0.095699999999999993</cx:pt>
          <cx:pt idx="2471">0.22866666666666666</cx:pt>
          <cx:pt idx="2472">0.073550000000000004</cx:pt>
          <cx:pt idx="2473">0.17424999999999999</cx:pt>
          <cx:pt idx="2474">0.25076666666666669</cx:pt>
          <cx:pt idx="2475">0.25033333333333335</cx:pt>
          <cx:pt idx="2476">0.27200000000000002</cx:pt>
          <cx:pt idx="2477">0.33546666666666669</cx:pt>
          <cx:pt idx="2478">0.19869999999999999</cx:pt>
          <cx:pt idx="2479">0.13100000000000001</cx:pt>
          <cx:pt idx="2480">0.12045</cx:pt>
          <cx:pt idx="2481">0.33361666666666667</cx:pt>
          <cx:pt idx="2482">0.33361666666666667</cx:pt>
          <cx:pt idx="2483">0.11241666666666666</cx:pt>
          <cx:pt idx="2484">0.085550000000000001</cx:pt>
          <cx:pt idx="2485">0.13844999999999999</cx:pt>
          <cx:pt idx="2486">0.044866666666666666</cx:pt>
          <cx:pt idx="2487">0.18626666666666666</cx:pt>
          <cx:pt idx="2488">0.33541666666666664</cx:pt>
          <cx:pt idx="2489">0.047600000000000003</cx:pt>
          <cx:pt idx="2490">0.33361666666666667</cx:pt>
          <cx:pt idx="2491">0.12709999999999999</cx:pt>
          <cx:pt idx="2492">0.12373333333333333</cx:pt>
          <cx:pt idx="2493">0.19471666666666668</cx:pt>
          <cx:pt idx="2494">0.10525</cx:pt>
          <cx:pt idx="2495">0.19631666666666667</cx:pt>
          <cx:pt idx="2496">0.33361666666666667</cx:pt>
          <cx:pt idx="2497">0.072099999999999997</cx:pt>
          <cx:pt idx="2498">0.097166666666666665</cx:pt>
          <cx:pt idx="2499">0.15989999999999999</cx:pt>
          <cx:pt idx="2500">0.11863333333333333</cx:pt>
          <cx:pt idx="2501">0.14893333333333333</cx:pt>
          <cx:pt idx="2502">0.26076666666666665</cx:pt>
          <cx:pt idx="2503">0.032899999999999999</cx:pt>
          <cx:pt idx="2504">0.041166666666666664</cx:pt>
          <cx:pt idx="2505">0.093233333333333335</cx:pt>
          <cx:pt idx="2506">0.13164999999999999</cx:pt>
          <cx:pt idx="2507">0.16001666666666667</cx:pt>
          <cx:pt idx="2508">0.10828333333333333</cx:pt>
          <cx:pt idx="2509">0.13564999999999999</cx:pt>
          <cx:pt idx="2510">0.33361666666666667</cx:pt>
          <cx:pt idx="2511">0.1134</cx:pt>
          <cx:pt idx="2512">0.33361666666666667</cx:pt>
          <cx:pt idx="2513">0.25253333333333333</cx:pt>
          <cx:pt idx="2514">0.075183333333333338</cx:pt>
          <cx:pt idx="2515">0.0349</cx:pt>
          <cx:pt idx="2516">0.11741666666666667</cx:pt>
          <cx:pt idx="2517">0.24771666666666667</cx:pt>
          <cx:pt idx="2518">0.10868333333333334</cx:pt>
          <cx:pt idx="2519">0.33361666666666667</cx:pt>
          <cx:pt idx="2520">0.33361666666666667</cx:pt>
          <cx:pt idx="2521">0.33361666666666667</cx:pt>
          <cx:pt idx="2522">0.33698333333333336</cx:pt>
          <cx:pt idx="2523">0.21490000000000001</cx:pt>
          <cx:pt idx="2524">0.22996666666666668</cx:pt>
          <cx:pt idx="2525">0.067100000000000007</cx:pt>
          <cx:pt idx="2526">0.33361666666666667</cx:pt>
          <cx:pt idx="2527">0.21628333333333333</cx:pt>
          <cx:pt idx="2528">0.33528333333333332</cx:pt>
          <cx:pt idx="2529">0.33861666666666668</cx:pt>
          <cx:pt idx="2530">0.078899999999999998</cx:pt>
          <cx:pt idx="2531">0.33361666666666667</cx:pt>
          <cx:pt idx="2532">0.33771666666666667</cx:pt>
          <cx:pt idx="2533">0.24611666666666668</cx:pt>
          <cx:pt idx="2534">0.33505000000000001</cx:pt>
          <cx:pt idx="2535">0.33361666666666667</cx:pt>
          <cx:pt idx="2536">0.33361666666666667</cx:pt>
          <cx:pt idx="2537">0.16131666666666666</cx:pt>
          <cx:pt idx="2538">0.33361666666666667</cx:pt>
          <cx:pt idx="2539">0.27453333333333335</cx:pt>
          <cx:pt idx="2540">0.16596666666666668</cx:pt>
          <cx:pt idx="2541">0.19628333333333334</cx:pt>
          <cx:pt idx="2542">0.091633333333333331</cx:pt>
          <cx:pt idx="2543">0.088650000000000007</cx:pt>
          <cx:pt idx="2544">0.070283333333333337</cx:pt>
          <cx:pt idx="2545">0.18978333333333333</cx:pt>
          <cx:pt idx="2546">0.10611666666666666</cx:pt>
          <cx:pt idx="2547">0.065016666666666667</cx:pt>
          <cx:pt idx="2548">0.16036666666666666</cx:pt>
          <cx:pt idx="2549">0.16228333333333333</cx:pt>
          <cx:pt idx="2550">0.33361666666666667</cx:pt>
          <cx:pt idx="2551">0.12255000000000001</cx:pt>
          <cx:pt idx="2552">0.051666666666666666</cx:pt>
          <cx:pt idx="2553">0.33601666666666669</cx:pt>
          <cx:pt idx="2554">0.20075000000000001</cx:pt>
          <cx:pt idx="2555">0.14904999999999999</cx:pt>
          <cx:pt idx="2556">0.068966666666666662</cx:pt>
          <cx:pt idx="2557">0.15606666666666666</cx:pt>
          <cx:pt idx="2558">0.08826666666666666</cx:pt>
          <cx:pt idx="2559">0.21918333333333334</cx:pt>
          <cx:pt idx="2560">0.33361666666666667</cx:pt>
          <cx:pt idx="2561">0.18933333333333333</cx:pt>
          <cx:pt idx="2562">0.33361666666666667</cx:pt>
          <cx:pt idx="2563">0.066666666666666666</cx:pt>
          <cx:pt idx="2564">0.15488333333333335</cx:pt>
          <cx:pt idx="2565">0.11256666666666666</cx:pt>
          <cx:pt idx="2566">0.23005</cx:pt>
          <cx:pt idx="2567">0.19635</cx:pt>
          <cx:pt idx="2568">0.3362</cx:pt>
          <cx:pt idx="2569">0.28016666666666667</cx:pt>
          <cx:pt idx="2570">0.1966</cx:pt>
          <cx:pt idx="2571">0.081716666666666674</cx:pt>
          <cx:pt idx="2572">0.088316666666666668</cx:pt>
          <cx:pt idx="2573">0.21151666666666666</cx:pt>
          <cx:pt idx="2574">0.087150000000000005</cx:pt>
          <cx:pt idx="2575">0.091466666666666668</cx:pt>
          <cx:pt idx="2576">0.24479999999999999</cx:pt>
          <cx:pt idx="2577">0.10043333333333333</cx:pt>
          <cx:pt idx="2578">0.052683333333333332</cx:pt>
          <cx:pt idx="2579">0.14895</cx:pt>
          <cx:pt idx="2580">0.12003333333333334</cx:pt>
          <cx:pt idx="2581">0.06105</cx:pt>
          <cx:pt idx="2582">0.10108333333333333</cx:pt>
          <cx:pt idx="2583">0.10476666666666666</cx:pt>
          <cx:pt idx="2584">0.22321666666666667</cx:pt>
          <cx:pt idx="2585">0.10878333333333333</cx:pt>
          <cx:pt idx="2586">0.048766666666666666</cx:pt>
          <cx:pt idx="2587">0.097666666666666666</cx:pt>
          <cx:pt idx="2588">0.14199999999999999</cx:pt>
          <cx:pt idx="2589">0.12973333333333334</cx:pt>
          <cx:pt idx="2590">0.33361666666666667</cx:pt>
          <cx:pt idx="2591">0.13900000000000001</cx:pt>
          <cx:pt idx="2592">0.1963</cx:pt>
          <cx:pt idx="2593">0.039133333333333332</cx:pt>
          <cx:pt idx="2594">0.12333333333333334</cx:pt>
          <cx:pt idx="2595">0.042716666666666667</cx:pt>
          <cx:pt idx="2596">0.10293333333333334</cx:pt>
          <cx:pt idx="2597">0.33361666666666667</cx:pt>
          <cx:pt idx="2598">0.33673333333333333</cx:pt>
          <cx:pt idx="2599">0.33946666666666669</cx:pt>
          <cx:pt idx="2600">0.090083333333333335</cx:pt>
          <cx:pt idx="2601">0.29089999999999999</cx:pt>
          <cx:pt idx="2602">0.26745000000000002</cx:pt>
          <cx:pt idx="2603">0.18491666666666667</cx:pt>
          <cx:pt idx="2604">0.33361666666666667</cx:pt>
          <cx:pt idx="2605">0.10845</cx:pt>
          <cx:pt idx="2606">0.22386666666666666</cx:pt>
          <cx:pt idx="2607">0.064949999999999994</cx:pt>
          <cx:pt idx="2608">0.12098333333333333</cx:pt>
          <cx:pt idx="2609">0.15613333333333335</cx:pt>
          <cx:pt idx="2610">0.33361666666666667</cx:pt>
          <cx:pt idx="2611">0.33361666666666667</cx:pt>
          <cx:pt idx="2612">0.30413333333333331</cx:pt>
          <cx:pt idx="2613">0.10348333333333333</cx:pt>
          <cx:pt idx="2614">0.055849999999999997</cx:pt>
          <cx:pt idx="2615">0.11853333333333334</cx:pt>
          <cx:pt idx="2616">0.33361666666666667</cx:pt>
          <cx:pt idx="2617">0.25469999999999998</cx:pt>
          <cx:pt idx="2618">0.27198333333333335</cx:pt>
          <cx:pt idx="2619">0.085849999999999996</cx:pt>
          <cx:pt idx="2620">0.33541666666666664</cx:pt>
          <cx:pt idx="2621">0.097866666666666671</cx:pt>
          <cx:pt idx="2622">0.21135000000000001</cx:pt>
          <cx:pt idx="2623">0.21816666666666668</cx:pt>
          <cx:pt idx="2624">0.17773333333333333</cx:pt>
          <cx:pt idx="2625">0.33361666666666667</cx:pt>
          <cx:pt idx="2626">0.33361666666666667</cx:pt>
          <cx:pt idx="2627">0.33361666666666667</cx:pt>
          <cx:pt idx="2628">0.16901666666666668</cx:pt>
          <cx:pt idx="2629">0.33361666666666667</cx:pt>
          <cx:pt idx="2630">0.33361666666666667</cx:pt>
          <cx:pt idx="2631">0.33668333333333333</cx:pt>
          <cx:pt idx="2632">0.33361666666666667</cx:pt>
          <cx:pt idx="2633">0.33361666666666667</cx:pt>
          <cx:pt idx="2634">0.33361666666666667</cx:pt>
          <cx:pt idx="2635">0.0085166666666666672</cx:pt>
          <cx:pt idx="2636">0.22003333333333333</cx:pt>
          <cx:pt idx="2637">0.10601666666666666</cx:pt>
          <cx:pt idx="2638">0.25114999999999998</cx:pt>
          <cx:pt idx="2639">0.010566666666666667</cx:pt>
          <cx:pt idx="2640">0.33361666666666667</cx:pt>
          <cx:pt idx="2641">0.28370000000000001</cx:pt>
          <cx:pt idx="2642">0.33361666666666667</cx:pt>
          <cx:pt idx="2643">0.016666666666666666</cx:pt>
          <cx:pt idx="2644">0.33361666666666667</cx:pt>
          <cx:pt idx="2645">0.060249999999999998</cx:pt>
          <cx:pt idx="2646">0.33361666666666667</cx:pt>
          <cx:pt idx="2647">0.33361666666666667</cx:pt>
          <cx:pt idx="2648">0.12151666666666666</cx:pt>
          <cx:pt idx="2649">0.33361666666666667</cx:pt>
          <cx:pt idx="2650">0.33361666666666667</cx:pt>
          <cx:pt idx="2651">0.33545000000000003</cx:pt>
          <cx:pt idx="2652">0.33543333333333331</cx:pt>
          <cx:pt idx="2653">0.19771666666666668</cx:pt>
          <cx:pt idx="2654">0.26401666666666668</cx:pt>
          <cx:pt idx="2655">0.33361666666666667</cx:pt>
          <cx:pt idx="2656">0.022516666666666667</cx:pt>
          <cx:pt idx="2657">0.33534999999999998</cx:pt>
          <cx:pt idx="2658">0.33361666666666667</cx:pt>
          <cx:pt idx="2659">0.13766666666666666</cx:pt>
          <cx:pt idx="2660">0.33533333333333332</cx:pt>
          <cx:pt idx="2661">0.33361666666666667</cx:pt>
          <cx:pt idx="2662">0.016066666666666667</cx:pt>
          <cx:pt idx="2663">0.3352</cx:pt>
          <cx:pt idx="2664">0.33361666666666667</cx:pt>
          <cx:pt idx="2665">0.28098333333333331</cx:pt>
          <cx:pt idx="2666">0.13898333333333332</cx:pt>
          <cx:pt idx="2667">0.18073333333333333</cx:pt>
          <cx:pt idx="2668">0.23881666666666668</cx:pt>
          <cx:pt idx="2669">0.12131666666666667</cx:pt>
          <cx:pt idx="2670">1</cx:pt>
          <cx:pt idx="2671">0.11621666666666666</cx:pt>
          <cx:pt idx="2672">0.12228333333333333</cx:pt>
          <cx:pt idx="2673">0.15415000000000001</cx:pt>
          <cx:pt idx="2674">0.33361666666666667</cx:pt>
          <cx:pt idx="2675">0.083150000000000002</cx:pt>
          <cx:pt idx="2676">0.33361666666666667</cx:pt>
          <cx:pt idx="2677">0.059233333333333332</cx:pt>
          <cx:pt idx="2678">0.15058333333333335</cx:pt>
          <cx:pt idx="2679">0.17761666666666667</cx:pt>
          <cx:pt idx="2680">0.16248333333333334</cx:pt>
          <cx:pt idx="2681">0.06905</cx:pt>
          <cx:pt idx="2682">0.20860000000000001</cx:pt>
          <cx:pt idx="2683">0.12315</cx:pt>
          <cx:pt idx="2684">0.17566666666666667</cx:pt>
          <cx:pt idx="2685">0.33361666666666667</cx:pt>
          <cx:pt idx="2686">0.33701666666666669</cx:pt>
          <cx:pt idx="2687">0.33950000000000002</cx:pt>
          <cx:pt idx="2688">0.12743333333333334</cx:pt>
          <cx:pt idx="2689">0.17053333333333334</cx:pt>
          <cx:pt idx="2690">0.10145</cx:pt>
          <cx:pt idx="2691">0.16046666666666667</cx:pt>
          <cx:pt idx="2692">0.31380000000000002</cx:pt>
          <cx:pt idx="2693">0.24743333333333334</cx:pt>
          <cx:pt idx="2694">0.33361666666666667</cx:pt>
          <cx:pt idx="2695">0.16096666666666667</cx:pt>
          <cx:pt idx="2696">0.19384999999999999</cx:pt>
          <cx:pt idx="2697">0.10336666666666666</cx:pt>
          <cx:pt idx="2698">0.16505</cx:pt>
          <cx:pt idx="2699">0.078383333333333333</cx:pt>
          <cx:pt idx="2700">0.28193333333333331</cx:pt>
          <cx:pt idx="2701">0.079333333333333339</cx:pt>
          <cx:pt idx="2702">0.063649999999999998</cx:pt>
          <cx:pt idx="2703">0.0453</cx:pt>
          <cx:pt idx="2704">0.041083333333333333</cx:pt>
          <cx:pt idx="2705">0.33361666666666667</cx:pt>
          <cx:pt idx="2706">0.33600000000000002</cx:pt>
          <cx:pt idx="2707">0.15393333333333334</cx:pt>
          <cx:pt idx="2708">0.12534999999999999</cx:pt>
          <cx:pt idx="2709">0.050183333333333337</cx:pt>
          <cx:pt idx="2710">0.1825</cx:pt>
          <cx:pt idx="2711">0.22720000000000001</cx:pt>
          <cx:pt idx="2712">0.054933333333333334</cx:pt>
          <cx:pt idx="2713">0.18916666666666668</cx:pt>
          <cx:pt idx="2714">0.098250000000000004</cx:pt>
          <cx:pt idx="2715">0.17685000000000001</cx:pt>
          <cx:pt idx="2716">0.062199999999999998</cx:pt>
          <cx:pt idx="2717">0.33361666666666667</cx:pt>
          <cx:pt idx="2718">0.27436666666666665</cx:pt>
          <cx:pt idx="2719">0.10456666666666667</cx:pt>
          <cx:pt idx="2720">0.24676666666666666</cx:pt>
          <cx:pt idx="2721">0.045933333333333333</cx:pt>
          <cx:pt idx="2722">0.070900000000000005</cx:pt>
          <cx:pt idx="2723">0.10606666666666667</cx:pt>
          <cx:pt idx="2724">0.10514999999999999</cx:pt>
          <cx:pt idx="2725">0.25451666666666667</cx:pt>
          <cx:pt idx="2726">0.33361666666666667</cx:pt>
          <cx:pt idx="2727">0.24206666666666668</cx:pt>
          <cx:pt idx="2728">0.1565</cx:pt>
          <cx:pt idx="2729">0.33479999999999999</cx:pt>
          <cx:pt idx="2730">0.16933333333333334</cx:pt>
          <cx:pt idx="2731">0.25986666666666669</cx:pt>
          <cx:pt idx="2732">0.12056666666666667</cx:pt>
          <cx:pt idx="2733">0.33361666666666667</cx:pt>
          <cx:pt idx="2734">0.23971666666666666</cx:pt>
          <cx:pt idx="2735">0.20831666666666668</cx:pt>
          <cx:pt idx="2736">0.038866666666666667</cx:pt>
          <cx:pt idx="2737">0.11378333333333333</cx:pt>
          <cx:pt idx="2738">0.26328333333333331</cx:pt>
          <cx:pt idx="2739">0.14050000000000001</cx:pt>
          <cx:pt idx="2740">0.090716666666666668</cx:pt>
          <cx:pt idx="2741">0.33510000000000001</cx:pt>
          <cx:pt idx="2742">0.17471666666666666</cx:pt>
          <cx:pt idx="2743">0.10286666666666666</cx:pt>
          <cx:pt idx="2744">0.18393333333333334</cx:pt>
          <cx:pt idx="2745">0.12053333333333334</cx:pt>
          <cx:pt idx="2746">0.086999999999999994</cx:pt>
          <cx:pt idx="2747">0.060650000000000003</cx:pt>
          <cx:pt idx="2748">0.061466666666666669</cx:pt>
          <cx:pt idx="2749">0.062033333333333336</cx:pt>
          <cx:pt idx="2750">0.067933333333333332</cx:pt>
          <cx:pt idx="2751">0.11288333333333334</cx:pt>
          <cx:pt idx="2752">0.063100000000000003</cx:pt>
          <cx:pt idx="2753">0.25564999999999999</cx:pt>
          <cx:pt idx="2754">0.058616666666666664</cx:pt>
          <cx:pt idx="2755">0.056833333333333333</cx:pt>
          <cx:pt idx="2756">0.19275</cx:pt>
          <cx:pt idx="2757">0.061433333333333333</cx:pt>
          <cx:pt idx="2758">0.056099999999999997</cx:pt>
          <cx:pt idx="2759">0.024649999999999998</cx:pt>
          <cx:pt idx="2760">0.11326666666666667</cx:pt>
          <cx:pt idx="2761">0.13164999999999999</cx:pt>
          <cx:pt idx="2762">0.22541666666666665</cx:pt>
          <cx:pt idx="2763">0.043950000000000003</cx:pt>
          <cx:pt idx="2764">0.11161666666666667</cx:pt>
          <cx:pt idx="2765">0.13201666666666667</cx:pt>
          <cx:pt idx="2766">0.076416666666666661</cx:pt>
          <cx:pt idx="2767">0.068633333333333338</cx:pt>
          <cx:pt idx="2768">0.33718333333333333</cx:pt>
          <cx:pt idx="2769">0.0843</cx:pt>
          <cx:pt idx="2770">0.33361666666666667</cx:pt>
          <cx:pt idx="2771">0.33361666666666667</cx:pt>
          <cx:pt idx="2772">0.17231666666666667</cx:pt>
          <cx:pt idx="2773">0.24086666666666667</cx:pt>
          <cx:pt idx="2774">0.33361666666666667</cx:pt>
          <cx:pt idx="2775">0.11246666666666667</cx:pt>
          <cx:pt idx="2776">0.33589999999999998</cx:pt>
          <cx:pt idx="2777">0.15456666666666666</cx:pt>
          <cx:pt idx="2778">0.21235000000000001</cx:pt>
          <cx:pt idx="2779">0.14773333333333333</cx:pt>
          <cx:pt idx="2780">0.037183333333333332</cx:pt>
          <cx:pt idx="2781">0.17988333333333334</cx:pt>
          <cx:pt idx="2782">0.11218333333333333</cx:pt>
          <cx:pt idx="2783">0.33886666666666665</cx:pt>
          <cx:pt idx="2784">0.33361666666666667</cx:pt>
          <cx:pt idx="2785">0.16109999999999999</cx:pt>
          <cx:pt idx="2786">0.33713333333333334</cx:pt>
          <cx:pt idx="2787">0.19266666666666668</cx:pt>
          <cx:pt idx="2788">0.12064999999999999</cx:pt>
          <cx:pt idx="2789">0.25503333333333333</cx:pt>
          <cx:pt idx="2790">0.16743333333333332</cx:pt>
          <cx:pt idx="2791">0.17015</cx:pt>
          <cx:pt idx="2792">0.059299999999999999</cx:pt>
          <cx:pt idx="2793">0.099383333333333337</cx:pt>
          <cx:pt idx="2794">0.18601666666666666</cx:pt>
          <cx:pt idx="2795">0.16198333333333334</cx:pt>
          <cx:pt idx="2796">0.1208</cx:pt>
          <cx:pt idx="2797">0.10455</cx:pt>
          <cx:pt idx="2798">0.33361666666666667</cx:pt>
          <cx:pt idx="2799">0.33773333333333333</cx:pt>
          <cx:pt idx="2800">0.093883333333333333</cx:pt>
          <cx:pt idx="2801">0.094416666666666663</cx:pt>
          <cx:pt idx="2802">0.15175</cx:pt>
          <cx:pt idx="2803">0.33361666666666667</cx:pt>
          <cx:pt idx="2804">0.17406666666666668</cx:pt>
          <cx:pt idx="2805">0.060699999999999997</cx:pt>
          <cx:pt idx="2806">0.14865</cx:pt>
          <cx:pt idx="2807">0.070316666666666666</cx:pt>
          <cx:pt idx="2808">0.20476666666666668</cx:pt>
          <cx:pt idx="2809">0.20298333333333332</cx:pt>
          <cx:pt idx="2810">0.14756666666666668</cx:pt>
          <cx:pt idx="2811">0.073749999999999996</cx:pt>
          <cx:pt idx="2812">0.12978333333333333</cx:pt>
          <cx:pt idx="2813">0.14035</cx:pt>
          <cx:pt idx="2814">0.09796666666666666</cx:pt>
          <cx:pt idx="2815">0.10863333333333333</cx:pt>
          <cx:pt idx="2816">0.12398333333333333</cx:pt>
          <cx:pt idx="2817">0.12536666666666665</cx:pt>
          <cx:pt idx="2818">0.045683333333333333</cx:pt>
          <cx:pt idx="2819">0.072249999999999995</cx:pt>
          <cx:pt idx="2820">0.16588333333333333</cx:pt>
          <cx:pt idx="2821">0.33503333333333335</cx:pt>
          <cx:pt idx="2822">0.047699999999999999</cx:pt>
          <cx:pt idx="2823">0.082583333333333328</cx:pt>
          <cx:pt idx="2824">0.33361666666666667</cx:pt>
          <cx:pt idx="2825">0.13868333333333333</cx:pt>
          <cx:pt idx="2826">0.33361666666666667</cx:pt>
          <cx:pt idx="2827">0.029816666666666668</cx:pt>
          <cx:pt idx="2828">0.22211666666666666</cx:pt>
          <cx:pt idx="2829">0.10946666666666667</cx:pt>
          <cx:pt idx="2830">0.27389999999999998</cx:pt>
          <cx:pt idx="2831">0.22783333333333333</cx:pt>
          <cx:pt idx="2832">0.13273333333333334</cx:pt>
          <cx:pt idx="2833">0.089149999999999993</cx:pt>
          <cx:pt idx="2834">0.33641666666666664</cx:pt>
          <cx:pt idx="2835">0.33361666666666667</cx:pt>
          <cx:pt idx="2836">0.11971666666666667</cx:pt>
          <cx:pt idx="2837">0.055783333333333331</cx:pt>
          <cx:pt idx="2838">0.21525</cx:pt>
          <cx:pt idx="2839">0.33361666666666667</cx:pt>
          <cx:pt idx="2840">0.21856666666666666</cx:pt>
          <cx:pt idx="2841">0.19251666666666667</cx:pt>
          <cx:pt idx="2842">0.33491666666666664</cx:pt>
          <cx:pt idx="2843">0.25590000000000002</cx:pt>
          <cx:pt idx="2844">0.078083333333333338</cx:pt>
          <cx:pt idx="2845">0.33361666666666667</cx:pt>
          <cx:pt idx="2846">0.14056666666666667</cx:pt>
          <cx:pt idx="2847">0.33361666666666667</cx:pt>
          <cx:pt idx="2848">0.11105</cx:pt>
          <cx:pt idx="2849">0.049750000000000003</cx:pt>
          <cx:pt idx="2850">0.33361666666666667</cx:pt>
          <cx:pt idx="2851">0.095699999999999993</cx:pt>
          <cx:pt idx="2852">0.12816666666666668</cx:pt>
          <cx:pt idx="2853">0.19388333333333332</cx:pt>
          <cx:pt idx="2854">0.092950000000000005</cx:pt>
          <cx:pt idx="2855">0.20578333333333335</cx:pt>
          <cx:pt idx="2856">0.15684999999999999</cx:pt>
          <cx:pt idx="2857">0.14971666666666666</cx:pt>
          <cx:pt idx="2858">0.19751666666666667</cx:pt>
          <cx:pt idx="2859">0.33361666666666667</cx:pt>
          <cx:pt idx="2860">0.33798333333333336</cx:pt>
          <cx:pt idx="2861">0.33361666666666667</cx:pt>
          <cx:pt idx="2862">0.33361666666666667</cx:pt>
          <cx:pt idx="2863">0.27905000000000002</cx:pt>
          <cx:pt idx="2864">0.19816666666666666</cx:pt>
          <cx:pt idx="2865">0.33361666666666667</cx:pt>
          <cx:pt idx="2866">0.34093333333333331</cx:pt>
          <cx:pt idx="2867">0.21609999999999999</cx:pt>
          <cx:pt idx="2868">0.10478333333333334</cx:pt>
          <cx:pt idx="2869">0.16648333333333334</cx:pt>
          <cx:pt idx="2870">0.13730000000000001</cx:pt>
          <cx:pt idx="2871">0.1087</cx:pt>
          <cx:pt idx="2872">0.10071666666666666</cx:pt>
          <cx:pt idx="2873">0.33503333333333335</cx:pt>
          <cx:pt idx="2874">0.064250000000000002</cx:pt>
          <cx:pt idx="2875">0.081316666666666662</cx:pt>
          <cx:pt idx="2876">0.22498333333333334</cx:pt>
          <cx:pt idx="2877">0.088099999999999998</cx:pt>
          <cx:pt idx="2878">0.13383333333333333</cx:pt>
          <cx:pt idx="2879">0.13681666666666667</cx:pt>
          <cx:pt idx="2880">0.13525000000000001</cx:pt>
          <cx:pt idx="2881">0.33361666666666667</cx:pt>
          <cx:pt idx="2882">0.057283333333333332</cx:pt>
          <cx:pt idx="2883">0.1216</cx:pt>
          <cx:pt idx="2884">0.13339999999999999</cx:pt>
          <cx:pt idx="2885">0.082666666666666666</cx:pt>
          <cx:pt idx="2886">0.20211666666666667</cx:pt>
          <cx:pt idx="2887">0.12721666666666667</cx:pt>
          <cx:pt idx="2888">0.12013333333333333</cx:pt>
          <cx:pt idx="2889">0.24126666666666666</cx:pt>
          <cx:pt idx="2890">0.059249999999999997</cx:pt>
          <cx:pt idx="2891">0.11696666666666666</cx:pt>
          <cx:pt idx="2892">0.037783333333333335</cx:pt>
          <cx:pt idx="2893">0.13535</cx:pt>
          <cx:pt idx="2894">0.27466666666666667</cx:pt>
          <cx:pt idx="2895">0.27224999999999999</cx:pt>
          <cx:pt idx="2896">0.25409999999999999</cx:pt>
          <cx:pt idx="2897">0.22546666666666668</cx:pt>
          <cx:pt idx="2898">0.33361666666666667</cx:pt>
          <cx:pt idx="2899">0.33981666666666666</cx:pt>
          <cx:pt idx="2900">0.18673333333333333</cx:pt>
          <cx:pt idx="2901">0.054449999999999998</cx:pt>
          <cx:pt idx="2902">0.33689999999999998</cx:pt>
          <cx:pt idx="2903">0.098666666666666666</cx:pt>
          <cx:pt idx="2904">0.091649999999999995</cx:pt>
          <cx:pt idx="2905">0.14166666666666666</cx:pt>
          <cx:pt idx="2906">0.31118333333333331</cx:pt>
          <cx:pt idx="2907">0.1651</cx:pt>
          <cx:pt idx="2908">0.040183333333333335</cx:pt>
          <cx:pt idx="2909">0.20830000000000001</cx:pt>
          <cx:pt idx="2910">0.031099999999999999</cx:pt>
          <cx:pt idx="2911">0.09378333333333333</cx:pt>
          <cx:pt idx="2912">0.065066666666666662</cx:pt>
          <cx:pt idx="2913">0.057433333333333336</cx:pt>
          <cx:pt idx="2914">0.057233333333333331</cx:pt>
          <cx:pt idx="2915">0.043200000000000002</cx:pt>
          <cx:pt idx="2916">0.13619999999999999</cx:pt>
          <cx:pt idx="2917">0.20526666666666665</cx:pt>
          <cx:pt idx="2918">0.21373333333333333</cx:pt>
          <cx:pt idx="2919">0.12615000000000001</cx:pt>
          <cx:pt idx="2920">0.10778333333333333</cx:pt>
          <cx:pt idx="2921">0.076149999999999995</cx:pt>
          <cx:pt idx="2922">0.10145</cx:pt>
          <cx:pt idx="2923">0.1101</cx:pt>
          <cx:pt idx="2924">0.16266666666666665</cx:pt>
          <cx:pt idx="2925">0.33361666666666667</cx:pt>
          <cx:pt idx="2926">0.0062166666666666663</cx:pt>
          <cx:pt idx="2927">0.33576666666666666</cx:pt>
          <cx:pt idx="2928">0.16739999999999999</cx:pt>
          <cx:pt idx="2929">0.11576666666666667</cx:pt>
          <cx:pt idx="2930">0.30751666666666666</cx:pt>
          <cx:pt idx="2931">0.064199999999999993</cx:pt>
          <cx:pt idx="2932">0.15386666666666668</cx:pt>
          <cx:pt idx="2933">0.15681666666666666</cx:pt>
          <cx:pt idx="2934">0.11258333333333333</cx:pt>
          <cx:pt idx="2935">0.079699999999999993</cx:pt>
          <cx:pt idx="2936">0.33539999999999998</cx:pt>
          <cx:pt idx="2937">0.18916666666666668</cx:pt>
          <cx:pt idx="2938">0.10088333333333334</cx:pt>
          <cx:pt idx="2939">0.075783333333333328</cx:pt>
          <cx:pt idx="2940">0.33361666666666667</cx:pt>
          <cx:pt idx="2941">0.14299999999999999</cx:pt>
          <cx:pt idx="2942">0.33361666666666667</cx:pt>
          <cx:pt idx="2943">0.089899999999999994</cx:pt>
          <cx:pt idx="2944">0.10401666666666666</cx:pt>
          <cx:pt idx="2945">0.10121666666666666</cx:pt>
          <cx:pt idx="2946">0.072183333333333335</cx:pt>
          <cx:pt idx="2947">0.056750000000000002</cx:pt>
          <cx:pt idx="2948">0.21956666666666666</cx:pt>
          <cx:pt idx="2949">0.23718333333333333</cx:pt>
          <cx:pt idx="2950">0.19856666666666667</cx:pt>
          <cx:pt idx="2951">0.16561666666666666</cx:pt>
          <cx:pt idx="2952">0.082116666666666671</cx:pt>
          <cx:pt idx="2953">0.3352</cx:pt>
          <cx:pt idx="2954">0.33361666666666667</cx:pt>
          <cx:pt idx="2955">0.17685000000000001</cx:pt>
          <cx:pt idx="2956">0.23631666666666667</cx:pt>
          <cx:pt idx="2957">0.33361666666666667</cx:pt>
          <cx:pt idx="2958">0.10066666666666667</cx:pt>
          <cx:pt idx="2959">0.083933333333333332</cx:pt>
          <cx:pt idx="2960">0.075316666666666671</cx:pt>
          <cx:pt idx="2961">0.1227</cx:pt>
          <cx:pt idx="2962">0.10756666666666667</cx:pt>
          <cx:pt idx="2963">0.07301666666666666</cx:pt>
          <cx:pt idx="2964">0.1394</cx:pt>
          <cx:pt idx="2965">0.08666666666666667</cx:pt>
          <cx:pt idx="2966">0.14543333333333333</cx:pt>
          <cx:pt idx="2967">0.33361666666666667</cx:pt>
          <cx:pt idx="2968">0.33361666666666667</cx:pt>
          <cx:pt idx="2969">0.13421666666666668</cx:pt>
          <cx:pt idx="2970">0.22461666666666666</cx:pt>
          <cx:pt idx="2971">0.081733333333333338</cx:pt>
          <cx:pt idx="2972">0.051366666666666665</cx:pt>
          <cx:pt idx="2973">0.087349999999999997</cx:pt>
          <cx:pt idx="2974">0.065433333333333329</cx:pt>
          <cx:pt idx="2975">0.08323333333333334</cx:pt>
          <cx:pt idx="2976">0.19468333333333335</cx:pt>
          <cx:pt idx="2977">0.027016666666666668</cx:pt>
          <cx:pt idx="2978">0.33361666666666667</cx:pt>
          <cx:pt idx="2979">0.33361666666666667</cx:pt>
          <cx:pt idx="2980">0.03065</cx:pt>
          <cx:pt idx="2981">0.15261666666666668</cx:pt>
          <cx:pt idx="2982">0.33361666666666667</cx:pt>
          <cx:pt idx="2983">0.12388333333333333</cx:pt>
          <cx:pt idx="2984">0.25231666666666669</cx:pt>
          <cx:pt idx="2985">0.08953333333333334</cx:pt>
          <cx:pt idx="2986">0.067500000000000004</cx:pt>
          <cx:pt idx="2987">0.15356666666666666</cx:pt>
          <cx:pt idx="2988">0.33361666666666667</cx:pt>
          <cx:pt idx="2989">0.12196666666666667</cx:pt>
          <cx:pt idx="2990">0.061600000000000002</cx:pt>
          <cx:pt idx="2991">0.16635</cx:pt>
          <cx:pt idx="2992">0.33361666666666667</cx:pt>
          <cx:pt idx="2993">0.19505</cx:pt>
          <cx:pt idx="2994">0.26600000000000001</cx:pt>
          <cx:pt idx="2995">0.1273</cx:pt>
          <cx:pt idx="2996">0.25863333333333333</cx:pt>
          <cx:pt idx="2997">0.16245000000000001</cx:pt>
          <cx:pt idx="2998">0.33361666666666667</cx:pt>
          <cx:pt idx="2999">0.23756666666666668</cx:pt>
          <cx:pt idx="3000">0.1681</cx:pt>
          <cx:pt idx="3001">0.33650000000000002</cx:pt>
          <cx:pt idx="3002">0.049750000000000003</cx:pt>
          <cx:pt idx="3003">0.12348333333333333</cx:pt>
          <cx:pt idx="3004">0.058516666666666668</cx:pt>
          <cx:pt idx="3005">0.18179999999999999</cx:pt>
          <cx:pt idx="3006">0.18236666666666668</cx:pt>
          <cx:pt idx="3007">0.33361666666666667</cx:pt>
          <cx:pt idx="3008">0.094600000000000004</cx:pt>
          <cx:pt idx="3009">0.063666666666666663</cx:pt>
          <cx:pt idx="3010">0.33361666666666667</cx:pt>
          <cx:pt idx="3011">0.33361666666666667</cx:pt>
          <cx:pt idx="3012">0.33613333333333334</cx:pt>
          <cx:pt idx="3013">0.16536666666666666</cx:pt>
          <cx:pt idx="3014">0.20416666666666666</cx:pt>
          <cx:pt idx="3015">0.10471666666666667</cx:pt>
          <cx:pt idx="3016">0.19033333333333333</cx:pt>
          <cx:pt idx="3017">0.22944999999999999</cx:pt>
          <cx:pt idx="3018">0.087366666666666662</cx:pt>
          <cx:pt idx="3019">0.15334999999999999</cx:pt>
          <cx:pt idx="3020">0.18763333333333335</cx:pt>
          <cx:pt idx="3021">0.24093333333333333</cx:pt>
          <cx:pt idx="3022">0.33484999999999998</cx:pt>
          <cx:pt idx="3023">0.2873</cx:pt>
          <cx:pt idx="3024">0.33624999999999999</cx:pt>
          <cx:pt idx="3025">0.18201666666666666</cx:pt>
          <cx:pt idx="3026">0.15186666666666668</cx:pt>
          <cx:pt idx="3027">0.12703333333333333</cx:pt>
          <cx:pt idx="3028">0.18875</cx:pt>
          <cx:pt idx="3029">0.14548333333333333</cx:pt>
          <cx:pt idx="3030">0.13400000000000001</cx:pt>
          <cx:pt idx="3031">0.15136666666666668</cx:pt>
          <cx:pt idx="3032">0.1163</cx:pt>
          <cx:pt idx="3033">0.15423333333333333</cx:pt>
          <cx:pt idx="3034">0.23808333333333334</cx:pt>
          <cx:pt idx="3035">0.10138333333333334</cx:pt>
          <cx:pt idx="3036">0.059383333333333337</cx:pt>
          <cx:pt idx="3037">0.18905</cx:pt>
          <cx:pt idx="3038">0.066733333333333339</cx:pt>
          <cx:pt idx="3039">0.33361666666666667</cx:pt>
          <cx:pt idx="3040">0.037266666666666663</cx:pt>
          <cx:pt idx="3041">0.04165</cx:pt>
          <cx:pt idx="3042">0.068733333333333327</cx:pt>
          <cx:pt idx="3043">0.19670000000000001</cx:pt>
          <cx:pt idx="3044">0.29023333333333334</cx:pt>
          <cx:pt idx="3045">0.33361666666666667</cx:pt>
          <cx:pt idx="3046">0.088200000000000001</cx:pt>
          <cx:pt idx="3047">0.056899999999999999</cx:pt>
          <cx:pt idx="3048">0.15571666666666667</cx:pt>
          <cx:pt idx="3049">0.33361666666666667</cx:pt>
          <cx:pt idx="3050">0.047199999999999999</cx:pt>
          <cx:pt idx="3051">0.33361666666666667</cx:pt>
          <cx:pt idx="3052">0.076583333333333337</cx:pt>
          <cx:pt idx="3053">0.18279999999999999</cx:pt>
          <cx:pt idx="3054">0.33361666666666667</cx:pt>
          <cx:pt idx="3055">0.1429</cx:pt>
          <cx:pt idx="3056">0.24506666666666665</cx:pt>
          <cx:pt idx="3057">0.20756666666666668</cx:pt>
          <cx:pt idx="3058">0.14394999999999999</cx:pt>
          <cx:pt idx="3059">0.19251666666666667</cx:pt>
          <cx:pt idx="3060">0.21991666666666668</cx:pt>
          <cx:pt idx="3061">0.14630000000000001</cx:pt>
          <cx:pt idx="3062">0.24753333333333333</cx:pt>
          <cx:pt idx="3063">0.33528333333333332</cx:pt>
          <cx:pt idx="3064">0.23035</cx:pt>
          <cx:pt idx="3065">0.33361666666666667</cx:pt>
          <cx:pt idx="3066">0.33361666666666667</cx:pt>
          <cx:pt idx="3067">0.33361666666666667</cx:pt>
          <cx:pt idx="3068">0.12173333333333333</cx:pt>
          <cx:pt idx="3069">0.33361666666666667</cx:pt>
          <cx:pt idx="3070">0.20115</cx:pt>
          <cx:pt idx="3071">0.069683333333333333</cx:pt>
          <cx:pt idx="3072">0.067566666666666664</cx:pt>
          <cx:pt idx="3073">0.15931666666666666</cx:pt>
          <cx:pt idx="3074">0.33361666666666667</cx:pt>
          <cx:pt idx="3075">0.16545000000000001</cx:pt>
          <cx:pt idx="3076">0.067116666666666672</cx:pt>
          <cx:pt idx="3077">0.065100000000000005</cx:pt>
          <cx:pt idx="3078">0.10903333333333333</cx:pt>
          <cx:pt idx="3079">0.17999999999999999</cx:pt>
          <cx:pt idx="3080">0.18948333333333334</cx:pt>
          <cx:pt idx="3081">0.29743333333333333</cx:pt>
          <cx:pt idx="3082">0.33361666666666667</cx:pt>
          <cx:pt idx="3083">0.20419999999999999</cx:pt>
          <cx:pt idx="3084">0.11736666666666666</cx:pt>
          <cx:pt idx="3085">0.33488333333333331</cx:pt>
          <cx:pt idx="3086">0.089149999999999993</cx:pt>
          <cx:pt idx="3087">0.21608333333333332</cx:pt>
          <cx:pt idx="3088">0.13916666666666666</cx:pt>
          <cx:pt idx="3089">0.085383333333333339</cx:pt>
          <cx:pt idx="3090">0.096199999999999994</cx:pt>
          <cx:pt idx="3091">0.049933333333333337</cx:pt>
          <cx:pt idx="3092">0.045366666666666666</cx:pt>
          <cx:pt idx="3093">0.040766666666666666</cx:pt>
          <cx:pt idx="3094">0.33481666666666665</cx:pt>
          <cx:pt idx="3095">0.070800000000000002</cx:pt>
          <cx:pt idx="3096">0.33628333333333332</cx:pt>
          <cx:pt idx="3097">0.11978333333333334</cx:pt>
          <cx:pt idx="3098">0.048683333333333335</cx:pt>
          <cx:pt idx="3099">0.074099999999999999</cx:pt>
          <cx:pt idx="3100">0.18428333333333333</cx:pt>
          <cx:pt idx="3101">0.045150000000000003</cx:pt>
          <cx:pt idx="3102">0.11635</cx:pt>
          <cx:pt idx="3103">0.13461666666666666</cx:pt>
          <cx:pt idx="3104">0.15738333333333332</cx:pt>
          <cx:pt idx="3105">0.33489999999999998</cx:pt>
          <cx:pt idx="3106">0.33361666666666667</cx:pt>
          <cx:pt idx="3107">0.33361666666666667</cx:pt>
          <cx:pt idx="3108">0.33361666666666667</cx:pt>
          <cx:pt idx="3109">0.16528333333333334</cx:pt>
          <cx:pt idx="3110">0.33361666666666667</cx:pt>
          <cx:pt idx="3111">0.33846666666666669</cx:pt>
          <cx:pt idx="3112">0.34089999999999998</cx:pt>
          <cx:pt idx="3113">0.33361666666666667</cx:pt>
          <cx:pt idx="3114">0.081216666666666673</cx:pt>
          <cx:pt idx="3115">0.12641666666666668</cx:pt>
          <cx:pt idx="3116">0.10166666666666667</cx:pt>
          <cx:pt idx="3117">0.33510000000000001</cx:pt>
          <cx:pt idx="3118">0.095283333333333331</cx:pt>
          <cx:pt idx="3119">0.055466666666666664</cx:pt>
          <cx:pt idx="3120">0.073333333333333334</cx:pt>
          <cx:pt idx="3121">0.023550000000000001</cx:pt>
          <cx:pt idx="3122">0.33361666666666667</cx:pt>
          <cx:pt idx="3123">0.33361666666666667</cx:pt>
          <cx:pt idx="3124">0.33361666666666667</cx:pt>
          <cx:pt idx="3125">0.12863333333333332</cx:pt>
          <cx:pt idx="3126">0.33361666666666667</cx:pt>
          <cx:pt idx="3127">0.05843333333333333</cx:pt>
          <cx:pt idx="3128">0.33361666666666667</cx:pt>
          <cx:pt idx="3129">0.11360000000000001</cx:pt>
          <cx:pt idx="3130">0.19218333333333334</cx:pt>
          <cx:pt idx="3131">0.16821666666666665</cx:pt>
          <cx:pt idx="3132">0.23841666666666667</cx:pt>
          <cx:pt idx="3133">0.11933333333333333</cx:pt>
          <cx:pt idx="3134">0.13436666666666666</cx:pt>
          <cx:pt idx="3135">0.067283333333333334</cx:pt>
          <cx:pt idx="3136">0.16325000000000001</cx:pt>
          <cx:pt idx="3137">0.16578333333333334</cx:pt>
          <cx:pt idx="3138">0.33361666666666667</cx:pt>
          <cx:pt idx="3139">0.08795</cx:pt>
          <cx:pt idx="3140">0.040300000000000002</cx:pt>
          <cx:pt idx="3141">0.075950000000000004</cx:pt>
          <cx:pt idx="3142">0.13373333333333334</cx:pt>
          <cx:pt idx="3143">0.21401666666666666</cx:pt>
          <cx:pt idx="3144">0.11663333333333334</cx:pt>
          <cx:pt idx="3145">0.33515</cx:pt>
          <cx:pt idx="3146">0.075416666666666674</cx:pt>
          <cx:pt idx="3147">0.071433333333333335</cx:pt>
          <cx:pt idx="3148">0.13821666666666665</cx:pt>
          <cx:pt idx="3149">0.20824999999999999</cx:pt>
          <cx:pt idx="3150">0.33361666666666667</cx:pt>
          <cx:pt idx="3151">0.33608333333333335</cx:pt>
          <cx:pt idx="3152">0.052366666666666666</cx:pt>
          <cx:pt idx="3153">0.23703333333333335</cx:pt>
          <cx:pt idx="3154">0.066866666666666671</cx:pt>
          <cx:pt idx="3155">0.022249999999999999</cx:pt>
          <cx:pt idx="3156">0.074700000000000003</cx:pt>
          <cx:pt idx="3157">0.13716666666666666</cx:pt>
          <cx:pt idx="3158">0.093200000000000005</cx:pt>
          <cx:pt idx="3159">0.087999999999999995</cx:pt>
          <cx:pt idx="3160">0.33361666666666667</cx:pt>
          <cx:pt idx="3161">0.33631666666666665</cx:pt>
          <cx:pt idx="3162">0.056416666666666664</cx:pt>
          <cx:pt idx="3163">0.027266666666666668</cx:pt>
          <cx:pt idx="3164">0.106</cx:pt>
          <cx:pt idx="3165">0.027616666666666668</cx:pt>
          <cx:pt idx="3166">0.055183333333333334</cx:pt>
          <cx:pt idx="3167">0.035700000000000003</cx:pt>
          <cx:pt idx="3168">0.042500000000000003</cx:pt>
          <cx:pt idx="3169">0.33361666666666667</cx:pt>
          <cx:pt idx="3170">0.22944999999999999</cx:pt>
          <cx:pt idx="3171">0.096449999999999994</cx:pt>
          <cx:pt idx="3172">0.060716666666666669</cx:pt>
          <cx:pt idx="3173">0.046033333333333336</cx:pt>
          <cx:pt idx="3174">0.047733333333333336</cx:pt>
          <cx:pt idx="3175">0.08118333333333333</cx:pt>
          <cx:pt idx="3176">0.19170000000000001</cx:pt>
          <cx:pt idx="3177">0.33361666666666667</cx:pt>
          <cx:pt idx="3178">0.028066666666666667</cx:pt>
          <cx:pt idx="3179">0.080549999999999997</cx:pt>
          <cx:pt idx="3180">0.035633333333333336</cx:pt>
          <cx:pt idx="3181">0.33361666666666667</cx:pt>
          <cx:pt idx="3182">0.22466666666666665</cx:pt>
          <cx:pt idx="3183">0.33361666666666667</cx:pt>
          <cx:pt idx="3184">0.33538333333333331</cx:pt>
          <cx:pt idx="3185">0.33805000000000002</cx:pt>
          <cx:pt idx="3186">0.35504999999999998</cx:pt>
          <cx:pt idx="3187">0.33361666666666667</cx:pt>
          <cx:pt idx="3188">0.10065</cx:pt>
          <cx:pt idx="3189">0.16846666666666665</cx:pt>
          <cx:pt idx="3190">0.043483333333333332</cx:pt>
          <cx:pt idx="3191">0.1482</cx:pt>
          <cx:pt idx="3192">0.034716666666666667</cx:pt>
          <cx:pt idx="3193">0.33361666666666667</cx:pt>
          <cx:pt idx="3194">0.044600000000000001</cx:pt>
          <cx:pt idx="3195">0.10981666666666667</cx:pt>
          <cx:pt idx="3196">0.033033333333333331</cx:pt>
          <cx:pt idx="3197">0.33361666666666667</cx:pt>
          <cx:pt idx="3198">0.10575</cx:pt>
          <cx:pt idx="3199">0.21454999999999999</cx:pt>
          <cx:pt idx="3200">0.33361666666666667</cx:pt>
          <cx:pt idx="3201">0.11265</cx:pt>
          <cx:pt idx="3202">0.33361666666666667</cx:pt>
          <cx:pt idx="3203">0.062700000000000006</cx:pt>
          <cx:pt idx="3204">0.33361666666666667</cx:pt>
          <cx:pt idx="3205">0.33361666666666667</cx:pt>
          <cx:pt idx="3206">0.33361666666666667</cx:pt>
          <cx:pt idx="3207">0.33361666666666667</cx:pt>
          <cx:pt idx="3208">0.1017</cx:pt>
          <cx:pt idx="3209">0.14610000000000001</cx:pt>
          <cx:pt idx="3210">0.080850000000000005</cx:pt>
          <cx:pt idx="3211">0.1076</cx:pt>
          <cx:pt idx="3212">0.11445</cx:pt>
          <cx:pt idx="3213">0.33361666666666667</cx:pt>
          <cx:pt idx="3214">0.22670000000000001</cx:pt>
          <cx:pt idx="3215">0.33361666666666667</cx:pt>
          <cx:pt idx="3216">0.33361666666666667</cx:pt>
          <cx:pt idx="3217">0.089583333333333334</cx:pt>
          <cx:pt idx="3218">0.33361666666666667</cx:pt>
          <cx:pt idx="3219">0.33361666666666667</cx:pt>
          <cx:pt idx="3220">0.33361666666666667</cx:pt>
          <cx:pt idx="3221">0.33361666666666667</cx:pt>
          <cx:pt idx="3222">0.23031666666666667</cx:pt>
          <cx:pt idx="3223">0.33361666666666667</cx:pt>
          <cx:pt idx="3224">0.33361666666666667</cx:pt>
          <cx:pt idx="3225">0.12525</cx:pt>
          <cx:pt idx="3226">0.33608333333333335</cx:pt>
          <cx:pt idx="3227">0.19700000000000001</cx:pt>
          <cx:pt idx="3228">0.024466666666666668</cx:pt>
          <cx:pt idx="3229">0.33661666666666668</cx:pt>
          <cx:pt idx="3230">0.15546666666666667</cx:pt>
          <cx:pt idx="3231">0.092833333333333337</cx:pt>
          <cx:pt idx="3232">0.33611666666666667</cx:pt>
          <cx:pt idx="3233">0.33361666666666667</cx:pt>
          <cx:pt idx="3234">0.040466666666666665</cx:pt>
          <cx:pt idx="3235">0.33500000000000002</cx:pt>
          <cx:pt idx="3236">0.33361666666666667</cx:pt>
          <cx:pt idx="3237">0.10623333333333333</cx:pt>
          <cx:pt idx="3238">0.33361666666666667</cx:pt>
          <cx:pt idx="3239">0.33361666666666667</cx:pt>
          <cx:pt idx="3240">0.33361666666666667</cx:pt>
          <cx:pt idx="3241">1</cx:pt>
          <cx:pt idx="3242">0.11923333333333333</cx:pt>
          <cx:pt idx="3243">0.18383333333333332</cx:pt>
          <cx:pt idx="3244">0.16711666666666666</cx:pt>
          <cx:pt idx="3245">0.13126666666666667</cx:pt>
          <cx:pt idx="3246">0.33361666666666667</cx:pt>
          <cx:pt idx="3247">0.25059999999999999</cx:pt>
          <cx:pt idx="3248">0.23636666666666667</cx:pt>
          <cx:pt idx="3249">0.031683333333333334</cx:pt>
          <cx:pt idx="3250">0.11888333333333333</cx:pt>
          <cx:pt idx="3251">0.18190000000000001</cx:pt>
          <cx:pt idx="3252">0.25030000000000002</cx:pt>
          <cx:pt idx="3253">0.10501666666666666</cx:pt>
          <cx:pt idx="3254">0.26243333333333335</cx:pt>
          <cx:pt idx="3255">0.11403333333333333</cx:pt>
          <cx:pt idx="3256">0.33361666666666667</cx:pt>
          <cx:pt idx="3257">0.33361666666666667</cx:pt>
          <cx:pt idx="3258">0.13176666666666667</cx:pt>
          <cx:pt idx="3259">0.33693333333333331</cx:pt>
          <cx:pt idx="3260">0.095200000000000007</cx:pt>
          <cx:pt idx="3261">0.073966666666666667</cx:pt>
          <cx:pt idx="3262">0.33361666666666667</cx:pt>
          <cx:pt idx="3263">0.018499999999999999</cx:pt>
          <cx:pt idx="3264">0.073450000000000001</cx:pt>
          <cx:pt idx="3265">0.098883333333333337</cx:pt>
          <cx:pt idx="3266">0.22606666666666667</cx:pt>
          <cx:pt idx="3267">0.33361666666666667</cx:pt>
          <cx:pt idx="3268">0.33361666666666667</cx:pt>
          <cx:pt idx="3269">0.33751666666666669</cx:pt>
          <cx:pt idx="3270">0.17810000000000001</cx:pt>
          <cx:pt idx="3271">0.068216666666666662</cx:pt>
          <cx:pt idx="3272">0.18706666666666666</cx:pt>
          <cx:pt idx="3273">0.021700000000000001</cx:pt>
          <cx:pt idx="3274">0.12373333333333333</cx:pt>
          <cx:pt idx="3275">0.33361666666666667</cx:pt>
          <cx:pt idx="3276">0.33361666666666667</cx:pt>
          <cx:pt idx="3277">0.21706666666666666</cx:pt>
          <cx:pt idx="3278">0.33361666666666667</cx:pt>
          <cx:pt idx="3279">0.069466666666666663</cx:pt>
          <cx:pt idx="3280">0.11269999999999999</cx:pt>
          <cx:pt idx="3281">0.27258333333333334</cx:pt>
          <cx:pt idx="3282">0.24715000000000001</cx:pt>
          <cx:pt idx="3283">0.33361666666666667</cx:pt>
          <cx:pt idx="3284">0.29870000000000002</cx:pt>
          <cx:pt idx="3285">0.14608333333333334</cx:pt>
          <cx:pt idx="3286">0.33361666666666667</cx:pt>
          <cx:pt idx="3287">0.22645000000000001</cx:pt>
          <cx:pt idx="3288">0.10886666666666667</cx:pt>
          <cx:pt idx="3289">0.10996666666666667</cx:pt>
          <cx:pt idx="3290">0.029433333333333332</cx:pt>
          <cx:pt idx="3291">0.31833333333333336</cx:pt>
          <cx:pt idx="3292">0.17274999999999999</cx:pt>
          <cx:pt idx="3293">0.33361666666666667</cx:pt>
          <cx:pt idx="3294">0.33361666666666667</cx:pt>
          <cx:pt idx="3295">0.33615</cx:pt>
          <cx:pt idx="3296">0.03465</cx:pt>
          <cx:pt idx="3297">0.22395000000000001</cx:pt>
          <cx:pt idx="3298">0.058450000000000002</cx:pt>
          <cx:pt idx="3299">0.16966666666666666</cx:pt>
          <cx:pt idx="3300">0.062</cx:pt>
          <cx:pt idx="3301">0.12001666666666666</cx:pt>
          <cx:pt idx="3302">0.040366666666666669</cx:pt>
          <cx:pt idx="3303">0.27000000000000002</cx:pt>
          <cx:pt idx="3304">0.12385</cx:pt>
          <cx:pt idx="3305">0.33500000000000002</cx:pt>
          <cx:pt idx="3306">0.1004</cx:pt>
          <cx:pt idx="3307">0.090716666666666668</cx:pt>
          <cx:pt idx="3308">0.33361666666666667</cx:pt>
          <cx:pt idx="3309">0.11705</cx:pt>
          <cx:pt idx="3310">0.13821666666666665</cx:pt>
          <cx:pt idx="3311">0.10341666666666667</cx:pt>
          <cx:pt idx="3312">0.27266666666666667</cx:pt>
          <cx:pt idx="3313">0.12876666666666667</cx:pt>
          <cx:pt idx="3314">0.28591666666666665</cx:pt>
          <cx:pt idx="3315">0.21584999999999999</cx:pt>
          <cx:pt idx="3316">0.094700000000000006</cx:pt>
          <cx:pt idx="3317">0.17910000000000001</cx:pt>
          <cx:pt idx="3318">0.10493333333333334</cx:pt>
          <cx:pt idx="3319">0.33361666666666667</cx:pt>
          <cx:pt idx="3320">0.29801666666666665</cx:pt>
          <cx:pt idx="3321">0.070783333333333337</cx:pt>
          <cx:pt idx="3322">0.33483333333333332</cx:pt>
          <cx:pt idx="3323">0.28853333333333331</cx:pt>
          <cx:pt idx="3324">0.33361666666666667</cx:pt>
          <cx:pt idx="3325">0.19675000000000001</cx:pt>
          <cx:pt idx="3326">0.19753333333333334</cx:pt>
          <cx:pt idx="3327">0.18253333333333333</cx:pt>
          <cx:pt idx="3328">0.14495</cx:pt>
          <cx:pt idx="3329">0.076566666666666672</cx:pt>
          <cx:pt idx="3330">0.33361666666666667</cx:pt>
          <cx:pt idx="3331">0.17946666666666666</cx:pt>
          <cx:pt idx="3332">0.33361666666666667</cx:pt>
          <cx:pt idx="3333">0.036783333333333335</cx:pt>
          <cx:pt idx="3334">0.090483333333333332</cx:pt>
          <cx:pt idx="3335">0.19466666666666665</cx:pt>
          <cx:pt idx="3336">0.099666666666666667</cx:pt>
          <cx:pt idx="3337">0.33361666666666667</cx:pt>
          <cx:pt idx="3338">0.33361666666666667</cx:pt>
          <cx:pt idx="3339">0.14523333333333333</cx:pt>
          <cx:pt idx="3340">0.33361666666666667</cx:pt>
          <cx:pt idx="3341">0.33615</cx:pt>
          <cx:pt idx="3342">0.1268</cx:pt>
          <cx:pt idx="3343">0.17851666666666666</cx:pt>
          <cx:pt idx="3344">0.10255</cx:pt>
          <cx:pt idx="3345">0.090433333333333338</cx:pt>
          <cx:pt idx="3346">0.048916666666666664</cx:pt>
          <cx:pt idx="3347">0.13818333333333332</cx:pt>
          <cx:pt idx="3348">0.068949999999999997</cx:pt>
          <cx:pt idx="3349">0.33474999999999999</cx:pt>
          <cx:pt idx="3350">0.14671666666666666</cx:pt>
          <cx:pt idx="3351">0.21213333333333334</cx:pt>
          <cx:pt idx="3352">0.17005000000000001</cx:pt>
          <cx:pt idx="3353">0.11363333333333334</cx:pt>
          <cx:pt idx="3354">0.19333333333333333</cx:pt>
          <cx:pt idx="3355">0.086199999999999999</cx:pt>
          <cx:pt idx="3356">0.14968333333333333</cx:pt>
          <cx:pt idx="3357">0.33361666666666667</cx:pt>
          <cx:pt idx="3358">0.088383333333333328</cx:pt>
          <cx:pt idx="3359">0.11721666666666666</cx:pt>
          <cx:pt idx="3360">0.090700000000000003</cx:pt>
          <cx:pt idx="3361">0.33361666666666667</cx:pt>
          <cx:pt idx="3362">0.18035000000000001</cx:pt>
          <cx:pt idx="3363">0.33498333333333336</cx:pt>
          <cx:pt idx="3364">0.33739999999999998</cx:pt>
          <cx:pt idx="3365">0.16188333333333332</cx:pt>
          <cx:pt idx="3366">0.10608333333333334</cx:pt>
          <cx:pt idx="3367">0.01925</cx:pt>
          <cx:pt idx="3368">0.16005</cx:pt>
          <cx:pt idx="3369">0.056050000000000003</cx:pt>
          <cx:pt idx="3370">0.099166666666666667</cx:pt>
          <cx:pt idx="3371">0.12423333333333333</cx:pt>
          <cx:pt idx="3372">0.07878333333333333</cx:pt>
          <cx:pt idx="3373">0.20119999999999999</cx:pt>
          <cx:pt idx="3374">0.089266666666666661</cx:pt>
          <cx:pt idx="3375">0.061633333333333332</cx:pt>
          <cx:pt idx="3376">0.33479999999999999</cx:pt>
          <cx:pt idx="3377">0.33361666666666667</cx:pt>
          <cx:pt idx="3378">0.15961666666666666</cx:pt>
          <cx:pt idx="3379">0.33476666666666666</cx:pt>
          <cx:pt idx="3380">0.33729999999999999</cx:pt>
          <cx:pt idx="3381">0.33361666666666667</cx:pt>
          <cx:pt idx="3382">0.23383333333333334</cx:pt>
          <cx:pt idx="3383">0.21625</cx:pt>
          <cx:pt idx="3384">0.21213333333333334</cx:pt>
          <cx:pt idx="3385">0.33361666666666667</cx:pt>
          <cx:pt idx="3386">0.33361666666666667</cx:pt>
          <cx:pt idx="3387">0.33584999999999998</cx:pt>
          <cx:pt idx="3388">0.13316666666666666</cx:pt>
          <cx:pt idx="3389">0.33361666666666667</cx:pt>
          <cx:pt idx="3390">0.12285</cx:pt>
          <cx:pt idx="3391">0.15081666666666665</cx:pt>
          <cx:pt idx="3392">0.33361666666666667</cx:pt>
          <cx:pt idx="3393">0.12236666666666667</cx:pt>
          <cx:pt idx="3394">0.21296666666666667</cx:pt>
          <cx:pt idx="3395">0.11269999999999999</cx:pt>
          <cx:pt idx="3396">0.33361666666666667</cx:pt>
          <cx:pt idx="3397">0.074366666666666664</cx:pt>
          <cx:pt idx="3398">0.12995000000000001</cx:pt>
          <cx:pt idx="3399">0.035433333333333331</cx:pt>
          <cx:pt idx="3400">0.33361666666666667</cx:pt>
          <cx:pt idx="3401">0.028533333333333334</cx:pt>
          <cx:pt idx="3402">0.039649999999999998</cx:pt>
          <cx:pt idx="3403">0.22456666666666666</cx:pt>
          <cx:pt idx="3404">0.21623333333333333</cx:pt>
          <cx:pt idx="3405">0.33361666666666667</cx:pt>
          <cx:pt idx="3406">0.33615</cx:pt>
          <cx:pt idx="3407">0.11271666666666667</cx:pt>
          <cx:pt idx="3408">0.15376666666666666</cx:pt>
          <cx:pt idx="3409">0.059183333333333331</cx:pt>
          <cx:pt idx="3410">0.33361666666666667</cx:pt>
          <cx:pt idx="3411">0.073183333333333336</cx:pt>
          <cx:pt idx="3412">0.082000000000000003</cx:pt>
          <cx:pt idx="3413">0.061150000000000003</cx:pt>
          <cx:pt idx="3414">0.03688333333333333</cx:pt>
          <cx:pt idx="3415">0.16735</cx:pt>
          <cx:pt idx="3416">0.33361666666666667</cx:pt>
          <cx:pt idx="3417">0.14235</cx:pt>
          <cx:pt idx="3418">0.079750000000000001</cx:pt>
          <cx:pt idx="3419">0.086550000000000002</cx:pt>
          <cx:pt idx="3420">0.053466666666666669</cx:pt>
          <cx:pt idx="3421">0.079133333333333333</cx:pt>
          <cx:pt idx="3422">0.33468333333333333</cx:pt>
          <cx:pt idx="3423">0.026100000000000002</cx:pt>
          <cx:pt idx="3424">0.15475</cx:pt>
          <cx:pt idx="3425">0.16039999999999999</cx:pt>
          <cx:pt idx="3426">0.034716666666666667</cx:pt>
          <cx:pt idx="3427">0.1147</cx:pt>
          <cx:pt idx="3428">0.076816666666666672</cx:pt>
          <cx:pt idx="3429">0.24335000000000001</cx:pt>
          <cx:pt idx="3430">0.16776666666666668</cx:pt>
          <cx:pt idx="3431">0.15946666666666667</cx:pt>
          <cx:pt idx="3432">0.040766666666666666</cx:pt>
          <cx:pt idx="3433">0.15721666666666667</cx:pt>
          <cx:pt idx="3434">0.15559999999999999</cx:pt>
          <cx:pt idx="3435">0.19744999999999999</cx:pt>
          <cx:pt idx="3436">0.1585</cx:pt>
          <cx:pt idx="3437">0.13433333333333333</cx:pt>
          <cx:pt idx="3438">0.33361666666666667</cx:pt>
          <cx:pt idx="3439">0.17315</cx:pt>
          <cx:pt idx="3440">0.08143333333333333</cx:pt>
          <cx:pt idx="3441">0.083699999999999997</cx:pt>
          <cx:pt idx="3442">0.10391666666666667</cx:pt>
          <cx:pt idx="3443">0.19081666666666666</cx:pt>
          <cx:pt idx="3444">0.23588333333333333</cx:pt>
          <cx:pt idx="3445">0.045433333333333333</cx:pt>
          <cx:pt idx="3446">0.13220000000000001</cx:pt>
          <cx:pt idx="3447">0.10408333333333333</cx:pt>
          <cx:pt idx="3448">0.23335</cx:pt>
          <cx:pt idx="3449">0.20396666666666666</cx:pt>
          <cx:pt idx="3450">0.14115</cx:pt>
          <cx:pt idx="3451">0.33361666666666667</cx:pt>
          <cx:pt idx="3452">0.33611666666666667</cx:pt>
          <cx:pt idx="3453">0.16391666666666665</cx:pt>
          <cx:pt idx="3454">0.33361666666666667</cx:pt>
          <cx:pt idx="3455">0.23805000000000001</cx:pt>
          <cx:pt idx="3456">0.061233333333333334</cx:pt>
          <cx:pt idx="3457">0.0339</cx:pt>
          <cx:pt idx="3458">0.067750000000000005</cx:pt>
          <cx:pt idx="3459">0.065549999999999997</cx:pt>
          <cx:pt idx="3460">0.22466666666666665</cx:pt>
          <cx:pt idx="3461">0.33361666666666667</cx:pt>
          <cx:pt idx="3462">0.33361666666666667</cx:pt>
          <cx:pt idx="3463">0.1948</cx:pt>
          <cx:pt idx="3464">0.21161666666666668</cx:pt>
          <cx:pt idx="3465">0.070533333333333337</cx:pt>
          <cx:pt idx="3466">0.33361666666666667</cx:pt>
          <cx:pt idx="3467">0.022733333333333335</cx:pt>
          <cx:pt idx="3468">0.052466666666666668</cx:pt>
          <cx:pt idx="3469">0.13475000000000001</cx:pt>
          <cx:pt idx="3470">0.1605</cx:pt>
          <cx:pt idx="3471">0.12126666666666666</cx:pt>
          <cx:pt idx="3472">0.33361666666666667</cx:pt>
          <cx:pt idx="3473">0.0872</cx:pt>
          <cx:pt idx="3474">0.010766666666666667</cx:pt>
          <cx:pt idx="3475">0.10161666666666666</cx:pt>
          <cx:pt idx="3476">0.10185</cx:pt>
          <cx:pt idx="3477">0.33361666666666667</cx:pt>
          <cx:pt idx="3478">0.068366666666666673</cx:pt>
          <cx:pt idx="3479">0.14423333333333332</cx:pt>
          <cx:pt idx="3480">0.33361666666666667</cx:pt>
          <cx:pt idx="3481">0.040849999999999997</cx:pt>
          <cx:pt idx="3482">0.16183333333333333</cx:pt>
          <cx:pt idx="3483">0.0068333333333333336</cx:pt>
          <cx:pt idx="3484">0.12603333333333333</cx:pt>
          <cx:pt idx="3485">0.33361666666666667</cx:pt>
          <cx:pt idx="3486">0.17053333333333334</cx:pt>
          <cx:pt idx="3487">0.041950000000000001</cx:pt>
          <cx:pt idx="3488">0.22178333333333333</cx:pt>
          <cx:pt idx="3489">0.33361666666666667</cx:pt>
          <cx:pt idx="3490">0.066600000000000006</cx:pt>
          <cx:pt idx="3491">0.054133333333333332</cx:pt>
          <cx:pt idx="3492">0.19803333333333334</cx:pt>
          <cx:pt idx="3493">0.044466666666666668</cx:pt>
          <cx:pt idx="3494">0.044850000000000001</cx:pt>
          <cx:pt idx="3495">0.33361666666666667</cx:pt>
          <cx:pt idx="3496">0.062383333333333332</cx:pt>
          <cx:pt idx="3497">0.33361666666666667</cx:pt>
          <cx:pt idx="3498">0.23993333333333333</cx:pt>
          <cx:pt idx="3499">0.038399999999999997</cx:pt>
          <cx:pt idx="3500">0.083916666666666667</cx:pt>
          <cx:pt idx="3501">0.33361666666666667</cx:pt>
          <cx:pt idx="3502">0.33361666666666667</cx:pt>
          <cx:pt idx="3503">0.26428333333333331</cx:pt>
          <cx:pt idx="3504">0.11156666666666666</cx:pt>
          <cx:pt idx="3505">0.33361666666666667</cx:pt>
          <cx:pt idx="3506">0.10151666666666667</cx:pt>
          <cx:pt idx="3507">0.0046499999999999996</cx:pt>
          <cx:pt idx="3508">0.33361666666666667</cx:pt>
          <cx:pt idx="3509">0.048483333333333337</cx:pt>
          <cx:pt idx="3510">0.20713333333333334</cx:pt>
          <cx:pt idx="3511">0.27338333333333331</cx:pt>
          <cx:pt idx="3512">0.33361666666666667</cx:pt>
          <cx:pt idx="3513">0.19106666666666666</cx:pt>
          <cx:pt idx="3514">0.22775000000000001</cx:pt>
          <cx:pt idx="3515">0.20860000000000001</cx:pt>
          <cx:pt idx="3516">0.0511</cx:pt>
          <cx:pt idx="3517">0.068566666666666665</cx:pt>
          <cx:pt idx="3518">0.33361666666666667</cx:pt>
          <cx:pt idx="3519">0.33361666666666667</cx:pt>
          <cx:pt idx="3520">0.32278333333333331</cx:pt>
          <cx:pt idx="3521">0.33361666666666667</cx:pt>
          <cx:pt idx="3522">0.23463333333333333</cx:pt>
          <cx:pt idx="3523">0.22243333333333334</cx:pt>
          <cx:pt idx="3524">0.33546666666666669</cx:pt>
          <cx:pt idx="3525">0.27145000000000002</cx:pt>
          <cx:pt idx="3526">0.13436666666666666</cx:pt>
          <cx:pt idx="3527">0.33361666666666667</cx:pt>
          <cx:pt idx="3528">0.088066666666666668</cx:pt>
          <cx:pt idx="3529">0.066750000000000004</cx:pt>
          <cx:pt idx="3530">0.091283333333333327</cx:pt>
          <cx:pt idx="3531">0.10555</cx:pt>
          <cx:pt idx="3532">0.022783333333333333</cx:pt>
          <cx:pt idx="3533">0.33361666666666667</cx:pt>
          <cx:pt idx="3534">0.33361666666666667</cx:pt>
          <cx:pt idx="3535">0.17371666666666666</cx:pt>
          <cx:pt idx="3536">0.15035000000000001</cx:pt>
          <cx:pt idx="3537">0.32068333333333332</cx:pt>
          <cx:pt idx="3538">0.13023333333333334</cx:pt>
          <cx:pt idx="3539">0.10161666666666666</cx:pt>
          <cx:pt idx="3540">0.33491666666666664</cx:pt>
          <cx:pt idx="3541">0.23068333333333332</cx:pt>
          <cx:pt idx="3542">0.086999999999999994</cx:pt>
          <cx:pt idx="3543">0.33361666666666667</cx:pt>
          <cx:pt idx="3544">0.32191666666666668</cx:pt>
          <cx:pt idx="3545">0.33361666666666667</cx:pt>
          <cx:pt idx="3546">0.13335</cx:pt>
          <cx:pt idx="3547">0.033883333333333335</cx:pt>
          <cx:pt idx="3548">0.33361666666666667</cx:pt>
          <cx:pt idx="3549">0.33361666666666667</cx:pt>
          <cx:pt idx="3550">0.17021666666666666</cx:pt>
          <cx:pt idx="3551">0.18868333333333334</cx:pt>
          <cx:pt idx="3552">0.13600000000000001</cx:pt>
          <cx:pt idx="3553">0.062149999999999997</cx:pt>
          <cx:pt idx="3554">0.06561666666666667</cx:pt>
          <cx:pt idx="3555">0.33361666666666667</cx:pt>
          <cx:pt idx="3556">0.056266666666666666</cx:pt>
          <cx:pt idx="3557">0.053616666666666667</cx:pt>
          <cx:pt idx="3558">0.33361666666666667</cx:pt>
          <cx:pt idx="3559">0.11101666666666667</cx:pt>
          <cx:pt idx="3560">0.24901666666666666</cx:pt>
          <cx:pt idx="3561">0.33568333333333333</cx:pt>
          <cx:pt idx="3562">0.1114</cx:pt>
          <cx:pt idx="3563">0.19075</cx:pt>
          <cx:pt idx="3564">0.22411666666666666</cx:pt>
          <cx:pt idx="3565">0.14545</cx:pt>
          <cx:pt idx="3566">0.18168333333333334</cx:pt>
          <cx:pt idx="3567">0.27041666666666669</cx:pt>
          <cx:pt idx="3568">0.33361666666666667</cx:pt>
          <cx:pt idx="3569">0.16005</cx:pt>
          <cx:pt idx="3570">0.17403333333333335</cx:pt>
          <cx:pt idx="3571">0.33361666666666667</cx:pt>
          <cx:pt idx="3572">0.2949</cx:pt>
          <cx:pt idx="3573">0.12646666666666667</cx:pt>
          <cx:pt idx="3574">0.28098333333333331</cx:pt>
          <cx:pt idx="3575">0.33610000000000001</cx:pt>
          <cx:pt idx="3576">0.21460000000000001</cx:pt>
          <cx:pt idx="3577">0.33361666666666667</cx:pt>
          <cx:pt idx="3578">0.31011666666666665</cx:pt>
          <cx:pt idx="3579">0.33361666666666667</cx:pt>
          <cx:pt idx="3580">0.33493333333333336</cx:pt>
          <cx:pt idx="3581">0.33361666666666667</cx:pt>
          <cx:pt idx="3582">0.14771666666666666</cx:pt>
          <cx:pt idx="3583">0.33361666666666667</cx:pt>
          <cx:pt idx="3584">0.26958333333333334</cx:pt>
          <cx:pt idx="3585">0.083816666666666664</cx:pt>
          <cx:pt idx="3586">0.06643333333333333</cx:pt>
          <cx:pt idx="3587">0.064283333333333331</cx:pt>
          <cx:pt idx="3588">0.13813333333333333</cx:pt>
          <cx:pt idx="3589">0.18551666666666666</cx:pt>
          <cx:pt idx="3590">0.11715</cx:pt>
          <cx:pt idx="3591">0.15508333333333332</cx:pt>
          <cx:pt idx="3592">0.1124</cx:pt>
          <cx:pt idx="3593">0.24575</cx:pt>
          <cx:pt idx="3594">0.33361666666666667</cx:pt>
          <cx:pt idx="3595">0.044016666666666669</cx:pt>
          <cx:pt idx="3596">0.079949999999999993</cx:pt>
          <cx:pt idx="3597">0.33361666666666667</cx:pt>
          <cx:pt idx="3598">0.14646666666666666</cx:pt>
          <cx:pt idx="3599">0.027866666666666668</cx:pt>
          <cx:pt idx="3600">0.14856666666666668</cx:pt>
          <cx:pt idx="3601">0.10596666666666667</cx:pt>
          <cx:pt idx="3602">0.080250000000000002</cx:pt>
          <cx:pt idx="3603">0.19739999999999999</cx:pt>
          <cx:pt idx="3604">0.27973333333333333</cx:pt>
          <cx:pt idx="3605">0.042766666666666668</cx:pt>
          <cx:pt idx="3606">0.33361666666666667</cx:pt>
          <cx:pt idx="3607">0.18211666666666668</cx:pt>
          <cx:pt idx="3608">0.17406666666666668</cx:pt>
          <cx:pt idx="3609">0.09056666666666667</cx:pt>
          <cx:pt idx="3610">0.33361666666666667</cx:pt>
          <cx:pt idx="3611">0.0613</cx:pt>
          <cx:pt idx="3612">0.068416666666666667</cx:pt>
          <cx:pt idx="3613">0.067333333333333328</cx:pt>
          <cx:pt idx="3614">0.094350000000000003</cx:pt>
          <cx:pt idx="3615">0.22509999999999999</cx:pt>
          <cx:pt idx="3616">0.21918333333333334</cx:pt>
          <cx:pt idx="3617">0.10446666666666667</cx:pt>
          <cx:pt idx="3618">0.08613333333333334</cx:pt>
          <cx:pt idx="3619">0.085183333333333333</cx:pt>
          <cx:pt idx="3620">0.086800000000000002</cx:pt>
          <cx:pt idx="3621">0.037733333333333334</cx:pt>
          <cx:pt idx="3622">0.13943333333333333</cx:pt>
          <cx:pt idx="3623">0.13221666666666668</cx:pt>
          <cx:pt idx="3624">0.10349999999999999</cx:pt>
          <cx:pt idx="3625">0.18743333333333334</cx:pt>
          <cx:pt idx="3626">0.17636666666666667</cx:pt>
          <cx:pt idx="3627">0.10288333333333333</cx:pt>
          <cx:pt idx="3628">0.14908333333333335</cx:pt>
          <cx:pt idx="3629">0.11765</cx:pt>
          <cx:pt idx="3630">0.16686666666666666</cx:pt>
          <cx:pt idx="3631">0.11915000000000001</cx:pt>
          <cx:pt idx="3632">0.13308333333333333</cx:pt>
          <cx:pt idx="3633">0.33361666666666667</cx:pt>
          <cx:pt idx="3634">0.33361666666666667</cx:pt>
          <cx:pt idx="3635">0.13441666666666666</cx:pt>
          <cx:pt idx="3636">0.10713333333333333</cx:pt>
          <cx:pt idx="3637">0.18631666666666666</cx:pt>
          <cx:pt idx="3638">0.10236666666666666</cx:pt>
          <cx:pt idx="3639">0.33498333333333336</cx:pt>
          <cx:pt idx="3640">0.22739999999999999</cx:pt>
          <cx:pt idx="3641">0.11153333333333333</cx:pt>
          <cx:pt idx="3642">0.33361666666666667</cx:pt>
          <cx:pt idx="3643">0.15384999999999999</cx:pt>
          <cx:pt idx="3644">0.15425</cx:pt>
          <cx:pt idx="3645">0.24775</cx:pt>
          <cx:pt idx="3646">0.15228333333333333</cx:pt>
          <cx:pt idx="3647">0.33361666666666667</cx:pt>
          <cx:pt idx="3648">0.33361666666666667</cx:pt>
          <cx:pt idx="3649">0.15241666666666667</cx:pt>
          <cx:pt idx="3650">0.15186666666666668</cx:pt>
          <cx:pt idx="3651">0.10835</cx:pt>
          <cx:pt idx="3652">0.27416666666666667</cx:pt>
          <cx:pt idx="3653">0.22551666666666667</cx:pt>
          <cx:pt idx="3654">0.16163333333333332</cx:pt>
          <cx:pt idx="3655">0.10588333333333333</cx:pt>
          <cx:pt idx="3656">0.11731666666666667</cx:pt>
          <cx:pt idx="3657">0.059833333333333336</cx:pt>
          <cx:pt idx="3658">0.17736666666666667</cx:pt>
          <cx:pt idx="3659">0.10411666666666666</cx:pt>
          <cx:pt idx="3660">0.13120000000000001</cx:pt>
          <cx:pt idx="3661">0.11596666666666666</cx:pt>
          <cx:pt idx="3662">0.10876666666666666</cx:pt>
          <cx:pt idx="3663">0.092416666666666661</cx:pt>
          <cx:pt idx="3664">0.13821666666666665</cx:pt>
          <cx:pt idx="3665">0.33361666666666667</cx:pt>
          <cx:pt idx="3666">0.17599999999999999</cx:pt>
          <cx:pt idx="3667">0.13139999999999999</cx:pt>
          <cx:pt idx="3668">0.036216666666666668</cx:pt>
          <cx:pt idx="3669">0.085783333333333336</cx:pt>
          <cx:pt idx="3670">0.13813333333333333</cx:pt>
          <cx:pt idx="3671">0.049866666666666663</cx:pt>
          <cx:pt idx="3672">0.051249999999999997</cx:pt>
          <cx:pt idx="3673">0.079649999999999999</cx:pt>
          <cx:pt idx="3674">0.050033333333333332</cx:pt>
          <cx:pt idx="3675">0.032099999999999997</cx:pt>
          <cx:pt idx="3676">0.13073333333333334</cx:pt>
          <cx:pt idx="3677">0.3347</cx:pt>
          <cx:pt idx="3678">0.20416666666666666</cx:pt>
          <cx:pt idx="3679">0.060533333333333335</cx:pt>
          <cx:pt idx="3680">0.08401666666666667</cx:pt>
          <cx:pt idx="3681">0.086366666666666661</cx:pt>
          <cx:pt idx="3682">0.067016666666666669</cx:pt>
          <cx:pt idx="3683">0.12015000000000001</cx:pt>
          <cx:pt idx="3684">0.067033333333333334</cx:pt>
          <cx:pt idx="3685">0.047183333333333334</cx:pt>
          <cx:pt idx="3686">0.33361666666666667</cx:pt>
          <cx:pt idx="3687">0.044549999999999999</cx:pt>
          <cx:pt idx="3688">0.2472</cx:pt>
          <cx:pt idx="3689">0.33489999999999998</cx:pt>
          <cx:pt idx="3690">0.19606666666666667</cx:pt>
          <cx:pt idx="3691">0.12438333333333333</cx:pt>
          <cx:pt idx="3692">0.05475</cx:pt>
          <cx:pt idx="3693">0.33361666666666667</cx:pt>
          <cx:pt idx="3694">0.077083333333333337</cx:pt>
          <cx:pt idx="3695">0.16070000000000001</cx:pt>
          <cx:pt idx="3696">0.028383333333333333</cx:pt>
          <cx:pt idx="3697">0.083799999999999999</cx:pt>
          <cx:pt idx="3698">0.33361666666666667</cx:pt>
          <cx:pt idx="3699">0.15468333333333334</cx:pt>
          <cx:pt idx="3700">0.12195</cx:pt>
          <cx:pt idx="3701">0.18506666666666666</cx:pt>
          <cx:pt idx="3702">0.14760000000000001</cx:pt>
          <cx:pt idx="3703">0.33501666666666668</cx:pt>
          <cx:pt idx="3704">0.097783333333333333</cx:pt>
          <cx:pt idx="3705">0.063116666666666668</cx:pt>
          <cx:pt idx="3706">0.16883333333333334</cx:pt>
          <cx:pt idx="3707">0.059366666666666665</cx:pt>
          <cx:pt idx="3708">0.16061666666666666</cx:pt>
          <cx:pt idx="3709">0.044533333333333334</cx:pt>
          <cx:pt idx="3710">0.33361666666666667</cx:pt>
          <cx:pt idx="3711">0.027733333333333332</cx:pt>
          <cx:pt idx="3712">0.33361666666666667</cx:pt>
          <cx:pt idx="3713">0.14241666666666666</cx:pt>
          <cx:pt idx="3714">0.33361666666666667</cx:pt>
          <cx:pt idx="3715">0.33361666666666667</cx:pt>
          <cx:pt idx="3716">0.074116666666666664</cx:pt>
          <cx:pt idx="3717">0.14015</cx:pt>
          <cx:pt idx="3718">0.096016666666666667</cx:pt>
          <cx:pt idx="3719">0.33496666666666669</cx:pt>
          <cx:pt idx="3720">0.22489999999999999</cx:pt>
          <cx:pt idx="3721">0.29411666666666669</cx:pt>
          <cx:pt idx="3722">0.16728333333333334</cx:pt>
          <cx:pt idx="3723">0.33361666666666667</cx:pt>
          <cx:pt idx="3724">0.086816666666666667</cx:pt>
          <cx:pt idx="3725">0.079783333333333331</cx:pt>
          <cx:pt idx="3726">0.33361666666666667</cx:pt>
          <cx:pt idx="3727">0.28641666666666665</cx:pt>
          <cx:pt idx="3728">0.33361666666666667</cx:pt>
          <cx:pt idx="3729">0.10018333333333333</cx:pt>
          <cx:pt idx="3730">0.22091666666666668</cx:pt>
          <cx:pt idx="3731">0.08826666666666666</cx:pt>
          <cx:pt idx="3732">0.33361666666666667</cx:pt>
          <cx:pt idx="3733">0.10098333333333333</cx:pt>
          <cx:pt idx="3734">0.33361666666666667</cx:pt>
          <cx:pt idx="3735">0.33361666666666667</cx:pt>
          <cx:pt idx="3736">0.085316666666666666</cx:pt>
          <cx:pt idx="3737">0.082199999999999995</cx:pt>
          <cx:pt idx="3738">0.33361666666666667</cx:pt>
          <cx:pt idx="3739">0.095049999999999996</cx:pt>
          <cx:pt idx="3740">0.33361666666666667</cx:pt>
          <cx:pt idx="3741">0.20803333333333332</cx:pt>
          <cx:pt idx="3742">0.07248333333333333</cx:pt>
          <cx:pt idx="3743">0.33361666666666667</cx:pt>
          <cx:pt idx="3744">0.33361666666666667</cx:pt>
          <cx:pt idx="3745">0.10383333333333333</cx:pt>
          <cx:pt idx="3746">0.092549999999999993</cx:pt>
          <cx:pt idx="3747">0.23285</cx:pt>
          <cx:pt idx="3748">0.25553333333333333</cx:pt>
          <cx:pt idx="3749">0.060299999999999999</cx:pt>
          <cx:pt idx="3750">0.039716666666666664</cx:pt>
          <cx:pt idx="3751">0.33361666666666667</cx:pt>
          <cx:pt idx="3752">0.16271666666666668</cx:pt>
          <cx:pt idx="3753">0.014016666666666667</cx:pt>
          <cx:pt idx="3754">0.076916666666666661</cx:pt>
          <cx:pt idx="3755">0.080416666666666664</cx:pt>
          <cx:pt idx="3756">0.19489999999999999</cx:pt>
          <cx:pt idx="3757">0.07011666666666666</cx:pt>
          <cx:pt idx="3758">1</cx:pt>
          <cx:pt idx="3759">0.17255000000000001</cx:pt>
          <cx:pt idx="3760">0.19739999999999999</cx:pt>
          <cx:pt idx="3761">0.14355000000000001</cx:pt>
          <cx:pt idx="3762">0.11</cx:pt>
          <cx:pt idx="3763">0.33361666666666667</cx:pt>
          <cx:pt idx="3764">0.33621666666666666</cx:pt>
          <cx:pt idx="3765">0.33858333333333335</cx:pt>
          <cx:pt idx="3766">0.33361666666666667</cx:pt>
          <cx:pt idx="3767">0.15108333333333332</cx:pt>
          <cx:pt idx="3768">0.13518333333333332</cx:pt>
          <cx:pt idx="3769">0.061749999999999999</cx:pt>
          <cx:pt idx="3770">0.33361666666666667</cx:pt>
          <cx:pt idx="3771">0.071749999999999994</cx:pt>
          <cx:pt idx="3772">0.10059999999999999</cx:pt>
          <cx:pt idx="3773">0.12925</cx:pt>
          <cx:pt idx="3774">0.21540000000000001</cx:pt>
          <cx:pt idx="3775">0.088933333333333336</cx:pt>
          <cx:pt idx="3776">0.091533333333333328</cx:pt>
          <cx:pt idx="3777">0.23515</cx:pt>
          <cx:pt idx="3778">0.052033333333333334</cx:pt>
          <cx:pt idx="3779">0.28494999999999998</cx:pt>
          <cx:pt idx="3780">0.33361666666666667</cx:pt>
          <cx:pt idx="3781">0.15826666666666667</cx:pt>
          <cx:pt idx="3782">0.23361666666666667</cx:pt>
          <cx:pt idx="3783">0.11293333333333333</cx:pt>
          <cx:pt idx="3784">0.032833333333333332</cx:pt>
          <cx:pt idx="3785">0.1981</cx:pt>
          <cx:pt idx="3786">0.33361666666666667</cx:pt>
          <cx:pt idx="3787">0.045866666666666667</cx:pt>
          <cx:pt idx="3788">0.33834999999999998</cx:pt>
          <cx:pt idx="3789">0.33361666666666667</cx:pt>
          <cx:pt idx="3790">0.1651</cx:pt>
          <cx:pt idx="3791">0.027400000000000001</cx:pt>
          <cx:pt idx="3792">0.3347</cx:pt>
          <cx:pt idx="3793">0.17531666666666668</cx:pt>
          <cx:pt idx="3794">0.25819999999999999</cx:pt>
          <cx:pt idx="3795">0.07906666666666666</cx:pt>
          <cx:pt idx="3796">0.14710000000000001</cx:pt>
          <cx:pt idx="3797">0.085500000000000007</cx:pt>
          <cx:pt idx="3798">0.15759999999999999</cx:pt>
          <cx:pt idx="3799">0.25803333333333334</cx:pt>
          <cx:pt idx="3800">0.062966666666666671</cx:pt>
          <cx:pt idx="3801">0.33361666666666667</cx:pt>
          <cx:pt idx="3802">0.15788333333333332</cx:pt>
          <cx:pt idx="3803">0.33361666666666667</cx:pt>
          <cx:pt idx="3804">0.04898333333333333</cx:pt>
          <cx:pt idx="3805">0.075749999999999998</cx:pt>
          <cx:pt idx="3806">0.071883333333333327</cx:pt>
          <cx:pt idx="3807">0.33476666666666666</cx:pt>
          <cx:pt idx="3808">0.14013333333333333</cx:pt>
          <cx:pt idx="3809">0.31154999999999999</cx:pt>
          <cx:pt idx="3810">0.12611666666666665</cx:pt>
          <cx:pt idx="3811">0.33361666666666667</cx:pt>
          <cx:pt idx="3812">0.1205</cx:pt>
          <cx:pt idx="3813">0.075233333333333333</cx:pt>
          <cx:pt idx="3814">0.084566666666666665</cx:pt>
          <cx:pt idx="3815">0.10741666666666666</cx:pt>
          <cx:pt idx="3816">0.19416666666666665</cx:pt>
          <cx:pt idx="3817">0.16826666666666668</cx:pt>
          <cx:pt idx="3818">0.099883333333333338</cx:pt>
          <cx:pt idx="3819">0.025333333333333333</cx:pt>
          <cx:pt idx="3820">0.19688333333333333</cx:pt>
          <cx:pt idx="3821">0.10271666666666666</cx:pt>
          <cx:pt idx="3822">0.053366666666666666</cx:pt>
          <cx:pt idx="3823">0.13603333333333334</cx:pt>
          <cx:pt idx="3824">0.089383333333333329</cx:pt>
          <cx:pt idx="3825">0.16831666666666667</cx:pt>
          <cx:pt idx="3826">0.11550000000000001</cx:pt>
          <cx:pt idx="3827">0.16164999999999999</cx:pt>
          <cx:pt idx="3828">0.032199999999999999</cx:pt>
          <cx:pt idx="3829">0.15671666666666667</cx:pt>
          <cx:pt idx="3830">0.051733333333333333</cx:pt>
          <cx:pt idx="3831">0.043749999999999997</cx:pt>
          <cx:pt idx="3832">0.21056666666666668</cx:pt>
          <cx:pt idx="3833">0.076533333333333328</cx:pt>
          <cx:pt idx="3834">0.056599999999999998</cx:pt>
          <cx:pt idx="3835">0.062333333333333331</cx:pt>
          <cx:pt idx="3836">0.22943333333333332</cx:pt>
          <cx:pt idx="3837">0.13411666666666666</cx:pt>
          <cx:pt idx="3838">0.13869999999999999</cx:pt>
          <cx:pt idx="3839">0.14078333333333334</cx:pt>
          <cx:pt idx="3840">0.18071666666666666</cx:pt>
          <cx:pt idx="3841">0.11443333333333333</cx:pt>
          <cx:pt idx="3842">0.18683333333333332</cx:pt>
          <cx:pt idx="3843">0.29478333333333334</cx:pt>
          <cx:pt idx="3844">0.09003333333333334</cx:pt>
          <cx:pt idx="3845">0.090550000000000005</cx:pt>
          <cx:pt idx="3846">0.10818333333333334</cx:pt>
          <cx:pt idx="3847">0.33361666666666667</cx:pt>
          <cx:pt idx="3848">0.065916666666666665</cx:pt>
          <cx:pt idx="3849">0.098083333333333328</cx:pt>
          <cx:pt idx="3850">0.088066666666666668</cx:pt>
          <cx:pt idx="3851">0.046883333333333332</cx:pt>
          <cx:pt idx="3852">0.12858333333333333</cx:pt>
          <cx:pt idx="3853">0.24121666666666666</cx:pt>
          <cx:pt idx="3854">0.33361666666666667</cx:pt>
          <cx:pt idx="3855">0.33361666666666667</cx:pt>
          <cx:pt idx="3856">0.060866666666666666</cx:pt>
          <cx:pt idx="3857">0.33483333333333332</cx:pt>
          <cx:pt idx="3858">0.050583333333333334</cx:pt>
          <cx:pt idx="3859">0.33491666666666664</cx:pt>
          <cx:pt idx="3860">0.13953333333333334</cx:pt>
          <cx:pt idx="3861">0.10181666666666667</cx:pt>
          <cx:pt idx="3862">0.25718333333333332</cx:pt>
          <cx:pt idx="3863">0.23139999999999999</cx:pt>
          <cx:pt idx="3864">0.20671666666666666</cx:pt>
          <cx:pt idx="3865">0.33361666666666667</cx:pt>
          <cx:pt idx="3866">0.33361666666666667</cx:pt>
          <cx:pt idx="3867">0.25138333333333335</cx:pt>
          <cx:pt idx="3868">0.17876666666666666</cx:pt>
          <cx:pt idx="3869">0.11636666666666666</cx:pt>
          <cx:pt idx="3870">0.33361666666666667</cx:pt>
          <cx:pt idx="3871">0.10431666666666667</cx:pt>
          <cx:pt idx="3872">0.065000000000000002</cx:pt>
          <cx:pt idx="3873">0.082866666666666672</cx:pt>
          <cx:pt idx="3874">0.19031666666666666</cx:pt>
          <cx:pt idx="3875">0.18241666666666667</cx:pt>
          <cx:pt idx="3876">0.067900000000000002</cx:pt>
          <cx:pt idx="3877">0.18656666666666666</cx:pt>
          <cx:pt idx="3878">0.085133333333333339</cx:pt>
          <cx:pt idx="3879">0.096683333333333329</cx:pt>
          <cx:pt idx="3880">0.19533333333333333</cx:pt>
          <cx:pt idx="3881">0.33361666666666667</cx:pt>
          <cx:pt idx="3882">0.33361666666666667</cx:pt>
          <cx:pt idx="3883">0.33361666666666667</cx:pt>
          <cx:pt idx="3884">0.20235</cx:pt>
          <cx:pt idx="3885">0.24678333333333333</cx:pt>
          <cx:pt idx="3886">0.33489999999999998</cx:pt>
          <cx:pt idx="3887">0.21006666666666668</cx:pt>
          <cx:pt idx="3888">0.14888333333333334</cx:pt>
          <cx:pt idx="3889">0.13145000000000001</cx:pt>
          <cx:pt idx="3890">0.33476666666666666</cx:pt>
          <cx:pt idx="3891">0.16259999999999999</cx:pt>
          <cx:pt idx="3892">0.1045</cx:pt>
          <cx:pt idx="3893">0.081616666666666671</cx:pt>
          <cx:pt idx="3894">0.051549999999999999</cx:pt>
          <cx:pt idx="3895">0.10426666666666666</cx:pt>
          <cx:pt idx="3896">0.043233333333333332</cx:pt>
          <cx:pt idx="3897">0.068116666666666673</cx:pt>
          <cx:pt idx="3898">0.1905</cx:pt>
          <cx:pt idx="3899">0.14436666666666667</cx:pt>
          <cx:pt idx="3900">0.18633333333333332</cx:pt>
          <cx:pt idx="3901">0.25468333333333332</cx:pt>
          <cx:pt idx="3902">0.18636666666666668</cx:pt>
          <cx:pt idx="3903">0.17000000000000001</cx:pt>
          <cx:pt idx="3904">0.084366666666666673</cx:pt>
          <cx:pt idx="3905">0.13938333333333333</cx:pt>
          <cx:pt idx="3906">0.15554999999999999</cx:pt>
          <cx:pt idx="3907">0.053016666666666663</cx:pt>
          <cx:pt idx="3908">0.33361666666666667</cx:pt>
          <cx:pt idx="3909">0.10726666666666666</cx:pt>
          <cx:pt idx="3910">0.24203333333333332</cx:pt>
          <cx:pt idx="3911">0.18253333333333333</cx:pt>
          <cx:pt idx="3912">0.063016666666666665</cx:pt>
          <cx:pt idx="3913">0.33361666666666667</cx:pt>
          <cx:pt idx="3914">0.14931666666666665</cx:pt>
          <cx:pt idx="3915">0.27898333333333336</cx:pt>
          <cx:pt idx="3916">0.10778333333333333</cx:pt>
          <cx:pt idx="3917">0.33361666666666667</cx:pt>
          <cx:pt idx="3918">0.14196666666666666</cx:pt>
          <cx:pt idx="3919">0.23731666666666668</cx:pt>
          <cx:pt idx="3920">0.26815</cx:pt>
          <cx:pt idx="3921">0.097500000000000003</cx:pt>
          <cx:pt idx="3922">0.27001666666666668</cx:pt>
          <cx:pt idx="3923">0.045900000000000003</cx:pt>
          <cx:pt idx="3924">0.06331666666666666</cx:pt>
          <cx:pt idx="3925">0.08748333333333333</cx:pt>
          <cx:pt idx="3926">0.091783333333333328</cx:pt>
          <cx:pt idx="3927">0.33361666666666667</cx:pt>
          <cx:pt idx="3928">0.16586666666666666</cx:pt>
          <cx:pt idx="3929">0.21668333333333334</cx:pt>
          <cx:pt idx="3930">0.22343333333333334</cx:pt>
          <cx:pt idx="3931">0.14038333333333333</cx:pt>
          <cx:pt idx="3932">0.16514999999999999</cx:pt>
          <cx:pt idx="3933">0.057149999999999999</cx:pt>
          <cx:pt idx="3934">0.12598333333333334</cx:pt>
          <cx:pt idx="3935">0.10085</cx:pt>
          <cx:pt idx="3936">0.18256666666666665</cx:pt>
          <cx:pt idx="3937">0.33361666666666667</cx:pt>
          <cx:pt idx="3938">0.048666666666666664</cx:pt>
          <cx:pt idx="3939">0.079483333333333336</cx:pt>
          <cx:pt idx="3940">0.15501666666666666</cx:pt>
          <cx:pt idx="3941">0.050633333333333336</cx:pt>
          <cx:pt idx="3942">0.18483333333333332</cx:pt>
          <cx:pt idx="3943">0.096566666666666662</cx:pt>
          <cx:pt idx="3944">0.15988333333333332</cx:pt>
          <cx:pt idx="3945">0.19263333333333332</cx:pt>
          <cx:pt idx="3946">0.069633333333333339</cx:pt>
          <cx:pt idx="3947">0.060683333333333332</cx:pt>
          <cx:pt idx="3948">0.25798333333333334</cx:pt>
          <cx:pt idx="3949">0.23435</cx:pt>
          <cx:pt idx="3950">0.068466666666666662</cx:pt>
          <cx:pt idx="3951">0.16594999999999999</cx:pt>
          <cx:pt idx="3952">0.10525</cx:pt>
          <cx:pt idx="3953">0.07088333333333334</cx:pt>
          <cx:pt idx="3954">0.20198333333333332</cx:pt>
          <cx:pt idx="3955">0.10726666666666666</cx:pt>
          <cx:pt idx="3956">0.16238333333333332</cx:pt>
          <cx:pt idx="3957">0.099949999999999997</cx:pt>
          <cx:pt idx="3958">0.23636666666666667</cx:pt>
          <cx:pt idx="3959">0.077533333333333329</cx:pt>
          <cx:pt idx="3960">0.17683333333333334</cx:pt>
          <cx:pt idx="3961">0.24665000000000001</cx:pt>
          <cx:pt idx="3962">0.10713333333333333</cx:pt>
          <cx:pt idx="3963">0.14958333333333335</cx:pt>
          <cx:pt idx="3964">0.11868333333333334</cx:pt>
          <cx:pt idx="3965">0.155</cx:pt>
          <cx:pt idx="3966">0.10580000000000001</cx:pt>
          <cx:pt idx="3967">0.075316666666666671</cx:pt>
          <cx:pt idx="3968">0.057316666666666669</cx:pt>
          <cx:pt idx="3969">0.10048333333333333</cx:pt>
          <cx:pt idx="3970">0.065600000000000006</cx:pt>
          <cx:pt idx="3971">0.058383333333333336</cx:pt>
          <cx:pt idx="3972">0.12023333333333333</cx:pt>
          <cx:pt idx="3973">0.050799999999999998</cx:pt>
          <cx:pt idx="3974">0.14599999999999999</cx:pt>
          <cx:pt idx="3975">0.092416666666666661</cx:pt>
          <cx:pt idx="3976">0.088183333333333336</cx:pt>
          <cx:pt idx="3977">0.041450000000000001</cx:pt>
          <cx:pt idx="3978">0.33361666666666667</cx:pt>
          <cx:pt idx="3979">0.11468333333333333</cx:pt>
          <cx:pt idx="3980">0.33361666666666667</cx:pt>
          <cx:pt idx="3981">0.13275000000000001</cx:pt>
          <cx:pt idx="3982">0.21840000000000001</cx:pt>
          <cx:pt idx="3983">0.13685</cx:pt>
          <cx:pt idx="3984">0.33489999999999998</cx:pt>
          <cx:pt idx="3985">0.33361666666666667</cx:pt>
          <cx:pt idx="3986">0.23188333333333333</cx:pt>
          <cx:pt idx="3987">0.24535000000000001</cx:pt>
          <cx:pt idx="3988">0.22546666666666668</cx:pt>
          <cx:pt idx="3989">0.059816666666666664</cx:pt>
          <cx:pt idx="3990">0.092999999999999999</cx:pt>
          <cx:pt idx="3991">0.12963333333333332</cx:pt>
          <cx:pt idx="3992">0.11965000000000001</cx:pt>
          <cx:pt idx="3993">0.2205</cx:pt>
          <cx:pt idx="3994">0.22600000000000001</cx:pt>
          <cx:pt idx="3995">0.10796666666666667</cx:pt>
          <cx:pt idx="3996">0.1978</cx:pt>
          <cx:pt idx="3997">0.24513333333333334</cx:pt>
          <cx:pt idx="3998">0.19313333333333332</cx:pt>
          <cx:pt idx="3999">0.098183333333333331</cx:pt>
          <cx:pt idx="4000">0.1368</cx:pt>
          <cx:pt idx="4001">0.097000000000000003</cx:pt>
          <cx:pt idx="4002">0.33491666666666664</cx:pt>
          <cx:pt idx="4003">0.044983333333333334</cx:pt>
          <cx:pt idx="4004">0.047899999999999998</cx:pt>
          <cx:pt idx="4005">0.16588333333333333</cx:pt>
          <cx:pt idx="4006">0.030283333333333332</cx:pt>
          <cx:pt idx="4007">0.089966666666666667</cx:pt>
          <cx:pt idx="4008">0.027916666666666666</cx:pt>
          <cx:pt idx="4009">0.12313333333333333</cx:pt>
          <cx:pt idx="4010">0.2044</cx:pt>
          <cx:pt idx="4011">0.33361666666666667</cx:pt>
          <cx:pt idx="4012">0.33361666666666667</cx:pt>
          <cx:pt idx="4013">0.064000000000000001</cx:pt>
          <cx:pt idx="4014">0.23680000000000001</cx:pt>
          <cx:pt idx="4015">0.24518333333333334</cx:pt>
          <cx:pt idx="4016">0.13089999999999999</cx:pt>
          <cx:pt idx="4017">0.18548333333333333</cx:pt>
          <cx:pt idx="4018">0.088016666666666674</cx:pt>
          <cx:pt idx="4019">0.20641666666666666</cx:pt>
          <cx:pt idx="4020">0.039133333333333332</cx:pt>
          <cx:pt idx="4021">0.33361666666666667</cx:pt>
          <cx:pt idx="4022">0.18475</cx:pt>
          <cx:pt idx="4023">0.15028333333333332</cx:pt>
          <cx:pt idx="4024">0.33361666666666667</cx:pt>
          <cx:pt idx="4025">0.072933333333333336</cx:pt>
          <cx:pt idx="4026">0.33361666666666667</cx:pt>
          <cx:pt idx="4027">0.054016666666666664</cx:pt>
          <cx:pt idx="4028">0.082316666666666663</cx:pt>
          <cx:pt idx="4029">0.036216666666666668</cx:pt>
          <cx:pt idx="4030">0.33361666666666667</cx:pt>
          <cx:pt idx="4031">0.033716666666666666</cx:pt>
          <cx:pt idx="4032">0.08136666666666667</cx:pt>
          <cx:pt idx="4033">0.13046666666666668</cx:pt>
          <cx:pt idx="4034">0.096600000000000005</cx:pt>
          <cx:pt idx="4035">0.082566666666666663</cx:pt>
          <cx:pt idx="4036">0.33361666666666667</cx:pt>
          <cx:pt idx="4037">0.036816666666666664</cx:pt>
          <cx:pt idx="4038">0.33361666666666667</cx:pt>
          <cx:pt idx="4039">0.14305000000000001</cx:pt>
          <cx:pt idx="4040">0.018700000000000001</cx:pt>
          <cx:pt idx="4041">0.052900000000000003</cx:pt>
          <cx:pt idx="4042">0.33361666666666667</cx:pt>
          <cx:pt idx="4043">0.33361666666666667</cx:pt>
          <cx:pt idx="4044">0.33361666666666667</cx:pt>
          <cx:pt idx="4045">0.078</cx:pt>
          <cx:pt idx="4046">0.16416666666666666</cx:pt>
          <cx:pt idx="4047">0.22338333333333332</cx:pt>
          <cx:pt idx="4048">0.31563333333333332</cx:pt>
          <cx:pt idx="4049">0.33361666666666667</cx:pt>
          <cx:pt idx="4050">0.1168</cx:pt>
          <cx:pt idx="4051">0.094433333333333327</cx:pt>
          <cx:pt idx="4052">0.11495</cx:pt>
          <cx:pt idx="4053">0.093049999999999994</cx:pt>
          <cx:pt idx="4054">0.10658333333333334</cx:pt>
          <cx:pt idx="4055">0.27771666666666667</cx:pt>
          <cx:pt idx="4056">0.17560000000000001</cx:pt>
          <cx:pt idx="4057">0.18634999999999999</cx:pt>
          <cx:pt idx="4058">0.18195</cx:pt>
          <cx:pt idx="4059">0.10283333333333333</cx:pt>
          <cx:pt idx="4060">0.24836666666666668</cx:pt>
          <cx:pt idx="4061">0.081449999999999995</cx:pt>
          <cx:pt idx="4062">0.053283333333333335</cx:pt>
          <cx:pt idx="4063">0.1215</cx:pt>
          <cx:pt idx="4064">0.33361666666666667</cx:pt>
          <cx:pt idx="4065">0.074933333333333338</cx:pt>
          <cx:pt idx="4066">0.33500000000000002</cx:pt>
          <cx:pt idx="4067">0.31345000000000001</cx:pt>
          <cx:pt idx="4068">0.33361666666666667</cx:pt>
          <cx:pt idx="4069">0.33361666666666667</cx:pt>
          <cx:pt idx="4070">0.33683333333333332</cx:pt>
          <cx:pt idx="4071">0.33361666666666667</cx:pt>
          <cx:pt idx="4072">0.33361666666666667</cx:pt>
          <cx:pt idx="4073">0.33361666666666667</cx:pt>
          <cx:pt idx="4074">0.088249999999999995</cx:pt>
          <cx:pt idx="4075">0.10866666666666666</cx:pt>
          <cx:pt idx="4076">0.069733333333333328</cx:pt>
          <cx:pt idx="4077">0.15488333333333335</cx:pt>
          <cx:pt idx="4078">0.12565000000000001</cx:pt>
          <cx:pt idx="4079">0.069099999999999995</cx:pt>
          <cx:pt idx="4080">0.20880000000000001</cx:pt>
          <cx:pt idx="4081">0.1943</cx:pt>
          <cx:pt idx="4082">0.13158333333333333</cx:pt>
          <cx:pt idx="4083">0.17319999999999999</cx:pt>
          <cx:pt idx="4084">0.13755000000000001</cx:pt>
          <cx:pt idx="4085">0.050283333333333333</cx:pt>
          <cx:pt idx="4086">0.14941666666666667</cx:pt>
          <cx:pt idx="4087">0.10299999999999999</cx:pt>
          <cx:pt idx="4088">0.10218333333333333</cx:pt>
          <cx:pt idx="4089">0.29585</cx:pt>
          <cx:pt idx="4090">0.33361666666666667</cx:pt>
          <cx:pt idx="4091">0.096666666666666665</cx:pt>
          <cx:pt idx="4092">0.032266666666666666</cx:pt>
          <cx:pt idx="4093">0.059866666666666665</cx:pt>
          <cx:pt idx="4094">0.079899999999999999</cx:pt>
          <cx:pt idx="4095">0.026033333333333332</cx:pt>
          <cx:pt idx="4096">0.33361666666666667</cx:pt>
          <cx:pt idx="4097">0.33361666666666667</cx:pt>
          <cx:pt idx="4098">0.33361666666666667</cx:pt>
          <cx:pt idx="4099">0.047183333333333334</cx:pt>
          <cx:pt idx="4100">0.066850000000000007</cx:pt>
          <cx:pt idx="4101">0.09428333333333333</cx:pt>
          <cx:pt idx="4102">0.059749999999999998</cx:pt>
          <cx:pt idx="4103">0.06643333333333333</cx:pt>
          <cx:pt idx="4104">0.33515</cx:pt>
          <cx:pt idx="4105">0.33361666666666667</cx:pt>
          <cx:pt idx="4106">0.33361666666666667</cx:pt>
          <cx:pt idx="4107">0.12563333333333335</cx:pt>
          <cx:pt idx="4108">0.046583333333333331</cx:pt>
          <cx:pt idx="4109">0.062566666666666673</cx:pt>
          <cx:pt idx="4110">0.21801666666666666</cx:pt>
          <cx:pt idx="4111">0.065333333333333327</cx:pt>
          <cx:pt idx="4112">0.075999999999999998</cx:pt>
          <cx:pt idx="4113">0.0090333333333333342</cx:pt>
          <cx:pt idx="4114">0.11986666666666666</cx:pt>
          <cx:pt idx="4115">0.33361666666666667</cx:pt>
          <cx:pt idx="4116">0.33361666666666667</cx:pt>
          <cx:pt idx="4117">0.33361666666666667</cx:pt>
          <cx:pt idx="4118">0.33361666666666667</cx:pt>
          <cx:pt idx="4119">1</cx:pt>
          <cx:pt idx="4120">0.28953333333333331</cx:pt>
          <cx:pt idx="4121">0.15886666666666666</cx:pt>
          <cx:pt idx="4122">0.19456666666666667</cx:pt>
          <cx:pt idx="4123">0.069250000000000006</cx:pt>
          <cx:pt idx="4124">0.14743333333333333</cx:pt>
          <cx:pt idx="4125">0.079000000000000001</cx:pt>
          <cx:pt idx="4126">0.33361666666666667</cx:pt>
          <cx:pt idx="4127">0.33663333333333334</cx:pt>
          <cx:pt idx="4128">0.33984999999999999</cx:pt>
          <cx:pt idx="4129">0.24015</cx:pt>
          <cx:pt idx="4130">0.12445000000000001</cx:pt>
          <cx:pt idx="4131">0.11466666666666667</cx:pt>
          <cx:pt idx="4132">0.072183333333333335</cx:pt>
          <cx:pt idx="4133">0.039516666666666665</cx:pt>
          <cx:pt idx="4134">0.33361666666666667</cx:pt>
          <cx:pt idx="4135">0.12848333333333334</cx:pt>
          <cx:pt idx="4136">0.048000000000000001</cx:pt>
          <cx:pt idx="4137">0.16413333333333333</cx:pt>
          <cx:pt idx="4138">0.21934999999999999</cx:pt>
          <cx:pt idx="4139">0.17443333333333333</cx:pt>
          <cx:pt idx="4140">0.15429999999999999</cx:pt>
          <cx:pt idx="4141">0.21808333333333332</cx:pt>
          <cx:pt idx="4142">0.33361666666666667</cx:pt>
          <cx:pt idx="4143">0.33361666666666667</cx:pt>
          <cx:pt idx="4144">0.19771666666666668</cx:pt>
          <cx:pt idx="4145">0.18781666666666666</cx:pt>
          <cx:pt idx="4146">0.33361666666666667</cx:pt>
          <cx:pt idx="4147">0.33361666666666667</cx:pt>
          <cx:pt idx="4148">0.077316666666666672</cx:pt>
          <cx:pt idx="4149">0.1411</cx:pt>
          <cx:pt idx="4150">0.21621666666666667</cx:pt>
          <cx:pt idx="4151">0.27383333333333332</cx:pt>
          <cx:pt idx="4152">0.23449999999999999</cx:pt>
          <cx:pt idx="4153">0.13121666666666668</cx:pt>
          <cx:pt idx="4154">0.089499999999999996</cx:pt>
          <cx:pt idx="4155">0.1734</cx:pt>
          <cx:pt idx="4156">0.33566666666666667</cx:pt>
          <cx:pt idx="4157">0.22643333333333332</cx:pt>
          <cx:pt idx="4158">0.071900000000000006</cx:pt>
          <cx:pt idx="4159">0.10249999999999999</cx:pt>
          <cx:pt idx="4160">0.12178333333333333</cx:pt>
          <cx:pt idx="4161">0.073999999999999996</cx:pt>
          <cx:pt idx="4162">0.14518333333333333</cx:pt>
          <cx:pt idx="4163">0.19601666666666667</cx:pt>
          <cx:pt idx="4164">0.084983333333333327</cx:pt>
          <cx:pt idx="4165">0.13850000000000001</cx:pt>
          <cx:pt idx="4166">0.33361666666666667</cx:pt>
          <cx:pt idx="4167">0.17649999999999999</cx:pt>
          <cx:pt idx="4168">0.037333333333333336</cx:pt>
          <cx:pt idx="4169">0.15498333333333333</cx:pt>
          <cx:pt idx="4170">0.33361666666666667</cx:pt>
          <cx:pt idx="4171">0.10483333333333333</cx:pt>
          <cx:pt idx="4172">0.11011666666666667</cx:pt>
          <cx:pt idx="4173">0.085550000000000001</cx:pt>
          <cx:pt idx="4174">0.056250000000000001</cx:pt>
          <cx:pt idx="4175">0.24101666666666666</cx:pt>
          <cx:pt idx="4176">0.062683333333333327</cx:pt>
          <cx:pt idx="4177">0.073733333333333331</cx:pt>
          <cx:pt idx="4178">0.20531666666666668</cx:pt>
          <cx:pt idx="4179">0.22766666666666666</cx:pt>
          <cx:pt idx="4180">0.054966666666666664</cx:pt>
          <cx:pt idx="4181">0.25533333333333336</cx:pt>
          <cx:pt idx="4182">0.1386</cx:pt>
          <cx:pt idx="4183">0.33361666666666667</cx:pt>
          <cx:pt idx="4184">0.13956666666666667</cx:pt>
          <cx:pt idx="4185">0.12759999999999999</cx:pt>
          <cx:pt idx="4186">0.33361666666666667</cx:pt>
          <cx:pt idx="4187">0.33361666666666667</cx:pt>
          <cx:pt idx="4188">0.33361666666666667</cx:pt>
          <cx:pt idx="4189">0.33361666666666667</cx:pt>
          <cx:pt idx="4190">0.15204999999999999</cx:pt>
          <cx:pt idx="4191">0.043483333333333332</cx:pt>
          <cx:pt idx="4192">0.084750000000000006</cx:pt>
          <cx:pt idx="4193">0.040500000000000001</cx:pt>
          <cx:pt idx="4194">0.17874999999999999</cx:pt>
          <cx:pt idx="4195">0.077883333333333332</cx:pt>
          <cx:pt idx="4196">0.058299999999999998</cx:pt>
          <cx:pt idx="4197">0.33361666666666667</cx:pt>
          <cx:pt idx="4198">0.15343333333333334</cx:pt>
          <cx:pt idx="4199">0.068949999999999997</cx:pt>
          <cx:pt idx="4200">0.33361666666666667</cx:pt>
          <cx:pt idx="4201">0.33361666666666667</cx:pt>
          <cx:pt idx="4202">0.049283333333333332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DBSN (60000</a:t>
            </a:r>
            <a:r>
              <a:rPr lang="ja-JP" altLang="en-US"/>
              <a:t>以上は</a:t>
            </a:r>
            <a:r>
              <a:rPr lang="en-US" altLang="ja-JP"/>
              <a:t>1)</a:t>
            </a:r>
            <a:endParaRPr lang="ja-JP"/>
          </a:p>
        </cx:rich>
      </cx:tx>
    </cx:title>
    <cx:plotArea>
      <cx:plotAreaRegion>
        <cx:series layoutId="clusteredColumn" uniqueId="{102F46BD-783F-44B4-988B-484EF3526CF2}">
          <cx:tx>
            <cx:txData>
              <cx:f>Sheet1!$B$1</cx:f>
              <cx:v>DBSN</cx:v>
            </cx:txData>
          </cx:tx>
          <cx:dataId val="0"/>
          <cx:layoutPr>
            <cx:binning intervalClosed="r">
              <cx:binSize val="0.025000000000000001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train_normalized_2!$C$2:$C$4207</cx:f>
        <cx:lvl ptCount="4206" formatCode="G/標準">
          <cx:pt idx="0">0.037900000000000003</cx:pt>
          <cx:pt idx="1">0.13109999999999999</cx:pt>
          <cx:pt idx="2">0.1133</cx:pt>
          <cx:pt idx="3">0.17838333333333334</cx:pt>
          <cx:pt idx="4">0.33361666666666667</cx:pt>
          <cx:pt idx="5">0.16155</cx:pt>
          <cx:pt idx="6">0.24324999999999999</cx:pt>
          <cx:pt idx="7">0.081533333333333333</cx:pt>
          <cx:pt idx="8">0.1072</cx:pt>
          <cx:pt idx="9">0.22111666666666666</cx:pt>
          <cx:pt idx="10">0.33361666666666667</cx:pt>
          <cx:pt idx="11">0.33601666666666669</cx:pt>
          <cx:pt idx="12">0.11156666666666666</cx:pt>
          <cx:pt idx="13">0.22946666666666668</cx:pt>
          <cx:pt idx="14">0.33476666666666666</cx:pt>
          <cx:pt idx="15">0.33361666666666667</cx:pt>
          <cx:pt idx="16">0.026349999999999998</cx:pt>
          <cx:pt idx="17">0.089133333333333328</cx:pt>
          <cx:pt idx="18">0.33511666666666667</cx:pt>
          <cx:pt idx="19">0.20394999999999999</cx:pt>
          <cx:pt idx="20">0.25135000000000002</cx:pt>
          <cx:pt idx="21">0.042516666666666668</cx:pt>
          <cx:pt idx="22">0.15040000000000001</cx:pt>
          <cx:pt idx="23">0.053900000000000003</cx:pt>
          <cx:pt idx="24">0.023233333333333335</cx:pt>
          <cx:pt idx="25">0.090800000000000006</cx:pt>
          <cx:pt idx="26">0.2036</cx:pt>
          <cx:pt idx="27">0.28128333333333333</cx:pt>
          <cx:pt idx="28">0.33493333333333336</cx:pt>
          <cx:pt idx="29">0.09718333333333333</cx:pt>
          <cx:pt idx="30">0.063799999999999996</cx:pt>
          <cx:pt idx="31">0.33493333333333336</cx:pt>
          <cx:pt idx="32">0.0339</cx:pt>
          <cx:pt idx="33">0.33361666666666667</cx:pt>
          <cx:pt idx="34">0.1895</cx:pt>
          <cx:pt idx="35">0.085633333333333339</cx:pt>
          <cx:pt idx="36">0.043383333333333336</cx:pt>
          <cx:pt idx="37">0.12736666666666666</cx:pt>
          <cx:pt idx="38">0.048383333333333334</cx:pt>
          <cx:pt idx="39">0.090149999999999994</cx:pt>
          <cx:pt idx="40">0.20526666666666665</cx:pt>
          <cx:pt idx="41">0.24746666666666667</cx:pt>
          <cx:pt idx="42">0.19198333333333334</cx:pt>
          <cx:pt idx="43">0.12611666666666665</cx:pt>
          <cx:pt idx="44">0.13594999999999999</cx:pt>
          <cx:pt idx="45">0.33361666666666667</cx:pt>
          <cx:pt idx="46">0.10245</cx:pt>
          <cx:pt idx="47">0.077983333333333335</cx:pt>
          <cx:pt idx="48">0.069933333333333333</cx:pt>
          <cx:pt idx="49">0.33361666666666667</cx:pt>
          <cx:pt idx="50">0.25671666666666665</cx:pt>
          <cx:pt idx="51">0.12143333333333334</cx:pt>
          <cx:pt idx="52">0.043650000000000001</cx:pt>
          <cx:pt idx="53">0.090399999999999994</cx:pt>
          <cx:pt idx="54">0.05358333333333333</cx:pt>
          <cx:pt idx="55">0.08221666666666666</cx:pt>
          <cx:pt idx="56">0.077483333333333335</cx:pt>
          <cx:pt idx="57">0.21049999999999999</cx:pt>
          <cx:pt idx="58">0.20713333333333334</cx:pt>
          <cx:pt idx="59">0.15920000000000001</cx:pt>
          <cx:pt idx="60">0.33361666666666667</cx:pt>
          <cx:pt idx="61">0.11553333333333334</cx:pt>
          <cx:pt idx="62">0.046183333333333333</cx:pt>
          <cx:pt idx="63">0.066416666666666666</cx:pt>
          <cx:pt idx="64">0.20276666666666668</cx:pt>
          <cx:pt idx="65">0.20098333333333335</cx:pt>
          <cx:pt idx="66">0.31051666666666666</cx:pt>
          <cx:pt idx="67">0.33361666666666667</cx:pt>
          <cx:pt idx="68">0.14941666666666667</cx:pt>
          <cx:pt idx="69">0.20305000000000001</cx:pt>
          <cx:pt idx="70">0.13138333333333332</cx:pt>
          <cx:pt idx="71">0.13351666666666667</cx:pt>
          <cx:pt idx="72">0.23866666666666667</cx:pt>
          <cx:pt idx="73">0.38716666666666666</cx:pt>
          <cx:pt idx="74">0.086483333333333329</cx:pt>
          <cx:pt idx="75">0.0067666666666666665</cx:pt>
          <cx:pt idx="76">0.0044999999999999997</cx:pt>
          <cx:pt idx="77">0.026516666666666668</cx:pt>
          <cx:pt idx="78">0.029633333333333334</cx:pt>
          <cx:pt idx="79">0.0080333333333333333</cx:pt>
          <cx:pt idx="80">0.011233333333333333</cx:pt>
          <cx:pt idx="81">0.0112</cx:pt>
          <cx:pt idx="82">0.012583333333333334</cx:pt>
          <cx:pt idx="83">0.0081833333333333341</cx:pt>
          <cx:pt idx="84">0.050283333333333333</cx:pt>
          <cx:pt idx="85">0.011466666666666667</cx:pt>
          <cx:pt idx="86">0.032283333333333331</cx:pt>
          <cx:pt idx="87">0.24716666666666667</cx:pt>
          <cx:pt idx="88">0.018766666666666668</cx:pt>
          <cx:pt idx="89">0.0051999999999999998</cx:pt>
          <cx:pt idx="90">0.01085</cx:pt>
          <cx:pt idx="91">0.013183333333333333</cx:pt>
          <cx:pt idx="92">0.0065166666666666663</cx:pt>
          <cx:pt idx="93">0.016283333333333334</cx:pt>
          <cx:pt idx="94">0.010116666666666666</cx:pt>
          <cx:pt idx="95">0.036566666666666664</cx:pt>
          <cx:pt idx="96">0.012916666666666667</cx:pt>
          <cx:pt idx="97">0.018733333333333334</cx:pt>
          <cx:pt idx="98">0.010699999999999999</cx:pt>
          <cx:pt idx="99">0.023099999999999999</cx:pt>
          <cx:pt idx="100">0.028633333333333334</cx:pt>
          <cx:pt idx="101">0.023066666666666666</cx:pt>
          <cx:pt idx="102">0.0061666666666666667</cx:pt>
          <cx:pt idx="103">0.039983333333333336</cx:pt>
          <cx:pt idx="104">0.011983333333333334</cx:pt>
          <cx:pt idx="105">0.050283333333333333</cx:pt>
          <cx:pt idx="106">0.027449999999999999</cx:pt>
          <cx:pt idx="107">0.016716666666666668</cx:pt>
          <cx:pt idx="108">0.018749999999999999</cx:pt>
          <cx:pt idx="109">0.0071833333333333332</cx:pt>
          <cx:pt idx="110">0.032800000000000003</cx:pt>
          <cx:pt idx="111">0.014716666666666666</cx:pt>
          <cx:pt idx="112">0.023366666666666668</cx:pt>
          <cx:pt idx="113">0.0041999999999999997</cx:pt>
          <cx:pt idx="114">0.0141</cx:pt>
          <cx:pt idx="115">0.023016666666666668</cx:pt>
          <cx:pt idx="116">0.012716666666666666</cx:pt>
          <cx:pt idx="117">0.013616666666666666</cx:pt>
          <cx:pt idx="118">0.0069499999999999996</cx:pt>
          <cx:pt idx="119">0.021000000000000001</cx:pt>
          <cx:pt idx="120">0.0080999999999999996</cx:pt>
          <cx:pt idx="121">0.027716666666666667</cx:pt>
          <cx:pt idx="122">0.020033333333333334</cx:pt>
          <cx:pt idx="123">0.021983333333333334</cx:pt>
          <cx:pt idx="124">0.050283333333333333</cx:pt>
          <cx:pt idx="125">0.011900000000000001</cx:pt>
          <cx:pt idx="126">0.01695</cx:pt>
          <cx:pt idx="127">0.029250000000000002</cx:pt>
          <cx:pt idx="128">0.050283333333333333</cx:pt>
          <cx:pt idx="129">0.050283333333333333</cx:pt>
          <cx:pt idx="130">0.0062333333333333329</cx:pt>
          <cx:pt idx="131">0.022349999999999998</cx:pt>
          <cx:pt idx="132">0.012183333333333332</cx:pt>
          <cx:pt idx="133">0.026983333333333335</cx:pt>
          <cx:pt idx="134">0.041016666666666667</cx:pt>
          <cx:pt idx="135">0.050283333333333333</cx:pt>
          <cx:pt idx="136">0.03805</cx:pt>
          <cx:pt idx="137">0.017299999999999999</cx:pt>
          <cx:pt idx="138">0.026583333333333334</cx:pt>
          <cx:pt idx="139">0.016500000000000001</cx:pt>
          <cx:pt idx="140">0.017250000000000001</cx:pt>
          <cx:pt idx="141">0.038949999999999999</cx:pt>
          <cx:pt idx="142">0.045116666666666666</cx:pt>
          <cx:pt idx="143">0.02605</cx:pt>
          <cx:pt idx="144">0.040050000000000002</cx:pt>
          <cx:pt idx="145">0.020799999999999999</cx:pt>
          <cx:pt idx="146">0.020866666666666665</cx:pt>
          <cx:pt idx="147">0.020916666666666667</cx:pt>
          <cx:pt idx="148">0.045566666666666665</cx:pt>
          <cx:pt idx="149">0.043499999999999997</cx:pt>
          <cx:pt idx="150">0.0073666666666666663</cx:pt>
          <cx:pt idx="151">0.018216666666666666</cx:pt>
          <cx:pt idx="152">0.024516666666666666</cx:pt>
          <cx:pt idx="153">0.0155</cx:pt>
          <cx:pt idx="154">0.050283333333333333</cx:pt>
          <cx:pt idx="155">0.042466666666666666</cx:pt>
          <cx:pt idx="156">0.016083333333333335</cx:pt>
          <cx:pt idx="157">0.013883333333333333</cx:pt>
          <cx:pt idx="158">0.027333333333333334</cx:pt>
          <cx:pt idx="159">0.021716666666666665</cx:pt>
          <cx:pt idx="160">0.080416666666666664</cx:pt>
          <cx:pt idx="161">0.19386666666666666</cx:pt>
          <cx:pt idx="162">0.18766666666666668</cx:pt>
          <cx:pt idx="163">0.11975</cx:pt>
          <cx:pt idx="164">0.33361666666666667</cx:pt>
          <cx:pt idx="165">0.23396666666666666</cx:pt>
          <cx:pt idx="166">0.17986666666666667</cx:pt>
          <cx:pt idx="167">0.17658333333333334</cx:pt>
          <cx:pt idx="168">0.33545000000000003</cx:pt>
          <cx:pt idx="169">0.096949999999999995</cx:pt>
          <cx:pt idx="170">0.051033333333333333</cx:pt>
          <cx:pt idx="171">0.26361666666666667</cx:pt>
          <cx:pt idx="172">0.10933333333333334</cx:pt>
          <cx:pt idx="173">0.33361666666666667</cx:pt>
          <cx:pt idx="174">0.33663333333333334</cx:pt>
          <cx:pt idx="175">0.10368333333333334</cx:pt>
          <cx:pt idx="176">0.33361666666666667</cx:pt>
          <cx:pt idx="177">0.02555</cx:pt>
          <cx:pt idx="178">0.14163333333333333</cx:pt>
          <cx:pt idx="179">0.18165000000000001</cx:pt>
          <cx:pt idx="180">0.092600000000000002</cx:pt>
          <cx:pt idx="181">0.14756666666666668</cx:pt>
          <cx:pt idx="182">0.19743333333333332</cx:pt>
          <cx:pt idx="183">0.13941666666666666</cx:pt>
          <cx:pt idx="184">0.12461666666666667</cx:pt>
          <cx:pt idx="185">0.15848333333333334</cx:pt>
          <cx:pt idx="186">0.123</cx:pt>
          <cx:pt idx="187">0.11395</cx:pt>
          <cx:pt idx="188">0.12841666666666668</cx:pt>
          <cx:pt idx="189">0.16231666666666666</cx:pt>
          <cx:pt idx="190">0.12035</cx:pt>
          <cx:pt idx="191">0.090483333333333332</cx:pt>
          <cx:pt idx="192">0.13071666666666668</cx:pt>
          <cx:pt idx="193">0.19791666666666666</cx:pt>
          <cx:pt idx="194">0.33361666666666667</cx:pt>
          <cx:pt idx="195">0.041050000000000003</cx:pt>
          <cx:pt idx="196">0.018483333333333334</cx:pt>
          <cx:pt idx="197">0.11636666666666666</cx:pt>
          <cx:pt idx="198">0.24911666666666665</cx:pt>
          <cx:pt idx="199">0.33361666666666667</cx:pt>
          <cx:pt idx="200">0.17108333333333334</cx:pt>
          <cx:pt idx="201">0.04873333333333333</cx:pt>
          <cx:pt idx="202">0.33361666666666667</cx:pt>
          <cx:pt idx="203">0.15531666666666666</cx:pt>
          <cx:pt idx="204">0.10015</cx:pt>
          <cx:pt idx="205">0.13851666666666668</cx:pt>
          <cx:pt idx="206">0.21911666666666665</cx:pt>
          <cx:pt idx="207">0.19114999999999999</cx:pt>
          <cx:pt idx="208">0.05503333333333333</cx:pt>
          <cx:pt idx="209">0.082150000000000001</cx:pt>
          <cx:pt idx="210">0.076566666666666672</cx:pt>
          <cx:pt idx="211">0.12293333333333334</cx:pt>
          <cx:pt idx="212">0.33361666666666667</cx:pt>
          <cx:pt idx="213">0.14630000000000001</cx:pt>
          <cx:pt idx="214">0.10034999999999999</cx:pt>
          <cx:pt idx="215">0.14135</cx:pt>
          <cx:pt idx="216">0.2341</cx:pt>
          <cx:pt idx="217">0.21238333333333334</cx:pt>
          <cx:pt idx="218">0.16731666666666667</cx:pt>
          <cx:pt idx="219">0.21099999999999999</cx:pt>
          <cx:pt idx="220">0.15921666666666667</cx:pt>
          <cx:pt idx="221">0.33491666666666664</cx:pt>
          <cx:pt idx="222">0.13888333333333333</cx:pt>
          <cx:pt idx="223">0.29008333333333336</cx:pt>
          <cx:pt idx="224">0.092416666666666661</cx:pt>
          <cx:pt idx="225">0.061916666666666668</cx:pt>
          <cx:pt idx="226">0.095383333333333334</cx:pt>
          <cx:pt idx="227">0.049000000000000002</cx:pt>
          <cx:pt idx="228">0.097416666666666665</cx:pt>
          <cx:pt idx="229">0.074433333333333337</cx:pt>
          <cx:pt idx="230">0.17146666666666666</cx:pt>
          <cx:pt idx="231">0.20293333333333333</cx:pt>
          <cx:pt idx="232">0.04293333333333333</cx:pt>
          <cx:pt idx="233">0.23206666666666667</cx:pt>
          <cx:pt idx="234">0.17661666666666667</cx:pt>
          <cx:pt idx="235">-1.6666666666666667e-05</cx:pt>
          <cx:pt idx="236">0.036083333333333335</cx:pt>
          <cx:pt idx="237">0.18195</cx:pt>
          <cx:pt idx="238">0.14768333333333333</cx:pt>
          <cx:pt idx="239">0.063533333333333331</cx:pt>
          <cx:pt idx="240">0.031733333333333336</cx:pt>
          <cx:pt idx="241">0.086816666666666667</cx:pt>
          <cx:pt idx="242">0.33496666666666669</cx:pt>
          <cx:pt idx="243">0.33816666666666667</cx:pt>
          <cx:pt idx="244">0.33361666666666667</cx:pt>
          <cx:pt idx="245">0.16239999999999999</cx:pt>
          <cx:pt idx="246">0.21578333333333333</cx:pt>
          <cx:pt idx="247">0.10245</cx:pt>
          <cx:pt idx="248">0.060166666666666667</cx:pt>
          <cx:pt idx="249">0.33361666666666667</cx:pt>
          <cx:pt idx="250">0.33618333333333333</cx:pt>
          <cx:pt idx="251">0.14651666666666666</cx:pt>
          <cx:pt idx="252">0.1105</cx:pt>
          <cx:pt idx="253">0.20273333333333332</cx:pt>
          <cx:pt idx="254">0.26423333333333332</cx:pt>
          <cx:pt idx="255">0.18695000000000001</cx:pt>
          <cx:pt idx="256">0.17580000000000001</cx:pt>
          <cx:pt idx="257">0.10003333333333334</cx:pt>
          <cx:pt idx="258">0.087666666666666671</cx:pt>
          <cx:pt idx="259">0.1065</cx:pt>
          <cx:pt idx="260">0.14443333333333333</cx:pt>
          <cx:pt idx="261">0.14303333333333335</cx:pt>
          <cx:pt idx="262">0.15686666666666665</cx:pt>
          <cx:pt idx="263">0.33503333333333335</cx:pt>
          <cx:pt idx="264">0.33361666666666667</cx:pt>
          <cx:pt idx="265">0.33361666666666667</cx:pt>
          <cx:pt idx="266">0.080000000000000002</cx:pt>
          <cx:pt idx="267">0.13341666666666666</cx:pt>
          <cx:pt idx="268">0.15661666666666665</cx:pt>
          <cx:pt idx="269">0.33361666666666667</cx:pt>
          <cx:pt idx="270">0.066066666666666662</cx:pt>
          <cx:pt idx="271">0.19195000000000001</cx:pt>
          <cx:pt idx="272">0.33361666666666667</cx:pt>
          <cx:pt idx="273">0.054133333333333332</cx:pt>
          <cx:pt idx="274">0.12253333333333333</cx:pt>
          <cx:pt idx="275">0.034466666666666666</cx:pt>
          <cx:pt idx="276">0.10825</cx:pt>
          <cx:pt idx="277">0.013599999999999999</cx:pt>
          <cx:pt idx="278">0.33361666666666667</cx:pt>
          <cx:pt idx="279">0.073050000000000004</cx:pt>
          <cx:pt idx="280">0.074683333333333338</cx:pt>
          <cx:pt idx="281">0.25356666666666666</cx:pt>
          <cx:pt idx="282">0.33361666666666667</cx:pt>
          <cx:pt idx="283">0.33361666666666667</cx:pt>
          <cx:pt idx="284">0.085550000000000001</cx:pt>
          <cx:pt idx="285">0.07011666666666666</cx:pt>
          <cx:pt idx="286">0.092233333333333334</cx:pt>
          <cx:pt idx="287">0.066883333333333336</cx:pt>
          <cx:pt idx="288">0.085500000000000007</cx:pt>
          <cx:pt idx="289">0.027233333333333332</cx:pt>
          <cx:pt idx="290">0.31268333333333331</cx:pt>
          <cx:pt idx="291">0.049016666666666667</cx:pt>
          <cx:pt idx="292">0.33478333333333332</cx:pt>
          <cx:pt idx="293">0.065316666666666662</cx:pt>
          <cx:pt idx="294">0.034483333333333331</cx:pt>
          <cx:pt idx="295">0.1396</cx:pt>
          <cx:pt idx="296">0.30006666666666665</cx:pt>
          <cx:pt idx="297">0.3352</cx:pt>
          <cx:pt idx="298">0.1903</cx:pt>
          <cx:pt idx="299">0.05711666666666667</cx:pt>
          <cx:pt idx="300">0.33361666666666667</cx:pt>
          <cx:pt idx="301">0.22375</cx:pt>
          <cx:pt idx="302">0.10248333333333333</cx:pt>
          <cx:pt idx="303">0.33528333333333332</cx:pt>
          <cx:pt idx="304">0.33361666666666667</cx:pt>
          <cx:pt idx="305">0.33624999999999999</cx:pt>
          <cx:pt idx="306">0.23126666666666668</cx:pt>
          <cx:pt idx="307">0.16155</cx:pt>
          <cx:pt idx="308">0.09976666666666667</cx:pt>
          <cx:pt idx="309">0.33361666666666667</cx:pt>
          <cx:pt idx="310">0.089800000000000005</cx:pt>
          <cx:pt idx="311">0.33361666666666667</cx:pt>
          <cx:pt idx="312">0.058616666666666664</cx:pt>
          <cx:pt idx="313">0.13688333333333333</cx:pt>
          <cx:pt idx="314">0.058900000000000001</cx:pt>
          <cx:pt idx="315">0.078566666666666674</cx:pt>
          <cx:pt idx="316">0.14263333333333333</cx:pt>
          <cx:pt idx="317">0.18296666666666667</cx:pt>
          <cx:pt idx="318">0.092249999999999999</cx:pt>
          <cx:pt idx="319">0.12553333333333333</cx:pt>
          <cx:pt idx="320">0.12846666666666667</cx:pt>
          <cx:pt idx="321">0.09481666666666666</cx:pt>
          <cx:pt idx="322">0.12805</cx:pt>
          <cx:pt idx="323">0.19236666666666666</cx:pt>
          <cx:pt idx="324">0.12425</cx:pt>
          <cx:pt idx="325">0.03361666666666667</cx:pt>
          <cx:pt idx="326">0.19686666666666666</cx:pt>
          <cx:pt idx="327">0.17018333333333333</cx:pt>
          <cx:pt idx="328">0.06055</cx:pt>
          <cx:pt idx="329">0.35948333333333332</cx:pt>
          <cx:pt idx="330">0.075050000000000006</cx:pt>
          <cx:pt idx="331">0.051483333333333332</cx:pt>
          <cx:pt idx="332">0.086733333333333329</cx:pt>
          <cx:pt idx="333">0.14883333333333335</cx:pt>
          <cx:pt idx="334">0.12743333333333334</cx:pt>
          <cx:pt idx="335">0.053916666666666668</cx:pt>
          <cx:pt idx="336">0.099783333333333335</cx:pt>
          <cx:pt idx="337">0.078433333333333327</cx:pt>
          <cx:pt idx="338">0.18801666666666667</cx:pt>
          <cx:pt idx="339">0.33205000000000001</cx:pt>
          <cx:pt idx="340">0.11991666666666667</cx:pt>
          <cx:pt idx="341">0.16868333333333332</cx:pt>
          <cx:pt idx="342">0.82058333333333333</cx:pt>
          <cx:pt idx="343">0.10033333333333333</cx:pt>
          <cx:pt idx="344">0.19073333333333334</cx:pt>
          <cx:pt idx="345">0.13331666666666667</cx:pt>
          <cx:pt idx="346">0.40926666666666667</cx:pt>
          <cx:pt idx="347">0.085800000000000001</cx:pt>
          <cx:pt idx="348">0.18465000000000001</cx:pt>
          <cx:pt idx="349">0.10628333333333333</cx:pt>
          <cx:pt idx="350">0.10256666666666667</cx:pt>
          <cx:pt idx="351">0.15404999999999999</cx:pt>
          <cx:pt idx="352">0.17874999999999999</cx:pt>
          <cx:pt idx="353">0.33481666666666665</cx:pt>
          <cx:pt idx="354">0.33724999999999999</cx:pt>
          <cx:pt idx="355">0.33979999999999999</cx:pt>
          <cx:pt idx="356">0.066533333333333333</cx:pt>
          <cx:pt idx="357">0.17866666666666667</cx:pt>
          <cx:pt idx="358">0.13521666666666668</cx:pt>
          <cx:pt idx="359">0.055800000000000002</cx:pt>
          <cx:pt idx="360">0.22576666666666667</cx:pt>
          <cx:pt idx="361">0.33361666666666667</cx:pt>
          <cx:pt idx="362">0.061699999999999998</cx:pt>
          <cx:pt idx="363">0.15868333333333334</cx:pt>
          <cx:pt idx="364">0.096483333333333338</cx:pt>
          <cx:pt idx="365">0.12543333333333334</cx:pt>
          <cx:pt idx="366">0.19318333333333335</cx:pt>
          <cx:pt idx="367">0.047133333333333333</cx:pt>
          <cx:pt idx="368">0.053333333333333337</cx:pt>
          <cx:pt idx="369">0.07718333333333334</cx:pt>
          <cx:pt idx="370">0.33361666666666667</cx:pt>
          <cx:pt idx="371">0.064049999999999996</cx:pt>
          <cx:pt idx="372">0.069000000000000006</cx:pt>
          <cx:pt idx="373">0.33361666666666667</cx:pt>
          <cx:pt idx="374">0.042983333333333332</cx:pt>
          <cx:pt idx="375">0.039199999999999999</cx:pt>
          <cx:pt idx="376">0.092700000000000005</cx:pt>
          <cx:pt idx="377">0.021933333333333332</cx:pt>
          <cx:pt idx="378">0.070466666666666664</cx:pt>
          <cx:pt idx="379">0.11143333333333333</cx:pt>
          <cx:pt idx="380">0.17966666666666667</cx:pt>
          <cx:pt idx="381">0.029133333333333334</cx:pt>
          <cx:pt idx="382">0.037366666666666666</cx:pt>
          <cx:pt idx="383">0.10766666666666666</cx:pt>
          <cx:pt idx="384">0.19793333333333332</cx:pt>
          <cx:pt idx="385">0.060066666666666664</cx:pt>
          <cx:pt idx="386">0.097600000000000006</cx:pt>
          <cx:pt idx="387">0.33361666666666667</cx:pt>
          <cx:pt idx="388">0.33361666666666667</cx:pt>
          <cx:pt idx="389">0.15868333333333334</cx:pt>
          <cx:pt idx="390">0.33361666666666667</cx:pt>
          <cx:pt idx="391">0.20463333333333333</cx:pt>
          <cx:pt idx="392">0.33361666666666667</cx:pt>
          <cx:pt idx="393">0.11571666666666666</cx:pt>
          <cx:pt idx="394">0.092383333333333331</cx:pt>
          <cx:pt idx="395">0.17458333333333334</cx:pt>
          <cx:pt idx="396">0.14603333333333332</cx:pt>
          <cx:pt idx="397">0.33511666666666667</cx:pt>
          <cx:pt idx="398">0.33565</cx:pt>
          <cx:pt idx="399">0.14631666666666668</cx:pt>
          <cx:pt idx="400">0.33361666666666667</cx:pt>
          <cx:pt idx="401">0.030566666666666666</cx:pt>
          <cx:pt idx="402">0.33361666666666667</cx:pt>
          <cx:pt idx="403">-1.6666666666666667e-05</cx:pt>
          <cx:pt idx="404">0.081716666666666674</cx:pt>
          <cx:pt idx="405">0.19223333333333334</cx:pt>
          <cx:pt idx="406">0.083316666666666664</cx:pt>
          <cx:pt idx="407">0.17176666666666668</cx:pt>
          <cx:pt idx="408">0.070516666666666672</cx:pt>
          <cx:pt idx="409">0.15996666666666667</cx:pt>
          <cx:pt idx="410">0.33361666666666667</cx:pt>
          <cx:pt idx="411">0.081533333333333333</cx:pt>
          <cx:pt idx="412">0.044866666666666666</cx:pt>
          <cx:pt idx="413">0.23671666666666666</cx:pt>
          <cx:pt idx="414">0.19031666666666666</cx:pt>
          <cx:pt idx="415">0.10703333333333333</cx:pt>
          <cx:pt idx="416">0.11973333333333333</cx:pt>
          <cx:pt idx="417">0.33361666666666667</cx:pt>
          <cx:pt idx="418">0.33361666666666667</cx:pt>
          <cx:pt idx="419">0.33361666666666667</cx:pt>
          <cx:pt idx="420">0.16958333333333334</cx:pt>
          <cx:pt idx="421">0.14966666666666667</cx:pt>
          <cx:pt idx="422">0.12164999999999999</cx:pt>
          <cx:pt idx="423">0.19481666666666667</cx:pt>
          <cx:pt idx="424">0.33481666666666665</cx:pt>
          <cx:pt idx="425">0.33361666666666667</cx:pt>
          <cx:pt idx="426">0.17674999999999999</cx:pt>
          <cx:pt idx="427">0.33361666666666667</cx:pt>
          <cx:pt idx="428">0.064916666666666664</cx:pt>
          <cx:pt idx="429">0.034783333333333333</cx:pt>
          <cx:pt idx="430">0.14910000000000001</cx:pt>
          <cx:pt idx="431">0.151</cx:pt>
          <cx:pt idx="432">0.092466666666666669</cx:pt>
          <cx:pt idx="433">0.33361666666666667</cx:pt>
          <cx:pt idx="434">0.33361666666666667</cx:pt>
          <cx:pt idx="435">0.18676666666666666</cx:pt>
          <cx:pt idx="436">0.061633333333333332</cx:pt>
          <cx:pt idx="437">0.046516666666666664</cx:pt>
          <cx:pt idx="438">0.11816666666666667</cx:pt>
          <cx:pt idx="439">0.13441666666666666</cx:pt>
          <cx:pt idx="440">0.20023333333333335</cx:pt>
          <cx:pt idx="441">0.18295</cx:pt>
          <cx:pt idx="442">0.11849999999999999</cx:pt>
          <cx:pt idx="443">0.17563333333333334</cx:pt>
          <cx:pt idx="444">0.083466666666666661</cx:pt>
          <cx:pt idx="445">0.15598333333333333</cx:pt>
          <cx:pt idx="446">0.13038333333333332</cx:pt>
          <cx:pt idx="447">0.03191666666666667</cx:pt>
          <cx:pt idx="448">0.18235000000000001</cx:pt>
          <cx:pt idx="449">0.072900000000000006</cx:pt>
          <cx:pt idx="450">0.18321666666666667</cx:pt>
          <cx:pt idx="451">0.31355</cx:pt>
          <cx:pt idx="452">0.083349999999999994</cx:pt>
          <cx:pt idx="453">0.33361666666666667</cx:pt>
          <cx:pt idx="454">0.10186666666666666</cx:pt>
          <cx:pt idx="455">0.10211666666666666</cx:pt>
          <cx:pt idx="456">0.14695</cx:pt>
          <cx:pt idx="457">0.073599999999999999</cx:pt>
          <cx:pt idx="458">0.15795000000000001</cx:pt>
          <cx:pt idx="459">0.066650000000000001</cx:pt>
          <cx:pt idx="460">0.078066666666666673</cx:pt>
          <cx:pt idx="461">0.06696666666666666</cx:pt>
          <cx:pt idx="462">0.23581666666666667</cx:pt>
          <cx:pt idx="463">0.17303333333333334</cx:pt>
          <cx:pt idx="464">0.18078333333333332</cx:pt>
          <cx:pt idx="465">0.11081666666666666</cx:pt>
          <cx:pt idx="466">0.33496666666666669</cx:pt>
          <cx:pt idx="467">0.17510000000000001</cx:pt>
          <cx:pt idx="468">0.13093333333333335</cx:pt>
          <cx:pt idx="469">-1.6666666666666667e-05</cx:pt>
          <cx:pt idx="470">0.29160000000000003</cx:pt>
          <cx:pt idx="471">0.17228333333333334</cx:pt>
          <cx:pt idx="472">0.12593333333333334</cx:pt>
          <cx:pt idx="473">0.086116666666666661</cx:pt>
          <cx:pt idx="474">0.13053333333333333</cx:pt>
          <cx:pt idx="475">0.17106666666666667</cx:pt>
          <cx:pt idx="476">0.33560000000000001</cx:pt>
          <cx:pt idx="477">0.33996666666666664</cx:pt>
          <cx:pt idx="478">0.34255000000000002</cx:pt>
          <cx:pt idx="479">0.084766666666666671</cx:pt>
          <cx:pt idx="480">0.051033333333333333</cx:pt>
          <cx:pt idx="481">0.042016666666666667</cx:pt>
          <cx:pt idx="482">0.12136666666666666</cx:pt>
          <cx:pt idx="483">0.070333333333333331</cx:pt>
          <cx:pt idx="484">0.077533333333333329</cx:pt>
          <cx:pt idx="485">0.33361666666666667</cx:pt>
          <cx:pt idx="486">0.17776666666666666</cx:pt>
          <cx:pt idx="487">0.19261666666666666</cx:pt>
          <cx:pt idx="488">0.33361666666666667</cx:pt>
          <cx:pt idx="489">0.17978333333333332</cx:pt>
          <cx:pt idx="490">0.33506666666666668</cx:pt>
          <cx:pt idx="491">0.34041666666666665</cx:pt>
          <cx:pt idx="492">0.33361666666666667</cx:pt>
          <cx:pt idx="493">0.11273333333333334</cx:pt>
          <cx:pt idx="494">0.096299999999999997</cx:pt>
          <cx:pt idx="495">0.082833333333333328</cx:pt>
          <cx:pt idx="496">0.10913333333333333</cx:pt>
          <cx:pt idx="497">0.214</cx:pt>
          <cx:pt idx="498">0.25555</cx:pt>
          <cx:pt idx="499">0.043900000000000002</cx:pt>
          <cx:pt idx="500">0.33361666666666667</cx:pt>
          <cx:pt idx="501">0.33608333333333335</cx:pt>
          <cx:pt idx="502">0.22433333333333333</cx:pt>
          <cx:pt idx="503">0.33361666666666667</cx:pt>
          <cx:pt idx="504">0.2218</cx:pt>
          <cx:pt idx="505">0.16020000000000001</cx:pt>
          <cx:pt idx="506">0.10898333333333333</cx:pt>
          <cx:pt idx="507">0.11455</cx:pt>
          <cx:pt idx="508">0.33491666666666664</cx:pt>
          <cx:pt idx="509">0.094733333333333336</cx:pt>
          <cx:pt idx="510">0.086249999999999993</cx:pt>
          <cx:pt idx="511">0.075316666666666671</cx:pt>
          <cx:pt idx="512">0.080033333333333331</cx:pt>
          <cx:pt idx="513">0.17863333333333334</cx:pt>
          <cx:pt idx="514">0.040383333333333334</cx:pt>
          <cx:pt idx="515">0.14073333333333332</cx:pt>
          <cx:pt idx="516">0.12303333333333333</cx:pt>
          <cx:pt idx="517">0.33361666666666667</cx:pt>
          <cx:pt idx="518">0.14543333333333333</cx:pt>
          <cx:pt idx="519">0.33361666666666667</cx:pt>
          <cx:pt idx="520">0.10583333333333333</cx:pt>
          <cx:pt idx="521">0.036049999999999999</cx:pt>
          <cx:pt idx="522">0.078450000000000006</cx:pt>
          <cx:pt idx="523">0.064066666666666661</cx:pt>
          <cx:pt idx="524">0.097366666666666671</cx:pt>
          <cx:pt idx="525">0.33489999999999998</cx:pt>
          <cx:pt idx="526">0.33763333333333334</cx:pt>
          <cx:pt idx="527">0.21295</cx:pt>
          <cx:pt idx="528">0.068366666666666673</cx:pt>
          <cx:pt idx="529">0.11046666666666667</cx:pt>
          <cx:pt idx="530">0.091516666666666663</cx:pt>
          <cx:pt idx="531">0.044533333333333334</cx:pt>
          <cx:pt idx="532">0.039483333333333336</cx:pt>
          <cx:pt idx="533">0.17648333333333333</cx:pt>
          <cx:pt idx="534">0.090216666666666667</cx:pt>
          <cx:pt idx="535">0.20421666666666666</cx:pt>
          <cx:pt idx="536">0.081566666666666662</cx:pt>
          <cx:pt idx="537">0.33361666666666667</cx:pt>
          <cx:pt idx="538">0.10886666666666667</cx:pt>
          <cx:pt idx="539">0.084750000000000006</cx:pt>
          <cx:pt idx="540">0.10966666666666666</cx:pt>
          <cx:pt idx="541">0.064750000000000002</cx:pt>
          <cx:pt idx="542">0.023816666666666667</cx:pt>
          <cx:pt idx="543">0.046449999999999998</cx:pt>
          <cx:pt idx="544">0.070016666666666671</cx:pt>
          <cx:pt idx="545">0.11233333333333333</cx:pt>
          <cx:pt idx="546">0.092666666666666661</cx:pt>
          <cx:pt idx="547">0.33361666666666667</cx:pt>
          <cx:pt idx="548">0.16048333333333334</cx:pt>
          <cx:pt idx="549">0.33361666666666667</cx:pt>
          <cx:pt idx="550">0.33361666666666667</cx:pt>
          <cx:pt idx="551">-1.6666666666666667e-05</cx:pt>
          <cx:pt idx="552">0.084099999999999994</cx:pt>
          <cx:pt idx="553">0.19091666666666668</cx:pt>
          <cx:pt idx="554">0.15590000000000001</cx:pt>
          <cx:pt idx="555">0.12445000000000001</cx:pt>
          <cx:pt idx="556">0.17599999999999999</cx:pt>
          <cx:pt idx="557">0.17185</cx:pt>
          <cx:pt idx="558">0.33510000000000001</cx:pt>
          <cx:pt idx="559">0.33361666666666667</cx:pt>
          <cx:pt idx="560">0.064283333333333331</cx:pt>
          <cx:pt idx="561">0.072900000000000006</cx:pt>
          <cx:pt idx="562">0.0722</cx:pt>
          <cx:pt idx="563">0.17456666666666668</cx:pt>
          <cx:pt idx="564">0.16856666666666667</cx:pt>
          <cx:pt idx="565">0.33505000000000001</cx:pt>
          <cx:pt idx="566">0.33361666666666667</cx:pt>
          <cx:pt idx="567">0.08981666666666667</cx:pt>
          <cx:pt idx="568">0.33758333333333335</cx:pt>
          <cx:pt idx="569">0.086533333333333337</cx:pt>
          <cx:pt idx="570">0.10101666666666667</cx:pt>
          <cx:pt idx="571">0.13146666666666668</cx:pt>
          <cx:pt idx="572">0.33361666666666667</cx:pt>
          <cx:pt idx="573">0.33361666666666667</cx:pt>
          <cx:pt idx="574">0.096433333333333329</cx:pt>
          <cx:pt idx="575">0.18096666666666666</cx:pt>
          <cx:pt idx="576">0.33521666666666666</cx:pt>
          <cx:pt idx="577">0.33361666666666667</cx:pt>
          <cx:pt idx="578">0.098316666666666663</cx:pt>
          <cx:pt idx="579">0.25183333333333335</cx:pt>
          <cx:pt idx="580">0.33361666666666667</cx:pt>
          <cx:pt idx="581">0.1368</cx:pt>
          <cx:pt idx="582">0.17826666666666666</cx:pt>
          <cx:pt idx="583">0.20421666666666666</cx:pt>
          <cx:pt idx="584">0.33361666666666667</cx:pt>
          <cx:pt idx="585">0.084349999999999994</cx:pt>
          <cx:pt idx="586">0.11681666666666667</cx:pt>
          <cx:pt idx="587">0.16120000000000001</cx:pt>
          <cx:pt idx="588">0.086150000000000004</cx:pt>
          <cx:pt idx="589">0.047333333333333331</cx:pt>
          <cx:pt idx="590">0.12033333333333333</cx:pt>
          <cx:pt idx="591">0.10068333333333333</cx:pt>
          <cx:pt idx="592">0.33361666666666667</cx:pt>
          <cx:pt idx="593">0.16648333333333334</cx:pt>
          <cx:pt idx="594">0.26941666666666669</cx:pt>
          <cx:pt idx="595">0.1166</cx:pt>
          <cx:pt idx="596">0.050033333333333332</cx:pt>
          <cx:pt idx="597">0.33361666666666667</cx:pt>
          <cx:pt idx="598">0.33361666666666667</cx:pt>
          <cx:pt idx="599">0.039616666666666668</cx:pt>
          <cx:pt idx="600">0.066233333333333338</cx:pt>
          <cx:pt idx="601">0.041700000000000001</cx:pt>
          <cx:pt idx="602">0.20044999999999999</cx:pt>
          <cx:pt idx="603">0.24723333333333333</cx:pt>
          <cx:pt idx="604">0.073050000000000004</cx:pt>
          <cx:pt idx="605">0.19246666666666667</cx:pt>
          <cx:pt idx="606">0.11205</cx:pt>
          <cx:pt idx="607">0.088900000000000007</cx:pt>
          <cx:pt idx="608">0.14141666666666666</cx:pt>
          <cx:pt idx="609">0.17015</cx:pt>
          <cx:pt idx="610">0.33468333333333333</cx:pt>
          <cx:pt idx="611">0.33706666666666668</cx:pt>
          <cx:pt idx="612">0.34011666666666668</cx:pt>
          <cx:pt idx="613">0.084599999999999995</cx:pt>
          <cx:pt idx="614">0.03493333333333333</cx:pt>
          <cx:pt idx="615">0.057783333333333332</cx:pt>
          <cx:pt idx="616">0.33361666666666667</cx:pt>
          <cx:pt idx="617">0.31440000000000001</cx:pt>
          <cx:pt idx="618">0.33361666666666667</cx:pt>
          <cx:pt idx="619">0.15691666666666668</cx:pt>
          <cx:pt idx="620">0.065100000000000005</cx:pt>
          <cx:pt idx="621">0.33478333333333332</cx:pt>
          <cx:pt idx="622">0.26619999999999999</cx:pt>
          <cx:pt idx="623">0.17765</cx:pt>
          <cx:pt idx="624">0.072400000000000006</cx:pt>
          <cx:pt idx="625">0.10241666666666667</cx:pt>
          <cx:pt idx="626">0.048316666666666667</cx:pt>
          <cx:pt idx="627">0.04451666666666667</cx:pt>
          <cx:pt idx="628">0.089166666666666672</cx:pt>
          <cx:pt idx="629">0.20438333333333333</cx:pt>
          <cx:pt idx="630">0.083783333333333335</cx:pt>
          <cx:pt idx="631">0.24978333333333333</cx:pt>
          <cx:pt idx="632">0.037916666666666668</cx:pt>
          <cx:pt idx="633">0.12640000000000001</cx:pt>
          <cx:pt idx="634">0.24854999999999999</cx:pt>
          <cx:pt idx="635">0.22196666666666667</cx:pt>
          <cx:pt idx="636">0.16616666666666666</cx:pt>
          <cx:pt idx="637">0.092700000000000005</cx:pt>
          <cx:pt idx="638">0.22633333333333333</cx:pt>
          <cx:pt idx="639">0.12416666666666666</cx:pt>
          <cx:pt idx="640">0.20493333333333333</cx:pt>
          <cx:pt idx="641">0.062633333333333333</cx:pt>
          <cx:pt idx="642">0.12841666666666668</cx:pt>
          <cx:pt idx="643">0.13589999999999999</cx:pt>
          <cx:pt idx="644">0.16856666666666667</cx:pt>
          <cx:pt idx="645">0.10635</cx:pt>
          <cx:pt idx="646">0.27173333333333333</cx:pt>
          <cx:pt idx="647">0.023933333333333334</cx:pt>
          <cx:pt idx="648">0.085999999999999993</cx:pt>
          <cx:pt idx="649">0.063333333333333339</cx:pt>
          <cx:pt idx="650">0.093049999999999994</cx:pt>
          <cx:pt idx="651">0.088416666666666671</cx:pt>
          <cx:pt idx="652">0.10366666666666667</cx:pt>
          <cx:pt idx="653">0.33361666666666667</cx:pt>
          <cx:pt idx="654">0.33361666666666667</cx:pt>
          <cx:pt idx="655">0.024583333333333332</cx:pt>
          <cx:pt idx="656">0.11045000000000001</cx:pt>
          <cx:pt idx="657">0.25385000000000002</cx:pt>
          <cx:pt idx="658">0.0557</cx:pt>
          <cx:pt idx="659">0.27948333333333331</cx:pt>
          <cx:pt idx="660">0.16918333333333332</cx:pt>
          <cx:pt idx="661">0.33361666666666667</cx:pt>
          <cx:pt idx="662">0.33361666666666667</cx:pt>
          <cx:pt idx="663">0.080566666666666661</cx:pt>
          <cx:pt idx="664">0.33361666666666667</cx:pt>
          <cx:pt idx="665">0.18081666666666665</cx:pt>
          <cx:pt idx="666">0.15278333333333333</cx:pt>
          <cx:pt idx="667">0.16125</cx:pt>
          <cx:pt idx="668">0.070449999999999999</cx:pt>
          <cx:pt idx="669">0.11188333333333333</cx:pt>
          <cx:pt idx="670">0.093016666666666664</cx:pt>
          <cx:pt idx="671">0.12316666666666666</cx:pt>
          <cx:pt idx="672">0.045650000000000003</cx:pt>
          <cx:pt idx="673">0.26861666666666667</cx:pt>
          <cx:pt idx="674">0.11768333333333333</cx:pt>
          <cx:pt idx="675">0.09318333333333334</cx:pt>
          <cx:pt idx="676">0.19264999999999999</cx:pt>
          <cx:pt idx="677">0.16953333333333334</cx:pt>
          <cx:pt idx="678">0.098500000000000004</cx:pt>
          <cx:pt idx="679">0.33361666666666667</cx:pt>
          <cx:pt idx="680">0.093816666666666673</cx:pt>
          <cx:pt idx="681">0.33361666666666667</cx:pt>
          <cx:pt idx="682">0.06905</cx:pt>
          <cx:pt idx="683">0.33361666666666667</cx:pt>
          <cx:pt idx="684">0.15241666666666667</cx:pt>
          <cx:pt idx="685">0.33361666666666667</cx:pt>
          <cx:pt idx="686">0.33505000000000001</cx:pt>
          <cx:pt idx="687">0.33361666666666667</cx:pt>
          <cx:pt idx="688">0.33671666666666666</cx:pt>
          <cx:pt idx="689">0.051816666666666664</cx:pt>
          <cx:pt idx="690">0.053650000000000003</cx:pt>
          <cx:pt idx="691">0.063233333333333336</cx:pt>
          <cx:pt idx="692">0.049733333333333331</cx:pt>
          <cx:pt idx="693">0.082799999999999999</cx:pt>
          <cx:pt idx="694">0.21575</cx:pt>
          <cx:pt idx="695">0.079633333333333334</cx:pt>
          <cx:pt idx="696">0.33361666666666667</cx:pt>
          <cx:pt idx="697">0.10306666666666667</cx:pt>
          <cx:pt idx="698">0.33361666666666667</cx:pt>
          <cx:pt idx="699">0.10936666666666667</cx:pt>
          <cx:pt idx="700">0.12970000000000001</cx:pt>
          <cx:pt idx="701">0.069433333333333333</cx:pt>
          <cx:pt idx="702">0.092200000000000004</cx:pt>
          <cx:pt idx="703">0.14026666666666668</cx:pt>
          <cx:pt idx="704">0.14074999999999999</cx:pt>
          <cx:pt idx="705">0.18575</cx:pt>
          <cx:pt idx="706">0.33361666666666667</cx:pt>
          <cx:pt idx="707">0.33361666666666667</cx:pt>
          <cx:pt idx="708">0.098833333333333329</cx:pt>
          <cx:pt idx="709">0.33605000000000002</cx:pt>
          <cx:pt idx="710">0.33361666666666667</cx:pt>
          <cx:pt idx="711">0.031550000000000002</cx:pt>
          <cx:pt idx="712">0.33503333333333335</cx:pt>
          <cx:pt idx="713">0.33361666666666667</cx:pt>
          <cx:pt idx="714">0.074666666666666673</cx:pt>
          <cx:pt idx="715">0.060666666666666667</cx:pt>
          <cx:pt idx="716">0.33516666666666667</cx:pt>
          <cx:pt idx="717">0.33361666666666667</cx:pt>
          <cx:pt idx="718">0.33796666666666669</cx:pt>
          <cx:pt idx="719">0.33361666666666667</cx:pt>
          <cx:pt idx="720">0.082133333333333336</cx:pt>
          <cx:pt idx="721">0.082233333333333339</cx:pt>
          <cx:pt idx="722">0.33361666666666667</cx:pt>
          <cx:pt idx="723">0.33361666666666667</cx:pt>
          <cx:pt idx="724">0.33361666666666667</cx:pt>
          <cx:pt idx="725">0.33361666666666667</cx:pt>
          <cx:pt idx="726">0.19239999999999999</cx:pt>
          <cx:pt idx="727">0.085266666666666671</cx:pt>
          <cx:pt idx="728">0.19431666666666667</cx:pt>
          <cx:pt idx="729">0.11363333333333334</cx:pt>
          <cx:pt idx="730">0.33361666666666667</cx:pt>
          <cx:pt idx="731">0.33361666666666667</cx:pt>
          <cx:pt idx="732">0.18595</cx:pt>
          <cx:pt idx="733">0.11803333333333334</cx:pt>
          <cx:pt idx="734">0.33588333333333331</cx:pt>
          <cx:pt idx="735">0.2301</cx:pt>
          <cx:pt idx="736">0.20063333333333333</cx:pt>
          <cx:pt idx="737">0.33556666666666668</cx:pt>
          <cx:pt idx="738">0.21165</cx:pt>
          <cx:pt idx="739">0.076716666666666669</cx:pt>
          <cx:pt idx="740">0.33361666666666667</cx:pt>
          <cx:pt idx="741">-1.6666666666666667e-05</cx:pt>
          <cx:pt idx="742">0.089200000000000002</cx:pt>
          <cx:pt idx="743">0.17113333333333333</cx:pt>
          <cx:pt idx="744">0.21113333333333334</cx:pt>
          <cx:pt idx="745">0.11006666666666666</cx:pt>
          <cx:pt idx="746">0.10780000000000001</cx:pt>
          <cx:pt idx="747">0.15258333333333332</cx:pt>
          <cx:pt idx="748">0.33361666666666667</cx:pt>
          <cx:pt idx="749">0.069033333333333335</cx:pt>
          <cx:pt idx="750">0.18391666666666667</cx:pt>
          <cx:pt idx="751">0.33361666666666667</cx:pt>
          <cx:pt idx="752">0.33361666666666667</cx:pt>
          <cx:pt idx="753">0.18146666666666667</cx:pt>
          <cx:pt idx="754">0.19021666666666667</cx:pt>
          <cx:pt idx="755">0.15736666666666665</cx:pt>
          <cx:pt idx="756">0.15988333333333332</cx:pt>
          <cx:pt idx="757">0.16495000000000001</cx:pt>
          <cx:pt idx="758">0.055466666666666664</cx:pt>
          <cx:pt idx="759">0.12540000000000001</cx:pt>
          <cx:pt idx="760">0.28576666666666667</cx:pt>
          <cx:pt idx="761">0.070866666666666661</cx:pt>
          <cx:pt idx="762">0.18011666666666667</cx:pt>
          <cx:pt idx="763">0.05238333333333333</cx:pt>
          <cx:pt idx="764">0.33361666666666667</cx:pt>
          <cx:pt idx="765">0.062666666666666662</cx:pt>
          <cx:pt idx="766">0.038433333333333333</cx:pt>
          <cx:pt idx="767">0.18833333333333332</cx:pt>
          <cx:pt idx="768">0.33361666666666667</cx:pt>
          <cx:pt idx="769">0.29094999999999999</cx:pt>
          <cx:pt idx="770">0.33361666666666667</cx:pt>
          <cx:pt idx="771">0.33489999999999998</cx:pt>
          <cx:pt idx="772">0.26050000000000001</cx:pt>
          <cx:pt idx="773">0.33495000000000003</cx:pt>
          <cx:pt idx="774">0.33361666666666667</cx:pt>
          <cx:pt idx="775">0.33361666666666667</cx:pt>
          <cx:pt idx="776">0.33486666666666665</cx:pt>
          <cx:pt idx="777">0.25598333333333334</cx:pt>
          <cx:pt idx="778">0.08638333333333334</cx:pt>
          <cx:pt idx="779">0.059183333333333331</cx:pt>
          <cx:pt idx="780">0.14860000000000001</cx:pt>
          <cx:pt idx="781">0.16925000000000001</cx:pt>
          <cx:pt idx="782">0.086616666666666661</cx:pt>
          <cx:pt idx="783">0.33361666666666667</cx:pt>
          <cx:pt idx="784">0.26269999999999999</cx:pt>
          <cx:pt idx="785">0.21188333333333334</cx:pt>
          <cx:pt idx="786">0.25226666666666664</cx:pt>
          <cx:pt idx="787">0.33621666666666666</cx:pt>
          <cx:pt idx="788">0.25416666666666665</cx:pt>
          <cx:pt idx="789">0.089983333333333332</cx:pt>
          <cx:pt idx="790">0.048833333333333333</cx:pt>
          <cx:pt idx="791">0.087383333333333327</cx:pt>
          <cx:pt idx="792">0.14505000000000001</cx:pt>
          <cx:pt idx="793">0.19061666666666666</cx:pt>
          <cx:pt idx="794">0.14463333333333334</cx:pt>
          <cx:pt idx="795">0.095466666666666672</cx:pt>
          <cx:pt idx="796">0.27826666666666666</cx:pt>
          <cx:pt idx="797">0.17306666666666667</cx:pt>
          <cx:pt idx="798">0.10835</cx:pt>
          <cx:pt idx="799">0.10736666666666667</cx:pt>
          <cx:pt idx="800">0.13083333333333333</cx:pt>
          <cx:pt idx="801">0.12488333333333333</cx:pt>
          <cx:pt idx="802">0.1226</cx:pt>
          <cx:pt idx="803">0.19738333333333333</cx:pt>
          <cx:pt idx="804">0.33361666666666667</cx:pt>
          <cx:pt idx="805">0.090399999999999994</cx:pt>
          <cx:pt idx="806">0.30536666666666668</cx:pt>
          <cx:pt idx="807">0.16531666666666667</cx:pt>
          <cx:pt idx="808">0.075616666666666665</cx:pt>
          <cx:pt idx="809">0.035999999999999997</cx:pt>
          <cx:pt idx="810">0.15993333333333334</cx:pt>
          <cx:pt idx="811">0.098350000000000007</cx:pt>
          <cx:pt idx="812">0.079383333333333334</cx:pt>
          <cx:pt idx="813">0.042616666666666664</cx:pt>
          <cx:pt idx="814">0.13468333333333332</cx:pt>
          <cx:pt idx="815">0.15329999999999999</cx:pt>
          <cx:pt idx="816">0.44705</cx:pt>
          <cx:pt idx="817">0.18153333333333332</cx:pt>
          <cx:pt idx="818">0.099083333333333329</cx:pt>
          <cx:pt idx="819">0.04766666666666667</cx:pt>
          <cx:pt idx="820">0.33701666666666669</cx:pt>
          <cx:pt idx="821">0.018700000000000001</cx:pt>
          <cx:pt idx="822">0.33361666666666667</cx:pt>
          <cx:pt idx="823">0.28775000000000001</cx:pt>
          <cx:pt idx="824">0.065633333333333335</cx:pt>
          <cx:pt idx="825">0.33361666666666667</cx:pt>
          <cx:pt idx="826">0.11833333333333333</cx:pt>
          <cx:pt idx="827">0.14071666666666666</cx:pt>
          <cx:pt idx="828">0.10580000000000001</cx:pt>
          <cx:pt idx="829">0.049216666666666666</cx:pt>
          <cx:pt idx="830">0.076883333333333331</cx:pt>
          <cx:pt idx="831">0.27601666666666669</cx:pt>
          <cx:pt idx="832">0.19470000000000001</cx:pt>
          <cx:pt idx="833">0.17543333333333333</cx:pt>
          <cx:pt idx="834">0.05371666666666667</cx:pt>
          <cx:pt idx="835">0.33361666666666667</cx:pt>
          <cx:pt idx="836">0.048816666666666668</cx:pt>
          <cx:pt idx="837">0.17219999999999999</cx:pt>
          <cx:pt idx="838">0.022749999999999999</cx:pt>
          <cx:pt idx="839">0.065983333333333338</cx:pt>
          <cx:pt idx="840">0.10235</cx:pt>
          <cx:pt idx="841">0.045350000000000001</cx:pt>
          <cx:pt idx="842">0.047166666666666669</cx:pt>
          <cx:pt idx="843">0.09481666666666666</cx:pt>
          <cx:pt idx="844">0.18361666666666668</cx:pt>
          <cx:pt idx="845">0.33361666666666667</cx:pt>
          <cx:pt idx="846">0.12529999999999999</cx:pt>
          <cx:pt idx="847">0.13314999999999999</cx:pt>
          <cx:pt idx="848">0.024833333333333332</cx:pt>
          <cx:pt idx="849">0.079583333333333339</cx:pt>
          <cx:pt idx="850">0.042849999999999999</cx:pt>
          <cx:pt idx="851">0.11403333333333333</cx:pt>
          <cx:pt idx="852">0.099533333333333335</cx:pt>
          <cx:pt idx="853">0.21133333333333335</cx:pt>
          <cx:pt idx="854">0.23811666666666667</cx:pt>
          <cx:pt idx="855">0.10441666666666667</cx:pt>
          <cx:pt idx="856">0.077366666666666667</cx:pt>
          <cx:pt idx="857">0.15796666666666667</cx:pt>
          <cx:pt idx="858">0.17696666666666666</cx:pt>
          <cx:pt idx="859">0.14633333333333334</cx:pt>
          <cx:pt idx="860">0.18285000000000001</cx:pt>
          <cx:pt idx="861">0.068433333333333332</cx:pt>
          <cx:pt idx="862">0.057233333333333331</cx:pt>
          <cx:pt idx="863">0.16646666666666668</cx:pt>
          <cx:pt idx="864">0.023266666666666668</cx:pt>
          <cx:pt idx="865">0.075366666666666665</cx:pt>
          <cx:pt idx="866">0.053249999999999999</cx:pt>
          <cx:pt idx="867">0.094833333333333339</cx:pt>
          <cx:pt idx="868">0.15095</cx:pt>
          <cx:pt idx="869">0.25619999999999998</cx:pt>
          <cx:pt idx="870">0.33693333333333331</cx:pt>
          <cx:pt idx="871">0.10898333333333333</cx:pt>
          <cx:pt idx="872">0.023933333333333334</cx:pt>
          <cx:pt idx="873">0.084000000000000005</cx:pt>
          <cx:pt idx="874">0.047933333333333335</cx:pt>
          <cx:pt idx="875">0.069400000000000003</cx:pt>
          <cx:pt idx="876">0.33361666666666667</cx:pt>
          <cx:pt idx="877">0.082483333333333339</cx:pt>
          <cx:pt idx="878">0.10141666666666667</cx:pt>
          <cx:pt idx="879">0.33361666666666667</cx:pt>
          <cx:pt idx="880">0.19916666666666666</cx:pt>
          <cx:pt idx="881">0.24433333333333335</cx:pt>
          <cx:pt idx="882">0.11346666666666666</cx:pt>
          <cx:pt idx="883">0.14006666666666667</cx:pt>
          <cx:pt idx="884">0.28643333333333332</cx:pt>
          <cx:pt idx="885">0.33361666666666667</cx:pt>
          <cx:pt idx="886">0.2399</cx:pt>
          <cx:pt idx="887">0.025149999999999999</cx:pt>
          <cx:pt idx="888">0.024333333333333332</cx:pt>
          <cx:pt idx="889">0.11186666666666667</cx:pt>
          <cx:pt idx="890">0.049833333333333334</cx:pt>
          <cx:pt idx="891">0.041716666666666666</cx:pt>
          <cx:pt idx="892">0.070783333333333337</cx:pt>
          <cx:pt idx="893">0.057049999999999997</cx:pt>
          <cx:pt idx="894">0.053416666666666668</cx:pt>
          <cx:pt idx="895">0.12601666666666667</cx:pt>
          <cx:pt idx="896">0.048883333333333334</cx:pt>
          <cx:pt idx="897">0.099333333333333329</cx:pt>
          <cx:pt idx="898">0.1167</cx:pt>
          <cx:pt idx="899">0.13098333333333334</cx:pt>
          <cx:pt idx="900">0.1646</cx:pt>
          <cx:pt idx="901">0.89424999999999999</cx:pt>
          <cx:pt idx="902">0.1696</cx:pt>
          <cx:pt idx="903">0.18601666666666666</cx:pt>
          <cx:pt idx="904">1</cx:pt>
          <cx:pt idx="905">0.33361666666666667</cx:pt>
          <cx:pt idx="906">0.33708333333333335</cx:pt>
          <cx:pt idx="907">0.11244999999999999</cx:pt>
          <cx:pt idx="908">0.16396666666666668</cx:pt>
          <cx:pt idx="909">0.062833333333333338</cx:pt>
          <cx:pt idx="910">0.029966666666666666</cx:pt>
          <cx:pt idx="911">0.33361666666666667</cx:pt>
          <cx:pt idx="912">0.33361666666666667</cx:pt>
          <cx:pt idx="913">0.055566666666666667</cx:pt>
          <cx:pt idx="914">0.01925</cx:pt>
          <cx:pt idx="915">0.098049999999999998</cx:pt>
          <cx:pt idx="916">0.12745000000000001</cx:pt>
          <cx:pt idx="917">0.12533333333333332</cx:pt>
          <cx:pt idx="918">0.12581666666666666</cx:pt>
          <cx:pt idx="919">0.16876666666666668</cx:pt>
          <cx:pt idx="920">0.11181666666666666</cx:pt>
          <cx:pt idx="921">0.33474999999999999</cx:pt>
          <cx:pt idx="922">0.13166666666666665</cx:pt>
          <cx:pt idx="923">0.10193333333333333</cx:pt>
          <cx:pt idx="924">0.28056666666666669</cx:pt>
          <cx:pt idx="925">0.22411666666666666</cx:pt>
          <cx:pt idx="926">0.058283333333333333</cx:pt>
          <cx:pt idx="927">0.16303333333333334</cx:pt>
          <cx:pt idx="928">0.030499999999999999</cx:pt>
          <cx:pt idx="929">0.33361666666666667</cx:pt>
          <cx:pt idx="930">0.27573333333333333</cx:pt>
          <cx:pt idx="931">0.18171666666666667</cx:pt>
          <cx:pt idx="932">0.12681666666666666</cx:pt>
          <cx:pt idx="933">0.13316666666666666</cx:pt>
          <cx:pt idx="934">0.16183333333333333</cx:pt>
          <cx:pt idx="935">0.081133333333333335</cx:pt>
          <cx:pt idx="936">0.079566666666666661</cx:pt>
          <cx:pt idx="937">0.061566666666666665</cx:pt>
          <cx:pt idx="938">0.04608333333333333</cx:pt>
          <cx:pt idx="939">0.25441666666666668</cx:pt>
          <cx:pt idx="940">0.33361666666666667</cx:pt>
          <cx:pt idx="941">0.11905</cx:pt>
          <cx:pt idx="942">0.086300000000000002</cx:pt>
          <cx:pt idx="943">0.11596666666666666</cx:pt>
          <cx:pt idx="944">0.33361666666666667</cx:pt>
          <cx:pt idx="945">0.12446666666666667</cx:pt>
          <cx:pt idx="946">0.33361666666666667</cx:pt>
          <cx:pt idx="947">0.12056666666666667</cx:pt>
          <cx:pt idx="948">0.076116666666666666</cx:pt>
          <cx:pt idx="949">0.066549999999999998</cx:pt>
          <cx:pt idx="950">0.26601666666666668</cx:pt>
          <cx:pt idx="951">0.33361666666666667</cx:pt>
          <cx:pt idx="952">0.068666666666666668</cx:pt>
          <cx:pt idx="953">0.097500000000000003</cx:pt>
          <cx:pt idx="954">0.12428333333333333</cx:pt>
          <cx:pt idx="955">0.066799999999999998</cx:pt>
          <cx:pt idx="956">0.33361666666666667</cx:pt>
          <cx:pt idx="957">0.092666666666666661</cx:pt>
          <cx:pt idx="958">0.084733333333333327</cx:pt>
          <cx:pt idx="959">0.082566666666666663</cx:pt>
          <cx:pt idx="960">0.20355000000000001</cx:pt>
          <cx:pt idx="961">0.11773333333333333</cx:pt>
          <cx:pt idx="962">0.21276666666666666</cx:pt>
          <cx:pt idx="963">0.048250000000000001</cx:pt>
          <cx:pt idx="964">0.33361666666666667</cx:pt>
          <cx:pt idx="965">0.33361666666666667</cx:pt>
          <cx:pt idx="966">0.049966666666666666</cx:pt>
          <cx:pt idx="967">0.21340000000000001</cx:pt>
          <cx:pt idx="968">0.31576666666666664</cx:pt>
          <cx:pt idx="969">0.29178333333333334</cx:pt>
          <cx:pt idx="970">0.010683333333333333</cx:pt>
          <cx:pt idx="971">0.13689999999999999</cx:pt>
          <cx:pt idx="972">0.18796666666666667</cx:pt>
          <cx:pt idx="973">0.044733333333333333</cx:pt>
          <cx:pt idx="974">0.12035</cx:pt>
          <cx:pt idx="975">0.251</cx:pt>
          <cx:pt idx="976">0.070999999999999994</cx:pt>
          <cx:pt idx="977">0.33481666666666665</cx:pt>
          <cx:pt idx="978">0.33361666666666667</cx:pt>
          <cx:pt idx="979">0.33715000000000001</cx:pt>
          <cx:pt idx="980">0.27408333333333335</cx:pt>
          <cx:pt idx="981">0.29315000000000002</cx:pt>
          <cx:pt idx="982">0.12183333333333334</cx:pt>
          <cx:pt idx="983">0.14673333333333333</cx:pt>
          <cx:pt idx="984">0.18576666666666666</cx:pt>
          <cx:pt idx="985">0.059133333333333336</cx:pt>
          <cx:pt idx="986">0.33361666666666667</cx:pt>
          <cx:pt idx="987">0.18729999999999999</cx:pt>
          <cx:pt idx="988">0.33613333333333334</cx:pt>
          <cx:pt idx="989">0.33738333333333331</cx:pt>
          <cx:pt idx="990">0.14311666666666667</cx:pt>
          <cx:pt idx="991">0.12925</cx:pt>
          <cx:pt idx="992">0.33361666666666667</cx:pt>
          <cx:pt idx="993">0.33608333333333335</cx:pt>
          <cx:pt idx="994">0.046666666666666669</cx:pt>
          <cx:pt idx="995">0.073849999999999999</cx:pt>
          <cx:pt idx="996">0.082449999999999996</cx:pt>
          <cx:pt idx="997">0.23163333333333333</cx:pt>
          <cx:pt idx="998">0.073733333333333331</cx:pt>
          <cx:pt idx="999">0.13518333333333332</cx:pt>
          <cx:pt idx="1000">0.021683333333333332</cx:pt>
          <cx:pt idx="1001">0.15821666666666667</cx:pt>
          <cx:pt idx="1002">0.13800000000000001</cx:pt>
          <cx:pt idx="1003">0.14536666666666667</cx:pt>
          <cx:pt idx="1004">0.18541666666666667</cx:pt>
          <cx:pt idx="1005">0.33361666666666667</cx:pt>
          <cx:pt idx="1006">0.059549999999999999</cx:pt>
          <cx:pt idx="1007">0.15206666666666666</cx:pt>
          <cx:pt idx="1008">0.074466666666666667</cx:pt>
          <cx:pt idx="1009">0.33361666666666667</cx:pt>
          <cx:pt idx="1010">0.12433333333333334</cx:pt>
          <cx:pt idx="1011">0.097799999999999998</cx:pt>
          <cx:pt idx="1012">0.025866666666666666</cx:pt>
          <cx:pt idx="1013">0.17576666666666665</cx:pt>
          <cx:pt idx="1014">0.33661666666666668</cx:pt>
          <cx:pt idx="1015">0.081233333333333338</cx:pt>
          <cx:pt idx="1016">0.16953333333333334</cx:pt>
          <cx:pt idx="1017">0.10349999999999999</cx:pt>
          <cx:pt idx="1018">0.19238333333333332</cx:pt>
          <cx:pt idx="1019">0.087183333333333335</cx:pt>
          <cx:pt idx="1020">0.17265</cx:pt>
          <cx:pt idx="1021">0.024966666666666668</cx:pt>
          <cx:pt idx="1022">0.11976666666666666</cx:pt>
          <cx:pt idx="1023">0.1192</cx:pt>
          <cx:pt idx="1024">0.17086666666666667</cx:pt>
          <cx:pt idx="1025">0.048083333333333332</cx:pt>
          <cx:pt idx="1026">0.10533333333333333</cx:pt>
          <cx:pt idx="1027">0.078200000000000006</cx:pt>
          <cx:pt idx="1028">0.16025</cx:pt>
          <cx:pt idx="1029">0.16276666666666667</cx:pt>
          <cx:pt idx="1030">0.092649999999999996</cx:pt>
          <cx:pt idx="1031">0.051716666666666668</cx:pt>
          <cx:pt idx="1032">0.33361666666666667</cx:pt>
          <cx:pt idx="1033">0.16888333333333333</cx:pt>
          <cx:pt idx="1034">0.11845</cx:pt>
          <cx:pt idx="1035">0.25540000000000002</cx:pt>
          <cx:pt idx="1036">0.33361666666666667</cx:pt>
          <cx:pt idx="1037">0.23063333333333333</cx:pt>
          <cx:pt idx="1038">0.054183333333333333</cx:pt>
          <cx:pt idx="1039">0.063433333333333328</cx:pt>
          <cx:pt idx="1040">0.33361666666666667</cx:pt>
          <cx:pt idx="1041">1</cx:pt>
          <cx:pt idx="1042">0.71966666666666668</cx:pt>
          <cx:pt idx="1043">0.057133333333333335</cx:pt>
          <cx:pt idx="1044">0.33361666666666667</cx:pt>
          <cx:pt idx="1045">0.33758333333333335</cx:pt>
          <cx:pt idx="1046">0.33668333333333333</cx:pt>
          <cx:pt idx="1047">0.11521666666666666</cx:pt>
          <cx:pt idx="1048">0.21983333333333333</cx:pt>
          <cx:pt idx="1049">0.083500000000000005</cx:pt>
          <cx:pt idx="1050">0.14608333333333334</cx:pt>
          <cx:pt idx="1051">0.33548333333333336</cx:pt>
          <cx:pt idx="1052">0.12088333333333333</cx:pt>
          <cx:pt idx="1053">0.33361666666666667</cx:pt>
          <cx:pt idx="1054">0.10145</cx:pt>
          <cx:pt idx="1055">0.18678333333333333</cx:pt>
          <cx:pt idx="1056">0.24074999999999999</cx:pt>
          <cx:pt idx="1057">0.33606666666666668</cx:pt>
          <cx:pt idx="1058">0.084216666666666662</cx:pt>
          <cx:pt idx="1059">0.26579999999999998</cx:pt>
          <cx:pt idx="1060">0.1032</cx:pt>
          <cx:pt idx="1061">0.33361666666666667</cx:pt>
          <cx:pt idx="1062">0.14883333333333335</cx:pt>
          <cx:pt idx="1063">0.038350000000000002</cx:pt>
          <cx:pt idx="1064">0.11803333333333334</cx:pt>
          <cx:pt idx="1065">0.075783333333333328</cx:pt>
          <cx:pt idx="1066">0.099083333333333329</cx:pt>
          <cx:pt idx="1067">0.27625</cx:pt>
          <cx:pt idx="1068">0.30158333333333331</cx:pt>
          <cx:pt idx="1069">0.113</cx:pt>
          <cx:pt idx="1070">0.10455</cx:pt>
          <cx:pt idx="1071">0.1832</cx:pt>
          <cx:pt idx="1072">0.050983333333333332</cx:pt>
          <cx:pt idx="1073">0.21121666666666666</cx:pt>
          <cx:pt idx="1074">0.11294999999999999</cx:pt>
          <cx:pt idx="1075">0.33361666666666667</cx:pt>
          <cx:pt idx="1076">0.06876666666666667</cx:pt>
          <cx:pt idx="1077">0.057450000000000001</cx:pt>
          <cx:pt idx="1078">0.14526666666666666</cx:pt>
          <cx:pt idx="1079">0.12546666666666667</cx:pt>
          <cx:pt idx="1080">0.07166666666666667</cx:pt>
          <cx:pt idx="1081">0.083750000000000005</cx:pt>
          <cx:pt idx="1082">0.33361666666666667</cx:pt>
          <cx:pt idx="1083">0.16309999999999999</cx:pt>
          <cx:pt idx="1084">0.12345</cx:pt>
          <cx:pt idx="1085">0.15223333333333333</cx:pt>
          <cx:pt idx="1086">0.05015</cx:pt>
          <cx:pt idx="1087">0.041383333333333334</cx:pt>
          <cx:pt idx="1088">0.11851666666666667</cx:pt>
          <cx:pt idx="1089">0.1694</cx:pt>
          <cx:pt idx="1090">0.18754999999999999</cx:pt>
          <cx:pt idx="1091">0.1067</cx:pt>
          <cx:pt idx="1092">0.02315</cx:pt>
          <cx:pt idx="1093">0.12498333333333334</cx:pt>
          <cx:pt idx="1094">0.13138333333333332</cx:pt>
          <cx:pt idx="1095">0.083216666666666661</cx:pt>
          <cx:pt idx="1096">0.22716666666666666</cx:pt>
          <cx:pt idx="1097">0.10703333333333333</cx:pt>
          <cx:pt idx="1098">0.33361666666666667</cx:pt>
          <cx:pt idx="1099">0.17088333333333333</cx:pt>
          <cx:pt idx="1100">0.14430000000000001</cx:pt>
          <cx:pt idx="1101">0.33489999999999998</cx:pt>
          <cx:pt idx="1102">0.27303333333333335</cx:pt>
          <cx:pt idx="1103">0.058950000000000002</cx:pt>
          <cx:pt idx="1104">0.066933333333333331</cx:pt>
          <cx:pt idx="1105">-1.6666666666666667e-05</cx:pt>
          <cx:pt idx="1106">0.77059999999999995</cx:pt>
          <cx:pt idx="1107">0.19706666666666667</cx:pt>
          <cx:pt idx="1108">0.065500000000000003</cx:pt>
          <cx:pt idx="1109">0.099099999999999994</cx:pt>
          <cx:pt idx="1110">0.18233333333333332</cx:pt>
          <cx:pt idx="1111">0.23860000000000001</cx:pt>
          <cx:pt idx="1112">0.24443333333333334</cx:pt>
          <cx:pt idx="1113">0.095350000000000004</cx:pt>
          <cx:pt idx="1114">0.14601666666666666</cx:pt>
          <cx:pt idx="1115">0.33361666666666667</cx:pt>
          <cx:pt idx="1116">0.28339999999999999</cx:pt>
          <cx:pt idx="1117">0.14615</cx:pt>
          <cx:pt idx="1118">0.14424999999999999</cx:pt>
          <cx:pt idx="1119">0.099483333333333326</cx:pt>
          <cx:pt idx="1120">0.24411666666666668</cx:pt>
          <cx:pt idx="1121">0.22356666666666666</cx:pt>
          <cx:pt idx="1122">0.13003333333333333</cx:pt>
          <cx:pt idx="1123">0.074200000000000002</cx:pt>
          <cx:pt idx="1124">0.25281666666666669</cx:pt>
          <cx:pt idx="1125">0.068483333333333327</cx:pt>
          <cx:pt idx="1126">0.16713333333333333</cx:pt>
          <cx:pt idx="1127">0.25761666666666666</cx:pt>
          <cx:pt idx="1128">0.22618333333333332</cx:pt>
          <cx:pt idx="1129">0.23658333333333334</cx:pt>
          <cx:pt idx="1130">0.099333333333333329</cx:pt>
          <cx:pt idx="1131">0.13936666666666667</cx:pt>
          <cx:pt idx="1132">0.33361666666666667</cx:pt>
          <cx:pt idx="1133">0.037499999999999999</cx:pt>
          <cx:pt idx="1134">0.046949999999999999</cx:pt>
          <cx:pt idx="1135">0.33361666666666667</cx:pt>
          <cx:pt idx="1136">0.094116666666666668</cx:pt>
          <cx:pt idx="1137">0.33361666666666667</cx:pt>
          <cx:pt idx="1138">0.3362</cx:pt>
          <cx:pt idx="1139">0.33361666666666667</cx:pt>
          <cx:pt idx="1140">0.17388333333333333</cx:pt>
          <cx:pt idx="1141">0.17476666666666665</cx:pt>
          <cx:pt idx="1142">0.16436666666666666</cx:pt>
          <cx:pt idx="1143">0.33481666666666665</cx:pt>
          <cx:pt idx="1144">0.2419</cx:pt>
          <cx:pt idx="1145">0.21508333333333332</cx:pt>
          <cx:pt idx="1146">0.19661666666666666</cx:pt>
          <cx:pt idx="1147">0.24954999999999999</cx:pt>
          <cx:pt idx="1148">0.042200000000000001</cx:pt>
          <cx:pt idx="1149">0.20221666666666666</cx:pt>
          <cx:pt idx="1150">0.072716666666666666</cx:pt>
          <cx:pt idx="1151">0.19861666666666666</cx:pt>
          <cx:pt idx="1152">0.33361666666666667</cx:pt>
          <cx:pt idx="1153">0.036833333333333336</cx:pt>
          <cx:pt idx="1154">0.15934999999999999</cx:pt>
          <cx:pt idx="1155">0.13451666666666667</cx:pt>
          <cx:pt idx="1156">0.12536666666666665</cx:pt>
          <cx:pt idx="1157">0.022849999999999999</cx:pt>
          <cx:pt idx="1158">0.14385000000000001</cx:pt>
          <cx:pt idx="1159">0.33526666666666666</cx:pt>
          <cx:pt idx="1160">0.14968333333333333</cx:pt>
          <cx:pt idx="1161">0.058000000000000003</cx:pt>
          <cx:pt idx="1162">0.033950000000000001</cx:pt>
          <cx:pt idx="1163">0.13996666666666666</cx:pt>
          <cx:pt idx="1164">0.10781666666666667</cx:pt>
          <cx:pt idx="1165">0.19561666666666666</cx:pt>
          <cx:pt idx="1166">0.07853333333333333</cx:pt>
          <cx:pt idx="1167">0.17710000000000001</cx:pt>
          <cx:pt idx="1168">0.087499999999999994</cx:pt>
          <cx:pt idx="1169">0.33558333333333334</cx:pt>
          <cx:pt idx="1170">0.038566666666666666</cx:pt>
          <cx:pt idx="1171">0.33361666666666667</cx:pt>
          <cx:pt idx="1172">0.13289999999999999</cx:pt>
          <cx:pt idx="1173">0.056633333333333334</cx:pt>
          <cx:pt idx="1174">0.33361666666666667</cx:pt>
          <cx:pt idx="1175">0.16768333333333332</cx:pt>
          <cx:pt idx="1176">0.11165</cx:pt>
          <cx:pt idx="1177">0.044600000000000001</cx:pt>
          <cx:pt idx="1178">0.030700000000000002</cx:pt>
          <cx:pt idx="1179">0.33361666666666667</cx:pt>
          <cx:pt idx="1180">0.019816666666666666</cx:pt>
          <cx:pt idx="1181">0.041833333333333333</cx:pt>
          <cx:pt idx="1182">0.16368333333333332</cx:pt>
          <cx:pt idx="1183">0.075649999999999995</cx:pt>
          <cx:pt idx="1184">0.19163333333333332</cx:pt>
          <cx:pt idx="1185">0.33483333333333332</cx:pt>
          <cx:pt idx="1186">0.33361666666666667</cx:pt>
          <cx:pt idx="1187">0.33608333333333335</cx:pt>
          <cx:pt idx="1188">0.14924999999999999</cx:pt>
          <cx:pt idx="1189">0.33361666666666667</cx:pt>
          <cx:pt idx="1190">0.33633333333333332</cx:pt>
          <cx:pt idx="1191">0.33361666666666667</cx:pt>
          <cx:pt idx="1192">0.15154999999999999</cx:pt>
          <cx:pt idx="1193">0.028416666666666666</cx:pt>
          <cx:pt idx="1194">0.049933333333333337</cx:pt>
          <cx:pt idx="1195">0.18081666666666665</cx:pt>
          <cx:pt idx="1196">0.11431666666666666</cx:pt>
          <cx:pt idx="1197">0.071050000000000002</cx:pt>
          <cx:pt idx="1198">0.1069</cx:pt>
          <cx:pt idx="1199">0.33361666666666667</cx:pt>
          <cx:pt idx="1200">0.11936666666666666</cx:pt>
          <cx:pt idx="1201">0.14056666666666667</cx:pt>
          <cx:pt idx="1202">0.16703333333333334</cx:pt>
          <cx:pt idx="1203">0.060316666666666664</cx:pt>
          <cx:pt idx="1204">0.044083333333333335</cx:pt>
          <cx:pt idx="1205">0.24341666666666667</cx:pt>
          <cx:pt idx="1206">0.14723333333333333</cx:pt>
          <cx:pt idx="1207">0.1847</cx:pt>
          <cx:pt idx="1208">0.1206</cx:pt>
          <cx:pt idx="1209">0.029966666666666666</cx:pt>
          <cx:pt idx="1210">0.33361666666666667</cx:pt>
          <cx:pt idx="1211">0.17621666666666666</cx:pt>
          <cx:pt idx="1212">0.33361666666666667</cx:pt>
          <cx:pt idx="1213">0.12563333333333335</cx:pt>
          <cx:pt idx="1214">0.11666666666666667</cx:pt>
          <cx:pt idx="1215">0.13683333333333333</cx:pt>
          <cx:pt idx="1216">0.16366666666666665</cx:pt>
          <cx:pt idx="1217">0.098250000000000004</cx:pt>
          <cx:pt idx="1218">0.25348333333333334</cx:pt>
          <cx:pt idx="1219">0.33506666666666668</cx:pt>
          <cx:pt idx="1220">0.050183333333333337</cx:pt>
          <cx:pt idx="1221">0.078466666666666671</cx:pt>
          <cx:pt idx="1222">0.13081666666666666</cx:pt>
          <cx:pt idx="1223">0.083966666666666662</cx:pt>
          <cx:pt idx="1224">0.33361666666666667</cx:pt>
          <cx:pt idx="1225">0.33621666666666666</cx:pt>
          <cx:pt idx="1226">0.048266666666666666</cx:pt>
          <cx:pt idx="1227">0.091866666666666666</cx:pt>
          <cx:pt idx="1228">0.19103333333333333</cx:pt>
          <cx:pt idx="1229">0.24365000000000001</cx:pt>
          <cx:pt idx="1230">0.33361666666666667</cx:pt>
          <cx:pt idx="1231">0.14906666666666665</cx:pt>
          <cx:pt idx="1232">0.18820000000000001</cx:pt>
          <cx:pt idx="1233">0.25323333333333331</cx:pt>
          <cx:pt idx="1234">0.20441666666666666</cx:pt>
          <cx:pt idx="1235">0.11923333333333333</cx:pt>
          <cx:pt idx="1236">0.20874999999999999</cx:pt>
          <cx:pt idx="1237">0.33361666666666667</cx:pt>
          <cx:pt idx="1238">0.12423333333333333</cx:pt>
          <cx:pt idx="1239">0.31953333333333334</cx:pt>
          <cx:pt idx="1240">0.33361666666666667</cx:pt>
          <cx:pt idx="1241">0.33605000000000002</cx:pt>
          <cx:pt idx="1242">0.064049999999999996</cx:pt>
          <cx:pt idx="1243">0.13808333333333334</cx:pt>
          <cx:pt idx="1244">0.25409999999999999</cx:pt>
          <cx:pt idx="1245">0.11144999999999999</cx:pt>
          <cx:pt idx="1246">0.23533333333333334</cx:pt>
          <cx:pt idx="1247">0.12701666666666667</cx:pt>
          <cx:pt idx="1248">0.23053333333333334</cx:pt>
          <cx:pt idx="1249">0.064666666666666664</cx:pt>
          <cx:pt idx="1250">0.13441666666666666</cx:pt>
          <cx:pt idx="1251">0.22401666666666667</cx:pt>
          <cx:pt idx="1252">0.18383333333333332</cx:pt>
          <cx:pt idx="1253">0.14891666666666667</cx:pt>
          <cx:pt idx="1254">0.078133333333333332</cx:pt>
          <cx:pt idx="1255">0.12786666666666666</cx:pt>
          <cx:pt idx="1256">0.085016666666666671</cx:pt>
          <cx:pt idx="1257">0.33361666666666667</cx:pt>
          <cx:pt idx="1258">0.1125</cx:pt>
          <cx:pt idx="1259">0.091333333333333336</cx:pt>
          <cx:pt idx="1260">0.11175</cx:pt>
          <cx:pt idx="1261">0.18538333333333334</cx:pt>
          <cx:pt idx="1262">0.10648333333333333</cx:pt>
          <cx:pt idx="1263">0.12341666666666666</cx:pt>
          <cx:pt idx="1264">0.12458333333333334</cx:pt>
          <cx:pt idx="1265">0.11713333333333334</cx:pt>
          <cx:pt idx="1266">0.094116666666666668</cx:pt>
          <cx:pt idx="1267">0.066199999999999995</cx:pt>
          <cx:pt idx="1268">0.33361666666666667</cx:pt>
          <cx:pt idx="1269">0.23981666666666668</cx:pt>
          <cx:pt idx="1270">0.094383333333333333</cx:pt>
          <cx:pt idx="1271">0.33361666666666667</cx:pt>
          <cx:pt idx="1272">0.16523333333333334</cx:pt>
          <cx:pt idx="1273">0.1164</cx:pt>
          <cx:pt idx="1274">0.24566666666666667</cx:pt>
          <cx:pt idx="1275">0.14410000000000001</cx:pt>
          <cx:pt idx="1276">0.19921666666666665</cx:pt>
          <cx:pt idx="1277">0.040566666666666668</cx:pt>
          <cx:pt idx="1278">0.13553333333333334</cx:pt>
          <cx:pt idx="1279">0.33361666666666667</cx:pt>
          <cx:pt idx="1280">0.16291666666666665</cx:pt>
          <cx:pt idx="1281">0.23586666666666667</cx:pt>
          <cx:pt idx="1282">0.077016666666666664</cx:pt>
          <cx:pt idx="1283">0.087550000000000003</cx:pt>
          <cx:pt idx="1284">0.11165</cx:pt>
          <cx:pt idx="1285">0.06511666666666667</cx:pt>
          <cx:pt idx="1286">0.19059999999999999</cx:pt>
          <cx:pt idx="1287">0.33361666666666667</cx:pt>
          <cx:pt idx="1288">0.07276666666666666</cx:pt>
          <cx:pt idx="1289">0.14108333333333334</cx:pt>
          <cx:pt idx="1290">0.03688333333333333</cx:pt>
          <cx:pt idx="1291">0.076200000000000004</cx:pt>
          <cx:pt idx="1292">0.33361666666666667</cx:pt>
          <cx:pt idx="1293">0.10695</cx:pt>
          <cx:pt idx="1294">0.090616666666666665</cx:pt>
          <cx:pt idx="1295">0.036249999999999998</cx:pt>
          <cx:pt idx="1296">0.089116666666666663</cx:pt>
          <cx:pt idx="1297">0.33361666666666667</cx:pt>
          <cx:pt idx="1298">0.10436666666666666</cx:pt>
          <cx:pt idx="1299">0.026950000000000002</cx:pt>
          <cx:pt idx="1300">0.33361666666666667</cx:pt>
          <cx:pt idx="1301">0.33701666666666669</cx:pt>
          <cx:pt idx="1302">0.17150000000000001</cx:pt>
          <cx:pt idx="1303">0.0814</cx:pt>
          <cx:pt idx="1304">0.16623333333333334</cx:pt>
          <cx:pt idx="1305">0.22218333333333334</cx:pt>
          <cx:pt idx="1306">0.33361666666666667</cx:pt>
          <cx:pt idx="1307">0.021516666666666667</cx:pt>
          <cx:pt idx="1308">0.22431666666666666</cx:pt>
          <cx:pt idx="1309">0.13865</cx:pt>
          <cx:pt idx="1310">0.08086666666666667</cx:pt>
          <cx:pt idx="1311">0.029816666666666668</cx:pt>
          <cx:pt idx="1312">0.060466666666666669</cx:pt>
          <cx:pt idx="1313">0.33361666666666667</cx:pt>
          <cx:pt idx="1314">0.23581666666666667</cx:pt>
          <cx:pt idx="1315">0.22314999999999999</cx:pt>
          <cx:pt idx="1316">0.33361666666666667</cx:pt>
          <cx:pt idx="1317">0.061066666666666665</cx:pt>
          <cx:pt idx="1318">0.10398333333333333</cx:pt>
          <cx:pt idx="1319">0.033416666666666664</cx:pt>
          <cx:pt idx="1320">0.11366666666666667</cx:pt>
          <cx:pt idx="1321">0.033983333333333331</cx:pt>
          <cx:pt idx="1322">0.15415000000000001</cx:pt>
          <cx:pt idx="1323">0.087083333333333332</cx:pt>
          <cx:pt idx="1324">0.085650000000000004</cx:pt>
          <cx:pt idx="1325">0.13233333333333333</cx:pt>
          <cx:pt idx="1326">0.1482</cx:pt>
          <cx:pt idx="1327">0.15068333333333334</cx:pt>
          <cx:pt idx="1328">0.26053333333333334</cx:pt>
          <cx:pt idx="1329">0.15658333333333332</cx:pt>
          <cx:pt idx="1330">0.33486666666666665</cx:pt>
          <cx:pt idx="1331">0.33361666666666667</cx:pt>
          <cx:pt idx="1332">0.076133333333333331</cx:pt>
          <cx:pt idx="1333">0.11926666666666667</cx:pt>
          <cx:pt idx="1334">0.051016666666666668</cx:pt>
          <cx:pt idx="1335">0.096133333333333335</cx:pt>
          <cx:pt idx="1336">0.091966666666666669</cx:pt>
          <cx:pt idx="1337">0.081516666666666668</cx:pt>
          <cx:pt idx="1338">0.049700000000000001</cx:pt>
          <cx:pt idx="1339">0.061166666666666668</cx:pt>
          <cx:pt idx="1340">0.088883333333333328</cx:pt>
          <cx:pt idx="1341">0.33361666666666667</cx:pt>
          <cx:pt idx="1342">0.33361666666666667</cx:pt>
          <cx:pt idx="1343">0.29558333333333331</cx:pt>
          <cx:pt idx="1344">0.16886666666666666</cx:pt>
          <cx:pt idx="1345">0.16991666666666666</cx:pt>
          <cx:pt idx="1346">0.12916666666666668</cx:pt>
          <cx:pt idx="1347">0.1479</cx:pt>
          <cx:pt idx="1348">0.094399999999999998</cx:pt>
          <cx:pt idx="1349">0.33361666666666667</cx:pt>
          <cx:pt idx="1350">0.16675000000000001</cx:pt>
          <cx:pt idx="1351">0.33361666666666667</cx:pt>
          <cx:pt idx="1352">0.15733333333333333</cx:pt>
          <cx:pt idx="1353">0.23188333333333333</cx:pt>
          <cx:pt idx="1354">0.091649999999999995</cx:pt>
          <cx:pt idx="1355">0.024299999999999999</cx:pt>
          <cx:pt idx="1356">0.10276666666666667</cx:pt>
          <cx:pt idx="1357">0.26929999999999998</cx:pt>
          <cx:pt idx="1358">0.13131666666666666</cx:pt>
          <cx:pt idx="1359">0.095133333333333334</cx:pt>
          <cx:pt idx="1360">0.059316666666666663</cx:pt>
          <cx:pt idx="1361">0.24340000000000001</cx:pt>
          <cx:pt idx="1362">0.10375</cx:pt>
          <cx:pt idx="1363">0.17626666666666665</cx:pt>
          <cx:pt idx="1364">0.13045000000000001</cx:pt>
          <cx:pt idx="1365">0.10301666666666667</cx:pt>
          <cx:pt idx="1366">0.17356666666666667</cx:pt>
          <cx:pt idx="1367">0.11061666666666667</cx:pt>
          <cx:pt idx="1368">0.20176666666666668</cx:pt>
          <cx:pt idx="1369">0.26956666666666668</cx:pt>
          <cx:pt idx="1370">0.032849999999999997</cx:pt>
          <cx:pt idx="1371">0.19375000000000001</cx:pt>
          <cx:pt idx="1372">0.062433333333333334</cx:pt>
          <cx:pt idx="1373">0.26711666666666667</cx:pt>
          <cx:pt idx="1374">0.18965000000000001</cx:pt>
          <cx:pt idx="1375">0.068066666666666664</cx:pt>
          <cx:pt idx="1376">0.057250000000000002</cx:pt>
          <cx:pt idx="1377">0.15956666666666666</cx:pt>
          <cx:pt idx="1378">0.33361666666666667</cx:pt>
          <cx:pt idx="1379">0.047933333333333335</cx:pt>
          <cx:pt idx="1380">0.13401666666666667</cx:pt>
          <cx:pt idx="1381">0.12295</cx:pt>
          <cx:pt idx="1382">0.036150000000000002</cx:pt>
          <cx:pt idx="1383">0.33361666666666667</cx:pt>
          <cx:pt idx="1384">0.075483333333333333</cx:pt>
          <cx:pt idx="1385">0.064283333333333331</cx:pt>
          <cx:pt idx="1386">0.15773333333333334</cx:pt>
          <cx:pt idx="1387">0.066283333333333333</cx:pt>
          <cx:pt idx="1388">0.061283333333333335</cx:pt>
          <cx:pt idx="1389">0.047216666666666664</cx:pt>
          <cx:pt idx="1390">0.064899999999999999</cx:pt>
          <cx:pt idx="1391">0.055616666666666668</cx:pt>
          <cx:pt idx="1392">0.33361666666666667</cx:pt>
          <cx:pt idx="1393">0.33706666666666668</cx:pt>
          <cx:pt idx="1394">0.17610000000000001</cx:pt>
          <cx:pt idx="1395">0.24728333333333333</cx:pt>
          <cx:pt idx="1396">0.089999999999999997</cx:pt>
          <cx:pt idx="1397">0.054533333333333336</cx:pt>
          <cx:pt idx="1398">0.08826666666666666</cx:pt>
          <cx:pt idx="1399">0.063500000000000001</cx:pt>
          <cx:pt idx="1400">0.066333333333333327</cx:pt>
          <cx:pt idx="1401">0.33508333333333334</cx:pt>
          <cx:pt idx="1402">0.082666666666666666</cx:pt>
          <cx:pt idx="1403">0.23056666666666667</cx:pt>
          <cx:pt idx="1404">0.33361666666666667</cx:pt>
          <cx:pt idx="1405">0.22576666666666667</cx:pt>
          <cx:pt idx="1406">0.075966666666666668</cx:pt>
          <cx:pt idx="1407">0.070800000000000002</cx:pt>
          <cx:pt idx="1408">0.20098333333333335</cx:pt>
          <cx:pt idx="1409">0.18168333333333334</cx:pt>
          <cx:pt idx="1410">0.03635</cx:pt>
          <cx:pt idx="1411">0.078066666666666673</cx:pt>
          <cx:pt idx="1412">0.33361666666666667</cx:pt>
          <cx:pt idx="1413">0.03125</cx:pt>
          <cx:pt idx="1414">0.048916666666666664</cx:pt>
          <cx:pt idx="1415">0.14898333333333333</cx:pt>
          <cx:pt idx="1416">0.12621666666666667</cx:pt>
          <cx:pt idx="1417">0.33361666666666667</cx:pt>
          <cx:pt idx="1418">0.33361666666666667</cx:pt>
          <cx:pt idx="1419">0.12046666666666667</cx:pt>
          <cx:pt idx="1420">0.083066666666666664</cx:pt>
          <cx:pt idx="1421">0.1108</cx:pt>
          <cx:pt idx="1422">0.15705</cx:pt>
          <cx:pt idx="1423">0.085216666666666663</cx:pt>
          <cx:pt idx="1424">0.08613333333333334</cx:pt>
          <cx:pt idx="1425">0.12293333333333334</cx:pt>
          <cx:pt idx="1426">0.33505000000000001</cx:pt>
          <cx:pt idx="1427">0.33361666666666667</cx:pt>
          <cx:pt idx="1428">0.16321666666666668</cx:pt>
          <cx:pt idx="1429">0.08876666666666666</cx:pt>
          <cx:pt idx="1430">0.099316666666666664</cx:pt>
          <cx:pt idx="1431">0.33361666666666667</cx:pt>
          <cx:pt idx="1432">0.33361666666666667</cx:pt>
          <cx:pt idx="1433">0.12548333333333334</cx:pt>
          <cx:pt idx="1434">0.11296666666666667</cx:pt>
          <cx:pt idx="1435">0.078833333333333339</cx:pt>
          <cx:pt idx="1436">0.17333333333333334</cx:pt>
          <cx:pt idx="1437">0.086183333333333334</cx:pt>
          <cx:pt idx="1438">0.090616666666666665</cx:pt>
          <cx:pt idx="1439">0.20133333333333334</cx:pt>
          <cx:pt idx="1440">0.12038333333333333</cx:pt>
          <cx:pt idx="1441">0.070716666666666664</cx:pt>
          <cx:pt idx="1442">0.11075</cx:pt>
          <cx:pt idx="1443">0.17469999999999999</cx:pt>
          <cx:pt idx="1444">0.22498333333333334</cx:pt>
          <cx:pt idx="1445">0.33501666666666668</cx:pt>
          <cx:pt idx="1446">0.16871666666666665</cx:pt>
          <cx:pt idx="1447">0.11021666666666667</cx:pt>
          <cx:pt idx="1448">0.066116666666666671</cx:pt>
          <cx:pt idx="1449">0.33361666666666667</cx:pt>
          <cx:pt idx="1450">0.14138333333333333</cx:pt>
          <cx:pt idx="1451">0.045866666666666667</cx:pt>
          <cx:pt idx="1452">0.14885000000000001</cx:pt>
          <cx:pt idx="1453">0.092716666666666669</cx:pt>
          <cx:pt idx="1454">0.11943333333333334</cx:pt>
          <cx:pt idx="1455">0.10178333333333334</cx:pt>
          <cx:pt idx="1456">0.082716666666666661</cx:pt>
          <cx:pt idx="1457">0.12766666666666668</cx:pt>
          <cx:pt idx="1458">0.33361666666666667</cx:pt>
          <cx:pt idx="1459">0.33616666666666667</cx:pt>
          <cx:pt idx="1460">0.19900000000000001</cx:pt>
          <cx:pt idx="1461">0.22994999999999999</cx:pt>
          <cx:pt idx="1462">0.16768333333333332</cx:pt>
          <cx:pt idx="1463">0.14436666666666667</cx:pt>
          <cx:pt idx="1464">0.089383333333333329</cx:pt>
          <cx:pt idx="1465">0.33498333333333336</cx:pt>
          <cx:pt idx="1466">0.33361666666666667</cx:pt>
          <cx:pt idx="1467">0.044949999999999997</cx:pt>
          <cx:pt idx="1468">0.33361666666666667</cx:pt>
          <cx:pt idx="1469">0.33361666666666667</cx:pt>
          <cx:pt idx="1470">0.33361666666666667</cx:pt>
          <cx:pt idx="1471">0.33653333333333335</cx:pt>
          <cx:pt idx="1472">0.33361666666666667</cx:pt>
          <cx:pt idx="1473">0.33626666666666666</cx:pt>
          <cx:pt idx="1474">0.058033333333333333</cx:pt>
          <cx:pt idx="1475">0.11488333333333334</cx:pt>
          <cx:pt idx="1476">0.12541666666666668</cx:pt>
          <cx:pt idx="1477">0.33361666666666667</cx:pt>
          <cx:pt idx="1478">0.11463333333333334</cx:pt>
          <cx:pt idx="1479">0.13883333333333334</cx:pt>
          <cx:pt idx="1480">0.24133333333333334</cx:pt>
          <cx:pt idx="1481">0.037999999999999999</cx:pt>
          <cx:pt idx="1482">0.25021666666666664</cx:pt>
          <cx:pt idx="1483">0.20150000000000001</cx:pt>
          <cx:pt idx="1484">0.19906666666666667</cx:pt>
          <cx:pt idx="1485">0.20201666666666668</cx:pt>
          <cx:pt idx="1486">0.33579999999999999</cx:pt>
          <cx:pt idx="1487">0.10845</cx:pt>
          <cx:pt idx="1488">0.21431666666666666</cx:pt>
          <cx:pt idx="1489">0.10243333333333333</cx:pt>
          <cx:pt idx="1490">0.047350000000000003</cx:pt>
          <cx:pt idx="1491">0.18833333333333332</cx:pt>
          <cx:pt idx="1492">0.33361666666666667</cx:pt>
          <cx:pt idx="1493">0.26886666666666664</cx:pt>
          <cx:pt idx="1494">0.17881666666666668</cx:pt>
          <cx:pt idx="1495">0.3347</cx:pt>
          <cx:pt idx="1496">0.24381666666666665</cx:pt>
          <cx:pt idx="1497">0.33538333333333331</cx:pt>
          <cx:pt idx="1498">0.060333333333333336</cx:pt>
          <cx:pt idx="1499">0.086783333333333337</cx:pt>
          <cx:pt idx="1500">0.068866666666666673</cx:pt>
          <cx:pt idx="1501">0.33361666666666667</cx:pt>
          <cx:pt idx="1502">0.40058333333333335</cx:pt>
          <cx:pt idx="1503">0.16543333333333332</cx:pt>
          <cx:pt idx="1504">0.17303333333333334</cx:pt>
          <cx:pt idx="1505">0.082600000000000007</cx:pt>
          <cx:pt idx="1506">0.065983333333333338</cx:pt>
          <cx:pt idx="1507">0.33781666666666665</cx:pt>
          <cx:pt idx="1508">0.24453333333333332</cx:pt>
          <cx:pt idx="1509">0.097916666666666666</cx:pt>
          <cx:pt idx="1510">0.22818333333333332</cx:pt>
          <cx:pt idx="1511">0.17428333333333335</cx:pt>
          <cx:pt idx="1512">0.16048333333333334</cx:pt>
          <cx:pt idx="1513">0.084783333333333336</cx:pt>
          <cx:pt idx="1514">0.23694999999999999</cx:pt>
          <cx:pt idx="1515">0.10675</cx:pt>
          <cx:pt idx="1516">0.33484999999999998</cx:pt>
          <cx:pt idx="1517">0.071150000000000005</cx:pt>
          <cx:pt idx="1518">0.33361666666666667</cx:pt>
          <cx:pt idx="1519">0.33361666666666667</cx:pt>
          <cx:pt idx="1520">0.089149999999999993</cx:pt>
          <cx:pt idx="1521">0.1598</cx:pt>
          <cx:pt idx="1522">0.04385</cx:pt>
          <cx:pt idx="1523">0.048916666666666664</cx:pt>
          <cx:pt idx="1524">0.15211666666666668</cx:pt>
          <cx:pt idx="1525">0.11138333333333333</cx:pt>
          <cx:pt idx="1526">0.08978333333333334</cx:pt>
          <cx:pt idx="1527">0.036916666666666667</cx:pt>
          <cx:pt idx="1528">0.098166666666666666</cx:pt>
          <cx:pt idx="1529">0.10618333333333334</cx:pt>
          <cx:pt idx="1530">0.025383333333333334</cx:pt>
          <cx:pt idx="1531">0.10904999999999999</cx:pt>
          <cx:pt idx="1532">0.10038333333333334</cx:pt>
          <cx:pt idx="1533">0.1051</cx:pt>
          <cx:pt idx="1534">0.17015</cx:pt>
          <cx:pt idx="1535">0.33361666666666667</cx:pt>
          <cx:pt idx="1536">0.33743333333333331</cx:pt>
          <cx:pt idx="1537">0.18909999999999999</cx:pt>
          <cx:pt idx="1538">0.19536666666666666</cx:pt>
          <cx:pt idx="1539">0.15386666666666668</cx:pt>
          <cx:pt idx="1540">0.0848</cx:pt>
          <cx:pt idx="1541">0.11593333333333333</cx:pt>
          <cx:pt idx="1542">0.11726666666666667</cx:pt>
          <cx:pt idx="1543">0.33361666666666667</cx:pt>
          <cx:pt idx="1544">0.33734999999999998</cx:pt>
          <cx:pt idx="1545">0.33988333333333332</cx:pt>
          <cx:pt idx="1546">0.34228333333333333</cx:pt>
          <cx:pt idx="1547">0.17653333333333332</cx:pt>
          <cx:pt idx="1548">0.17985000000000001</cx:pt>
          <cx:pt idx="1549">0.071016666666666672</cx:pt>
          <cx:pt idx="1550">0.10046666666666666</cx:pt>
          <cx:pt idx="1551">0.13671666666666665</cx:pt>
          <cx:pt idx="1552">0.33501666666666668</cx:pt>
          <cx:pt idx="1553">0.073933333333333337</cx:pt>
          <cx:pt idx="1554">0.33361666666666667</cx:pt>
          <cx:pt idx="1555">0.14915</cx:pt>
          <cx:pt idx="1556">0.11756666666666667</cx:pt>
          <cx:pt idx="1557">0.10813333333333333</cx:pt>
          <cx:pt idx="1558">0.13828333333333334</cx:pt>
          <cx:pt idx="1559">0.076916666666666661</cx:pt>
          <cx:pt idx="1560">0.18990000000000001</cx:pt>
          <cx:pt idx="1561">0.33361666666666667</cx:pt>
          <cx:pt idx="1562">0.12143333333333334</cx:pt>
          <cx:pt idx="1563">0.10506666666666667</cx:pt>
          <cx:pt idx="1564">0.16758333333333333</cx:pt>
          <cx:pt idx="1565">0.33361666666666667</cx:pt>
          <cx:pt idx="1566">0.1043</cx:pt>
          <cx:pt idx="1567">0.33361666666666667</cx:pt>
          <cx:pt idx="1568">0.24746666666666667</cx:pt>
          <cx:pt idx="1569">0.025766666666666667</cx:pt>
          <cx:pt idx="1570">0.052233333333333333</cx:pt>
          <cx:pt idx="1571">0.075416666666666674</cx:pt>
          <cx:pt idx="1572">0.041183333333333336</cx:pt>
          <cx:pt idx="1573">0.25391666666666668</cx:pt>
          <cx:pt idx="1574">0.19223333333333334</cx:pt>
          <cx:pt idx="1575">0.064316666666666661</cx:pt>
          <cx:pt idx="1576">0.071866666666666662</cx:pt>
          <cx:pt idx="1577">0.22273333333333334</cx:pt>
          <cx:pt idx="1578">0.15368333333333334</cx:pt>
          <cx:pt idx="1579">0.12931666666666666</cx:pt>
          <cx:pt idx="1580">0.20168333333333333</cx:pt>
          <cx:pt idx="1581">0.1123</cx:pt>
          <cx:pt idx="1582">0.33361666666666667</cx:pt>
          <cx:pt idx="1583">0.33660000000000001</cx:pt>
          <cx:pt idx="1584">0.25228333333333336</cx:pt>
          <cx:pt idx="1585">0.33361666666666667</cx:pt>
          <cx:pt idx="1586">0.099099999999999994</cx:pt>
          <cx:pt idx="1587">0.17335</cx:pt>
          <cx:pt idx="1588">0.14535000000000001</cx:pt>
          <cx:pt idx="1589">0.33361666666666667</cx:pt>
          <cx:pt idx="1590">0.18818333333333334</cx:pt>
          <cx:pt idx="1591">0.33361666666666667</cx:pt>
          <cx:pt idx="1592">0.083916666666666667</cx:pt>
          <cx:pt idx="1593">0.071833333333333332</cx:pt>
          <cx:pt idx="1594">0.057099999999999998</cx:pt>
          <cx:pt idx="1595">0.33361666666666667</cx:pt>
          <cx:pt idx="1596">0.26624999999999999</cx:pt>
          <cx:pt idx="1597">0.33361666666666667</cx:pt>
          <cx:pt idx="1598">0.11998333333333333</cx:pt>
          <cx:pt idx="1599">0.098133333333333336</cx:pt>
          <cx:pt idx="1600">0.093899999999999997</cx:pt>
          <cx:pt idx="1601">0.17963333333333334</cx:pt>
          <cx:pt idx="1602">0.065633333333333335</cx:pt>
          <cx:pt idx="1603">0.091766666666666663</cx:pt>
          <cx:pt idx="1604">0.14871666666666666</cx:pt>
          <cx:pt idx="1605">0.085816666666666666</cx:pt>
          <cx:pt idx="1606">0.15340000000000001</cx:pt>
          <cx:pt idx="1607">0.055783333333333331</cx:pt>
          <cx:pt idx="1608">0.055266666666666665</cx:pt>
          <cx:pt idx="1609">0.16935</cx:pt>
          <cx:pt idx="1610">0.12793333333333334</cx:pt>
          <cx:pt idx="1611">0.1134</cx:pt>
          <cx:pt idx="1612">0.33545000000000003</cx:pt>
          <cx:pt idx="1613">0.33361666666666667</cx:pt>
          <cx:pt idx="1614">0.086499999999999994</cx:pt>
          <cx:pt idx="1615">0.33651666666666669</cx:pt>
          <cx:pt idx="1616">0.33361666666666667</cx:pt>
          <cx:pt idx="1617">0.33361666666666667</cx:pt>
          <cx:pt idx="1618">0.33703333333333335</cx:pt>
          <cx:pt idx="1619">0.16731666666666667</cx:pt>
          <cx:pt idx="1620">0.27943333333333331</cx:pt>
          <cx:pt idx="1621">0.33361666666666667</cx:pt>
          <cx:pt idx="1622">0.11618333333333333</cx:pt>
          <cx:pt idx="1623">0.33361666666666667</cx:pt>
          <cx:pt idx="1624">0.20038333333333333</cx:pt>
          <cx:pt idx="1625">0.33556666666666668</cx:pt>
          <cx:pt idx="1626">0.33361666666666667</cx:pt>
          <cx:pt idx="1627">0.032000000000000001</cx:pt>
          <cx:pt idx="1628">0.33495000000000003</cx:pt>
          <cx:pt idx="1629">-1.6666666666666667e-05</cx:pt>
          <cx:pt idx="1630">0.087400000000000005</cx:pt>
          <cx:pt idx="1631">0.17265</cx:pt>
          <cx:pt idx="1632">0.10926666666666666</cx:pt>
          <cx:pt idx="1633">0.094200000000000006</cx:pt>
          <cx:pt idx="1634">0.062283333333333336</cx:pt>
          <cx:pt idx="1635">0.33361666666666667</cx:pt>
          <cx:pt idx="1636">0.33361666666666667</cx:pt>
          <cx:pt idx="1637">0.093633333333333332</cx:pt>
          <cx:pt idx="1638">0.22561666666666666</cx:pt>
          <cx:pt idx="1639">0.33361666666666667</cx:pt>
          <cx:pt idx="1640">0.15236666666666668</cx:pt>
          <cx:pt idx="1641">0.21776666666666666</cx:pt>
          <cx:pt idx="1642">0.33534999999999998</cx:pt>
          <cx:pt idx="1643">0.048300000000000003</cx:pt>
          <cx:pt idx="1644">0.33361666666666667</cx:pt>
          <cx:pt idx="1645">0.25518333333333332</cx:pt>
          <cx:pt idx="1646">0.33531666666666665</cx:pt>
          <cx:pt idx="1647">0.058099999999999999</cx:pt>
          <cx:pt idx="1648">0.24046666666666666</cx:pt>
          <cx:pt idx="1649">0.33361666666666667</cx:pt>
          <cx:pt idx="1650">0.063716666666666671</cx:pt>
          <cx:pt idx="1651">0.33361666666666667</cx:pt>
          <cx:pt idx="1652">0.33361666666666667</cx:pt>
          <cx:pt idx="1653">0.097900000000000001</cx:pt>
          <cx:pt idx="1654">0.046033333333333336</cx:pt>
          <cx:pt idx="1655">0.029983333333333334</cx:pt>
          <cx:pt idx="1656">0.33503333333333335</cx:pt>
          <cx:pt idx="1657">0.034133333333333335</cx:pt>
          <cx:pt idx="1658">0.23469999999999999</cx:pt>
          <cx:pt idx="1659">0.33533333333333332</cx:pt>
          <cx:pt idx="1660">0.031316666666666666</cx:pt>
          <cx:pt idx="1661">0.13166666666666665</cx:pt>
          <cx:pt idx="1662">0.090216666666666667</cx:pt>
          <cx:pt idx="1663">0.079433333333333328</cx:pt>
          <cx:pt idx="1664">0.04898333333333333</cx:pt>
          <cx:pt idx="1665">0.33361666666666667</cx:pt>
          <cx:pt idx="1666">0.27983333333333332</cx:pt>
          <cx:pt idx="1667">0.33361666666666667</cx:pt>
          <cx:pt idx="1668">0.081666666666666665</cx:pt>
          <cx:pt idx="1669">0.16120000000000001</cx:pt>
          <cx:pt idx="1670">0.040099999999999997</cx:pt>
          <cx:pt idx="1671">0.099150000000000002</cx:pt>
          <cx:pt idx="1672">0.093733333333333335</cx:pt>
          <cx:pt idx="1673">0.33361666666666667</cx:pt>
          <cx:pt idx="1674">0.20044999999999999</cx:pt>
          <cx:pt idx="1675">0.33361666666666667</cx:pt>
          <cx:pt idx="1676">0.28971666666666668</cx:pt>
          <cx:pt idx="1677">0.15103333333333332</cx:pt>
          <cx:pt idx="1678">0.071233333333333329</cx:pt>
          <cx:pt idx="1679">0.2422</cx:pt>
          <cx:pt idx="1680">0.24779999999999999</cx:pt>
          <cx:pt idx="1681">0.078200000000000006</cx:pt>
          <cx:pt idx="1682">0.071300000000000002</cx:pt>
          <cx:pt idx="1683">0.17303333333333334</cx:pt>
          <cx:pt idx="1684">0.048800000000000003</cx:pt>
          <cx:pt idx="1685">0.062416666666666669</cx:pt>
          <cx:pt idx="1686">0.070250000000000007</cx:pt>
          <cx:pt idx="1687">0.13706666666666667</cx:pt>
          <cx:pt idx="1688">0.33361666666666667</cx:pt>
          <cx:pt idx="1689">0.22498333333333334</cx:pt>
          <cx:pt idx="1690">0.067150000000000001</cx:pt>
          <cx:pt idx="1691">0.15428333333333333</cx:pt>
          <cx:pt idx="1692">0.33361666666666667</cx:pt>
          <cx:pt idx="1693">0.082416666666666666</cx:pt>
          <cx:pt idx="1694">0.19721666666666668</cx:pt>
          <cx:pt idx="1695">0.089899999999999994</cx:pt>
          <cx:pt idx="1696">0.087683333333333335</cx:pt>
          <cx:pt idx="1697">0.15918333333333334</cx:pt>
          <cx:pt idx="1698">0.22623333333333334</cx:pt>
          <cx:pt idx="1699">0.11743333333333333</cx:pt>
          <cx:pt idx="1700">0.050616666666666664</cx:pt>
          <cx:pt idx="1701">0.055866666666666669</cx:pt>
          <cx:pt idx="1702">0.33361666666666667</cx:pt>
          <cx:pt idx="1703">0.23286666666666667</cx:pt>
          <cx:pt idx="1704">0.030833333333333334</cx:pt>
          <cx:pt idx="1705">0.11923333333333333</cx:pt>
          <cx:pt idx="1706">0.33361666666666667</cx:pt>
          <cx:pt idx="1707">0.16189999999999999</cx:pt>
          <cx:pt idx="1708">0.33361666666666667</cx:pt>
          <cx:pt idx="1709">0.33361666666666667</cx:pt>
          <cx:pt idx="1710">0.12743333333333334</cx:pt>
          <cx:pt idx="1711">0.15543333333333334</cx:pt>
          <cx:pt idx="1712">0.33615</cx:pt>
          <cx:pt idx="1713">0.33361666666666667</cx:pt>
          <cx:pt idx="1714">0.10388333333333333</cx:pt>
          <cx:pt idx="1715">0.11148333333333334</cx:pt>
          <cx:pt idx="1716">0.094266666666666665</cx:pt>
          <cx:pt idx="1717">0.060183333333333332</cx:pt>
          <cx:pt idx="1718">0.33361666666666667</cx:pt>
          <cx:pt idx="1719">0.084983333333333327</cx:pt>
          <cx:pt idx="1720">0.33546666666666669</cx:pt>
          <cx:pt idx="1721">0.11156666666666666</cx:pt>
          <cx:pt idx="1722">0.15845000000000001</cx:pt>
          <cx:pt idx="1723">0.33361666666666667</cx:pt>
          <cx:pt idx="1724">0.17011666666666667</cx:pt>
          <cx:pt idx="1725">0.064266666666666666</cx:pt>
          <cx:pt idx="1726">0.078799999999999995</cx:pt>
          <cx:pt idx="1727">0.33361666666666667</cx:pt>
          <cx:pt idx="1728">0.33361666666666667</cx:pt>
          <cx:pt idx="1729">0.13523333333333334</cx:pt>
          <cx:pt idx="1730">0.22926666666666667</cx:pt>
          <cx:pt idx="1731">0.33511666666666667</cx:pt>
          <cx:pt idx="1732">0.33361666666666667</cx:pt>
          <cx:pt idx="1733">0.33361666666666667</cx:pt>
          <cx:pt idx="1734">0.11668333333333333</cx:pt>
          <cx:pt idx="1735">0.26795000000000002</cx:pt>
          <cx:pt idx="1736">0.057416666666666664</cx:pt>
          <cx:pt idx="1737">0.08193333333333333</cx:pt>
          <cx:pt idx="1738">0.14383333333333334</cx:pt>
          <cx:pt idx="1739">0.081949999999999995</cx:pt>
          <cx:pt idx="1740">0.33361666666666667</cx:pt>
          <cx:pt idx="1741">0.11433333333333333</cx:pt>
          <cx:pt idx="1742">0.082266666666666668</cx:pt>
          <cx:pt idx="1743">0.33361666666666667</cx:pt>
          <cx:pt idx="1744">0.33361666666666667</cx:pt>
          <cx:pt idx="1745">0.33361666666666667</cx:pt>
          <cx:pt idx="1746">0.33361666666666667</cx:pt>
          <cx:pt idx="1747">0.23498333333333332</cx:pt>
          <cx:pt idx="1748">0.33361666666666667</cx:pt>
          <cx:pt idx="1749">0.10118333333333333</cx:pt>
          <cx:pt idx="1750">0.17899999999999999</cx:pt>
          <cx:pt idx="1751">0.15376666666666666</cx:pt>
          <cx:pt idx="1752">0.1452</cx:pt>
          <cx:pt idx="1753">0.10966666666666666</cx:pt>
          <cx:pt idx="1754">0.10281666666666667</cx:pt>
          <cx:pt idx="1755">0.33361666666666667</cx:pt>
          <cx:pt idx="1756">0.33666666666666667</cx:pt>
          <cx:pt idx="1757">0.10198333333333333</cx:pt>
          <cx:pt idx="1758">0.093916666666666662</cx:pt>
          <cx:pt idx="1759">0.15436666666666668</cx:pt>
          <cx:pt idx="1760">0.17118333333333333</cx:pt>
          <cx:pt idx="1761">0.33361666666666667</cx:pt>
          <cx:pt idx="1762">0.33603333333333335</cx:pt>
          <cx:pt idx="1763">0.33361666666666667</cx:pt>
          <cx:pt idx="1764">0.33361666666666667</cx:pt>
          <cx:pt idx="1765">0.091633333333333331</cx:pt>
          <cx:pt idx="1766">0.19411666666666666</cx:pt>
          <cx:pt idx="1767">0.051450000000000003</cx:pt>
          <cx:pt idx="1768">0.10211666666666666</cx:pt>
          <cx:pt idx="1769">0.33515</cx:pt>
          <cx:pt idx="1770">0.064683333333333329</cx:pt>
          <cx:pt idx="1771">0.13121666666666668</cx:pt>
          <cx:pt idx="1772">0.33361666666666667</cx:pt>
          <cx:pt idx="1773">0.33793333333333331</cx:pt>
          <cx:pt idx="1774">0.082666666666666666</cx:pt>
          <cx:pt idx="1775">0.33361666666666667</cx:pt>
          <cx:pt idx="1776">0.16655</cx:pt>
          <cx:pt idx="1777">0.21611666666666668</cx:pt>
          <cx:pt idx="1778">0.034700000000000002</cx:pt>
          <cx:pt idx="1779">0.10256666666666667</cx:pt>
          <cx:pt idx="1780">0.046933333333333334</cx:pt>
          <cx:pt idx="1781">0.12831666666666666</cx:pt>
          <cx:pt idx="1782">0.030483333333333335</cx:pt>
          <cx:pt idx="1783">0.33361666666666667</cx:pt>
          <cx:pt idx="1784">0.16946666666666665</cx:pt>
          <cx:pt idx="1785">0.13133333333333333</cx:pt>
          <cx:pt idx="1786">0.17596666666666666</cx:pt>
          <cx:pt idx="1787">0.33361666666666667</cx:pt>
          <cx:pt idx="1788">0.10033333333333333</cx:pt>
          <cx:pt idx="1789">0.034733333333333331</cx:pt>
          <cx:pt idx="1790">0.33361666666666667</cx:pt>
          <cx:pt idx="1791">0.079533333333333331</cx:pt>
          <cx:pt idx="1792">0.21606666666666666</cx:pt>
          <cx:pt idx="1793">0.33361666666666667</cx:pt>
          <cx:pt idx="1794">0.33361666666666667</cx:pt>
          <cx:pt idx="1795">0.18708333333333332</cx:pt>
          <cx:pt idx="1796">0.33560000000000001</cx:pt>
          <cx:pt idx="1797">0.076416666666666661</cx:pt>
          <cx:pt idx="1798">0.33361666666666667</cx:pt>
          <cx:pt idx="1799">0.33789999999999998</cx:pt>
          <cx:pt idx="1800">0.087800000000000003</cx:pt>
          <cx:pt idx="1801">0.11115</cx:pt>
          <cx:pt idx="1802">0.17911666666666667</cx:pt>
          <cx:pt idx="1803">0.33361666666666667</cx:pt>
          <cx:pt idx="1804">0.33361666666666667</cx:pt>
          <cx:pt idx="1805">0.33361666666666667</cx:pt>
          <cx:pt idx="1806">0.33361666666666667</cx:pt>
          <cx:pt idx="1807">0.20558333333333334</cx:pt>
          <cx:pt idx="1808">0.11951666666666666</cx:pt>
          <cx:pt idx="1809">0.11151666666666667</cx:pt>
          <cx:pt idx="1810">0.19771666666666668</cx:pt>
          <cx:pt idx="1811">0.12743333333333334</cx:pt>
          <cx:pt idx="1812">0.082283333333333333</cx:pt>
          <cx:pt idx="1813">0.065733333333333338</cx:pt>
          <cx:pt idx="1814">0.1188</cx:pt>
          <cx:pt idx="1815">0.15310000000000001</cx:pt>
          <cx:pt idx="1816">0.11228333333333333</cx:pt>
          <cx:pt idx="1817">0.12570000000000001</cx:pt>
          <cx:pt idx="1818">0.099533333333333335</cx:pt>
          <cx:pt idx="1819">0.24636666666666668</cx:pt>
          <cx:pt idx="1820">0.085933333333333334</cx:pt>
          <cx:pt idx="1821">0.10375</cx:pt>
          <cx:pt idx="1822">0.14405000000000001</cx:pt>
          <cx:pt idx="1823">0.33361666666666667</cx:pt>
          <cx:pt idx="1824">0.28906666666666669</cx:pt>
          <cx:pt idx="1825">0.33361666666666667</cx:pt>
          <cx:pt idx="1826">0.18851666666666667</cx:pt>
          <cx:pt idx="1827">0.086050000000000001</cx:pt>
          <cx:pt idx="1828">0.11211666666666667</cx:pt>
          <cx:pt idx="1829">0.12375</cx:pt>
          <cx:pt idx="1830">0.18975</cx:pt>
          <cx:pt idx="1831">0.33524999999999999</cx:pt>
          <cx:pt idx="1832">0.10836666666666667</cx:pt>
          <cx:pt idx="1833">0.094083333333333338</cx:pt>
          <cx:pt idx="1834">0.083333333333333329</cx:pt>
          <cx:pt idx="1835">0.27338333333333331</cx:pt>
          <cx:pt idx="1836">0.33361666666666667</cx:pt>
          <cx:pt idx="1837">0.33361666666666667</cx:pt>
          <cx:pt idx="1838">0.33673333333333333</cx:pt>
          <cx:pt idx="1839">0.14096666666666666</cx:pt>
          <cx:pt idx="1840">0.063350000000000004</cx:pt>
          <cx:pt idx="1841">0.16203333333333333</cx:pt>
          <cx:pt idx="1842">0.29804999999999998</cx:pt>
          <cx:pt idx="1843">0.33361666666666667</cx:pt>
          <cx:pt idx="1844">0.038699999999999998</cx:pt>
          <cx:pt idx="1845">0.21854999999999999</cx:pt>
          <cx:pt idx="1846">0.065166666666666664</cx:pt>
          <cx:pt idx="1847">0.24556666666666666</cx:pt>
          <cx:pt idx="1848">0.15661666666666665</cx:pt>
          <cx:pt idx="1849">0.25195000000000001</cx:pt>
          <cx:pt idx="1850">0.11708333333333333</cx:pt>
          <cx:pt idx="1851">0.0528</cx:pt>
          <cx:pt idx="1852">0.13158333333333333</cx:pt>
          <cx:pt idx="1853">0.071833333333333332</cx:pt>
          <cx:pt idx="1854">0.095799999999999996</cx:pt>
          <cx:pt idx="1855">0.087916666666666671</cx:pt>
          <cx:pt idx="1856">0.33361666666666667</cx:pt>
          <cx:pt idx="1857">0.33695000000000003</cx:pt>
          <cx:pt idx="1858">0.12881666666666666</cx:pt>
          <cx:pt idx="1859">0.1164</cx:pt>
          <cx:pt idx="1860">0.06593333333333333</cx:pt>
          <cx:pt idx="1861">0.052466666666666668</cx:pt>
          <cx:pt idx="1862">0.3352</cx:pt>
          <cx:pt idx="1863">0.19891666666666666</cx:pt>
          <cx:pt idx="1864">0.025250000000000002</cx:pt>
          <cx:pt idx="1865">0.10249999999999999</cx:pt>
          <cx:pt idx="1866">0.049533333333333332</cx:pt>
          <cx:pt idx="1867">0.33361666666666667</cx:pt>
          <cx:pt idx="1868">0.26590000000000003</cx:pt>
          <cx:pt idx="1869">0.021316666666666668</cx:pt>
          <cx:pt idx="1870">0.33546666666666669</cx:pt>
          <cx:pt idx="1871">0.1227</cx:pt>
          <cx:pt idx="1872">0.33361666666666667</cx:pt>
          <cx:pt idx="1873">0.33361666666666667</cx:pt>
          <cx:pt idx="1874">0.058950000000000002</cx:pt>
          <cx:pt idx="1875">0.19616666666666666</cx:pt>
          <cx:pt idx="1876">0.12189999999999999</cx:pt>
          <cx:pt idx="1877">0.14349999999999999</cx:pt>
          <cx:pt idx="1878">0.11316666666666667</cx:pt>
          <cx:pt idx="1879">0.33361666666666667</cx:pt>
          <cx:pt idx="1880">0.10473333333333333</cx:pt>
          <cx:pt idx="1881">0.13469999999999999</cx:pt>
          <cx:pt idx="1882">0.08795</cx:pt>
          <cx:pt idx="1883">0.05843333333333333</cx:pt>
          <cx:pt idx="1884">0.1236</cx:pt>
          <cx:pt idx="1885">0.33361666666666667</cx:pt>
          <cx:pt idx="1886">0.33361666666666667</cx:pt>
          <cx:pt idx="1887">0.33361666666666667</cx:pt>
          <cx:pt idx="1888">0.33361666666666667</cx:pt>
          <cx:pt idx="1889">0.33361666666666667</cx:pt>
          <cx:pt idx="1890">0.33984999999999999</cx:pt>
          <cx:pt idx="1891">0.14443333333333333</cx:pt>
          <cx:pt idx="1892">0.33106666666666668</cx:pt>
          <cx:pt idx="1893">0.081033333333333332</cx:pt>
          <cx:pt idx="1894">0.33624999999999999</cx:pt>
          <cx:pt idx="1895">0.094850000000000004</cx:pt>
          <cx:pt idx="1896">0.35361666666666669</cx:pt>
          <cx:pt idx="1897">0.23978333333333332</cx:pt>
          <cx:pt idx="1898">0.11776666666666667</cx:pt>
          <cx:pt idx="1899">0.18786666666666665</cx:pt>
          <cx:pt idx="1900">0.084066666666666665</cx:pt>
          <cx:pt idx="1901">0.14230000000000001</cx:pt>
          <cx:pt idx="1902">0.10285</cx:pt>
          <cx:pt idx="1903">-1.6666666666666667e-05</cx:pt>
          <cx:pt idx="1904">0.081383333333333335</cx:pt>
          <cx:pt idx="1905">0.153</cx:pt>
          <cx:pt idx="1906">0.10059999999999999</cx:pt>
          <cx:pt idx="1907">0.21423333333333333</cx:pt>
          <cx:pt idx="1908">0.26586666666666664</cx:pt>
          <cx:pt idx="1909">0.33361666666666667</cx:pt>
          <cx:pt idx="1910">0.22781666666666667</cx:pt>
          <cx:pt idx="1911">0.067466666666666661</cx:pt>
          <cx:pt idx="1912">0.18628333333333333</cx:pt>
          <cx:pt idx="1913">0.21093333333333333</cx:pt>
          <cx:pt idx="1914">0.21704999999999999</cx:pt>
          <cx:pt idx="1915">0.25950000000000001</cx:pt>
          <cx:pt idx="1916">0.33518333333333333</cx:pt>
          <cx:pt idx="1917">0.33361666666666667</cx:pt>
          <cx:pt idx="1918">0.16325000000000001</cx:pt>
          <cx:pt idx="1919">0.33598333333333336</cx:pt>
          <cx:pt idx="1920">0.34193333333333331</cx:pt>
          <cx:pt idx="1921">0.14624999999999999</cx:pt>
          <cx:pt idx="1922">0.20524999999999999</cx:pt>
          <cx:pt idx="1923">0.15056666666666665</cx:pt>
          <cx:pt idx="1924">0.25361666666666666</cx:pt>
          <cx:pt idx="1925">0.039233333333333335</cx:pt>
          <cx:pt idx="1926">0.12076666666666666</cx:pt>
          <cx:pt idx="1927">0.23696666666666666</cx:pt>
          <cx:pt idx="1928">0.10866666666666666</cx:pt>
          <cx:pt idx="1929">0.28788333333333332</cx:pt>
          <cx:pt idx="1930">0.11625000000000001</cx:pt>
          <cx:pt idx="1931">0.034566666666666669</cx:pt>
          <cx:pt idx="1932">0.13241666666666665</cx:pt>
          <cx:pt idx="1933">0.1399</cx:pt>
          <cx:pt idx="1934">0.25353333333333333</cx:pt>
          <cx:pt idx="1935">0.2021</cx:pt>
          <cx:pt idx="1936">0.28823333333333334</cx:pt>
          <cx:pt idx="1937">0.16426666666666667</cx:pt>
          <cx:pt idx="1938">0.14056666666666667</cx:pt>
          <cx:pt idx="1939">0.067100000000000007</cx:pt>
          <cx:pt idx="1940">0.21345</cx:pt>
          <cx:pt idx="1941">0.17605000000000001</cx:pt>
          <cx:pt idx="1942">0.10255</cx:pt>
          <cx:pt idx="1943">0.14808333333333334</cx:pt>
          <cx:pt idx="1944">0.056366666666666669</cx:pt>
          <cx:pt idx="1945">0.33518333333333333</cx:pt>
          <cx:pt idx="1946">0.094733333333333336</cx:pt>
          <cx:pt idx="1947">0.33558333333333334</cx:pt>
          <cx:pt idx="1948">0.33361666666666667</cx:pt>
          <cx:pt idx="1949">0.09321666666666667</cx:pt>
          <cx:pt idx="1950">0.21216666666666667</cx:pt>
          <cx:pt idx="1951">0.087499999999999994</cx:pt>
          <cx:pt idx="1952">0.074099999999999999</cx:pt>
          <cx:pt idx="1953">0.072300000000000003</cx:pt>
          <cx:pt idx="1954">0.085349999999999995</cx:pt>
          <cx:pt idx="1955">0.097250000000000003</cx:pt>
          <cx:pt idx="1956">0.050383333333333336</cx:pt>
          <cx:pt idx="1957">0.046600000000000003</cx:pt>
          <cx:pt idx="1958">0.20855000000000001</cx:pt>
          <cx:pt idx="1959">0.20016666666666666</cx:pt>
          <cx:pt idx="1960">0.073683333333333337</cx:pt>
          <cx:pt idx="1961">0.070433333333333334</cx:pt>
          <cx:pt idx="1962">0.068250000000000005</cx:pt>
          <cx:pt idx="1963">0.33361666666666667</cx:pt>
          <cx:pt idx="1964">0.064983333333333337</cx:pt>
          <cx:pt idx="1965">0.25729999999999997</cx:pt>
          <cx:pt idx="1966">0.19616666666666666</cx:pt>
          <cx:pt idx="1967">0.1888</cx:pt>
          <cx:pt idx="1968">0.071816666666666668</cx:pt>
          <cx:pt idx="1969">0.33258333333333334</cx:pt>
          <cx:pt idx="1970">0.051299999999999998</cx:pt>
          <cx:pt idx="1971">-1.6666666666666667e-05</cx:pt>
          <cx:pt idx="1972">0.090116666666666664</cx:pt>
          <cx:pt idx="1973">0.18984999999999999</cx:pt>
          <cx:pt idx="1974">0.10818333333333334</cx:pt>
          <cx:pt idx="1975">0.22253333333333333</cx:pt>
          <cx:pt idx="1976">0.097516666666666668</cx:pt>
          <cx:pt idx="1977">0.33361666666666667</cx:pt>
          <cx:pt idx="1978">0.11986666666666666</cx:pt>
          <cx:pt idx="1979">0.039600000000000003</cx:pt>
          <cx:pt idx="1980">0.23868333333333333</cx:pt>
          <cx:pt idx="1981">0.21953333333333333</cx:pt>
          <cx:pt idx="1982">0.11924999999999999</cx:pt>
          <cx:pt idx="1983">0.33361666666666667</cx:pt>
          <cx:pt idx="1984">0.085383333333333339</cx:pt>
          <cx:pt idx="1985">0.077399999999999997</cx:pt>
          <cx:pt idx="1986">0.33534999999999998</cx:pt>
          <cx:pt idx="1987">0.19663333333333333</cx:pt>
          <cx:pt idx="1988">0.33361666666666667</cx:pt>
          <cx:pt idx="1989">0.33361666666666667</cx:pt>
          <cx:pt idx="1990">0.25026666666666669</cx:pt>
          <cx:pt idx="1991">0.054149999999999997</cx:pt>
          <cx:pt idx="1992">0.14524999999999999</cx:pt>
          <cx:pt idx="1993">0.33361666666666667</cx:pt>
          <cx:pt idx="1994">0.16128333333333333</cx:pt>
          <cx:pt idx="1995">0.33361666666666667</cx:pt>
          <cx:pt idx="1996">0.051916666666666667</cx:pt>
          <cx:pt idx="1997">0.13528333333333334</cx:pt>
          <cx:pt idx="1998">0.10938333333333333</cx:pt>
          <cx:pt idx="1999">0.095750000000000002</cx:pt>
          <cx:pt idx="2000">0.052049999999999999</cx:pt>
          <cx:pt idx="2001">0.21563333333333334</cx:pt>
          <cx:pt idx="2002">0.072366666666666662</cx:pt>
          <cx:pt idx="2003">0.33481666666666665</cx:pt>
          <cx:pt idx="2004">0.10135</cx:pt>
          <cx:pt idx="2005">0.13266666666666665</cx:pt>
          <cx:pt idx="2006">0.083016666666666669</cx:pt>
          <cx:pt idx="2007">0.16626666666666667</cx:pt>
          <cx:pt idx="2008">0.33361666666666667</cx:pt>
          <cx:pt idx="2009">0.21458333333333332</cx:pt>
          <cx:pt idx="2010">0.158</cx:pt>
          <cx:pt idx="2011">0.21141666666666667</cx:pt>
          <cx:pt idx="2012">0.20703333333333335</cx:pt>
          <cx:pt idx="2013">0.1464</cx:pt>
          <cx:pt idx="2014">0.039166666666666669</cx:pt>
          <cx:pt idx="2015">0.12015000000000001</cx:pt>
          <cx:pt idx="2016">0.052400000000000002</cx:pt>
          <cx:pt idx="2017">0.1583</cx:pt>
          <cx:pt idx="2018">0.19763333333333333</cx:pt>
          <cx:pt idx="2019">0.051183333333333331</cx:pt>
          <cx:pt idx="2020">0.25078333333333336</cx:pt>
          <cx:pt idx="2021">0.063750000000000001</cx:pt>
          <cx:pt idx="2022">0.033083333333333333</cx:pt>
          <cx:pt idx="2023">0.25973333333333332</cx:pt>
          <cx:pt idx="2024">0.33511666666666667</cx:pt>
          <cx:pt idx="2025">0.11618333333333333</cx:pt>
          <cx:pt idx="2026">0.20131666666666667</cx:pt>
          <cx:pt idx="2027">0.063299999999999995</cx:pt>
          <cx:pt idx="2028">0.14253333333333335</cx:pt>
          <cx:pt idx="2029">0.15328333333333333</cx:pt>
          <cx:pt idx="2030">0.33550000000000002</cx:pt>
          <cx:pt idx="2031">0.2099</cx:pt>
          <cx:pt idx="2032">0.030216666666666666</cx:pt>
          <cx:pt idx="2033">0.28494999999999998</cx:pt>
          <cx:pt idx="2034">0.096266666666666667</cx:pt>
          <cx:pt idx="2035">0.124</cx:pt>
          <cx:pt idx="2036">0.33361666666666667</cx:pt>
          <cx:pt idx="2037">0.33706666666666668</cx:pt>
          <cx:pt idx="2038">0.11733333333333333</cx:pt>
          <cx:pt idx="2039">0.10346666666666667</cx:pt>
          <cx:pt idx="2040">0.10349999999999999</cx:pt>
          <cx:pt idx="2041">0.061550000000000001</cx:pt>
          <cx:pt idx="2042">0.052683333333333332</cx:pt>
          <cx:pt idx="2043">0.33361666666666667</cx:pt>
          <cx:pt idx="2044">0.12191666666666667</cx:pt>
          <cx:pt idx="2045">0.081616666666666671</cx:pt>
          <cx:pt idx="2046">0.059966666666666668</cx:pt>
          <cx:pt idx="2047">0.073116666666666663</cx:pt>
          <cx:pt idx="2048">0.073383333333333328</cx:pt>
          <cx:pt idx="2049">0.12838333333333332</cx:pt>
          <cx:pt idx="2050">0.20250000000000001</cx:pt>
          <cx:pt idx="2051">0.27578333333333332</cx:pt>
          <cx:pt idx="2052">0.33361666666666667</cx:pt>
          <cx:pt idx="2053">0.31416666666666665</cx:pt>
          <cx:pt idx="2054">0.16005</cx:pt>
          <cx:pt idx="2055">0.17335</cx:pt>
          <cx:pt idx="2056">0.069283333333333336</cx:pt>
          <cx:pt idx="2057">0.09456666666666666</cx:pt>
          <cx:pt idx="2058">0.11643333333333333</cx:pt>
          <cx:pt idx="2059">0.33361666666666667</cx:pt>
          <cx:pt idx="2060">0.099166666666666667</cx:pt>
          <cx:pt idx="2061">0.15548333333333333</cx:pt>
          <cx:pt idx="2062">0.17116666666666666</cx:pt>
          <cx:pt idx="2063">0.17986666666666667</cx:pt>
          <cx:pt idx="2064">0.33361666666666667</cx:pt>
          <cx:pt idx="2065">0.33361666666666667</cx:pt>
          <cx:pt idx="2066">0.33361666666666667</cx:pt>
          <cx:pt idx="2067">0.25063333333333332</cx:pt>
          <cx:pt idx="2068">0.069599999999999995</cx:pt>
          <cx:pt idx="2069">0.33361666666666667</cx:pt>
          <cx:pt idx="2070">0.2883</cx:pt>
          <cx:pt idx="2071">0.13158333333333333</cx:pt>
          <cx:pt idx="2072">0.33361666666666667</cx:pt>
          <cx:pt idx="2073">0.25056666666666666</cx:pt>
          <cx:pt idx="2074">0.093416666666666662</cx:pt>
          <cx:pt idx="2075">0.19471666666666668</cx:pt>
          <cx:pt idx="2076">0.15016666666666667</cx:pt>
          <cx:pt idx="2077">0.072249999999999995</cx:pt>
          <cx:pt idx="2078">0.33361666666666667</cx:pt>
          <cx:pt idx="2079">0.14326666666666665</cx:pt>
          <cx:pt idx="2080">0.06933333333333333</cx:pt>
          <cx:pt idx="2081">0.05355</cx:pt>
          <cx:pt idx="2082">0.14993333333333334</cx:pt>
          <cx:pt idx="2083">-1.6666666666666667e-05</cx:pt>
          <cx:pt idx="2084">0.098866666666666672</cx:pt>
          <cx:pt idx="2085">0.18728333333333333</cx:pt>
          <cx:pt idx="2086">0.15484999999999999</cx:pt>
          <cx:pt idx="2087">0.1268</cx:pt>
          <cx:pt idx="2088">0.12345</cx:pt>
          <cx:pt idx="2089">0.21521666666666667</cx:pt>
          <cx:pt idx="2090">0.038516666666666664</cx:pt>
          <cx:pt idx="2091">0.33558333333333334</cx:pt>
          <cx:pt idx="2092">0.33815000000000001</cx:pt>
          <cx:pt idx="2093">0.17988333333333334</cx:pt>
          <cx:pt idx="2094">0.33606666666666668</cx:pt>
          <cx:pt idx="2095">0.33844999999999997</cx:pt>
          <cx:pt idx="2096">0.33361666666666667</cx:pt>
          <cx:pt idx="2097">0.10986666666666667</cx:pt>
          <cx:pt idx="2098">0.11428333333333333</cx:pt>
          <cx:pt idx="2099">0.2079</cx:pt>
          <cx:pt idx="2100">0.16421666666666668</cx:pt>
          <cx:pt idx="2101">0.043483333333333332</cx:pt>
          <cx:pt idx="2102">0.33361666666666667</cx:pt>
          <cx:pt idx="2103">0.13036666666666666</cx:pt>
          <cx:pt idx="2104">0.33361666666666667</cx:pt>
          <cx:pt idx="2105">0.15375</cx:pt>
          <cx:pt idx="2106">0.10323333333333333</cx:pt>
          <cx:pt idx="2107">0.25774999999999998</cx:pt>
          <cx:pt idx="2108">0.33361666666666667</cx:pt>
          <cx:pt idx="2109">0.33774999999999999</cx:pt>
          <cx:pt idx="2110">0.33361666666666667</cx:pt>
          <cx:pt idx="2111">0.17965</cx:pt>
          <cx:pt idx="2112">0.056399999999999999</cx:pt>
          <cx:pt idx="2113">0.032533333333333331</cx:pt>
          <cx:pt idx="2114">0.33361666666666667</cx:pt>
          <cx:pt idx="2115">0.18751666666666666</cx:pt>
          <cx:pt idx="2116">0.041166666666666664</cx:pt>
          <cx:pt idx="2117">0.1333</cx:pt>
          <cx:pt idx="2118">0.20163333333333333</cx:pt>
          <cx:pt idx="2119">0.10998333333333334</cx:pt>
          <cx:pt idx="2120">0.16811666666666666</cx:pt>
          <cx:pt idx="2121">0.14033333333333334</cx:pt>
          <cx:pt idx="2122">0.094966666666666671</cx:pt>
          <cx:pt idx="2123">0.021116666666666666</cx:pt>
          <cx:pt idx="2124">0.062633333333333333</cx:pt>
          <cx:pt idx="2125">0.092166666666666661</cx:pt>
          <cx:pt idx="2126">0.18521666666666667</cx:pt>
          <cx:pt idx="2127">0.33361666666666667</cx:pt>
          <cx:pt idx="2128">0.33684999999999998</cx:pt>
          <cx:pt idx="2129">0.1278</cx:pt>
          <cx:pt idx="2130">0.21723333333333333</cx:pt>
          <cx:pt idx="2131">0.27660000000000001</cx:pt>
          <cx:pt idx="2132">0.21061666666666667</cx:pt>
          <cx:pt idx="2133">0.097016666666666668</cx:pt>
          <cx:pt idx="2134">0.18818333333333334</cx:pt>
          <cx:pt idx="2135">0.16916666666666666</cx:pt>
          <cx:pt idx="2136">0.0441</cx:pt>
          <cx:pt idx="2137">0.21754999999999999</cx:pt>
          <cx:pt idx="2138">0.13228333333333334</cx:pt>
          <cx:pt idx="2139">0.12825</cx:pt>
          <cx:pt idx="2140">0.056466666666666665</cx:pt>
          <cx:pt idx="2141">0.33361666666666667</cx:pt>
          <cx:pt idx="2142">0.14866666666666667</cx:pt>
          <cx:pt idx="2143">0.12185</cx:pt>
          <cx:pt idx="2144">0.26390000000000002</cx:pt>
          <cx:pt idx="2145">0.08798333333333333</cx:pt>
          <cx:pt idx="2146">0.061683333333333333</cx:pt>
          <cx:pt idx="2147">0.043183333333333331</cx:pt>
          <cx:pt idx="2148">0.33361666666666667</cx:pt>
          <cx:pt idx="2149">0.15868333333333334</cx:pt>
          <cx:pt idx="2150">0.032849999999999997</cx:pt>
          <cx:pt idx="2151">0.067166666666666666</cx:pt>
          <cx:pt idx="2152">0.046016666666666664</cx:pt>
          <cx:pt idx="2153">0.33489999999999998</cx:pt>
          <cx:pt idx="2154">0.11933333333333333</cx:pt>
          <cx:pt idx="2155">0.096250000000000002</cx:pt>
          <cx:pt idx="2156">0.094399999999999998</cx:pt>
          <cx:pt idx="2157">0.078866666666666668</cx:pt>
          <cx:pt idx="2158">0.12048333333333333</cx:pt>
          <cx:pt idx="2159">0.07481666666666667</cx:pt>
          <cx:pt idx="2160">0.089099999999999999</cx:pt>
          <cx:pt idx="2161">0.33361666666666667</cx:pt>
          <cx:pt idx="2162">0.073400000000000007</cx:pt>
          <cx:pt idx="2163">0.096816666666666662</cx:pt>
          <cx:pt idx="2164">0.043866666666666665</cx:pt>
          <cx:pt idx="2165">0.18088333333333334</cx:pt>
          <cx:pt idx="2166">0.089766666666666661</cx:pt>
          <cx:pt idx="2167">0.33361666666666667</cx:pt>
          <cx:pt idx="2168">0.14044999999999999</cx:pt>
          <cx:pt idx="2169">0.33361666666666667</cx:pt>
          <cx:pt idx="2170">0.33710000000000001</cx:pt>
          <cx:pt idx="2171">0.13105</cx:pt>
          <cx:pt idx="2172">0.050200000000000002</cx:pt>
          <cx:pt idx="2173">0.33361666666666667</cx:pt>
          <cx:pt idx="2174">0.13106666666666666</cx:pt>
          <cx:pt idx="2175">0.26451666666666668</cx:pt>
          <cx:pt idx="2176">0.083349999999999994</cx:pt>
          <cx:pt idx="2177">0.33478333333333332</cx:pt>
          <cx:pt idx="2178">0.14649999999999999</cx:pt>
          <cx:pt idx="2179">0.19473333333333334</cx:pt>
          <cx:pt idx="2180">0.097216666666666673</cx:pt>
          <cx:pt idx="2181">0.1439</cx:pt>
          <cx:pt idx="2182">0.33361666666666667</cx:pt>
          <cx:pt idx="2183">0.33678333333333332</cx:pt>
          <cx:pt idx="2184">0.33361666666666667</cx:pt>
          <cx:pt idx="2185">0.33361666666666667</cx:pt>
          <cx:pt idx="2186">0.19128333333333333</cx:pt>
          <cx:pt idx="2187">0.084949999999999998</cx:pt>
          <cx:pt idx="2188">0.065433333333333329</cx:pt>
          <cx:pt idx="2189">0.11275</cx:pt>
          <cx:pt idx="2190">0.065033333333333332</cx:pt>
          <cx:pt idx="2191">0.33361666666666667</cx:pt>
          <cx:pt idx="2192">0.10158333333333333</cx:pt>
          <cx:pt idx="2193">0.096216666666666673</cx:pt>
          <cx:pt idx="2194">0.13425000000000001</cx:pt>
          <cx:pt idx="2195">0.32068333333333332</cx:pt>
          <cx:pt idx="2196">0.079083333333333339</cx:pt>
          <cx:pt idx="2197">0.1487</cx:pt>
          <cx:pt idx="2198">0.33361666666666667</cx:pt>
          <cx:pt idx="2199">0.18538333333333334</cx:pt>
          <cx:pt idx="2200">0.26513333333333333</cx:pt>
          <cx:pt idx="2201">0.10298333333333333</cx:pt>
          <cx:pt idx="2202">0.092783333333333329</cx:pt>
          <cx:pt idx="2203">0.01025</cx:pt>
          <cx:pt idx="2204">0.058316666666666669</cx:pt>
          <cx:pt idx="2205">0.23208333333333334</cx:pt>
          <cx:pt idx="2206">0.077683333333333326</cx:pt>
          <cx:pt idx="2207">0.065966666666666673</cx:pt>
          <cx:pt idx="2208">0.33518333333333333</cx:pt>
          <cx:pt idx="2209">0.15145</cx:pt>
          <cx:pt idx="2210">0.09431666666666666</cx:pt>
          <cx:pt idx="2211">0.09191666666666666</cx:pt>
          <cx:pt idx="2212">0.33361666666666667</cx:pt>
          <cx:pt idx="2213">0.22583333333333333</cx:pt>
          <cx:pt idx="2214">-1.6666666666666667e-05</cx:pt>
          <cx:pt idx="2215">0.11458333333333333</cx:pt>
          <cx:pt idx="2216">0.099400000000000002</cx:pt>
          <cx:pt idx="2217">0.21970000000000001</cx:pt>
          <cx:pt idx="2218">0.33361666666666667</cx:pt>
          <cx:pt idx="2219">0.33501666666666668</cx:pt>
          <cx:pt idx="2220">0.33361666666666667</cx:pt>
          <cx:pt idx="2221">0.33665</cx:pt>
          <cx:pt idx="2222">0.20830000000000001</cx:pt>
          <cx:pt idx="2223">0.33361666666666667</cx:pt>
          <cx:pt idx="2224">0.33656666666666668</cx:pt>
          <cx:pt idx="2225">0.27083333333333331</cx:pt>
          <cx:pt idx="2226">0.21026666666666666</cx:pt>
          <cx:pt idx="2227">0.19964999999999999</cx:pt>
          <cx:pt idx="2228">0.12973333333333334</cx:pt>
          <cx:pt idx="2229">0.076383333333333331</cx:pt>
          <cx:pt idx="2230">0.076133333333333331</cx:pt>
          <cx:pt idx="2231">0.33529999999999999</cx:pt>
          <cx:pt idx="2232">0.33850000000000002</cx:pt>
          <cx:pt idx="2233">0.33361666666666667</cx:pt>
          <cx:pt idx="2234">0.070583333333333331</cx:pt>
          <cx:pt idx="2235">0.33539999999999998</cx:pt>
          <cx:pt idx="2236">0.048316666666666667</cx:pt>
          <cx:pt idx="2237">0.10536666666666666</cx:pt>
          <cx:pt idx="2238">0.16005</cx:pt>
          <cx:pt idx="2239">0.27455000000000002</cx:pt>
          <cx:pt idx="2240">0.074716666666666667</cx:pt>
          <cx:pt idx="2241">0.20423333333333332</cx:pt>
          <cx:pt idx="2242">0.12153333333333333</cx:pt>
          <cx:pt idx="2243">0.20175000000000001</cx:pt>
          <cx:pt idx="2244">0.13046666666666668</cx:pt>
          <cx:pt idx="2245">0.036166666666666666</cx:pt>
          <cx:pt idx="2246">0.1739</cx:pt>
          <cx:pt idx="2247">0.15621666666666667</cx:pt>
          <cx:pt idx="2248">0.095083333333333339</cx:pt>
          <cx:pt idx="2249">0.12938333333333332</cx:pt>
          <cx:pt idx="2250">0.33361666666666667</cx:pt>
          <cx:pt idx="2251">0.14241666666666666</cx:pt>
          <cx:pt idx="2252">0.21303333333333332</cx:pt>
          <cx:pt idx="2253">0.060999999999999999</cx:pt>
          <cx:pt idx="2254">0.086166666666666669</cx:pt>
          <cx:pt idx="2255">0.12056666666666667</cx:pt>
          <cx:pt idx="2256">0.18725</cx:pt>
          <cx:pt idx="2257">0.33546666666666669</cx:pt>
          <cx:pt idx="2258">0.14704999999999999</cx:pt>
          <cx:pt idx="2259">0.15546666666666667</cx:pt>
          <cx:pt idx="2260">0.33361666666666667</cx:pt>
          <cx:pt idx="2261">0.053100000000000001</cx:pt>
          <cx:pt idx="2262">0.097066666666666662</cx:pt>
          <cx:pt idx="2263">0.059450000000000003</cx:pt>
          <cx:pt idx="2264">0.33361666666666667</cx:pt>
          <cx:pt idx="2265">0.026183333333333333</cx:pt>
          <cx:pt idx="2266">0.22931666666666667</cx:pt>
          <cx:pt idx="2267">0.14491666666666667</cx:pt>
          <cx:pt idx="2268">0.062916666666666662</cx:pt>
          <cx:pt idx="2269">0.33361666666666667</cx:pt>
          <cx:pt idx="2270">0.33731666666666665</cx:pt>
          <cx:pt idx="2271">0.089333333333333334</cx:pt>
          <cx:pt idx="2272">0.050833333333333335</cx:pt>
          <cx:pt idx="2273">0.061916666666666668</cx:pt>
          <cx:pt idx="2274">0.16075</cx:pt>
          <cx:pt idx="2275">0.21256666666666665</cx:pt>
          <cx:pt idx="2276">0.061116666666666666</cx:pt>
          <cx:pt idx="2277">0.060350000000000001</cx:pt>
          <cx:pt idx="2278">0.33361666666666667</cx:pt>
          <cx:pt idx="2279">0.030766666666666668</cx:pt>
          <cx:pt idx="2280">0.057033333333333332</cx:pt>
          <cx:pt idx="2281">0.16598333333333334</cx:pt>
          <cx:pt idx="2282">0.094299999999999995</cx:pt>
          <cx:pt idx="2283">0.087599999999999997</cx:pt>
          <cx:pt idx="2284">0.10333333333333333</cx:pt>
          <cx:pt idx="2285">0.056133333333333334</cx:pt>
          <cx:pt idx="2286">0.09693333333333333</cx:pt>
          <cx:pt idx="2287">0.050316666666666669</cx:pt>
          <cx:pt idx="2288">0.33361666666666667</cx:pt>
          <cx:pt idx="2289">0.23993333333333333</cx:pt>
          <cx:pt idx="2290">0.17496666666666666</cx:pt>
          <cx:pt idx="2291">0.23064999999999999</cx:pt>
          <cx:pt idx="2292">0.33361666666666667</cx:pt>
          <cx:pt idx="2293">0.33361666666666667</cx:pt>
          <cx:pt idx="2294">0.33361666666666667</cx:pt>
          <cx:pt idx="2295">0.03518333333333333</cx:pt>
          <cx:pt idx="2296">0.043400000000000001</cx:pt>
          <cx:pt idx="2297">0.19651666666666667</cx:pt>
          <cx:pt idx="2298">0.23696666666666666</cx:pt>
          <cx:pt idx="2299">0.057166666666666664</cx:pt>
          <cx:pt idx="2300">0.01</cx:pt>
          <cx:pt idx="2301">0.3352</cx:pt>
          <cx:pt idx="2302">0.085699999999999998</cx:pt>
          <cx:pt idx="2303">0.080416666666666664</cx:pt>
          <cx:pt idx="2304">0.33361666666666667</cx:pt>
          <cx:pt idx="2305">0.22225</cx:pt>
          <cx:pt idx="2306">0.10486666666666666</cx:pt>
          <cx:pt idx="2307">0.037999999999999999</cx:pt>
          <cx:pt idx="2308">0.073733333333333331</cx:pt>
          <cx:pt idx="2309">0.10581666666666667</cx:pt>
          <cx:pt idx="2310">0.067816666666666664</cx:pt>
          <cx:pt idx="2311">0.33556666666666668</cx:pt>
          <cx:pt idx="2312">0.28283333333333333</cx:pt>
          <cx:pt idx="2313">0.078666666666666663</cx:pt>
          <cx:pt idx="2314">0.070516666666666672</cx:pt>
          <cx:pt idx="2315">0.33524999999999999</cx:pt>
          <cx:pt idx="2316">0.055350000000000003</cx:pt>
          <cx:pt idx="2317">0.14203333333333334</cx:pt>
          <cx:pt idx="2318">0.10535</cx:pt>
          <cx:pt idx="2319">0.10723333333333333</cx:pt>
          <cx:pt idx="2320">0.10378333333333334</cx:pt>
          <cx:pt idx="2321">0.12748333333333334</cx:pt>
          <cx:pt idx="2322">0.12905</cx:pt>
          <cx:pt idx="2323">-1.6666666666666667e-05</cx:pt>
          <cx:pt idx="2324">0.084599999999999995</cx:pt>
          <cx:pt idx="2325">0.17633333333333334</cx:pt>
          <cx:pt idx="2326">0.11571666666666666</cx:pt>
          <cx:pt idx="2327">0.11186666666666667</cx:pt>
          <cx:pt idx="2328">0.15341666666666667</cx:pt>
          <cx:pt idx="2329">0.18666666666666668</cx:pt>
          <cx:pt idx="2330">0.33528333333333332</cx:pt>
          <cx:pt idx="2331">0.33838333333333331</cx:pt>
          <cx:pt idx="2332">0.34138333333333332</cx:pt>
          <cx:pt idx="2333">0.29580000000000001</cx:pt>
          <cx:pt idx="2334">0.20226666666666668</cx:pt>
          <cx:pt idx="2335">0.16175</cx:pt>
          <cx:pt idx="2336">0.058349999999999999</cx:pt>
          <cx:pt idx="2337">0.22498333333333334</cx:pt>
          <cx:pt idx="2338">0.33361666666666667</cx:pt>
          <cx:pt idx="2339">0.077299999999999994</cx:pt>
          <cx:pt idx="2340">0.075200000000000003</cx:pt>
          <cx:pt idx="2341">0.20760000000000001</cx:pt>
          <cx:pt idx="2342">0.33529999999999999</cx:pt>
          <cx:pt idx="2343">0.33836666666666665</cx:pt>
          <cx:pt idx="2344">0.33361666666666667</cx:pt>
          <cx:pt idx="2345">0.084250000000000005</cx:pt>
          <cx:pt idx="2346">0.33361666666666667</cx:pt>
          <cx:pt idx="2347">0.069566666666666666</cx:pt>
          <cx:pt idx="2348">0.20123333333333332</cx:pt>
          <cx:pt idx="2349">0.33361666666666667</cx:pt>
          <cx:pt idx="2350">0.28498333333333331</cx:pt>
          <cx:pt idx="2351">0.33361666666666667</cx:pt>
          <cx:pt idx="2352">0.33361666666666667</cx:pt>
          <cx:pt idx="2353">0.096449999999999994</cx:pt>
          <cx:pt idx="2354">0.10508333333333333</cx:pt>
          <cx:pt idx="2355">0.17473333333333332</cx:pt>
          <cx:pt idx="2356">0.16056666666666666</cx:pt>
          <cx:pt idx="2357">0.10621666666666667</cx:pt>
          <cx:pt idx="2358">0.20430000000000001</cx:pt>
          <cx:pt idx="2359">0.16805</cx:pt>
          <cx:pt idx="2360">0.093266666666666664</cx:pt>
          <cx:pt idx="2361">0.082566666666666663</cx:pt>
          <cx:pt idx="2362">0.15541666666666668</cx:pt>
          <cx:pt idx="2363">0.078483333333333336</cx:pt>
          <cx:pt idx="2364">0.19603333333333334</cx:pt>
          <cx:pt idx="2365">0.33528333333333332</cx:pt>
          <cx:pt idx="2366">0.041116666666666669</cx:pt>
          <cx:pt idx="2367">0.33361666666666667</cx:pt>
          <cx:pt idx="2368">0.18491666666666667</cx:pt>
          <cx:pt idx="2369">0.10885</cx:pt>
          <cx:pt idx="2370">0.17533333333333334</cx:pt>
          <cx:pt idx="2371">0.28241666666666665</cx:pt>
          <cx:pt idx="2372">0.33361666666666667</cx:pt>
          <cx:pt idx="2373">0.13103333333333333</cx:pt>
          <cx:pt idx="2374">0.046683333333333334</cx:pt>
          <cx:pt idx="2375">0.27896666666666664</cx:pt>
          <cx:pt idx="2376">0.060433333333333332</cx:pt>
          <cx:pt idx="2377">0.052350000000000001</cx:pt>
          <cx:pt idx="2378">0.10533333333333333</cx:pt>
          <cx:pt idx="2379">0.061466666666666669</cx:pt>
          <cx:pt idx="2380">0.069516666666666671</cx:pt>
          <cx:pt idx="2381">0.06511666666666667</cx:pt>
          <cx:pt idx="2382">0.33361666666666667</cx:pt>
          <cx:pt idx="2383">0.08458333333333333</cx:pt>
          <cx:pt idx="2384">0.33361666666666667</cx:pt>
          <cx:pt idx="2385">0.14435000000000001</cx:pt>
          <cx:pt idx="2386">0.15620000000000001</cx:pt>
          <cx:pt idx="2387">0.14273333333333332</cx:pt>
          <cx:pt idx="2388">0.029049999999999999</cx:pt>
          <cx:pt idx="2389">0.11075</cx:pt>
          <cx:pt idx="2390">0.04463333333333333</cx:pt>
          <cx:pt idx="2391">0.12796666666666667</cx:pt>
          <cx:pt idx="2392">0.11768333333333333</cx:pt>
          <cx:pt idx="2393">0.077316666666666672</cx:pt>
          <cx:pt idx="2394">0.28439999999999999</cx:pt>
          <cx:pt idx="2395">0.21971666666666667</cx:pt>
          <cx:pt idx="2396">0.056083333333333332</cx:pt>
          <cx:pt idx="2397">0.083016666666666669</cx:pt>
          <cx:pt idx="2398">0.12809999999999999</cx:pt>
          <cx:pt idx="2399">0.16146666666666668</cx:pt>
          <cx:pt idx="2400">0.10523333333333333</cx:pt>
          <cx:pt idx="2401">0.33361666666666667</cx:pt>
          <cx:pt idx="2402">0.09771666666666666</cx:pt>
          <cx:pt idx="2403">0.10105</cx:pt>
          <cx:pt idx="2404">0.087133333333333327</cx:pt>
          <cx:pt idx="2405">0.33361666666666667</cx:pt>
          <cx:pt idx="2406">0.033599999999999998</cx:pt>
          <cx:pt idx="2407">0.06908333333333333</cx:pt>
          <cx:pt idx="2408">0.33361666666666667</cx:pt>
          <cx:pt idx="2409">0.1598</cx:pt>
          <cx:pt idx="2410">0.088716666666666666</cx:pt>
          <cx:pt idx="2411">0.33361666666666667</cx:pt>
          <cx:pt idx="2412">0.16806666666666667</cx:pt>
          <cx:pt idx="2413">0.079616666666666669</cx:pt>
          <cx:pt idx="2414">0.33361666666666667</cx:pt>
          <cx:pt idx="2415">0.33361666666666667</cx:pt>
          <cx:pt idx="2416">0.13486666666666666</cx:pt>
          <cx:pt idx="2417">0.33361666666666667</cx:pt>
          <cx:pt idx="2418">0.13323333333333334</cx:pt>
          <cx:pt idx="2419">0.12593333333333334</cx:pt>
          <cx:pt idx="2420">0.33361666666666667</cx:pt>
          <cx:pt idx="2421">0.33361666666666667</cx:pt>
          <cx:pt idx="2422">0.12866666666666668</cx:pt>
          <cx:pt idx="2423">0.33363333333333334</cx:pt>
          <cx:pt idx="2424">0.33361666666666667</cx:pt>
          <cx:pt idx="2425">0.085150000000000003</cx:pt>
          <cx:pt idx="2426">0.33361666666666667</cx:pt>
          <cx:pt idx="2427">0.33361666666666667</cx:pt>
          <cx:pt idx="2428">0.052150000000000002</cx:pt>
          <cx:pt idx="2429">0.22689999999999999</cx:pt>
          <cx:pt idx="2430">0.046149999999999997</cx:pt>
          <cx:pt idx="2431">-1.6666666666666667e-05</cx:pt>
          <cx:pt idx="2432">0.076333333333333336</cx:pt>
          <cx:pt idx="2433">0.18138333333333334</cx:pt>
          <cx:pt idx="2434">0.098016666666666669</cx:pt>
          <cx:pt idx="2435">0.10048333333333333</cx:pt>
          <cx:pt idx="2436">0.14816666666666667</cx:pt>
          <cx:pt idx="2437">0.18108333333333335</cx:pt>
          <cx:pt idx="2438">0.33510000000000001</cx:pt>
          <cx:pt idx="2439">0.33875</cx:pt>
          <cx:pt idx="2440">0.34258333333333335</cx:pt>
          <cx:pt idx="2441">0.065449999999999994</cx:pt>
          <cx:pt idx="2442">0.18363333333333334</cx:pt>
          <cx:pt idx="2443">0.12093333333333334</cx:pt>
          <cx:pt idx="2444">0.073416666666666672</cx:pt>
          <cx:pt idx="2445">0.20456666666666667</cx:pt>
          <cx:pt idx="2446">0.33361666666666667</cx:pt>
          <cx:pt idx="2447">0.063850000000000004</cx:pt>
          <cx:pt idx="2448">0.18453333333333333</cx:pt>
          <cx:pt idx="2449">0.33361666666666667</cx:pt>
          <cx:pt idx="2450">0.33361666666666667</cx:pt>
          <cx:pt idx="2451">0.16843333333333332</cx:pt>
          <cx:pt idx="2452">0.33361666666666667</cx:pt>
          <cx:pt idx="2453">0.33693333333333331</cx:pt>
          <cx:pt idx="2454">0.33361666666666667</cx:pt>
          <cx:pt idx="2455">0.077866666666666667</cx:pt>
          <cx:pt idx="2456">0.33513333333333334</cx:pt>
          <cx:pt idx="2457">0.17621666666666666</cx:pt>
          <cx:pt idx="2458">0.33361666666666667</cx:pt>
          <cx:pt idx="2459">0.29294999999999999</cx:pt>
          <cx:pt idx="2460">0.33361666666666667</cx:pt>
          <cx:pt idx="2461">0.33361666666666667</cx:pt>
          <cx:pt idx="2462">0.25869999999999999</cx:pt>
          <cx:pt idx="2463">0.33361666666666667</cx:pt>
          <cx:pt idx="2464">0.16345000000000001</cx:pt>
          <cx:pt idx="2465">0.33465</cx:pt>
          <cx:pt idx="2466">0.33361666666666667</cx:pt>
          <cx:pt idx="2467">0.086150000000000004</cx:pt>
          <cx:pt idx="2468">0.0144</cx:pt>
          <cx:pt idx="2469">0.15628333333333333</cx:pt>
          <cx:pt idx="2470">0.14665</cx:pt>
          <cx:pt idx="2471">0.10848333333333333</cx:pt>
          <cx:pt idx="2472">0.19794999999999999</cx:pt>
          <cx:pt idx="2473">0.33361666666666667</cx:pt>
          <cx:pt idx="2474">0.10073333333333333</cx:pt>
          <cx:pt idx="2475">0.33361666666666667</cx:pt>
          <cx:pt idx="2476">0.33361666666666667</cx:pt>
          <cx:pt idx="2477">0.036666666666666667</cx:pt>
          <cx:pt idx="2478">0.33361666666666667</cx:pt>
          <cx:pt idx="2479">0.12263333333333333</cx:pt>
          <cx:pt idx="2480">0.18768333333333334</cx:pt>
          <cx:pt idx="2481">0.1532</cx:pt>
          <cx:pt idx="2482">0.33536666666666665</cx:pt>
          <cx:pt idx="2483">0.25771666666666665</cx:pt>
          <cx:pt idx="2484">0.33361666666666667</cx:pt>
          <cx:pt idx="2485">0.09321666666666667</cx:pt>
          <cx:pt idx="2486">0.33361666666666667</cx:pt>
          <cx:pt idx="2487">0.33361666666666667</cx:pt>
          <cx:pt idx="2488">0.099750000000000005</cx:pt>
          <cx:pt idx="2489">0.21085000000000001</cx:pt>
          <cx:pt idx="2490">0.33578333333333332</cx:pt>
          <cx:pt idx="2491">0.14015</cx:pt>
          <cx:pt idx="2492">0.15878333333333333</cx:pt>
          <cx:pt idx="2493">0.27338333333333331</cx:pt>
          <cx:pt idx="2494">0.022116666666666666</cx:pt>
          <cx:pt idx="2495">0.23916666666666667</cx:pt>
          <cx:pt idx="2496">0.33523333333333333</cx:pt>
          <cx:pt idx="2497">0.041016666666666667</cx:pt>
          <cx:pt idx="2498">0.18691666666666668</cx:pt>
          <cx:pt idx="2499">0.097116666666666671</cx:pt>
          <cx:pt idx="2500">0.33361666666666667</cx:pt>
          <cx:pt idx="2501">0.11278333333333333</cx:pt>
          <cx:pt idx="2502">0.058716666666666667</cx:pt>
          <cx:pt idx="2503">0.15728333333333333</cx:pt>
          <cx:pt idx="2504">0.099849999999999994</cx:pt>
          <cx:pt idx="2505">0.026616666666666667</cx:pt>
          <cx:pt idx="2506">0.031449999999999999</cx:pt>
          <cx:pt idx="2507">0.12734999999999999</cx:pt>
          <cx:pt idx="2508">0.11856666666666667</cx:pt>
          <cx:pt idx="2509">0.14406666666666668</cx:pt>
          <cx:pt idx="2510">0.33528333333333332</cx:pt>
          <cx:pt idx="2511">0.10276666666666667</cx:pt>
          <cx:pt idx="2512">0.13328333333333334</cx:pt>
          <cx:pt idx="2513">-1.6666666666666667e-05</cx:pt>
          <cx:pt idx="2514">0.063100000000000003</cx:pt>
          <cx:pt idx="2515">0.19980000000000001</cx:pt>
          <cx:pt idx="2516">0.045066666666666665</cx:pt>
          <cx:pt idx="2517">0.19533333333333333</cx:pt>
          <cx:pt idx="2518">0.066583333333333328</cx:pt>
          <cx:pt idx="2519">0.22723333333333334</cx:pt>
          <cx:pt idx="2520">0.11168333333333333</cx:pt>
          <cx:pt idx="2521">0.33531666666666665</cx:pt>
          <cx:pt idx="2522">0.33839999999999998</cx:pt>
          <cx:pt idx="2523">0.18961666666666666</cx:pt>
          <cx:pt idx="2524">0.12786666666666666</cx:pt>
          <cx:pt idx="2525">0.15395</cx:pt>
          <cx:pt idx="2526">0.13669999999999999</cx:pt>
          <cx:pt idx="2527">0.33361666666666667</cx:pt>
          <cx:pt idx="2528">0.33703333333333335</cx:pt>
          <cx:pt idx="2529">0.19471666666666668</cx:pt>
          <cx:pt idx="2530">0.19533333333333333</cx:pt>
          <cx:pt idx="2531">0.33541666666666664</cx:pt>
          <cx:pt idx="2532">0.20768333333333333</cx:pt>
          <cx:pt idx="2533">0.33361666666666667</cx:pt>
          <cx:pt idx="2534">0.21691666666666667</cx:pt>
          <cx:pt idx="2535">0.33511666666666667</cx:pt>
          <cx:pt idx="2536">0.23481666666666667</cx:pt>
          <cx:pt idx="2537">0.12905</cx:pt>
          <cx:pt idx="2538">0.33361666666666667</cx:pt>
          <cx:pt idx="2539">0.26706666666666667</cx:pt>
          <cx:pt idx="2540">0.12098333333333333</cx:pt>
          <cx:pt idx="2541">0.10831666666666667</cx:pt>
          <cx:pt idx="2542">0.13013333333333332</cx:pt>
          <cx:pt idx="2543">0.33361666666666667</cx:pt>
          <cx:pt idx="2544">0.069533333333333336</cx:pt>
          <cx:pt idx="2545">0.064733333333333337</cx:pt>
          <cx:pt idx="2546">0.050866666666666664</cx:pt>
          <cx:pt idx="2547">0.1651</cx:pt>
          <cx:pt idx="2548">0.21093333333333333</cx:pt>
          <cx:pt idx="2549">0.15598333333333333</cx:pt>
          <cx:pt idx="2550">0.091950000000000004</cx:pt>
          <cx:pt idx="2551">0.093833333333333338</cx:pt>
          <cx:pt idx="2552">0.33361666666666667</cx:pt>
          <cx:pt idx="2553">0.19818333333333332</cx:pt>
          <cx:pt idx="2554">0.12239999999999999</cx:pt>
          <cx:pt idx="2555">0.031949999999999999</cx:pt>
          <cx:pt idx="2556">0.1663</cx:pt>
          <cx:pt idx="2557">0.25696666666666668</cx:pt>
          <cx:pt idx="2558">0.33361666666666667</cx:pt>
          <cx:pt idx="2559">0.25330000000000003</cx:pt>
          <cx:pt idx="2560">0.33563333333333334</cx:pt>
          <cx:pt idx="2561">0.17635000000000001</cx:pt>
          <cx:pt idx="2562">0.33578333333333332</cx:pt>
          <cx:pt idx="2563">0.043166666666666666</cx:pt>
          <cx:pt idx="2564">0.11746666666666666</cx:pt>
          <cx:pt idx="2565">0.245</cx:pt>
          <cx:pt idx="2566">0.21504999999999999</cx:pt>
          <cx:pt idx="2567">0.33361666666666667</cx:pt>
          <cx:pt idx="2568">0.11756666666666667</cx:pt>
          <cx:pt idx="2569">0.33361666666666667</cx:pt>
          <cx:pt idx="2570">0.33361666666666667</cx:pt>
          <cx:pt idx="2571">0.21581666666666666</cx:pt>
          <cx:pt idx="2572">0.12285</cx:pt>
          <cx:pt idx="2573">0.15045</cx:pt>
          <cx:pt idx="2574">0.10421666666666667</cx:pt>
          <cx:pt idx="2575">0.33361666666666667</cx:pt>
          <cx:pt idx="2576">0.33361666666666667</cx:pt>
          <cx:pt idx="2577">0.029266666666666667</cx:pt>
          <cx:pt idx="2578">0.30621666666666669</cx:pt>
          <cx:pt idx="2579">0.33361666666666667</cx:pt>
          <cx:pt idx="2580">0.33361666666666667</cx:pt>
          <cx:pt idx="2581">0.1404</cx:pt>
          <cx:pt idx="2582">0.079500000000000001</cx:pt>
          <cx:pt idx="2583">0.074616666666666664</cx:pt>
          <cx:pt idx="2584">0.029399999999999999</cx:pt>
          <cx:pt idx="2585">0.037116666666666666</cx:pt>
          <cx:pt idx="2586">0.097733333333333339</cx:pt>
          <cx:pt idx="2587">0.1164</cx:pt>
          <cx:pt idx="2588">0.055633333333333333</cx:pt>
          <cx:pt idx="2589">0.084466666666666662</cx:pt>
          <cx:pt idx="2590">0.024816666666666667</cx:pt>
          <cx:pt idx="2591">0.27801666666666669</cx:pt>
          <cx:pt idx="2592">0.055599999999999997</cx:pt>
          <cx:pt idx="2593">0.12523333333333334</cx:pt>
          <cx:pt idx="2594">0.16068333333333334</cx:pt>
          <cx:pt idx="2595">0.089233333333333331</cx:pt>
          <cx:pt idx="2596">0.094149999999999998</cx:pt>
          <cx:pt idx="2597">0.33511666666666667</cx:pt>
          <cx:pt idx="2598">0.33815000000000001</cx:pt>
          <cx:pt idx="2599">0.34083333333333332</cx:pt>
          <cx:pt idx="2600">0.046800000000000001</cx:pt>
          <cx:pt idx="2601">0.089899999999999994</cx:pt>
          <cx:pt idx="2602">0.097533333333333333</cx:pt>
          <cx:pt idx="2603">0.080449999999999994</cx:pt>
          <cx:pt idx="2604">0.12106666666666667</cx:pt>
          <cx:pt idx="2605">0.2873</cx:pt>
          <cx:pt idx="2606">0.28849999999999998</cx:pt>
          <cx:pt idx="2607">0.088083333333333333</cx:pt>
          <cx:pt idx="2608">0.17451666666666665</cx:pt>
          <cx:pt idx="2609">0.22958333333333333</cx:pt>
          <cx:pt idx="2610">0.23421666666666666</cx:pt>
          <cx:pt idx="2611">0.15156666666666666</cx:pt>
          <cx:pt idx="2612">0.22575000000000001</cx:pt>
          <cx:pt idx="2613">0.025933333333333333</cx:pt>
          <cx:pt idx="2614">0.028150000000000001</cx:pt>
          <cx:pt idx="2615">0.12571666666666667</cx:pt>
          <cx:pt idx="2616">0.081983333333333339</cx:pt>
          <cx:pt idx="2617">0.098250000000000004</cx:pt>
          <cx:pt idx="2618">0.33361666666666667</cx:pt>
          <cx:pt idx="2619">0.33361666666666667</cx:pt>
          <cx:pt idx="2620">0.04675</cx:pt>
          <cx:pt idx="2621">0.33361666666666667</cx:pt>
          <cx:pt idx="2622">0.11886666666666666</cx:pt>
          <cx:pt idx="2623">0.11265</cx:pt>
          <cx:pt idx="2624">0.15308333333333332</cx:pt>
          <cx:pt idx="2625">0.15525</cx:pt>
          <cx:pt idx="2626">0.16683333333333333</cx:pt>
          <cx:pt idx="2627">0.071333333333333332</cx:pt>
          <cx:pt idx="2628">0.11355</cx:pt>
          <cx:pt idx="2629">0.17668333333333333</cx:pt>
          <cx:pt idx="2630">0.3352</cx:pt>
          <cx:pt idx="2631">0.045466666666666669</cx:pt>
          <cx:pt idx="2632">0.08433333333333333</cx:pt>
          <cx:pt idx="2633">0.14585000000000001</cx:pt>
          <cx:pt idx="2634">0.14956666666666665</cx:pt>
          <cx:pt idx="2635">0.33361666666666667</cx:pt>
          <cx:pt idx="2636">0.11885</cx:pt>
          <cx:pt idx="2637">0.12176666666666666</cx:pt>
          <cx:pt idx="2638">0.33361666666666667</cx:pt>
          <cx:pt idx="2639">0.098833333333333329</cx:pt>
          <cx:pt idx="2640">0.11888333333333333</cx:pt>
          <cx:pt idx="2641">0.14281666666666668</cx:pt>
          <cx:pt idx="2642">0.048183333333333335</cx:pt>
          <cx:pt idx="2643">0.15060000000000001</cx:pt>
          <cx:pt idx="2644">0.33603333333333335</cx:pt>
          <cx:pt idx="2645">0.21453333333333333</cx:pt>
          <cx:pt idx="2646">0.12576666666666667</cx:pt>
          <cx:pt idx="2647">0.33584999999999998</cx:pt>
          <cx:pt idx="2648">0.05358333333333333</cx:pt>
          <cx:pt idx="2649">0.098766666666666669</cx:pt>
          <cx:pt idx="2650">0.33361666666666667</cx:pt>
          <cx:pt idx="2651">0.33361666666666667</cx:pt>
          <cx:pt idx="2652">0.079000000000000001</cx:pt>
          <cx:pt idx="2653">0.33361666666666667</cx:pt>
          <cx:pt idx="2654">0.14824999999999999</cx:pt>
          <cx:pt idx="2655">0.33588333333333331</cx:pt>
          <cx:pt idx="2656">0.33361666666666667</cx:pt>
          <cx:pt idx="2657">0.23125000000000001</cx:pt>
          <cx:pt idx="2658">0.33523333333333333</cx:pt>
          <cx:pt idx="2659">0.33361666666666667</cx:pt>
          <cx:pt idx="2660">0.095333333333333339</cx:pt>
          <cx:pt idx="2661">0.33618333333333333</cx:pt>
          <cx:pt idx="2662">0.33361666666666667</cx:pt>
          <cx:pt idx="2663">0.12690000000000001</cx:pt>
          <cx:pt idx="2664">0.10906666666666667</cx:pt>
          <cx:pt idx="2665">0.097116666666666671</cx:pt>
          <cx:pt idx="2666">0.23921666666666666</cx:pt>
          <cx:pt idx="2667">0.059249999999999997</cx:pt>
          <cx:pt idx="2668">0.16794999999999999</cx:pt>
          <cx:pt idx="2669">-1.6666666666666667e-05</cx:pt>
          <cx:pt idx="2670">0.29516666666666669</cx:pt>
          <cx:pt idx="2671">0.18773333333333334</cx:pt>
          <cx:pt idx="2672">0.18818333333333334</cx:pt>
          <cx:pt idx="2673">0.14685000000000001</cx:pt>
          <cx:pt idx="2674">0.33513333333333334</cx:pt>
          <cx:pt idx="2675">0.068666666666666668</cx:pt>
          <cx:pt idx="2676">0.11756666666666667</cx:pt>
          <cx:pt idx="2677">0.044150000000000002</cx:pt>
          <cx:pt idx="2678">0.33361666666666667</cx:pt>
          <cx:pt idx="2679">0.1615</cx:pt>
          <cx:pt idx="2680">0.21331666666666665</cx:pt>
          <cx:pt idx="2681">0.091533333333333328</cx:pt>
          <cx:pt idx="2682">0.11193333333333333</cx:pt>
          <cx:pt idx="2683">0.084283333333333335</cx:pt>
          <cx:pt idx="2684">0.11456666666666666</cx:pt>
          <cx:pt idx="2685">0.33574999999999999</cx:pt>
          <cx:pt idx="2686">0.33821666666666667</cx:pt>
          <cx:pt idx="2687">0.11216666666666666</cx:pt>
          <cx:pt idx="2688">0.041216666666666665</cx:pt>
          <cx:pt idx="2689">0.27226666666666666</cx:pt>
          <cx:pt idx="2690">0.20363333333333333</cx:pt>
          <cx:pt idx="2691">0.059633333333333337</cx:pt>
          <cx:pt idx="2692">0.11348333333333334</cx:pt>
          <cx:pt idx="2693">0.12186666666666666</cx:pt>
          <cx:pt idx="2694">0.15988333333333332</cx:pt>
          <cx:pt idx="2695">0.073283333333333339</cx:pt>
          <cx:pt idx="2696">0.2157</cx:pt>
          <cx:pt idx="2697">0.1163</cx:pt>
          <cx:pt idx="2698">0.22381666666666666</cx:pt>
          <cx:pt idx="2699">0.12318333333333334</cx:pt>
          <cx:pt idx="2700">0.25911666666666666</cx:pt>
          <cx:pt idx="2701">0.2979</cx:pt>
          <cx:pt idx="2702">0.062916666666666662</cx:pt>
          <cx:pt idx="2703">0.098233333333333339</cx:pt>
          <cx:pt idx="2704">0.13195000000000001</cx:pt>
          <cx:pt idx="2705">0.33479999999999999</cx:pt>
          <cx:pt idx="2706">0.077649999999999997</cx:pt>
          <cx:pt idx="2707">0.17499999999999999</cx:pt>
          <cx:pt idx="2708">0.10185</cx:pt>
          <cx:pt idx="2709">0.33361666666666667</cx:pt>
          <cx:pt idx="2710">0.15901666666666667</cx:pt>
          <cx:pt idx="2711">0.31803333333333333</cx:pt>
          <cx:pt idx="2712">0.15546666666666667</cx:pt>
          <cx:pt idx="2713">0.11735</cx:pt>
          <cx:pt idx="2714">0.057700000000000001</cx:pt>
          <cx:pt idx="2715">0.077200000000000005</cx:pt>
          <cx:pt idx="2716">0.067150000000000001</cx:pt>
          <cx:pt idx="2717">0.33489999999999998</cx:pt>
          <cx:pt idx="2718">0.047550000000000002</cx:pt>
          <cx:pt idx="2719">0.21634999999999999</cx:pt>
          <cx:pt idx="2720">0.054866666666666668</cx:pt>
          <cx:pt idx="2721">0.028883333333333334</cx:pt>
          <cx:pt idx="2722">0.13346666666666668</cx:pt>
          <cx:pt idx="2723">0.28683333333333333</cx:pt>
          <cx:pt idx="2724">0.059433333333333331</cx:pt>
          <cx:pt idx="2725">0.082583333333333328</cx:pt>
          <cx:pt idx="2726">0.057549999999999997</cx:pt>
          <cx:pt idx="2727">0.15316666666666667</cx:pt>
          <cx:pt idx="2728">0.33361666666666667</cx:pt>
          <cx:pt idx="2729">0.33598333333333336</cx:pt>
          <cx:pt idx="2730">0.11126666666666667</cx:pt>
          <cx:pt idx="2731">0.19913333333333333</cx:pt>
          <cx:pt idx="2732">0.13605</cx:pt>
          <cx:pt idx="2733">0.088283333333333339</cx:pt>
          <cx:pt idx="2734">0.14069999999999999</cx:pt>
          <cx:pt idx="2735">0.33361666666666667</cx:pt>
          <cx:pt idx="2736">0.21086666666666667</cx:pt>
          <cx:pt idx="2737">0.034316666666666669</cx:pt>
          <cx:pt idx="2738">0.12485</cx:pt>
          <cx:pt idx="2739">0.064383333333333334</cx:pt>
          <cx:pt idx="2740">0.33361666666666667</cx:pt>
          <cx:pt idx="2741">0.11991666666666667</cx:pt>
          <cx:pt idx="2742">0.22186666666666666</cx:pt>
          <cx:pt idx="2743">0.26213333333333333</cx:pt>
          <cx:pt idx="2744">0.33361666666666667</cx:pt>
          <cx:pt idx="2745">0.33361666666666667</cx:pt>
          <cx:pt idx="2746">0.13009999999999999</cx:pt>
          <cx:pt idx="2747">0.0746</cx:pt>
          <cx:pt idx="2748">0.049466666666666666</cx:pt>
          <cx:pt idx="2749">0.10009999999999999</cx:pt>
          <cx:pt idx="2750">0.10051666666666667</cx:pt>
          <cx:pt idx="2751">0.14521666666666666</cx:pt>
          <cx:pt idx="2752">0.21743333333333334</cx:pt>
          <cx:pt idx="2753">0.068716666666666662</cx:pt>
          <cx:pt idx="2754">0.065966666666666673</cx:pt>
          <cx:pt idx="2755">0.20119999999999999</cx:pt>
          <cx:pt idx="2756">0.23669999999999999</cx:pt>
          <cx:pt idx="2757">0.072050000000000003</cx:pt>
          <cx:pt idx="2758">0.028250000000000001</cx:pt>
          <cx:pt idx="2759">0.19746666666666668</cx:pt>
          <cx:pt idx="2760">0.33361666666666667</cx:pt>
          <cx:pt idx="2761">0.33363333333333334</cx:pt>
          <cx:pt idx="2762">0.095299999999999996</cx:pt>
          <cx:pt idx="2763">0.08773333333333333</cx:pt>
          <cx:pt idx="2764">0.20138333333333333</cx:pt>
          <cx:pt idx="2765">0.15923333333333334</cx:pt>
          <cx:pt idx="2766">0.13073333333333334</cx:pt>
          <cx:pt idx="2767">0.33361666666666667</cx:pt>
          <cx:pt idx="2768">0.23783333333333334</cx:pt>
          <cx:pt idx="2769">0.12833333333333333</cx:pt>
          <cx:pt idx="2770">0.14149999999999999</cx:pt>
          <cx:pt idx="2771">0.13421666666666668</cx:pt>
          <cx:pt idx="2772">0.224</cx:pt>
          <cx:pt idx="2773">0.20608333333333334</cx:pt>
          <cx:pt idx="2774">0.23848333333333332</cx:pt>
          <cx:pt idx="2775">0.33361666666666667</cx:pt>
          <cx:pt idx="2776">0.14721666666666666</cx:pt>
          <cx:pt idx="2777">0.33361666666666667</cx:pt>
          <cx:pt idx="2778">0.25113333333333332</cx:pt>
          <cx:pt idx="2779">0.12728333333333333</cx:pt>
          <cx:pt idx="2780">0.064066666666666661</cx:pt>
          <cx:pt idx="2781">0.13106666666666666</cx:pt>
          <cx:pt idx="2782">0.33361666666666667</cx:pt>
          <cx:pt idx="2783">0.15891666666666668</cx:pt>
          <cx:pt idx="2784">0.33686666666666665</cx:pt>
          <cx:pt idx="2785">0.33361666666666667</cx:pt>
          <cx:pt idx="2786">0.33850000000000002</cx:pt>
          <cx:pt idx="2787">0.10928333333333333</cx:pt>
          <cx:pt idx="2788">0.33361666666666667</cx:pt>
          <cx:pt idx="2789">0.33361666666666667</cx:pt>
          <cx:pt idx="2790">0.33361666666666667</cx:pt>
          <cx:pt idx="2791">0.081383333333333335</cx:pt>
          <cx:pt idx="2792">0.081333333333333327</cx:pt>
          <cx:pt idx="2793">0.33361666666666667</cx:pt>
          <cx:pt idx="2794">0.079133333333333333</cx:pt>
          <cx:pt idx="2795">0.089999999999999997</cx:pt>
          <cx:pt idx="2796">0.084566666666666665</cx:pt>
          <cx:pt idx="2797">0.23501666666666668</cx:pt>
          <cx:pt idx="2798">0.33611666666666667</cx:pt>
          <cx:pt idx="2799">0.094866666666666669</cx:pt>
          <cx:pt idx="2800">0.33361666666666667</cx:pt>
          <cx:pt idx="2801">0.33361666666666667</cx:pt>
          <cx:pt idx="2802">0.073950000000000002</cx:pt>
          <cx:pt idx="2803">0.23266666666666666</cx:pt>
          <cx:pt idx="2804">0.023066666666666666</cx:pt>
          <cx:pt idx="2805">0.040233333333333336</cx:pt>
          <cx:pt idx="2806">0.018849999999999999</cx:pt>
          <cx:pt idx="2807">0.058250000000000003</cx:pt>
          <cx:pt idx="2808">0.032916666666666664</cx:pt>
          <cx:pt idx="2809">0.12681666666666666</cx:pt>
          <cx:pt idx="2810">0.060633333333333331</cx:pt>
          <cx:pt idx="2811">0.1069</cx:pt>
          <cx:pt idx="2812">0.070283333333333337</cx:pt>
          <cx:pt idx="2813">0.20374999999999999</cx:pt>
          <cx:pt idx="2814">0.08483333333333333</cx:pt>
          <cx:pt idx="2815">0.033783333333333332</cx:pt>
          <cx:pt idx="2816">0.016966666666666668</cx:pt>
          <cx:pt idx="2817">0.11148333333333334</cx:pt>
          <cx:pt idx="2818">0.021133333333333334</cx:pt>
          <cx:pt idx="2819">0.33361666666666667</cx:pt>
          <cx:pt idx="2820">0.33361666666666667</cx:pt>
          <cx:pt idx="2821">0.28858333333333336</cx:pt>
          <cx:pt idx="2822">0.10146666666666666</cx:pt>
          <cx:pt idx="2823">0.030666666666666665</cx:pt>
          <cx:pt idx="2824">0.33489999999999998</cx:pt>
          <cx:pt idx="2825">0.11576666666666667</cx:pt>
          <cx:pt idx="2826">0.23981666666666668</cx:pt>
          <cx:pt idx="2827">0.29394999999999999</cx:pt>
          <cx:pt idx="2828">0.081699999999999995</cx:pt>
          <cx:pt idx="2829">0.17633333333333334</cx:pt>
          <cx:pt idx="2830">0.33361666666666667</cx:pt>
          <cx:pt idx="2831">0.13288333333333333</cx:pt>
          <cx:pt idx="2832">0.1065</cx:pt>
          <cx:pt idx="2833">0.33361666666666667</cx:pt>
          <cx:pt idx="2834">0.17188333333333333</cx:pt>
          <cx:pt idx="2835">0.09873333333333334</cx:pt>
          <cx:pt idx="2836">0.15841666666666668</cx:pt>
          <cx:pt idx="2837">0.047816666666666667</cx:pt>
          <cx:pt idx="2838">0.10611666666666666</cx:pt>
          <cx:pt idx="2839">0.33545000000000003</cx:pt>
          <cx:pt idx="2840">0.096566666666666662</cx:pt>
          <cx:pt idx="2841">0.33361666666666667</cx:pt>
          <cx:pt idx="2842">0.3014</cx:pt>
          <cx:pt idx="2843">0.33361666666666667</cx:pt>
          <cx:pt idx="2844">0.17136666666666667</cx:pt>
          <cx:pt idx="2845">0.11556666666666666</cx:pt>
          <cx:pt idx="2846">0.13291666666666666</cx:pt>
          <cx:pt idx="2847">0.33611666666666667</cx:pt>
          <cx:pt idx="2848">0.33361666666666667</cx:pt>
          <cx:pt idx="2849">0.15248333333333333</cx:pt>
          <cx:pt idx="2850">0.33633333333333332</cx:pt>
          <cx:pt idx="2851">0.33361666666666667</cx:pt>
          <cx:pt idx="2852">-1.6666666666666667e-05</cx:pt>
          <cx:pt idx="2853">0.067949999999999997</cx:pt>
          <cx:pt idx="2854">0.21329999999999999</cx:pt>
          <cx:pt idx="2855">0.14976666666666666</cx:pt>
          <cx:pt idx="2856">0.092283333333333328</cx:pt>
          <cx:pt idx="2857">0.081733333333333338</cx:pt>
          <cx:pt idx="2858">0.21223333333333333</cx:pt>
          <cx:pt idx="2859">0.33643333333333331</cx:pt>
          <cx:pt idx="2860">0.15541666666666668</cx:pt>
          <cx:pt idx="2861">0.33803333333333335</cx:pt>
          <cx:pt idx="2862">0.041916666666666665</cx:pt>
          <cx:pt idx="2863">0.066949999999999996</cx:pt>
          <cx:pt idx="2864">0.18018333333333333</cx:pt>
          <cx:pt idx="2865">0.33731666666666665</cx:pt>
          <cx:pt idx="2866">0.34238333333333332</cx:pt>
          <cx:pt idx="2867">0.087033333333333338</cx:pt>
          <cx:pt idx="2868">0.33361666666666667</cx:pt>
          <cx:pt idx="2869">0.082283333333333333</cx:pt>
          <cx:pt idx="2870">0.1096</cx:pt>
          <cx:pt idx="2871">0.23443333333333333</cx:pt>
          <cx:pt idx="2872">0.33361666666666667</cx:pt>
          <cx:pt idx="2873">0.159</cx:pt>
          <cx:pt idx="2874">0.093899999999999997</cx:pt>
          <cx:pt idx="2875">0.084416666666666668</cx:pt>
          <cx:pt idx="2876">0.16378333333333334</cx:pt>
          <cx:pt idx="2877">0.10333333333333333</cx:pt>
          <cx:pt idx="2878">0.09431666666666666</cx:pt>
          <cx:pt idx="2879">0.079083333333333339</cx:pt>
          <cx:pt idx="2880">0.13633333333333333</cx:pt>
          <cx:pt idx="2881">0.13555</cx:pt>
          <cx:pt idx="2882">0.25946666666666668</cx:pt>
          <cx:pt idx="2883">0.33361666666666667</cx:pt>
          <cx:pt idx="2884">0.19891666666666666</cx:pt>
          <cx:pt idx="2885">0.33361666666666667</cx:pt>
          <cx:pt idx="2886">0.23291666666666666</cx:pt>
          <cx:pt idx="2887">0.099116666666666672</cx:pt>
          <cx:pt idx="2888">0.15733333333333333</cx:pt>
          <cx:pt idx="2889">0.08536666666666666</cx:pt>
          <cx:pt idx="2890">0.11465</cx:pt>
          <cx:pt idx="2891">0.09746666666666666</cx:pt>
          <cx:pt idx="2892">0.036150000000000002</cx:pt>
          <cx:pt idx="2893">0.15436666666666668</cx:pt>
          <cx:pt idx="2894">0.19161666666666666</cx:pt>
          <cx:pt idx="2895">0.22338333333333332</cx:pt>
          <cx:pt idx="2896">0.33361666666666667</cx:pt>
          <cx:pt idx="2897">0.051683333333333331</cx:pt>
          <cx:pt idx="2898">0.33860000000000001</cx:pt>
          <cx:pt idx="2899">0.080266666666666667</cx:pt>
          <cx:pt idx="2900">0.12988333333333332</cx:pt>
          <cx:pt idx="2901">0.33361666666666667</cx:pt>
          <cx:pt idx="2902">0.11965000000000001</cx:pt>
          <cx:pt idx="2903">0.067750000000000005</cx:pt>
          <cx:pt idx="2904">0.10696666666666667</cx:pt>
          <cx:pt idx="2905">0.029583333333333333</cx:pt>
          <cx:pt idx="2906">0.15254999999999999</cx:pt>
          <cx:pt idx="2907">0.050650000000000001</cx:pt>
          <cx:pt idx="2908">0.09481666666666666</cx:pt>
          <cx:pt idx="2909">0.14108333333333334</cx:pt>
          <cx:pt idx="2910">0.090050000000000005</cx:pt>
          <cx:pt idx="2911">0.038899999999999997</cx:pt>
          <cx:pt idx="2912">0.040916666666666664</cx:pt>
          <cx:pt idx="2913">0.037366666666666666</cx:pt>
          <cx:pt idx="2914">0.13664999999999999</cx:pt>
          <cx:pt idx="2915">0.28858333333333336</cx:pt>
          <cx:pt idx="2916">0.26074999999999998</cx:pt>
          <cx:pt idx="2917">0.1087</cx:pt>
          <cx:pt idx="2918">0.12536666666666665</cx:pt>
          <cx:pt idx="2919">0.075700000000000003</cx:pt>
          <cx:pt idx="2920">0.074866666666666665</cx:pt>
          <cx:pt idx="2921">0.1055</cx:pt>
          <cx:pt idx="2922">0.19808333333333333</cx:pt>
          <cx:pt idx="2923">0.33361666666666667</cx:pt>
          <cx:pt idx="2924">0.33361666666666667</cx:pt>
          <cx:pt idx="2925">0.19706666666666667</cx:pt>
          <cx:pt idx="2926">0.33361666666666667</cx:pt>
          <cx:pt idx="2927">0.095299999999999996</cx:pt>
          <cx:pt idx="2928">0.21028333333333332</cx:pt>
          <cx:pt idx="2929">0.082433333333333331</cx:pt>
          <cx:pt idx="2930">0.043733333333333332</cx:pt>
          <cx:pt idx="2931">0.099000000000000005</cx:pt>
          <cx:pt idx="2932">0.12108333333333333</cx:pt>
          <cx:pt idx="2933">0.11075</cx:pt>
          <cx:pt idx="2934">0.099583333333333329</cx:pt>
          <cx:pt idx="2935">0.33363333333333334</cx:pt>
          <cx:pt idx="2936">0.33663333333333334</cx:pt>
          <cx:pt idx="2937">0.10221666666666666</cx:pt>
          <cx:pt idx="2938">0.094049999999999995</cx:pt>
          <cx:pt idx="2939">0.21183333333333335</cx:pt>
          <cx:pt idx="2940">0.33693333333333331</cx:pt>
          <cx:pt idx="2941">0.2452</cx:pt>
          <cx:pt idx="2942">0.33586666666666665</cx:pt>
          <cx:pt idx="2943">0.33361666666666667</cx:pt>
          <cx:pt idx="2944">0.16545000000000001</cx:pt>
          <cx:pt idx="2945">0.15523333333333333</cx:pt>
          <cx:pt idx="2946">0.33361666666666667</cx:pt>
          <cx:pt idx="2947">0.33361666666666667</cx:pt>
          <cx:pt idx="2948">0.087249999999999994</cx:pt>
          <cx:pt idx="2949">0.072450000000000001</cx:pt>
          <cx:pt idx="2950">0.14053333333333334</cx:pt>
          <cx:pt idx="2951">0.1179</cx:pt>
          <cx:pt idx="2952">0.33361666666666667</cx:pt>
          <cx:pt idx="2953">0.20418333333333333</cx:pt>
          <cx:pt idx="2954">0.33661666666666668</cx:pt>
          <cx:pt idx="2955">0.064649999999999999</cx:pt>
          <cx:pt idx="2956">0.17783333333333334</cx:pt>
          <cx:pt idx="2957">0.33600000000000002</cx:pt>
          <cx:pt idx="2958">0.097100000000000006</cx:pt>
          <cx:pt idx="2959">0.12775</cx:pt>
          <cx:pt idx="2960">0.28443333333333332</cx:pt>
          <cx:pt idx="2961">0.21036666666666667</cx:pt>
          <cx:pt idx="2962">0.16558333333333333</cx:pt>
          <cx:pt idx="2963">0.098799999999999999</cx:pt>
          <cx:pt idx="2964">0.060949999999999997</cx:pt>
          <cx:pt idx="2965">0.33361666666666667</cx:pt>
          <cx:pt idx="2966">0.079266666666666666</cx:pt>
          <cx:pt idx="2967">0.16671666666666668</cx:pt>
          <cx:pt idx="2968">0.033166666666666664</cx:pt>
          <cx:pt idx="2969">0.11426666666666667</cx:pt>
          <cx:pt idx="2970">0.049466666666666666</cx:pt>
          <cx:pt idx="2971">0.33361666666666667</cx:pt>
          <cx:pt idx="2972">0.039166666666666669</cx:pt>
          <cx:pt idx="2973">0.14981666666666665</cx:pt>
          <cx:pt idx="2974">0.18490000000000001</cx:pt>
          <cx:pt idx="2975">0.073200000000000001</cx:pt>
          <cx:pt idx="2976">0.026733333333333335</cx:pt>
          <cx:pt idx="2977">0.09715</cx:pt>
          <cx:pt idx="2978">0.10363333333333333</cx:pt>
          <cx:pt idx="2979">0.10150000000000001</cx:pt>
          <cx:pt idx="2980">0.078066666666666673</cx:pt>
          <cx:pt idx="2981">0.14560000000000001</cx:pt>
          <cx:pt idx="2982">0.33501666666666668</cx:pt>
          <cx:pt idx="2983">0.27460000000000001</cx:pt>
          <cx:pt idx="2984">0.063200000000000006</cx:pt>
          <cx:pt idx="2985">0.16383333333333333</cx:pt>
          <cx:pt idx="2986">0.088066666666666668</cx:pt>
          <cx:pt idx="2987">0.084866666666666674</cx:pt>
          <cx:pt idx="2988">0.22893333333333332</cx:pt>
          <cx:pt idx="2989">0.33361666666666667</cx:pt>
          <cx:pt idx="2990">0.063516666666666666</cx:pt>
          <cx:pt idx="2991">0.028516666666666666</cx:pt>
          <cx:pt idx="2992">0.096166666666666664</cx:pt>
          <cx:pt idx="2993">0.33361666666666667</cx:pt>
          <cx:pt idx="2994">0.21253333333333332</cx:pt>
          <cx:pt idx="2995">0.097949999999999995</cx:pt>
          <cx:pt idx="2996">0.33361666666666667</cx:pt>
          <cx:pt idx="2997">0.17230000000000001</cx:pt>
          <cx:pt idx="2998">0.22205</cx:pt>
          <cx:pt idx="2999">0.11366666666666667</cx:pt>
          <cx:pt idx="3000">0.33361666666666667</cx:pt>
          <cx:pt idx="3001">0.035650000000000001</cx:pt>
          <cx:pt idx="3002">0.092950000000000005</cx:pt>
          <cx:pt idx="3003">0.03871666666666667</cx:pt>
          <cx:pt idx="3004">0.049683333333333336</cx:pt>
          <cx:pt idx="3005">0.17860000000000001</cx:pt>
          <cx:pt idx="3006">0.2621</cx:pt>
          <cx:pt idx="3007">0.33518333333333333</cx:pt>
          <cx:pt idx="3008">0.27766666666666667</cx:pt>
          <cx:pt idx="3009">0.071383333333333326</cx:pt>
          <cx:pt idx="3010">0.33658333333333335</cx:pt>
          <cx:pt idx="3011">0.33486666666666665</cx:pt>
          <cx:pt idx="3012">0.051650000000000001</cx:pt>
          <cx:pt idx="3013">0.086566666666666667</cx:pt>
          <cx:pt idx="3014">0.14394999999999999</cx:pt>
          <cx:pt idx="3015">0.17806666666666668</cx:pt>
          <cx:pt idx="3016">0.23423333333333332</cx:pt>
          <cx:pt idx="3017">0.21218333333333333</cx:pt>
          <cx:pt idx="3018">0.12570000000000001</cx:pt>
          <cx:pt idx="3019">0.25958333333333333</cx:pt>
          <cx:pt idx="3020">0.23316666666666666</cx:pt>
          <cx:pt idx="3021">0.33361666666666667</cx:pt>
          <cx:pt idx="3022">0.33628333333333332</cx:pt>
          <cx:pt idx="3023">0.33361666666666667</cx:pt>
          <cx:pt idx="3024">0.11311666666666667</cx:pt>
          <cx:pt idx="3025">-1.6666666666666667e-05</cx:pt>
          <cx:pt idx="3026">0.10523333333333333</cx:pt>
          <cx:pt idx="3027">0.14874999999999999</cx:pt>
          <cx:pt idx="3028">0.1918</cx:pt>
          <cx:pt idx="3029">0.16070000000000001</cx:pt>
          <cx:pt idx="3030">0.046399999999999997</cx:pt>
          <cx:pt idx="3031">0.20830000000000001</cx:pt>
          <cx:pt idx="3032">0.33361666666666667</cx:pt>
          <cx:pt idx="3033">0.23796666666666666</cx:pt>
          <cx:pt idx="3034">0.13743333333333332</cx:pt>
          <cx:pt idx="3035">0.15671666666666667</cx:pt>
          <cx:pt idx="3036">0.035166666666666666</cx:pt>
          <cx:pt idx="3037">0.092350000000000002</cx:pt>
          <cx:pt idx="3038">0.11845</cx:pt>
          <cx:pt idx="3039">0.092116666666666666</cx:pt>
          <cx:pt idx="3040">0.11891666666666667</cx:pt>
          <cx:pt idx="3041">0.053016666666666663</cx:pt>
          <cx:pt idx="3042">0.13903333333333334</cx:pt>
          <cx:pt idx="3043">0.15661666666666665</cx:pt>
          <cx:pt idx="3044">0.077799999999999994</cx:pt>
          <cx:pt idx="3045">0.079716666666666672</cx:pt>
          <cx:pt idx="3046">0.095416666666666664</cx:pt>
          <cx:pt idx="3047">0.12386666666666667</cx:pt>
          <cx:pt idx="3048">0.057099999999999998</cx:pt>
          <cx:pt idx="3049">0.20979999999999999</cx:pt>
          <cx:pt idx="3050">0.22048333333333334</cx:pt>
          <cx:pt idx="3051">0.059716666666666668</cx:pt>
          <cx:pt idx="3052">0.18561666666666668</cx:pt>
          <cx:pt idx="3053">0.10341666666666667</cx:pt>
          <cx:pt idx="3054">0.17605000000000001</cx:pt>
          <cx:pt idx="3055">0.034133333333333335</cx:pt>
          <cx:pt idx="3056">0.094683333333333328</cx:pt>
          <cx:pt idx="3057">0.081216666666666673</cx:pt>
          <cx:pt idx="3058">0.17303333333333334</cx:pt>
          <cx:pt idx="3059">0.067066666666666663</cx:pt>
          <cx:pt idx="3060">0.18288333333333334</cx:pt>
          <cx:pt idx="3061">0.33361666666666667</cx:pt>
          <cx:pt idx="3062">0.33361666666666667</cx:pt>
          <cx:pt idx="3063">0.20528333333333335</cx:pt>
          <cx:pt idx="3064">0.12834999999999999</cx:pt>
          <cx:pt idx="3065">0.1351</cx:pt>
          <cx:pt idx="3066">0.16056666666666666</cx:pt>
          <cx:pt idx="3067">0.049700000000000001</cx:pt>
          <cx:pt idx="3068">0.05595</cx:pt>
          <cx:pt idx="3069">0.33500000000000002</cx:pt>
          <cx:pt idx="3070">0.33361666666666667</cx:pt>
          <cx:pt idx="3071">0.16741666666666666</cx:pt>
          <cx:pt idx="3072">0.22814999999999999</cx:pt>
          <cx:pt idx="3073">0.16973333333333335</cx:pt>
          <cx:pt idx="3074">0.11131666666666666</cx:pt>
          <cx:pt idx="3075">0.18878333333333333</cx:pt>
          <cx:pt idx="3076">0.094666666666666663</cx:pt>
          <cx:pt idx="3077">0.21081666666666668</cx:pt>
          <cx:pt idx="3078">0.21498333333333333</cx:pt>
          <cx:pt idx="3079">0.1356</cx:pt>
          <cx:pt idx="3080">0.14481666666666668</cx:pt>
          <cx:pt idx="3081">0.20151666666666668</cx:pt>
          <cx:pt idx="3082">0.33579999999999999</cx:pt>
          <cx:pt idx="3083">0.13086666666666666</cx:pt>
          <cx:pt idx="3084">0.33361666666666667</cx:pt>
          <cx:pt idx="3085">0.030983333333333335</cx:pt>
          <cx:pt idx="3086">0.081066666666666662</cx:pt>
          <cx:pt idx="3087">0.27533333333333332</cx:pt>
          <cx:pt idx="3088">0.035499999999999997</cx:pt>
          <cx:pt idx="3089">0.014183333333333333</cx:pt>
          <cx:pt idx="3090">0.18493333333333334</cx:pt>
          <cx:pt idx="3091">0.022416666666666668</cx:pt>
          <cx:pt idx="3092">0.21118333333333333</cx:pt>
          <cx:pt idx="3093">0.33361666666666667</cx:pt>
          <cx:pt idx="3094">0.33603333333333335</cx:pt>
          <cx:pt idx="3095">0.33361666666666667</cx:pt>
          <cx:pt idx="3096">0.33741666666666664</cx:pt>
          <cx:pt idx="3097">0.30059999999999998</cx:pt>
          <cx:pt idx="3098">0.033366666666666669</cx:pt>
          <cx:pt idx="3099">0.038283333333333336</cx:pt>
          <cx:pt idx="3100">-1.6666666666666667e-05</cx:pt>
          <cx:pt idx="3101">0.084233333333333327</cx:pt>
          <cx:pt idx="3102">0.21301666666666666</cx:pt>
          <cx:pt idx="3103">0.15071666666666667</cx:pt>
          <cx:pt idx="3104">0.33361666666666667</cx:pt>
          <cx:pt idx="3105">0.24454999999999999</cx:pt>
          <cx:pt idx="3106">0.13844999999999999</cx:pt>
          <cx:pt idx="3107">0.099433333333333332</cx:pt>
          <cx:pt idx="3108">0.10965</cx:pt>
          <cx:pt idx="3109">0.12698333333333334</cx:pt>
          <cx:pt idx="3110">0.33696666666666669</cx:pt>
          <cx:pt idx="3111">0.33978333333333333</cx:pt>
          <cx:pt idx="3112">0.17546666666666666</cx:pt>
          <cx:pt idx="3113">0.33543333333333331</cx:pt>
          <cx:pt idx="3114">0.33361666666666667</cx:pt>
          <cx:pt idx="3115">0.25958333333333333</cx:pt>
          <cx:pt idx="3116">0.33361666666666667</cx:pt>
          <cx:pt idx="3117">0.12495000000000001</cx:pt>
          <cx:pt idx="3118">0.12938333333333332</cx:pt>
          <cx:pt idx="3119">0.080016666666666666</cx:pt>
          <cx:pt idx="3120">0.02785</cx:pt>
          <cx:pt idx="3121">0.25240000000000001</cx:pt>
          <cx:pt idx="3122">0.1779</cx:pt>
          <cx:pt idx="3123">0.30606666666666665</cx:pt>
          <cx:pt idx="3124">0.1022</cx:pt>
          <cx:pt idx="3125">0.2266</cx:pt>
          <cx:pt idx="3126">0.33660000000000001</cx:pt>
          <cx:pt idx="3127">0.081866666666666671</cx:pt>
          <cx:pt idx="3128">0.13143333333333335</cx:pt>
          <cx:pt idx="3129">0.33361666666666667</cx:pt>
          <cx:pt idx="3130">0.1171</cx:pt>
          <cx:pt idx="3131">0.24908333333333332</cx:pt>
          <cx:pt idx="3132">0.19338333333333332</cx:pt>
          <cx:pt idx="3133">0.11586666666666667</cx:pt>
          <cx:pt idx="3134">0.33361666666666667</cx:pt>
          <cx:pt idx="3135">0.055</cx:pt>
          <cx:pt idx="3136">0.33361666666666667</cx:pt>
          <cx:pt idx="3137">0.1706</cx:pt>
          <cx:pt idx="3138">0.33505000000000001</cx:pt>
          <cx:pt idx="3139">0.029116666666666666</cx:pt>
          <cx:pt idx="3140">0.076499999999999999</cx:pt>
          <cx:pt idx="3141">0.10676666666666666</cx:pt>
          <cx:pt idx="3142">0.044733333333333333</cx:pt>
          <cx:pt idx="3143">0.075450000000000003</cx:pt>
          <cx:pt idx="3144">0.33361666666666667</cx:pt>
          <cx:pt idx="3145">0.25838333333333335</cx:pt>
          <cx:pt idx="3146">0.052616666666666666</cx:pt>
          <cx:pt idx="3147">0.092950000000000005</cx:pt>
          <cx:pt idx="3148">0.21174999999999999</cx:pt>
          <cx:pt idx="3149">0.16014999999999999</cx:pt>
          <cx:pt idx="3150">0.33481666666666665</cx:pt>
          <cx:pt idx="3151">0.10176666666666667</cx:pt>
          <cx:pt idx="3152">0.041816666666666669</cx:pt>
          <cx:pt idx="3153">0.31688333333333335</cx:pt>
          <cx:pt idx="3154">0.087283333333333338</cx:pt>
          <cx:pt idx="3155">0.080966666666666673</cx:pt>
          <cx:pt idx="3156">0.33361666666666667</cx:pt>
          <cx:pt idx="3157">0.12903333333333333</cx:pt>
          <cx:pt idx="3158">0.092766666666666664</cx:pt>
          <cx:pt idx="3159">0.18690000000000001</cx:pt>
          <cx:pt idx="3160">0.33491666666666664</cx:pt>
          <cx:pt idx="3161">0.053266666666666664</cx:pt>
          <cx:pt idx="3162">0.052900000000000003</cx:pt>
          <cx:pt idx="3163">0.11013333333333333</cx:pt>
          <cx:pt idx="3164">0.084883333333333338</cx:pt>
          <cx:pt idx="3165">0.31448333333333334</cx:pt>
          <cx:pt idx="3166">0.33361666666666667</cx:pt>
          <cx:pt idx="3167">0.092749999999999999</cx:pt>
          <cx:pt idx="3168">0.10455</cx:pt>
          <cx:pt idx="3169">0.33474999999999999</cx:pt>
          <cx:pt idx="3170">0.095466666666666672</cx:pt>
          <cx:pt idx="3171">0.15456666666666666</cx:pt>
          <cx:pt idx="3172">0.07721666666666667</cx:pt>
          <cx:pt idx="3173">0.076550000000000007</cx:pt>
          <cx:pt idx="3174">0.030716666666666666</cx:pt>
          <cx:pt idx="3175">0.33361666666666667</cx:pt>
          <cx:pt idx="3176">0.15921666666666667</cx:pt>
          <cx:pt idx="3177">0.16336666666666666</cx:pt>
          <cx:pt idx="3178">0.21981666666666666</cx:pt>
          <cx:pt idx="3179">0.23618333333333333</cx:pt>
          <cx:pt idx="3180">0.027816666666666667</cx:pt>
          <cx:pt idx="3181">0.055050000000000002</cx:pt>
          <cx:pt idx="3182">0.11031666666666666</cx:pt>
          <cx:pt idx="3183">0.33361666666666667</cx:pt>
          <cx:pt idx="3184">0.33674999999999999</cx:pt>
          <cx:pt idx="3185">0.34639999999999999</cx:pt>
          <cx:pt idx="3186">0.26151666666666668</cx:pt>
          <cx:pt idx="3187">0.10233333333333333</cx:pt>
          <cx:pt idx="3188">0.23351666666666668</cx:pt>
          <cx:pt idx="3189">0.17471666666666666</cx:pt>
          <cx:pt idx="3190">0.12695000000000001</cx:pt>
          <cx:pt idx="3191">0.27379999999999999</cx:pt>
          <cx:pt idx="3192">0.081633333333333336</cx:pt>
          <cx:pt idx="3193">0.33673333333333333</cx:pt>
          <cx:pt idx="3194">0.33361666666666667</cx:pt>
          <cx:pt idx="3195">0.33361666666666667</cx:pt>
          <cx:pt idx="3196">0.25264999999999999</cx:pt>
          <cx:pt idx="3197">0.33515</cx:pt>
          <cx:pt idx="3198">0.33361666666666667</cx:pt>
          <cx:pt idx="3199">0.099866666666666673</cx:pt>
          <cx:pt idx="3200">0.33529999999999999</cx:pt>
          <cx:pt idx="3201">0.24096666666666666</cx:pt>
          <cx:pt idx="3202">0.10798333333333333</cx:pt>
          <cx:pt idx="3203">0.066833333333333328</cx:pt>
          <cx:pt idx="3204">0.13278333333333334</cx:pt>
          <cx:pt idx="3205">0.036783333333333335</cx:pt>
          <cx:pt idx="3206">0.021883333333333334</cx:pt>
          <cx:pt idx="3207">0.24048333333333333</cx:pt>
          <cx:pt idx="3208">0.089866666666666664</cx:pt>
          <cx:pt idx="3209">0.30898333333333333</cx:pt>
          <cx:pt idx="3210">0.33361666666666667</cx:pt>
          <cx:pt idx="3211">0.33361666666666667</cx:pt>
          <cx:pt idx="3212">0.13885</cx:pt>
          <cx:pt idx="3213">0.13159999999999999</cx:pt>
          <cx:pt idx="3214">0.19661666666666666</cx:pt>
          <cx:pt idx="3215">0.089599999999999999</cx:pt>
          <cx:pt idx="3216">0.089983333333333332</cx:pt>
          <cx:pt idx="3217">0.15081666666666665</cx:pt>
          <cx:pt idx="3218">0.14396666666666666</cx:pt>
          <cx:pt idx="3219">0.17321666666666666</cx:pt>
          <cx:pt idx="3220">0.14803333333333332</cx:pt>
          <cx:pt idx="3221">0.19831666666666667</cx:pt>
          <cx:pt idx="3222">0.16616666666666666</cx:pt>
          <cx:pt idx="3223">0.33634999999999998</cx:pt>
          <cx:pt idx="3224">0.21775</cx:pt>
          <cx:pt idx="3225">0.33361666666666667</cx:pt>
          <cx:pt idx="3226">0.19320000000000001</cx:pt>
          <cx:pt idx="3227">0.33361666666666667</cx:pt>
          <cx:pt idx="3228">0.33361666666666667</cx:pt>
          <cx:pt idx="3229">0.29938333333333333</cx:pt>
          <cx:pt idx="3230">0.33361666666666667</cx:pt>
          <cx:pt idx="3231">0.33361666666666667</cx:pt>
          <cx:pt idx="3232">0.099933333333333332</cx:pt>
          <cx:pt idx="3233">0.33513333333333334</cx:pt>
          <cx:pt idx="3234">0.33361666666666667</cx:pt>
          <cx:pt idx="3235">0.28206666666666669</cx:pt>
          <cx:pt idx="3236">0.33581666666666665</cx:pt>
          <cx:pt idx="3237">0.14088333333333333</cx:pt>
          <cx:pt idx="3238">0.07403333333333334</cx:pt>
          <cx:pt idx="3239">0.075466666666666668</cx:pt>
          <cx:pt idx="3240">0.057833333333333334</cx:pt>
          <cx:pt idx="3241">0.31031666666666669</cx:pt>
          <cx:pt idx="3242">0.12813333333333332</cx:pt>
          <cx:pt idx="3243">0.15828333333333333</cx:pt>
          <cx:pt idx="3244">0.16966666666666666</cx:pt>
          <cx:pt idx="3245">0.098849999999999993</cx:pt>
          <cx:pt idx="3246">0.33666666666666667</cx:pt>
          <cx:pt idx="3247">0.33361666666666667</cx:pt>
          <cx:pt idx="3248">0.21933333333333332</cx:pt>
          <cx:pt idx="3249">0.050266666666666668</cx:pt>
          <cx:pt idx="3250">0.33361666666666667</cx:pt>
          <cx:pt idx="3251">0.086183333333333334</cx:pt>
          <cx:pt idx="3252">0.33361666666666667</cx:pt>
          <cx:pt idx="3253">0.078200000000000006</cx:pt>
          <cx:pt idx="3254">0.13826666666666668</cx:pt>
          <cx:pt idx="3255">0.12063333333333333</cx:pt>
          <cx:pt idx="3256">0.14623333333333333</cx:pt>
          <cx:pt idx="3257">0.30520000000000003</cx:pt>
          <cx:pt idx="3258">0.33361666666666667</cx:pt>
          <cx:pt idx="3259">0.33821666666666667</cx:pt>
          <cx:pt idx="3260">0.24856666666666666</cx:pt>
          <cx:pt idx="3261">0.14785000000000001</cx:pt>
          <cx:pt idx="3262">0.15158333333333332</cx:pt>
          <cx:pt idx="3263">0.087849999999999998</cx:pt>
          <cx:pt idx="3264">0.059966666666666668</cx:pt>
          <cx:pt idx="3265">0.33361666666666667</cx:pt>
          <cx:pt idx="3266">0.10888333333333333</cx:pt>
          <cx:pt idx="3267">0.21285000000000001</cx:pt>
          <cx:pt idx="3268">0.33641666666666664</cx:pt>
          <cx:pt idx="3269">0.038300000000000001</cx:pt>
          <cx:pt idx="3270">0.036316666666666664</cx:pt>
          <cx:pt idx="3271">0.077533333333333329</cx:pt>
          <cx:pt idx="3272">0.074149999999999994</cx:pt>
          <cx:pt idx="3273">0.33361666666666667</cx:pt>
          <cx:pt idx="3274">0.16296666666666668</cx:pt>
          <cx:pt idx="3275">0.27596666666666669</cx:pt>
          <cx:pt idx="3276">0.33498333333333336</cx:pt>
          <cx:pt idx="3277">0.062933333333333327</cx:pt>
          <cx:pt idx="3278">0.1338</cx:pt>
          <cx:pt idx="3279">0.054399999999999997</cx:pt>
          <cx:pt idx="3280">0.094350000000000003</cx:pt>
          <cx:pt idx="3281">0.088566666666666669</cx:pt>
          <cx:pt idx="3282">0.048849999999999998</cx:pt>
          <cx:pt idx="3283">0.33495000000000003</cx:pt>
          <cx:pt idx="3284">0.15216666666666667</cx:pt>
          <cx:pt idx="3285">0.059083333333333335</cx:pt>
          <cx:pt idx="3286">0.33460000000000001</cx:pt>
          <cx:pt idx="3287">0.10636666666666666</cx:pt>
          <cx:pt idx="3288">0.081666666666666665</cx:pt>
          <cx:pt idx="3289">0.079183333333333328</cx:pt>
          <cx:pt idx="3290">0.10551666666666666</cx:pt>
          <cx:pt idx="3291">0.061116666666666666</cx:pt>
          <cx:pt idx="3292">0.097616666666666671</cx:pt>
          <cx:pt idx="3293">0.16298333333333334</cx:pt>
          <cx:pt idx="3294">0.33483333333333332</cx:pt>
          <cx:pt idx="3295">0.24126666666666666</cx:pt>
          <cx:pt idx="3296">0.27791666666666665</cx:pt>
          <cx:pt idx="3297">0.13383333333333333</cx:pt>
          <cx:pt idx="3298">0.09138333333333333</cx:pt>
          <cx:pt idx="3299">0.17380000000000001</cx:pt>
          <cx:pt idx="3300">0.092083333333333336</cx:pt>
          <cx:pt idx="3301">0.083150000000000002</cx:pt>
          <cx:pt idx="3302">0.098683333333333331</cx:pt>
          <cx:pt idx="3303">0.33361666666666667</cx:pt>
          <cx:pt idx="3304">0.33361666666666667</cx:pt>
          <cx:pt idx="3305">0.11961666666666666</cx:pt>
          <cx:pt idx="3306">0.078383333333333333</cx:pt>
          <cx:pt idx="3307">0.031866666666666668</cx:pt>
          <cx:pt idx="3308">0.11945</cx:pt>
          <cx:pt idx="3309">0.21118333333333333</cx:pt>
          <cx:pt idx="3310">0.31156666666666666</cx:pt>
          <cx:pt idx="3311">0.18963333333333332</cx:pt>
          <cx:pt idx="3312">0.033466666666666665</cx:pt>
          <cx:pt idx="3313">0.078149999999999997</cx:pt>
          <cx:pt idx="3314">0.26323333333333332</cx:pt>
          <cx:pt idx="3315">0.096566666666666662</cx:pt>
          <cx:pt idx="3316">0.16863333333333333</cx:pt>
          <cx:pt idx="3317">0.26646666666666668</cx:pt>
          <cx:pt idx="3318">0.091450000000000004</cx:pt>
          <cx:pt idx="3319">0.11135</cx:pt>
          <cx:pt idx="3320">0.11445</cx:pt>
          <cx:pt idx="3321">0.33361666666666667</cx:pt>
          <cx:pt idx="3322">0.33603333333333335</cx:pt>
          <cx:pt idx="3323">0.19625000000000001</cx:pt>
          <cx:pt idx="3324">0.33486666666666665</cx:pt>
          <cx:pt idx="3325">0.10355</cx:pt>
          <cx:pt idx="3326">0.062649999999999997</cx:pt>
          <cx:pt idx="3327">0.093100000000000002</cx:pt>
          <cx:pt idx="3328">0.1547</cx:pt>
          <cx:pt idx="3329">0.052200000000000003</cx:pt>
          <cx:pt idx="3330">0.12235</cx:pt>
          <cx:pt idx="3331">0.11936666666666666</cx:pt>
          <cx:pt idx="3332">0.18186666666666668</cx:pt>
          <cx:pt idx="3333">0.28093333333333331</cx:pt>
          <cx:pt idx="3334">0.19943333333333332</cx:pt>
          <cx:pt idx="3335">0.33361666666666667</cx:pt>
          <cx:pt idx="3336">0.33361666666666667</cx:pt>
          <cx:pt idx="3337">0.074616666666666664</cx:pt>
          <cx:pt idx="3338">0.16821666666666665</cx:pt>
          <cx:pt idx="3339">0.044499999999999998</cx:pt>
          <cx:pt idx="3340">0.33498333333333336</cx:pt>
          <cx:pt idx="3341">0.113</cx:pt>
          <cx:pt idx="3342">0.33361666666666667</cx:pt>
          <cx:pt idx="3343">0.11433333333333333</cx:pt>
          <cx:pt idx="3344">0.21525</cx:pt>
          <cx:pt idx="3345">-1.6666666666666667e-05</cx:pt>
          <cx:pt idx="3346">0.083449999999999996</cx:pt>
          <cx:pt idx="3347">0.16994999999999999</cx:pt>
          <cx:pt idx="3348">0.33361666666666667</cx:pt>
          <cx:pt idx="3349">0.1273</cx:pt>
          <cx:pt idx="3350">0.16703333333333334</cx:pt>
          <cx:pt idx="3351">0.19831666666666667</cx:pt>
          <cx:pt idx="3352">0.12790000000000001</cx:pt>
          <cx:pt idx="3353">0.13755000000000001</cx:pt>
          <cx:pt idx="3354">0.14163333333333333</cx:pt>
          <cx:pt idx="3355">0.25926666666666665</cx:pt>
          <cx:pt idx="3356">0.088466666666666666</cx:pt>
          <cx:pt idx="3357">0.33491666666666664</cx:pt>
          <cx:pt idx="3358">0.090083333333333335</cx:pt>
          <cx:pt idx="3359">0.33361666666666667</cx:pt>
          <cx:pt idx="3360">0.1033</cx:pt>
          <cx:pt idx="3361">0.23813333333333334</cx:pt>
          <cx:pt idx="3362">0.33361666666666667</cx:pt>
          <cx:pt idx="3363">0.33615</cx:pt>
          <cx:pt idx="3364">0.33853333333333335</cx:pt>
          <cx:pt idx="3365">0.17516666666666666</cx:pt>
          <cx:pt idx="3366">0.23155000000000001</cx:pt>
          <cx:pt idx="3367">0.040066666666666667</cx:pt>
          <cx:pt idx="3368">0.33361666666666667</cx:pt>
          <cx:pt idx="3369">0.090366666666666665</cx:pt>
          <cx:pt idx="3370">0.047016666666666665</cx:pt>
          <cx:pt idx="3371">0.016816666666666667</cx:pt>
          <cx:pt idx="3372">0.061233333333333334</cx:pt>
          <cx:pt idx="3373">0.15578333333333333</cx:pt>
          <cx:pt idx="3374">0.058733333333333332</cx:pt>
          <cx:pt idx="3375">0.33361666666666667</cx:pt>
          <cx:pt idx="3376">0.23453333333333334</cx:pt>
          <cx:pt idx="3377">0.33489999999999998</cx:pt>
          <cx:pt idx="3378">0.33361666666666667</cx:pt>
          <cx:pt idx="3379">0.33596666666666669</cx:pt>
          <cx:pt idx="3380">0.10263333333333333</cx:pt>
          <cx:pt idx="3381">0.070933333333333334</cx:pt>
          <cx:pt idx="3382">0.21443333333333334</cx:pt>
          <cx:pt idx="3383">0.33361666666666667</cx:pt>
          <cx:pt idx="3384">0.15920000000000001</cx:pt>
          <cx:pt idx="3385">0.17926666666666666</cx:pt>
          <cx:pt idx="3386">0.33476666666666666</cx:pt>
          <cx:pt idx="3387">0.33693333333333331</cx:pt>
          <cx:pt idx="3388">0.14949999999999999</cx:pt>
          <cx:pt idx="3389">0.18516666666666667</cx:pt>
          <cx:pt idx="3390">0.16623333333333334</cx:pt>
          <cx:pt idx="3391">0.19566666666666666</cx:pt>
          <cx:pt idx="3392">0.09425</cx:pt>
          <cx:pt idx="3393">0.07145</cx:pt>
          <cx:pt idx="3394">0.042183333333333337</cx:pt>
          <cx:pt idx="3395">0.113</cx:pt>
          <cx:pt idx="3396">0.17799999999999999</cx:pt>
          <cx:pt idx="3397">0.15029999999999999</cx:pt>
          <cx:pt idx="3398">0.092950000000000005</cx:pt>
          <cx:pt idx="3399">0.12118333333333334</cx:pt>
          <cx:pt idx="3400">0.054716666666666663</cx:pt>
          <cx:pt idx="3401">0.053033333333333335</cx:pt>
          <cx:pt idx="3402">0.070650000000000004</cx:pt>
          <cx:pt idx="3403">0.068183333333333332</cx:pt>
          <cx:pt idx="3404">0.10028333333333334</cx:pt>
          <cx:pt idx="3405">0.33495000000000003</cx:pt>
          <cx:pt idx="3406">0.27693333333333331</cx:pt>
          <cx:pt idx="3407">0.14545</cx:pt>
          <cx:pt idx="3408">0.073366666666666663</cx:pt>
          <cx:pt idx="3409">0.040133333333333333</cx:pt>
          <cx:pt idx="3410">0.10195</cx:pt>
          <cx:pt idx="3411">0.13793333333333332</cx:pt>
          <cx:pt idx="3412">0.069783333333333336</cx:pt>
          <cx:pt idx="3413">0.09693333333333333</cx:pt>
          <cx:pt idx="3414">0.059733333333333333</cx:pt>
          <cx:pt idx="3415">0.33361666666666667</cx:pt>
          <cx:pt idx="3416">0.14063333333333333</cx:pt>
          <cx:pt idx="3417">0.078799999999999995</cx:pt>
          <cx:pt idx="3418">0.09346666666666667</cx:pt>
          <cx:pt idx="3419">0.33361666666666667</cx:pt>
          <cx:pt idx="3420">0.33361666666666667</cx:pt>
          <cx:pt idx="3421">0.33361666666666667</cx:pt>
          <cx:pt idx="3422">0.33605000000000002</cx:pt>
          <cx:pt idx="3423">0.16673333333333334</cx:pt>
          <cx:pt idx="3424">0.16371666666666668</cx:pt>
          <cx:pt idx="3425">0.045716666666666669</cx:pt>
          <cx:pt idx="3426">0.19205</cx:pt>
          <cx:pt idx="3427">0.064116666666666669</cx:pt>
          <cx:pt idx="3428">0.11868333333333334</cx:pt>
          <cx:pt idx="3429">0.33361666666666667</cx:pt>
          <cx:pt idx="3430">0.33361666666666667</cx:pt>
          <cx:pt idx="3431">0.050049999999999997</cx:pt>
          <cx:pt idx="3432">-1.6666666666666667e-05</cx:pt>
          <cx:pt idx="3433">0.033550000000000003</cx:pt>
          <cx:pt idx="3434">0.12911666666666666</cx:pt>
          <cx:pt idx="3435">0.11538333333333334</cx:pt>
          <cx:pt idx="3436">0.077799999999999994</cx:pt>
          <cx:pt idx="3437">0.23506666666666667</cx:pt>
          <cx:pt idx="3438">0.22663333333333333</cx:pt>
          <cx:pt idx="3439">0.055449999999999999</cx:pt>
          <cx:pt idx="3440">0.081066666666666662</cx:pt>
          <cx:pt idx="3441">0.081850000000000006</cx:pt>
          <cx:pt idx="3442">0.038166666666666668</cx:pt>
          <cx:pt idx="3443">0.24281666666666665</cx:pt>
          <cx:pt idx="3444">0.094733333333333336</cx:pt>
          <cx:pt idx="3445">0.096466666666666673</cx:pt>
          <cx:pt idx="3446">0.20708333333333334</cx:pt>
          <cx:pt idx="3447">0.11534999999999999</cx:pt>
          <cx:pt idx="3448">0.081583333333333327</cx:pt>
          <cx:pt idx="3449">0.2452</cx:pt>
          <cx:pt idx="3450">0.087916666666666671</cx:pt>
          <cx:pt idx="3451">0.33493333333333336</cx:pt>
          <cx:pt idx="3452">0.14645</cx:pt>
          <cx:pt idx="3453">0.049733333333333331</cx:pt>
          <cx:pt idx="3454">0.24776666666666666</cx:pt>
          <cx:pt idx="3455">0.058716666666666667</cx:pt>
          <cx:pt idx="3456">0.087233333333333329</cx:pt>
          <cx:pt idx="3457">0.1094</cx:pt>
          <cx:pt idx="3458">0.090899999999999995</cx:pt>
          <cx:pt idx="3459">0.33361666666666667</cx:pt>
          <cx:pt idx="3460">0.19716666666666666</cx:pt>
          <cx:pt idx="3461">0.19553333333333334</cx:pt>
          <cx:pt idx="3462">0.22356666666666666</cx:pt>
          <cx:pt idx="3463">0.08691666666666667</cx:pt>
          <cx:pt idx="3464">0.11631666666666667</cx:pt>
          <cx:pt idx="3465">0.063233333333333336</cx:pt>
          <cx:pt idx="3466">0.24343333333333333</cx:pt>
          <cx:pt idx="3467">0.11028333333333333</cx:pt>
          <cx:pt idx="3468">0.33361666666666667</cx:pt>
          <cx:pt idx="3469">0.16978333333333334</cx:pt>
          <cx:pt idx="3470">0.33361666666666667</cx:pt>
          <cx:pt idx="3471">0.066650000000000001</cx:pt>
          <cx:pt idx="3472">0.048000000000000001</cx:pt>
          <cx:pt idx="3473">0.12015000000000001</cx:pt>
          <cx:pt idx="3474">0.28411666666666668</cx:pt>
          <cx:pt idx="3475">0.33361666666666667</cx:pt>
          <cx:pt idx="3476">0.20335</cx:pt>
          <cx:pt idx="3477">0.11425</cx:pt>
          <cx:pt idx="3478">0.14016666666666666</cx:pt>
          <cx:pt idx="3479">0.27706666666666668</cx:pt>
          <cx:pt idx="3480">0.19901666666666668</cx:pt>
          <cx:pt idx="3481">0.021749999999999999</cx:pt>
          <cx:pt idx="3482">0.20286666666666667</cx:pt>
          <cx:pt idx="3483">0.073866666666666664</cx:pt>
          <cx:pt idx="3484">0.031050000000000001</cx:pt>
          <cx:pt idx="3485">0.068683333333333332</cx:pt>
          <cx:pt idx="3486">0.33361666666666667</cx:pt>
          <cx:pt idx="3487">0.24333333333333335</cx:pt>
          <cx:pt idx="3488">0.12603333333333333</cx:pt>
          <cx:pt idx="3489">0.33486666666666665</cx:pt>
          <cx:pt idx="3490">0.070266666666666672</cx:pt>
          <cx:pt idx="3491">0.11534999999999999</cx:pt>
          <cx:pt idx="3492">0.13848333333333335</cx:pt>
          <cx:pt idx="3493">0.20801666666666666</cx:pt>
          <cx:pt idx="3494">0.075566666666666671</cx:pt>
          <cx:pt idx="3495">0.046133333333333332</cx:pt>
          <cx:pt idx="3496">0.049283333333333332</cx:pt>
          <cx:pt idx="3497">0.33468333333333333</cx:pt>
          <cx:pt idx="3498">0.076116666666666666</cx:pt>
          <cx:pt idx="3499">0.066916666666666666</cx:pt>
          <cx:pt idx="3500">0.12064999999999999</cx:pt>
          <cx:pt idx="3501">0.061166666666666668</cx:pt>
          <cx:pt idx="3502">0.094083333333333338</cx:pt>
          <cx:pt idx="3503">0.14000000000000001</cx:pt>
          <cx:pt idx="3504">0.070099999999999996</cx:pt>
          <cx:pt idx="3505">0.12466666666666666</cx:pt>
          <cx:pt idx="3506">0.19605</cx:pt>
          <cx:pt idx="3507">0.043133333333333336</cx:pt>
          <cx:pt idx="3508">0.13681666666666667</cx:pt>
          <cx:pt idx="3509">0.09661666666666667</cx:pt>
          <cx:pt idx="3510">0.25455</cx:pt>
          <cx:pt idx="3511">0.024333333333333332</cx:pt>
          <cx:pt idx="3512">0.08143333333333333</cx:pt>
          <cx:pt idx="3513">0.073683333333333337</cx:pt>
          <cx:pt idx="3514">0.1336</cx:pt>
          <cx:pt idx="3515">0.2031</cx:pt>
          <cx:pt idx="3516">0.090666666666666673</cx:pt>
          <cx:pt idx="3517">0.10111666666666666</cx:pt>
          <cx:pt idx="3518">0.10463333333333333</cx:pt>
          <cx:pt idx="3519">0.33491666666666664</cx:pt>
          <cx:pt idx="3520">0.21328333333333332</cx:pt>
          <cx:pt idx="3521">0.096516666666666667</cx:pt>
          <cx:pt idx="3522">0.33361666666666667</cx:pt>
          <cx:pt idx="3523">0.33361666666666667</cx:pt>
          <cx:pt idx="3524">0.33679999999999999</cx:pt>
          <cx:pt idx="3525">0.093366666666666667</cx:pt>
          <cx:pt idx="3526">0.13536666666666666</cx:pt>
          <cx:pt idx="3527">0.0286</cx:pt>
          <cx:pt idx="3528">0.33361666666666667</cx:pt>
          <cx:pt idx="3529">0.33361666666666667</cx:pt>
          <cx:pt idx="3530">0.19358333333333333</cx:pt>
          <cx:pt idx="3531">0.33361666666666667</cx:pt>
          <cx:pt idx="3532">0.036666666666666667</cx:pt>
          <cx:pt idx="3533">0.075833333333333336</cx:pt>
          <cx:pt idx="3534">0.028783333333333334</cx:pt>
          <cx:pt idx="3535">0.081000000000000003</cx:pt>
          <cx:pt idx="3536">0.33361666666666667</cx:pt>
          <cx:pt idx="3537">0.06001666666666667</cx:pt>
          <cx:pt idx="3538">0.33361666666666667</cx:pt>
          <cx:pt idx="3539">0.33361666666666667</cx:pt>
          <cx:pt idx="3540">0.12026666666666666</cx:pt>
          <cx:pt idx="3541">0.25526666666666664</cx:pt>
          <cx:pt idx="3542">0.16551666666666667</cx:pt>
          <cx:pt idx="3543">0.15526666666666666</cx:pt>
          <cx:pt idx="3544">0.24581666666666666</cx:pt>
          <cx:pt idx="3545">0.33361666666666667</cx:pt>
          <cx:pt idx="3546">0.13925000000000001</cx:pt>
          <cx:pt idx="3547">0.11183333333333334</cx:pt>
          <cx:pt idx="3548">0.13225000000000001</cx:pt>
          <cx:pt idx="3549">0.10854999999999999</cx:pt>
          <cx:pt idx="3550">0.33361666666666667</cx:pt>
          <cx:pt idx="3551">0.33361666666666667</cx:pt>
          <cx:pt idx="3552">-1.6666666666666667e-05</cx:pt>
          <cx:pt idx="3553">0.10755000000000001</cx:pt>
          <cx:pt idx="3554">0.16158333333333333</cx:pt>
          <cx:pt idx="3555">0.0814</cx:pt>
          <cx:pt idx="3556">0.055500000000000001</cx:pt>
          <cx:pt idx="3557">0.060699999999999997</cx:pt>
          <cx:pt idx="3558">0.33361666666666667</cx:pt>
          <cx:pt idx="3559">0.33361666666666667</cx:pt>
          <cx:pt idx="3560">0.33361666666666667</cx:pt>
          <cx:pt idx="3561">0.33731666666666665</cx:pt>
          <cx:pt idx="3562">0.12180000000000001</cx:pt>
          <cx:pt idx="3563">0.19950000000000001</cx:pt>
          <cx:pt idx="3564">0.33361666666666667</cx:pt>
          <cx:pt idx="3565">0.16758333333333333</cx:pt>
          <cx:pt idx="3566">0.33361666666666667</cx:pt>
          <cx:pt idx="3567">0.091200000000000003</cx:pt>
          <cx:pt idx="3568">0.33638333333333331</cx:pt>
          <cx:pt idx="3569">0.23749999999999999</cx:pt>
          <cx:pt idx="3570">0.31605</cx:pt>
          <cx:pt idx="3571">0.098549999999999999</cx:pt>
          <cx:pt idx="3572">0.062399999999999997</cx:pt>
          <cx:pt idx="3573">0.33361666666666667</cx:pt>
          <cx:pt idx="3574">0.33361666666666667</cx:pt>
          <cx:pt idx="3575">0.33736666666666665</cx:pt>
          <cx:pt idx="3576">0.17530000000000001</cx:pt>
          <cx:pt idx="3577">0.1023</cx:pt>
          <cx:pt idx="3578">0.088533333333333339</cx:pt>
          <cx:pt idx="3579">0.33361666666666667</cx:pt>
          <cx:pt idx="3580">0.16578333333333334</cx:pt>
          <cx:pt idx="3581">0.039683333333333334</cx:pt>
          <cx:pt idx="3582">0.071866666666666662</cx:pt>
          <cx:pt idx="3583">0.33506666666666668</cx:pt>
          <cx:pt idx="3584">0.1547</cx:pt>
          <cx:pt idx="3585">0.16608333333333333</cx:pt>
          <cx:pt idx="3586">0.22689999999999999</cx:pt>
          <cx:pt idx="3587">0.098333333333333328</cx:pt>
          <cx:pt idx="3588">0.33361666666666667</cx:pt>
          <cx:pt idx="3589">0.081916666666666665</cx:pt>
          <cx:pt idx="3590">0.11409999999999999</cx:pt>
          <cx:pt idx="3591">0.14826666666666666</cx:pt>
          <cx:pt idx="3592">0.11661666666666666</cx:pt>
          <cx:pt idx="3593">0.17448333333333332</cx:pt>
          <cx:pt idx="3594">0.33524999999999999</cx:pt>
          <cx:pt idx="3595">0.068449999999999997</cx:pt>
          <cx:pt idx="3596">0.22986666666666666</cx:pt>
          <cx:pt idx="3597">0.12581666666666666</cx:pt>
          <cx:pt idx="3598">0.1208</cx:pt>
          <cx:pt idx="3599">0.059433333333333331</cx:pt>
          <cx:pt idx="3600">0.30051666666666665</cx:pt>
          <cx:pt idx="3601">0.028850000000000001</cx:pt>
          <cx:pt idx="3602">0.1288</cx:pt>
          <cx:pt idx="3603">0.050283333333333333</cx:pt>
          <cx:pt idx="3604">0.056750000000000002</cx:pt>
          <cx:pt idx="3605">0.2079</cx:pt>
          <cx:pt idx="3606">0.15245</cx:pt>
          <cx:pt idx="3607">0.080633333333333335</cx:pt>
          <cx:pt idx="3608">0.078133333333333332</cx:pt>
          <cx:pt idx="3609">0.16631666666666667</cx:pt>
          <cx:pt idx="3610">0.070533333333333337</cx:pt>
          <cx:pt idx="3611">0.10011666666666667</cx:pt>
          <cx:pt idx="3612">0.080699999999999994</cx:pt>
          <cx:pt idx="3613">0.036266666666666669</cx:pt>
          <cx:pt idx="3614">0.17658333333333334</cx:pt>
          <cx:pt idx="3615">0.23999999999999999</cx:pt>
          <cx:pt idx="3616">0.081333333333333327</cx:pt>
          <cx:pt idx="3617">0.083699999999999997</cx:pt>
          <cx:pt idx="3618">0.12</cx:pt>
          <cx:pt idx="3619">0.13673333333333335</cx:pt>
          <cx:pt idx="3620">-1.6666666666666667e-05</cx:pt>
          <cx:pt idx="3621">0.069800000000000001</cx:pt>
          <cx:pt idx="3622">0.18071666666666666</cx:pt>
          <cx:pt idx="3623">0.19388333333333332</cx:pt>
          <cx:pt idx="3624">0.068783333333333335</cx:pt>
          <cx:pt idx="3625">0.13808333333333334</cx:pt>
          <cx:pt idx="3626">0.33361666666666667</cx:pt>
          <cx:pt idx="3627">0.036683333333333332</cx:pt>
          <cx:pt idx="3628">0.052533333333333335</cx:pt>
          <cx:pt idx="3629">0.22936666666666666</cx:pt>
          <cx:pt idx="3630">0.055766666666666666</cx:pt>
          <cx:pt idx="3631">0.10831666666666667</cx:pt>
          <cx:pt idx="3632">0.090133333333333329</cx:pt>
          <cx:pt idx="3633">0.13468333333333332</cx:pt>
          <cx:pt idx="3634">0.031399999999999997</cx:pt>
          <cx:pt idx="3635">0.14491666666666667</cx:pt>
          <cx:pt idx="3636">0.22683333333333333</cx:pt>
          <cx:pt idx="3637">0.14765</cx:pt>
          <cx:pt idx="3638">0.33361666666666667</cx:pt>
          <cx:pt idx="3639">0.18453333333333333</cx:pt>
          <cx:pt idx="3640">0.33361666666666667</cx:pt>
          <cx:pt idx="3641">0.13146666666666668</cx:pt>
          <cx:pt idx="3642">0.33489999999999998</cx:pt>
          <cx:pt idx="3643">0.16616666666666666</cx:pt>
          <cx:pt idx="3644">0.17805000000000001</cx:pt>
          <cx:pt idx="3645">0.14223333333333332</cx:pt>
          <cx:pt idx="3646">0.11533333333333333</cx:pt>
          <cx:pt idx="3647">0.24466666666666667</cx:pt>
          <cx:pt idx="3648">0.1653</cx:pt>
          <cx:pt idx="3649">0.10748333333333333</cx:pt>
          <cx:pt idx="3650">0.33361666666666667</cx:pt>
          <cx:pt idx="3651">0.11831666666666667</cx:pt>
          <cx:pt idx="3652">0.18358333333333332</cx:pt>
          <cx:pt idx="3653">0.28005000000000002</cx:pt>
          <cx:pt idx="3654">0.067750000000000005</cx:pt>
          <cx:pt idx="3655">0.076083333333333336</cx:pt>
          <cx:pt idx="3656">0.23628333333333335</cx:pt>
          <cx:pt idx="3657">0.33361666666666667</cx:pt>
          <cx:pt idx="3658">0.15995000000000001</cx:pt>
          <cx:pt idx="3659">0.053733333333333334</cx:pt>
          <cx:pt idx="3660">0.055350000000000003</cx:pt>
          <cx:pt idx="3661">0.33361666666666667</cx:pt>
          <cx:pt idx="3662">0.16521666666666668</cx:pt>
          <cx:pt idx="3663">0.13519999999999999</cx:pt>
          <cx:pt idx="3664">0.10038333333333334</cx:pt>
          <cx:pt idx="3665">0.33479999999999999</cx:pt>
          <cx:pt idx="3666">0.12223333333333333</cx:pt>
          <cx:pt idx="3667">0.073933333333333337</cx:pt>
          <cx:pt idx="3668">0.055516666666666666</cx:pt>
          <cx:pt idx="3669">0.078583333333333338</cx:pt>
          <cx:pt idx="3670">0.29123333333333334</cx:pt>
          <cx:pt idx="3671">0.078316666666666673</cx:pt>
          <cx:pt idx="3672">0.057516666666666667</cx:pt>
          <cx:pt idx="3673">0.33361666666666667</cx:pt>
          <cx:pt idx="3674">0.045383333333333331</cx:pt>
          <cx:pt idx="3675">0.084966666666666663</cx:pt>
          <cx:pt idx="3676">0.33361666666666667</cx:pt>
          <cx:pt idx="3677">0.14721666666666666</cx:pt>
          <cx:pt idx="3678">0.088550000000000004</cx:pt>
          <cx:pt idx="3679">0.046983333333333335</cx:pt>
          <cx:pt idx="3680">0.16011666666666666</cx:pt>
          <cx:pt idx="3681">0.19233333333333333</cx:pt>
          <cx:pt idx="3682">0.33361666666666667</cx:pt>
          <cx:pt idx="3683">0.25841666666666668</cx:pt>
          <cx:pt idx="3684">0.023400000000000001</cx:pt>
          <cx:pt idx="3685">0.045999999999999999</cx:pt>
          <cx:pt idx="3686">0.065483333333333338</cx:pt>
          <cx:pt idx="3687">0.19536666666666666</cx:pt>
          <cx:pt idx="3688">0.33361666666666667</cx:pt>
          <cx:pt idx="3689">0.12306666666666667</cx:pt>
          <cx:pt idx="3690">0.039116666666666668</cx:pt>
          <cx:pt idx="3691">0.33361666666666667</cx:pt>
          <cx:pt idx="3692">0.068716666666666662</cx:pt>
          <cx:pt idx="3693">0.086283333333333337</cx:pt>
          <cx:pt idx="3694">0.079833333333333339</cx:pt>
          <cx:pt idx="3695">0.059366666666666665</cx:pt>
          <cx:pt idx="3696">0.073083333333333333</cx:pt>
          <cx:pt idx="3697">0.093166666666666662</cx:pt>
          <cx:pt idx="3698">0.12651666666666667</cx:pt>
          <cx:pt idx="3699">0.098449999999999996</cx:pt>
          <cx:pt idx="3700">0.1138</cx:pt>
          <cx:pt idx="3701">0.33361666666666667</cx:pt>
          <cx:pt idx="3702">0.33361666666666667</cx:pt>
          <cx:pt idx="3703">0.13693333333333332</cx:pt>
          <cx:pt idx="3704">0.064350000000000004</cx:pt>
          <cx:pt idx="3705">0.18525</cx:pt>
          <cx:pt idx="3706">0.17085</cx:pt>
          <cx:pt idx="3707">0.1469</cx:pt>
          <cx:pt idx="3708">0.10135</cx:pt>
          <cx:pt idx="3709">0.031833333333333332</cx:pt>
          <cx:pt idx="3710">0.33493333333333336</cx:pt>
          <cx:pt idx="3711">0.31036666666666668</cx:pt>
          <cx:pt idx="3712">0.18925</cx:pt>
          <cx:pt idx="3713">0.046800000000000001</cx:pt>
          <cx:pt idx="3714">0.24081666666666668</cx:pt>
          <cx:pt idx="3715">0.097449999999999995</cx:pt>
          <cx:pt idx="3716">0.33361666666666667</cx:pt>
          <cx:pt idx="3717">0.21011666666666667</cx:pt>
          <cx:pt idx="3718">0.33361666666666667</cx:pt>
          <cx:pt idx="3719">0.0252</cx:pt>
          <cx:pt idx="3720">0.010666666666666666</cx:pt>
          <cx:pt idx="3721">0.11606666666666667</cx:pt>
          <cx:pt idx="3722">0.14906666666666665</cx:pt>
          <cx:pt idx="3723">0.077649999999999997</cx:pt>
          <cx:pt idx="3724">0.20941666666666667</cx:pt>
          <cx:pt idx="3725">0.0424</cx:pt>
          <cx:pt idx="3726">0.057316666666666669</cx:pt>
          <cx:pt idx="3727">0.072466666666666665</cx:pt>
          <cx:pt idx="3728">0.33361666666666667</cx:pt>
          <cx:pt idx="3729">0.33361666666666667</cx:pt>
          <cx:pt idx="3730">0.036799999999999999</cx:pt>
          <cx:pt idx="3731">0.041500000000000002</cx:pt>
          <cx:pt idx="3732">0.10171666666666666</cx:pt>
          <cx:pt idx="3733">0.19173333333333334</cx:pt>
          <cx:pt idx="3734">0.081916666666666665</cx:pt>
          <cx:pt idx="3735">0.086783333333333337</cx:pt>
          <cx:pt idx="3736">0.12526666666666667</cx:pt>
          <cx:pt idx="3737">0.19533333333333333</cx:pt>
          <cx:pt idx="3738">0.33498333333333336</cx:pt>
          <cx:pt idx="3739">0.099049999999999999</cx:pt>
          <cx:pt idx="3740">0.33361666666666667</cx:pt>
          <cx:pt idx="3741">0.18366666666666667</cx:pt>
          <cx:pt idx="3742">0.16293333333333335</cx:pt>
          <cx:pt idx="3743">0.21206666666666665</cx:pt>
          <cx:pt idx="3744">0.33495000000000003</cx:pt>
          <cx:pt idx="3745">0.16189999999999999</cx:pt>
          <cx:pt idx="3746">0.25035000000000002</cx:pt>
          <cx:pt idx="3747">0.27410000000000001</cx:pt>
          <cx:pt idx="3748">0.13841666666666666</cx:pt>
          <cx:pt idx="3749">0.094633333333333333</cx:pt>
          <cx:pt idx="3750">0.27316666666666667</cx:pt>
          <cx:pt idx="3751">0.089950000000000002</cx:pt>
          <cx:pt idx="3752">0.33361666666666667</cx:pt>
          <cx:pt idx="3753">0.24053333333333332</cx:pt>
          <cx:pt idx="3754">0.076566666666666672</cx:pt>
          <cx:pt idx="3755">0.33361666666666667</cx:pt>
          <cx:pt idx="3756">0.039033333333333337</cx:pt>
          <cx:pt idx="3757">0.33361666666666667</cx:pt>
          <cx:pt idx="3758">0.044600000000000001</cx:pt>
          <cx:pt idx="3759">0.13671666666666665</cx:pt>
          <cx:pt idx="3760">0.18046666666666666</cx:pt>
          <cx:pt idx="3761">0.12888333333333332</cx:pt>
          <cx:pt idx="3762">0.1406</cx:pt>
          <cx:pt idx="3763">0.33500000000000002</cx:pt>
          <cx:pt idx="3764">0.33741666666666664</cx:pt>
          <cx:pt idx="3765">0.18021666666666666</cx:pt>
          <cx:pt idx="3766">0.33484999999999998</cx:pt>
          <cx:pt idx="3767">0.33361666666666667</cx:pt>
          <cx:pt idx="3768">0.33361666666666667</cx:pt>
          <cx:pt idx="3769">0.24936666666666665</cx:pt>
          <cx:pt idx="3770">0.032816666666666668</cx:pt>
          <cx:pt idx="3771">0.069400000000000003</cx:pt>
          <cx:pt idx="3772">0.1817</cx:pt>
          <cx:pt idx="3773">0.17018333333333333</cx:pt>
          <cx:pt idx="3774">0.33361666666666667</cx:pt>
          <cx:pt idx="3775">0.21145</cx:pt>
          <cx:pt idx="3776">0.1138</cx:pt>
          <cx:pt idx="3777">0.25736666666666669</cx:pt>
          <cx:pt idx="3778">0.33361666666666667</cx:pt>
          <cx:pt idx="3779">0.16850000000000001</cx:pt>
          <cx:pt idx="3780">0.33474999999999999</cx:pt>
          <cx:pt idx="3781">0.13039999999999999</cx:pt>
          <cx:pt idx="3782">0.10401666666666666</cx:pt>
          <cx:pt idx="3783">0.33361666666666667</cx:pt>
          <cx:pt idx="3784">0.081799999999999998</cx:pt>
          <cx:pt idx="3785">0.049066666666666668</cx:pt>
          <cx:pt idx="3786">0.16776666666666668</cx:pt>
          <cx:pt idx="3787">0.33361666666666667</cx:pt>
          <cx:pt idx="3788">0.24518333333333334</cx:pt>
          <cx:pt idx="3789">0.17576666666666665</cx:pt>
          <cx:pt idx="3790">0.05736666666666667</cx:pt>
          <cx:pt idx="3791">0.33361666666666667</cx:pt>
          <cx:pt idx="3792">0.16234999999999999</cx:pt>
          <cx:pt idx="3793">0.33361666666666667</cx:pt>
          <cx:pt idx="3794">0.025350000000000001</cx:pt>
          <cx:pt idx="3795">0.13735</cx:pt>
          <cx:pt idx="3796">0.095566666666666661</cx:pt>
          <cx:pt idx="3797">0.18003333333333332</cx:pt>
          <cx:pt idx="3798">0.19563333333333333</cx:pt>
          <cx:pt idx="3799">0.27351666666666669</cx:pt>
          <cx:pt idx="3800">0.10098333333333333</cx:pt>
          <cx:pt idx="3801">0.127</cx:pt>
          <cx:pt idx="3802">0.063250000000000001</cx:pt>
          <cx:pt idx="3803">0.081500000000000003</cx:pt>
          <cx:pt idx="3804">0.094416666666666663</cx:pt>
          <cx:pt idx="3805">0.14715</cx:pt>
          <cx:pt idx="3806">0.33361666666666667</cx:pt>
          <cx:pt idx="3807">0.33595000000000003</cx:pt>
          <cx:pt idx="3808">0.032566666666666667</cx:pt>
          <cx:pt idx="3809">0.14728333333333332</cx:pt>
          <cx:pt idx="3810">0.13569999999999999</cx:pt>
          <cx:pt idx="3811">0.33474999999999999</cx:pt>
          <cx:pt idx="3812">0.072833333333333333</cx:pt>
          <cx:pt idx="3813">0.085900000000000004</cx:pt>
          <cx:pt idx="3814">0.33361666666666667</cx:pt>
          <cx:pt idx="3815">0.036716666666666668</cx:pt>
          <cx:pt idx="3816">0.12486666666666667</cx:pt>
          <cx:pt idx="3817">0.15711666666666665</cx:pt>
          <cx:pt idx="3818">0.12813333333333332</cx:pt>
          <cx:pt idx="3819">0.17231666666666667</cx:pt>
          <cx:pt idx="3820">0.060499999999999998</cx:pt>
          <cx:pt idx="3821">0.13453333333333334</cx:pt>
          <cx:pt idx="3822">0.33361666666666667</cx:pt>
          <cx:pt idx="3823">0.33361666666666667</cx:pt>
          <cx:pt idx="3824">0.033633333333333335</cx:pt>
          <cx:pt idx="3825">0.15190000000000001</cx:pt>
          <cx:pt idx="3826">0.079000000000000001</cx:pt>
          <cx:pt idx="3827">0.20696666666666666</cx:pt>
          <cx:pt idx="3828">0.10563333333333333</cx:pt>
          <cx:pt idx="3829">0.047116666666666668</cx:pt>
          <cx:pt idx="3830">0.18836666666666665</cx:pt>
          <cx:pt idx="3831">0.078133333333333332</cx:pt>
          <cx:pt idx="3832">0.061983333333333335</cx:pt>
          <cx:pt idx="3833">0.036650000000000002</cx:pt>
          <cx:pt idx="3834">0.10023333333333333</cx:pt>
          <cx:pt idx="3835">0.23686666666666667</cx:pt>
          <cx:pt idx="3836">0.11985</cx:pt>
          <cx:pt idx="3837">0.077850000000000003</cx:pt>
          <cx:pt idx="3838">0.15404999999999999</cx:pt>
          <cx:pt idx="3839">0.22583333333333333</cx:pt>
          <cx:pt idx="3840">0.11301666666666667</cx:pt>
          <cx:pt idx="3841">0.12575</cx:pt>
          <cx:pt idx="3842">0.33361666666666667</cx:pt>
          <cx:pt idx="3843">0.04438333333333333</cx:pt>
          <cx:pt idx="3844">0.18163333333333334</cx:pt>
          <cx:pt idx="3845">0.13371666666666668</cx:pt>
          <cx:pt idx="3846">0.15833333333333333</cx:pt>
          <cx:pt idx="3847">0.23811666666666667</cx:pt>
          <cx:pt idx="3848">0.10815</cx:pt>
          <cx:pt idx="3849">0.12805</cx:pt>
          <cx:pt idx="3850">0.21629999999999999</cx:pt>
          <cx:pt idx="3851">0.064066666666666661</cx:pt>
          <cx:pt idx="3852">0.09243333333333334</cx:pt>
          <cx:pt idx="3853">0.07251666666666666</cx:pt>
          <cx:pt idx="3854">0.25491666666666668</cx:pt>
          <cx:pt idx="3855">0.15146666666666667</cx:pt>
          <cx:pt idx="3856">0.33361666666666667</cx:pt>
          <cx:pt idx="3857">0.24834999999999999</cx:pt>
          <cx:pt idx="3858">0.33361666666666667</cx:pt>
          <cx:pt idx="3859">0.15558333333333332</cx:pt>
          <cx:pt idx="3860">0.33361666666666667</cx:pt>
          <cx:pt idx="3861">0.33361666666666667</cx:pt>
          <cx:pt idx="3862">0.089466666666666667</cx:pt>
          <cx:pt idx="3863">0.26943333333333336</cx:pt>
          <cx:pt idx="3864">0.2215</cx:pt>
          <cx:pt idx="3865">0.26961666666666667</cx:pt>
          <cx:pt idx="3866">0.21373333333333333</cx:pt>
          <cx:pt idx="3867">0.12426666666666666</cx:pt>
          <cx:pt idx="3868">0.22828333333333334</cx:pt>
          <cx:pt idx="3869">0.1706</cx:pt>
          <cx:pt idx="3870">0.33474999999999999</cx:pt>
          <cx:pt idx="3871">0.25256666666666666</cx:pt>
          <cx:pt idx="3872">0.11326666666666667</cx:pt>
          <cx:pt idx="3873">0.16451666666666667</cx:pt>
          <cx:pt idx="3874">0.33361666666666667</cx:pt>
          <cx:pt idx="3875">0.33361666666666667</cx:pt>
          <cx:pt idx="3876">0.040916666666666664</cx:pt>
          <cx:pt idx="3877">0.19666666666666666</cx:pt>
          <cx:pt idx="3878">0.20693333333333333</cx:pt>
          <cx:pt idx="3879">0.31163333333333332</cx:pt>
          <cx:pt idx="3880">0.048500000000000001</cx:pt>
          <cx:pt idx="3881">0.17983333333333335</cx:pt>
          <cx:pt idx="3882">0.14618333333333333</cx:pt>
          <cx:pt idx="3883">0.13356666666666667</cx:pt>
          <cx:pt idx="3884">0.33361666666666667</cx:pt>
          <cx:pt idx="3885">0.33361666666666667</cx:pt>
          <cx:pt idx="3886">0.14074999999999999</cx:pt>
          <cx:pt idx="3887">0.17524999999999999</cx:pt>
          <cx:pt idx="3888">0.33361666666666667</cx:pt>
          <cx:pt idx="3889">0.33361666666666667</cx:pt>
          <cx:pt idx="3890">0.14053333333333334</cx:pt>
          <cx:pt idx="3891">0.15783333333333333</cx:pt>
          <cx:pt idx="3892">0.15433333333333332</cx:pt>
          <cx:pt idx="3893">0.13880000000000001</cx:pt>
          <cx:pt idx="3894">0.023449999999999999</cx:pt>
          <cx:pt idx="3895">0.07485</cx:pt>
          <cx:pt idx="3896">0.072616666666666663</cx:pt>
          <cx:pt idx="3897">0.08688333333333334</cx:pt>
          <cx:pt idx="3898">0.077549999999999994</cx:pt>
          <cx:pt idx="3899">0.10436666666666666</cx:pt>
          <cx:pt idx="3900">0.067416666666666666</cx:pt>
          <cx:pt idx="3901">0.33361666666666667</cx:pt>
          <cx:pt idx="3902">0.076450000000000004</cx:pt>
          <cx:pt idx="3903">0.20868333333333333</cx:pt>
          <cx:pt idx="3904">0.21491666666666667</cx:pt>
          <cx:pt idx="3905">-1.6666666666666667e-05</cx:pt>
          <cx:pt idx="3906">0.11318333333333333</cx:pt>
          <cx:pt idx="3907">0.14246666666666666</cx:pt>
          <cx:pt idx="3908">0.058583333333333334</cx:pt>
          <cx:pt idx="3909">0.33361666666666667</cx:pt>
          <cx:pt idx="3910">0.071099999999999997</cx:pt>
          <cx:pt idx="3911">0.12831666666666666</cx:pt>
          <cx:pt idx="3912">0.11685</cx:pt>
          <cx:pt idx="3913">0.21604999999999999</cx:pt>
          <cx:pt idx="3914">0.19600000000000001</cx:pt>
          <cx:pt idx="3915">0.33361666666666667</cx:pt>
          <cx:pt idx="3916">0.23066666666666666</cx:pt>
          <cx:pt idx="3917">0.14879999999999999</cx:pt>
          <cx:pt idx="3918">0.10301666666666667</cx:pt>
          <cx:pt idx="3919">0.33361666666666667</cx:pt>
          <cx:pt idx="3920">0.33361666666666667</cx:pt>
          <cx:pt idx="3921">0.083116666666666672</cx:pt>
          <cx:pt idx="3922">0.070150000000000004</cx:pt>
          <cx:pt idx="3923">0.093450000000000005</cx:pt>
          <cx:pt idx="3924">0.037633333333333331</cx:pt>
          <cx:pt idx="3925">0.02555</cx:pt>
          <cx:pt idx="3926">0.27655000000000002</cx:pt>
          <cx:pt idx="3927">0.11771666666666666</cx:pt>
          <cx:pt idx="3928">0.074416666666666673</cx:pt>
          <cx:pt idx="3929">0.13333333333333333</cx:pt>
          <cx:pt idx="3930">0.33361666666666667</cx:pt>
          <cx:pt idx="3931">0.33361666666666667</cx:pt>
          <cx:pt idx="3932">0.096549999999999997</cx:pt>
          <cx:pt idx="3933">0.15841666666666668</cx:pt>
          <cx:pt idx="3934">0.080833333333333326</cx:pt>
          <cx:pt idx="3935">0.16214999999999999</cx:pt>
          <cx:pt idx="3936">0.28255000000000002</cx:pt>
          <cx:pt idx="3937">0.33361666666666667</cx:pt>
          <cx:pt idx="3938">0.09506666666666666</cx:pt>
          <cx:pt idx="3939">0.17198333333333332</cx:pt>
          <cx:pt idx="3940">0.21934999999999999</cx:pt>
          <cx:pt idx="3941">0.084766666666666671</cx:pt>
          <cx:pt idx="3942">0.063366666666666668</cx:pt>
          <cx:pt idx="3943">0.035933333333333331</cx:pt>
          <cx:pt idx="3944">0.12133333333333333</cx:pt>
          <cx:pt idx="3945">0.077166666666666661</cx:pt>
          <cx:pt idx="3946">0.28839999999999999</cx:pt>
          <cx:pt idx="3947">0.054766666666666665</cx:pt>
          <cx:pt idx="3948">0.10801666666666666</cx:pt>
          <cx:pt idx="3949">0.044583333333333336</cx:pt>
          <cx:pt idx="3950">0.33361666666666667</cx:pt>
          <cx:pt idx="3951">0.28816666666666668</cx:pt>
          <cx:pt idx="3952">0.23931666666666668</cx:pt>
          <cx:pt idx="3953">0.049716666666666666</cx:pt>
          <cx:pt idx="3954">0.15076666666666666</cx:pt>
          <cx:pt idx="3955">0.045316666666666665</cx:pt>
          <cx:pt idx="3956">0.084166666666666667</cx:pt>
          <cx:pt idx="3957">0.092616666666666667</cx:pt>
          <cx:pt idx="3958">0.15123333333333333</cx:pt>
          <cx:pt idx="3959">0.18335000000000001</cx:pt>
          <cx:pt idx="3960">0.024433333333333335</cx:pt>
          <cx:pt idx="3961">0.073316666666666669</cx:pt>
          <cx:pt idx="3962">0.026833333333333334</cx:pt>
          <cx:pt idx="3963">0.12141666666666667</cx:pt>
          <cx:pt idx="3964">0.07825</cx:pt>
          <cx:pt idx="3965">0.090499999999999997</cx:pt>
          <cx:pt idx="3966">0.031199999999999999</cx:pt>
          <cx:pt idx="3967">0.037183333333333332</cx:pt>
          <cx:pt idx="3968">0.33361666666666667</cx:pt>
          <cx:pt idx="3969">0.20561666666666667</cx:pt>
          <cx:pt idx="3970">0.063700000000000007</cx:pt>
          <cx:pt idx="3971">0.33361666666666667</cx:pt>
          <cx:pt idx="3972">0.10228333333333334</cx:pt>
          <cx:pt idx="3973">0.037699999999999997</cx:pt>
          <cx:pt idx="3974">0.33361666666666667</cx:pt>
          <cx:pt idx="3975">0.25919999999999999</cx:pt>
          <cx:pt idx="3976">0.19089999999999999</cx:pt>
          <cx:pt idx="3977">0.074833333333333335</cx:pt>
          <cx:pt idx="3978">0.26406666666666667</cx:pt>
          <cx:pt idx="3979">0.10693333333333334</cx:pt>
          <cx:pt idx="3980">0.33481666666666665</cx:pt>
          <cx:pt idx="3981">0.07903333333333333</cx:pt>
          <cx:pt idx="3982">0.33361666666666667</cx:pt>
          <cx:pt idx="3983">0.33361666666666667</cx:pt>
          <cx:pt idx="3984">0.048933333333333336</cx:pt>
          <cx:pt idx="3985">0.10363333333333333</cx:pt>
          <cx:pt idx="3986">0.33361666666666667</cx:pt>
          <cx:pt idx="3987">0.0436</cx:pt>
          <cx:pt idx="3988">-1.6666666666666667e-05</cx:pt>
          <cx:pt idx="3989">0.073633333333333328</cx:pt>
          <cx:pt idx="3990">0.19600000000000001</cx:pt>
          <cx:pt idx="3991">0.19303333333333333</cx:pt>
          <cx:pt idx="3992">0.043666666666666666</cx:pt>
          <cx:pt idx="3993">0.13714999999999999</cx:pt>
          <cx:pt idx="3994">0.17203333333333334</cx:pt>
          <cx:pt idx="3995">0.091966666666666669</cx:pt>
          <cx:pt idx="3996">0.33361666666666667</cx:pt>
          <cx:pt idx="3997">0.11016666666666666</cx:pt>
          <cx:pt idx="3998">0.15236666666666668</cx:pt>
          <cx:pt idx="3999">0.046883333333333332</cx:pt>
          <cx:pt idx="4000">0.14853333333333332</cx:pt>
          <cx:pt idx="4001">0.33361666666666667</cx:pt>
          <cx:pt idx="4002">0.21725</cx:pt>
          <cx:pt idx="4003">0.058000000000000003</cx:pt>
          <cx:pt idx="4004">0.12773333333333334</cx:pt>
          <cx:pt idx="4005">0.10396666666666667</cx:pt>
          <cx:pt idx="4006">0.035983333333333332</cx:pt>
          <cx:pt idx="4007">0.049483333333333331</cx:pt>
          <cx:pt idx="4008">0.33361666666666667</cx:pt>
          <cx:pt idx="4009">0.161</cx:pt>
          <cx:pt idx="4010">0.088183333333333336</cx:pt>
          <cx:pt idx="4011">0.18335000000000001</cx:pt>
          <cx:pt idx="4012">0.11188333333333333</cx:pt>
          <cx:pt idx="4013">0.090866666666666665</cx:pt>
          <cx:pt idx="4014">0.19758333333333333</cx:pt>
          <cx:pt idx="4015">0.058950000000000002</cx:pt>
          <cx:pt idx="4016">0.14344999999999999</cx:pt>
          <cx:pt idx="4017">0.043749999999999997</cx:pt>
          <cx:pt idx="4018">0.21193333333333333</cx:pt>
          <cx:pt idx="4019">0.1678</cx:pt>
          <cx:pt idx="4020">0.078899999999999998</cx:pt>
          <cx:pt idx="4021">0.079116666666666668</cx:pt>
          <cx:pt idx="4022">0.058200000000000002</cx:pt>
          <cx:pt idx="4023">0.065666666666666665</cx:pt>
          <cx:pt idx="4024">0.055083333333333331</cx:pt>
          <cx:pt idx="4025">0.047583333333333332</cx:pt>
          <cx:pt idx="4026">0.085683333333333334</cx:pt>
          <cx:pt idx="4027">0.26469999999999999</cx:pt>
          <cx:pt idx="4028">0.13878333333333334</cx:pt>
          <cx:pt idx="4029">0.25559999999999999</cx:pt>
          <cx:pt idx="4030">0.098766666666666669</cx:pt>
          <cx:pt idx="4031">0.015949999999999999</cx:pt>
          <cx:pt idx="4032">0.19535</cx:pt>
          <cx:pt idx="4033">0.13020000000000001</cx:pt>
          <cx:pt idx="4034">0.064383333333333334</cx:pt>
          <cx:pt idx="4035">0.27893333333333331</cx:pt>
          <cx:pt idx="4036">0.13844999999999999</cx:pt>
          <cx:pt idx="4037">0.043533333333333334</cx:pt>
          <cx:pt idx="4038">0.079500000000000001</cx:pt>
          <cx:pt idx="4039">0.33361666666666667</cx:pt>
          <cx:pt idx="4040">0.33361666666666667</cx:pt>
          <cx:pt idx="4041">0.20498333333333332</cx:pt>
          <cx:pt idx="4042">0.25698333333333334</cx:pt>
          <cx:pt idx="4043">0.29389999999999999</cx:pt>
          <cx:pt idx="4044">0.15196666666666667</cx:pt>
          <cx:pt idx="4045">0.17043333333333333</cx:pt>
          <cx:pt idx="4046">0.096316666666666662</cx:pt>
          <cx:pt idx="4047">0.33361666666666667</cx:pt>
          <cx:pt idx="4048">0.024266666666666666</cx:pt>
          <cx:pt idx="4049">0.12803333333333333</cx:pt>
          <cx:pt idx="4050">0.10233333333333333</cx:pt>
          <cx:pt idx="4051">0.065100000000000005</cx:pt>
          <cx:pt idx="4052">0.14648333333333333</cx:pt>
          <cx:pt idx="4053">0.20736666666666667</cx:pt>
          <cx:pt idx="4054">0.059200000000000003</cx:pt>
          <cx:pt idx="4055">0.12368333333333334</cx:pt>
          <cx:pt idx="4056">0.05881666666666667</cx:pt>
          <cx:pt idx="4057">0.023400000000000001</cx:pt>
          <cx:pt idx="4058">0.15303333333333333</cx:pt>
          <cx:pt idx="4059">0.087249999999999994</cx:pt>
          <cx:pt idx="4060">0.092716666666666669</cx:pt>
          <cx:pt idx="4061">0.014500000000000001</cx:pt>
          <cx:pt idx="4062">0.21041666666666667</cx:pt>
          <cx:pt idx="4063">0.24728333333333333</cx:pt>
          <cx:pt idx="4064">0.33361666666666667</cx:pt>
          <cx:pt idx="4065">0.33361666666666667</cx:pt>
          <cx:pt idx="4066">0.068883333333333338</cx:pt>
          <cx:pt idx="4067">0.069316666666666665</cx:pt>
          <cx:pt idx="4068">0.16768333333333332</cx:pt>
          <cx:pt idx="4069">0.33498333333333336</cx:pt>
          <cx:pt idx="4070">0.10065</cx:pt>
          <cx:pt idx="4071">0.30903333333333333</cx:pt>
          <cx:pt idx="4072">0.048550000000000003</cx:pt>
          <cx:pt idx="4073">0.33471666666666666</cx:pt>
          <cx:pt idx="4074">0.13951666666666668</cx:pt>
          <cx:pt idx="4075">0.1091</cx:pt>
          <cx:pt idx="4076">0.11798333333333333</cx:pt>
          <cx:pt idx="4077">0.13564999999999999</cx:pt>
          <cx:pt idx="4078">0.33361666666666667</cx:pt>
          <cx:pt idx="4079">0.065183333333333329</cx:pt>
          <cx:pt idx="4080">0.24458333333333335</cx:pt>
          <cx:pt idx="4081">0.15178333333333333</cx:pt>
          <cx:pt idx="4082">0.29621666666666668</cx:pt>
          <cx:pt idx="4083">0.033366666666666669</cx:pt>
          <cx:pt idx="4084">0.33361666666666667</cx:pt>
          <cx:pt idx="4085">0.026116666666666667</cx:pt>
          <cx:pt idx="4086">0.22345000000000001</cx:pt>
          <cx:pt idx="4087">0.064533333333333331</cx:pt>
          <cx:pt idx="4088">0.071883333333333327</cx:pt>
          <cx:pt idx="4089">0.16283333333333333</cx:pt>
          <cx:pt idx="4090">0.25341666666666668</cx:pt>
          <cx:pt idx="4091">0.12783333333333333</cx:pt>
          <cx:pt idx="4092">0.33361666666666667</cx:pt>
          <cx:pt idx="4093">0.33361666666666667</cx:pt>
          <cx:pt idx="4094">0.033950000000000001</cx:pt>
          <cx:pt idx="4095">0.0247</cx:pt>
          <cx:pt idx="4096">0.098299999999999998</cx:pt>
          <cx:pt idx="4097">0.028316666666666667</cx:pt>
          <cx:pt idx="4098">0.33505000000000001</cx:pt>
          <cx:pt idx="4099">0.13025</cx:pt>
          <cx:pt idx="4100">0.33361666666666667</cx:pt>
          <cx:pt idx="4101">0.33361666666666667</cx:pt>
          <cx:pt idx="4102">0.15278333333333333</cx:pt>
          <cx:pt idx="4103">0.33361666666666667</cx:pt>
          <cx:pt idx="4104">0.12228333333333333</cx:pt>
          <cx:pt idx="4105">0.10241666666666667</cx:pt>
          <cx:pt idx="4106">0.33503333333333335</cx:pt>
          <cx:pt idx="4107">0.33361666666666667</cx:pt>
          <cx:pt idx="4108">0.18768333333333334</cx:pt>
          <cx:pt idx="4109">0.33361666666666667</cx:pt>
          <cx:pt idx="4110">0.33361666666666667</cx:pt>
          <cx:pt idx="4111">0.16081666666666666</cx:pt>
          <cx:pt idx="4112">0.19591666666666666</cx:pt>
          <cx:pt idx="4113">0.0045500000000000002</cx:pt>
          <cx:pt idx="4114">0.32005</cx:pt>
          <cx:pt idx="4115">0.053283333333333335</cx:pt>
          <cx:pt idx="4116">0.18074999999999999</cx:pt>
          <cx:pt idx="4117">0.10733333333333334</cx:pt>
          <cx:pt idx="4118">0.30693333333333334</cx:pt>
          <cx:pt idx="4119">1</cx:pt>
          <cx:pt idx="4120">0.20213333333333333</cx:pt>
          <cx:pt idx="4121">0.16405</cx:pt>
          <cx:pt idx="4122">0.24211666666666667</cx:pt>
          <cx:pt idx="4123">0.23736666666666667</cx:pt>
          <cx:pt idx="4124">0.11788333333333334</cx:pt>
          <cx:pt idx="4125">0.26581666666666665</cx:pt>
          <cx:pt idx="4126">0.33550000000000002</cx:pt>
          <cx:pt idx="4127">0.33879999999999999</cx:pt>
          <cx:pt idx="4128">0.34091666666666665</cx:pt>
          <cx:pt idx="4129">0.037583333333333337</cx:pt>
          <cx:pt idx="4130">0.13105</cx:pt>
          <cx:pt idx="4131">0.070999999999999994</cx:pt>
          <cx:pt idx="4132">0.10066666666666667</cx:pt>
          <cx:pt idx="4133">0.050099999999999999</cx:pt>
          <cx:pt idx="4134">0.20399999999999999</cx:pt>
          <cx:pt idx="4135">0.13971666666666666</cx:pt>
          <cx:pt idx="4136">0.07116666666666667</cx:pt>
          <cx:pt idx="4137">0.33361666666666667</cx:pt>
          <cx:pt idx="4138">0.14288333333333333</cx:pt>
          <cx:pt idx="4139">0.23621666666666666</cx:pt>
          <cx:pt idx="4140">0.05935</cx:pt>
          <cx:pt idx="4141">0.10458333333333333</cx:pt>
          <cx:pt idx="4142">0.17144999999999999</cx:pt>
          <cx:pt idx="4143">0.18909999999999999</cx:pt>
          <cx:pt idx="4144">0.18663333333333335</cx:pt>
          <cx:pt idx="4145">0.14335000000000001</cx:pt>
          <cx:pt idx="4146">0.18308333333333332</cx:pt>
          <cx:pt idx="4147">0.33478333333333332</cx:pt>
          <cx:pt idx="4148">0.10583333333333333</cx:pt>
          <cx:pt idx="4149">0.077766666666666664</cx:pt>
          <cx:pt idx="4150">0.13636666666666666</cx:pt>
          <cx:pt idx="4151">0.16125</cx:pt>
          <cx:pt idx="4152">0.26328333333333331</cx:pt>
          <cx:pt idx="4153">0.24933333333333332</cx:pt>
          <cx:pt idx="4154">0.045233333333333334</cx:pt>
          <cx:pt idx="4155">0.33361666666666667</cx:pt>
          <cx:pt idx="4156">0.097583333333333327</cx:pt>
          <cx:pt idx="4157">0.090300000000000005</cx:pt>
          <cx:pt idx="4158">0.11248333333333334</cx:pt>
          <cx:pt idx="4159">0.060400000000000002</cx:pt>
          <cx:pt idx="4160">0.06275</cx:pt>
          <cx:pt idx="4161">0.15441666666666667</cx:pt>
          <cx:pt idx="4162">0.14101666666666668</cx:pt>
          <cx:pt idx="4163">0.059200000000000003</cx:pt>
          <cx:pt idx="4164">0.10741666666666666</cx:pt>
          <cx:pt idx="4165">0.27815000000000001</cx:pt>
          <cx:pt idx="4166">0.33605000000000002</cx:pt>
          <cx:pt idx="4167">0.24024999999999999</cx:pt>
          <cx:pt idx="4168">0.10929999999999999</cx:pt>
          <cx:pt idx="4169">0.22716666666666666</cx:pt>
          <cx:pt idx="4170">0.20456666666666667</cx:pt>
          <cx:pt idx="4171">0.056800000000000003</cx:pt>
          <cx:pt idx="4172">0.028733333333333333</cx:pt>
          <cx:pt idx="4173">0.14618333333333333</cx:pt>
          <cx:pt idx="4174">0.098883333333333337</cx:pt>
          <cx:pt idx="4175">0.030183333333333333</cx:pt>
          <cx:pt idx="4176">0.33361666666666667</cx:pt>
          <cx:pt idx="4177">0.088583333333333333</cx:pt>
          <cx:pt idx="4178">0.047183333333333334</cx:pt>
          <cx:pt idx="4179">0.039649999999999998</cx:pt>
          <cx:pt idx="4180">0.33361666666666667</cx:pt>
          <cx:pt idx="4181">0.33361666666666667</cx:pt>
          <cx:pt idx="4182">0.034500000000000003</cx:pt>
          <cx:pt idx="4183">0.090016666666666662</cx:pt>
          <cx:pt idx="4184">0.052066666666666664</cx:pt>
          <cx:pt idx="4185">0.13423333333333334</cx:pt>
          <cx:pt idx="4186">0.079600000000000004</cx:pt>
          <cx:pt idx="4187">0.20856666666666668</cx:pt>
          <cx:pt idx="4188">0.092783333333333329</cx:pt>
          <cx:pt idx="4189">0.10616666666666667</cx:pt>
          <cx:pt idx="4190">0.034383333333333335</cx:pt>
          <cx:pt idx="4191">0.12378333333333333</cx:pt>
          <cx:pt idx="4192">0.15218333333333334</cx:pt>
          <cx:pt idx="4193">0.33361666666666667</cx:pt>
          <cx:pt idx="4194">0.15923333333333334</cx:pt>
          <cx:pt idx="4195">0.10021666666666666</cx:pt>
          <cx:pt idx="4196">0.082933333333333331</cx:pt>
          <cx:pt idx="4197">0.14035</cx:pt>
          <cx:pt idx="4198">0.07535</cx:pt>
          <cx:pt idx="4199">0.22138333333333332</cx:pt>
          <cx:pt idx="4200">0.15590000000000001</cx:pt>
          <cx:pt idx="4201">0.33550000000000002</cx:pt>
          <cx:pt idx="4202">-1.6666666666666667e-05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DWSN (60000</a:t>
            </a:r>
            <a:r>
              <a:rPr lang="ja-JP" altLang="en-US"/>
              <a:t>以上は</a:t>
            </a:r>
            <a:r>
              <a:rPr lang="en-US" altLang="ja-JP"/>
              <a:t>1)</a:t>
            </a:r>
          </a:p>
        </cx:rich>
      </cx:tx>
    </cx:title>
    <cx:plotArea>
      <cx:plotAreaRegion>
        <cx:series layoutId="clusteredColumn" uniqueId="{5E0475F3-072A-4FB3-8931-53AD05F13BEE}">
          <cx:tx>
            <cx:txData>
              <cx:f>train_normalized_2!$C$1</cx:f>
              <cx:v>DWSN</cx:v>
            </cx:txData>
          </cx:tx>
          <cx:dataId val="0"/>
          <cx:layoutPr>
            <cx:binning intervalClosed="r" underflow="auto">
              <cx:binSize val="0.02500000000000000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Train!$D$2:$D$4204</cx:f>
        <cx:lvl ptCount="4203" formatCode="G/標準">
          <cx:pt idx="0">0.52732999999999997</cx:pt>
          <cx:pt idx="1">0.51529000000000003</cx:pt>
          <cx:pt idx="2">0.51265000000000005</cx:pt>
          <cx:pt idx="3">0.51885000000000003</cx:pt>
          <cx:pt idx="4">0.52880000000000005</cx:pt>
          <cx:pt idx="5">0.53308999999999995</cx:pt>
          <cx:pt idx="6">0.53075000000000006</cx:pt>
          <cx:pt idx="7">0.5212</cx:pt>
          <cx:pt idx="8">0.53276000000000001</cx:pt>
          <cx:pt idx="9">0.51407000000000003</cx:pt>
          <cx:pt idx="10">0.50868000000000002</cx:pt>
          <cx:pt idx="11">0.51329000000000002</cx:pt>
          <cx:pt idx="12">0.51693999999999996</cx:pt>
          <cx:pt idx="13">0.50827999999999995</cx:pt>
          <cx:pt idx="14">0.49284</cx:pt>
          <cx:pt idx="15">0.46934999999999999</cx:pt>
          <cx:pt idx="16">0.47005000000000002</cx:pt>
          <cx:pt idx="17">0.51936000000000004</cx:pt>
          <cx:pt idx="18">0.51417000000000002</cx:pt>
          <cx:pt idx="19">0.51415999999999995</cx:pt>
          <cx:pt idx="20">0.52985000000000004</cx:pt>
          <cx:pt idx="21">0.54157</cx:pt>
          <cx:pt idx="22">0.49391000000000002</cx:pt>
          <cx:pt idx="23">0.48832999999999999</cx:pt>
          <cx:pt idx="24">0.46244000000000002</cx:pt>
          <cx:pt idx="25">0.4446</cx:pt>
          <cx:pt idx="26">0.43335000000000001</cx:pt>
          <cx:pt idx="27">0.41980000000000001</cx:pt>
          <cx:pt idx="28">0.43012</cx:pt>
          <cx:pt idx="29">0.41094000000000003</cx:pt>
          <cx:pt idx="30">0.44600000000000001</cx:pt>
          <cx:pt idx="31">0.47321000000000002</cx:pt>
          <cx:pt idx="32">0.42591000000000001</cx:pt>
          <cx:pt idx="33">0.50439999999999996</cx:pt>
          <cx:pt idx="34">0.48322999999999999</cx:pt>
          <cx:pt idx="35">0.47593000000000002</cx:pt>
          <cx:pt idx="36">0.45302999999999999</cx:pt>
          <cx:pt idx="37">0.45694000000000001</cx:pt>
          <cx:pt idx="38">0.40799999999999997</cx:pt>
          <cx:pt idx="39">0.36081000000000002</cx:pt>
          <cx:pt idx="40">0.36012</cx:pt>
          <cx:pt idx="41">0.36931000000000003</cx:pt>
          <cx:pt idx="42">0.35646</cx:pt>
          <cx:pt idx="43">0.37203999999999998</cx:pt>
          <cx:pt idx="44">0.43834000000000001</cx:pt>
          <cx:pt idx="45">0.52227999999999997</cx:pt>
          <cx:pt idx="46">0.43469999999999998</cx:pt>
          <cx:pt idx="47">0.46115</cx:pt>
          <cx:pt idx="48">0.40598000000000001</cx:pt>
          <cx:pt idx="49">0.40288000000000002</cx:pt>
          <cx:pt idx="50">0.41324</cx:pt>
          <cx:pt idx="51">0.40199000000000001</cx:pt>
          <cx:pt idx="52">0.35499999999999998</cx:pt>
          <cx:pt idx="53">0.42104000000000003</cx:pt>
          <cx:pt idx="54">0.377</cx:pt>
          <cx:pt idx="55">0.30793999999999999</cx:pt>
          <cx:pt idx="56">0.35546</cx:pt>
          <cx:pt idx="57">0.37581999999999999</cx:pt>
          <cx:pt idx="58">0.43645</cx:pt>
          <cx:pt idx="59">0.45484000000000002</cx:pt>
          <cx:pt idx="60">0.45901999999999998</cx:pt>
          <cx:pt idx="61">0.40955999999999998</cx:pt>
          <cx:pt idx="62">0.38097999999999999</cx:pt>
          <cx:pt idx="63">0.38340000000000002</cx:pt>
          <cx:pt idx="64">0.40300999999999998</cx:pt>
          <cx:pt idx="65">0.37282999999999999</cx:pt>
          <cx:pt idx="66">0.29575000000000001</cx:pt>
          <cx:pt idx="67">0.30131999999999998</cx:pt>
          <cx:pt idx="68">0.23052</cx:pt>
          <cx:pt idx="69">0.22367999999999999</cx:pt>
          <cx:pt idx="70">0.22370999999999999</cx:pt>
          <cx:pt idx="71">0.23794000000000001</cx:pt>
          <cx:pt idx="72">0.20663999999999999</cx:pt>
          <cx:pt idx="73">0.46847</cx:pt>
          <cx:pt idx="74">0.46559</cx:pt>
          <cx:pt idx="75">0.46858</cx:pt>
          <cx:pt idx="76">0.4803</cx:pt>
          <cx:pt idx="77">0.49086999999999997</cx:pt>
          <cx:pt idx="78">0.51132</cx:pt>
          <cx:pt idx="79">0.48579</cx:pt>
          <cx:pt idx="80">0.51134000000000002</cx:pt>
          <cx:pt idx="81">0.46692</cx:pt>
          <cx:pt idx="82">0.43219999999999997</cx:pt>
          <cx:pt idx="83">0.39240000000000003</cx:pt>
          <cx:pt idx="84">0.42421999999999999</cx:pt>
          <cx:pt idx="85">0.42864999999999998</cx:pt>
          <cx:pt idx="86">0.47681000000000001</cx:pt>
          <cx:pt idx="87">0.46637000000000001</cx:pt>
          <cx:pt idx="88">0.4461</cx:pt>
          <cx:pt idx="89">0.44880999999999999</cx:pt>
          <cx:pt idx="90">0.49319000000000002</cx:pt>
          <cx:pt idx="91">0.46323999999999999</cx:pt>
          <cx:pt idx="92">0.52444000000000002</cx:pt>
          <cx:pt idx="93">0.49262</cx:pt>
          <cx:pt idx="94">0.48413</cx:pt>
          <cx:pt idx="95">0.54571000000000003</cx:pt>
          <cx:pt idx="96">0.51563000000000003</cx:pt>
          <cx:pt idx="97">0.47999000000000003</cx:pt>
          <cx:pt idx="98">0.44013999999999998</cx:pt>
          <cx:pt idx="99">0.48452000000000001</cx:pt>
          <cx:pt idx="100">0.46024999999999999</cx:pt>
          <cx:pt idx="101">0.51373999999999997</cx:pt>
          <cx:pt idx="102">0.44494</cx:pt>
          <cx:pt idx="103">0.46983999999999998</cx:pt>
          <cx:pt idx="104">0.48254000000000002</cx:pt>
          <cx:pt idx="105">0.40939999999999999</cx:pt>
          <cx:pt idx="106">0.48104000000000002</cx:pt>
          <cx:pt idx="107">0.40572000000000003</cx:pt>
          <cx:pt idx="108">0.45571</cx:pt>
          <cx:pt idx="109">0.55898000000000003</cx:pt>
          <cx:pt idx="110">0.47749999999999998</cx:pt>
          <cx:pt idx="111">0.50302000000000002</cx:pt>
          <cx:pt idx="112">0.46428000000000003</cx:pt>
          <cx:pt idx="113">0.42388999999999999</cx:pt>
          <cx:pt idx="114">0.53674999999999995</cx:pt>
          <cx:pt idx="115">0.49358999999999997</cx:pt>
          <cx:pt idx="116">0.44735999999999998</cx:pt>
          <cx:pt idx="117">0.47639999999999999</cx:pt>
          <cx:pt idx="118">0.38538</cx:pt>
          <cx:pt idx="119">0.45144000000000001</cx:pt>
          <cx:pt idx="120">0.36728</cx:pt>
          <cx:pt idx="121">0.47214</cx:pt>
          <cx:pt idx="122">0.51183000000000001</cx:pt>
          <cx:pt idx="123">0.4108</cx:pt>
          <cx:pt idx="124">0.34760000000000002</cx:pt>
          <cx:pt idx="125">0.41427000000000003</cx:pt>
          <cx:pt idx="126">0.47589999999999999</cx:pt>
          <cx:pt idx="127">0.52673000000000003</cx:pt>
          <cx:pt idx="128">0.46853</cx:pt>
          <cx:pt idx="129">0.48870000000000002</cx:pt>
          <cx:pt idx="130">0.48934</cx:pt>
          <cx:pt idx="131">0.44964999999999999</cx:pt>
          <cx:pt idx="132">0.49034</cx:pt>
          <cx:pt idx="133">0.49519999999999997</cx:pt>
          <cx:pt idx="134">0.45147999999999999</cx:pt>
          <cx:pt idx="135">0.47026000000000001</cx:pt>
          <cx:pt idx="136">0.41160000000000002</cx:pt>
          <cx:pt idx="137">0.35727999999999999</cx:pt>
          <cx:pt idx="138">0.30359999999999998</cx:pt>
          <cx:pt idx="139">0.27992</cx:pt>
          <cx:pt idx="140">0.31981999999999999</cx:pt>
          <cx:pt idx="141">0.32181999999999999</cx:pt>
          <cx:pt idx="142">0.32362999999999997</cx:pt>
          <cx:pt idx="143">0.39341999999999999</cx:pt>
          <cx:pt idx="144">0.51954999999999996</cx:pt>
          <cx:pt idx="145">0.47639999999999999</cx:pt>
          <cx:pt idx="146">0.43797999999999998</cx:pt>
          <cx:pt idx="147">0.49254999999999999</cx:pt>
          <cx:pt idx="148">0.41010999999999997</cx:pt>
          <cx:pt idx="149">0.42659000000000002</cx:pt>
          <cx:pt idx="150">0.42187999999999998</cx:pt>
          <cx:pt idx="151">0.42437000000000002</cx:pt>
          <cx:pt idx="152">0.45028000000000001</cx:pt>
          <cx:pt idx="153">0.39388000000000001</cx:pt>
          <cx:pt idx="154">0.43865999999999999</cx:pt>
          <cx:pt idx="155">0.44342999999999999</cx:pt>
          <cx:pt idx="156">0.38023000000000001</cx:pt>
          <cx:pt idx="157">0.28591</cx:pt>
          <cx:pt idx="158">0.22952</cx:pt>
          <cx:pt idx="159">0.23995</cx:pt>
          <cx:pt idx="160">0.52412000000000003</cx:pt>
          <cx:pt idx="161">0.51451999999999998</cx:pt>
          <cx:pt idx="162">0.51580999999999999</cx:pt>
          <cx:pt idx="163">0.48091</cx:pt>
          <cx:pt idx="164">0.49528</cx:pt>
          <cx:pt idx="165">0.50144</cx:pt>
          <cx:pt idx="166">0.50782000000000005</cx:pt>
          <cx:pt idx="167">0.49314999999999998</cx:pt>
          <cx:pt idx="168">0.50341000000000002</cx:pt>
          <cx:pt idx="169">0.50383</cx:pt>
          <cx:pt idx="170">0.49634</cx:pt>
          <cx:pt idx="171">0.53595000000000004</cx:pt>
          <cx:pt idx="172">0.54810999999999999</cx:pt>
          <cx:pt idx="173">0.53317999999999999</cx:pt>
          <cx:pt idx="174">0.5323</cx:pt>
          <cx:pt idx="175">0.55208999999999997</cx:pt>
          <cx:pt idx="176">0.55988000000000004</cx:pt>
          <cx:pt idx="177">0.58865999999999996</cx:pt>
          <cx:pt idx="178">0.52070000000000005</cx:pt>
          <cx:pt idx="179">0.55127999999999999</cx:pt>
          <cx:pt idx="180">0.54190000000000005</cx:pt>
          <cx:pt idx="181">0.55271999999999999</cx:pt>
          <cx:pt idx="182">0.53315999999999997</cx:pt>
          <cx:pt idx="183">0.53351999999999999</cx:pt>
          <cx:pt idx="184">0.51324000000000003</cx:pt>
          <cx:pt idx="185">0.50490999999999997</cx:pt>
          <cx:pt idx="186">0.49092999999999998</cx:pt>
          <cx:pt idx="187">0.54179999999999995</cx:pt>
          <cx:pt idx="188">0.53954000000000002</cx:pt>
          <cx:pt idx="189">0.52869999999999995</cx:pt>
          <cx:pt idx="190">0.58648</cx:pt>
          <cx:pt idx="191">0.60087000000000002</cx:pt>
          <cx:pt idx="192">0.64337999999999995</cx:pt>
          <cx:pt idx="193">0.62416000000000005</cx:pt>
          <cx:pt idx="194">0.54357</cx:pt>
          <cx:pt idx="195">0.58186000000000004</cx:pt>
          <cx:pt idx="196">0.69947999999999999</cx:pt>
          <cx:pt idx="197">0.70487</cx:pt>
          <cx:pt idx="198">0.61785000000000001</cx:pt>
          <cx:pt idx="199">0.60360000000000003</cx:pt>
          <cx:pt idx="200">0.61534</cx:pt>
          <cx:pt idx="201">0.61277000000000004</cx:pt>
          <cx:pt idx="202">0.64849000000000001</cx:pt>
          <cx:pt idx="203">0.68225000000000002</cx:pt>
          <cx:pt idx="204">0.67047000000000001</cx:pt>
          <cx:pt idx="205">0.67513000000000001</cx:pt>
          <cx:pt idx="206">0.68184</cx:pt>
          <cx:pt idx="207">0.68008999999999997</cx:pt>
          <cx:pt idx="208">0.69765999999999995</cx:pt>
          <cx:pt idx="209">0.69535999999999998</cx:pt>
          <cx:pt idx="210">0.73167000000000004</cx:pt>
          <cx:pt idx="211">0.74084000000000005</cx:pt>
          <cx:pt idx="212">0.75727999999999995</cx:pt>
          <cx:pt idx="213">0.75151000000000001</cx:pt>
          <cx:pt idx="214">0.78376000000000001</cx:pt>
          <cx:pt idx="215">0.77859999999999996</cx:pt>
          <cx:pt idx="216">0.74589000000000005</cx:pt>
          <cx:pt idx="217">0.77007999999999999</cx:pt>
          <cx:pt idx="218">0.76092000000000004</cx:pt>
          <cx:pt idx="219">0.76007000000000002</cx:pt>
          <cx:pt idx="220">0.74838000000000005</cx:pt>
          <cx:pt idx="221">0.75531999999999999</cx:pt>
          <cx:pt idx="222">0.75536999999999999</cx:pt>
          <cx:pt idx="223">0.72091000000000005</cx:pt>
          <cx:pt idx="224">0.71772000000000002</cx:pt>
          <cx:pt idx="225">0.76349999999999996</cx:pt>
          <cx:pt idx="226">0.77319000000000004</cx:pt>
          <cx:pt idx="227">0.76085000000000003</cx:pt>
          <cx:pt idx="228">0.75434999999999997</cx:pt>
          <cx:pt idx="229">0.81449000000000005</cx:pt>
          <cx:pt idx="230">0.8236</cx:pt>
          <cx:pt idx="231">0.83069000000000004</cx:pt>
          <cx:pt idx="232">0.82335999999999998</cx:pt>
          <cx:pt idx="233">0.85531000000000001</cx:pt>
          <cx:pt idx="234">0.85521000000000003</cx:pt>
          <cx:pt idx="235">0.85960999999999999</cx:pt>
          <cx:pt idx="236">0.47849000000000003</cx:pt>
          <cx:pt idx="237">0.46116000000000001</cx:pt>
          <cx:pt idx="238">0.49034</cx:pt>
          <cx:pt idx="239">0.48742999999999997</cx:pt>
          <cx:pt idx="240">0.46113999999999999</cx:pt>
          <cx:pt idx="241">0.48393000000000003</cx:pt>
          <cx:pt idx="242">0.44235999999999998</cx:pt>
          <cx:pt idx="243">0.44280999999999998</cx:pt>
          <cx:pt idx="244">0.44700000000000001</cx:pt>
          <cx:pt idx="245">0.44397999999999999</cx:pt>
          <cx:pt idx="246">0.45629999999999998</cx:pt>
          <cx:pt idx="247">0.45890999999999998</cx:pt>
          <cx:pt idx="248">0.48283999999999999</cx:pt>
          <cx:pt idx="249">0.48837999999999998</cx:pt>
          <cx:pt idx="250">0.48272999999999999</cx:pt>
          <cx:pt idx="251">0.46390999999999999</cx:pt>
          <cx:pt idx="252">0.46322999999999998</cx:pt>
          <cx:pt idx="253">0.44946000000000003</cx:pt>
          <cx:pt idx="254">0.43106</cx:pt>
          <cx:pt idx="255">0.44623000000000002</cx:pt>
          <cx:pt idx="256">0.44261</cx:pt>
          <cx:pt idx="257">0.43431999999999998</cx:pt>
          <cx:pt idx="258">0.42764000000000002</cx:pt>
          <cx:pt idx="259">0.44877</cx:pt>
          <cx:pt idx="260">0.42333999999999999</cx:pt>
          <cx:pt idx="261">0.38140000000000002</cx:pt>
          <cx:pt idx="262">0.36558000000000002</cx:pt>
          <cx:pt idx="263">0.41054000000000002</cx:pt>
          <cx:pt idx="264">0.44934000000000002</cx:pt>
          <cx:pt idx="265">0.41642000000000001</cx:pt>
          <cx:pt idx="266">0.41610999999999998</cx:pt>
          <cx:pt idx="267">0.39176</cx:pt>
          <cx:pt idx="268">0.36990000000000001</cx:pt>
          <cx:pt idx="269">0.38619999999999999</cx:pt>
          <cx:pt idx="270">0.35087000000000002</cx:pt>
          <cx:pt idx="271">0.36657000000000001</cx:pt>
          <cx:pt idx="272">0.38030999999999998</cx:pt>
          <cx:pt idx="273">0.34136</cx:pt>
          <cx:pt idx="274">0.38249</cx:pt>
          <cx:pt idx="275">0.41366999999999998</cx:pt>
          <cx:pt idx="276">0.44984000000000002</cx:pt>
          <cx:pt idx="277">0.48871999999999999</cx:pt>
          <cx:pt idx="278">0.47871000000000002</cx:pt>
          <cx:pt idx="279">0.44640999999999997</cx:pt>
          <cx:pt idx="280">0.41505999999999998</cx:pt>
          <cx:pt idx="281">0.41592000000000001</cx:pt>
          <cx:pt idx="282">0.42007</cx:pt>
          <cx:pt idx="283">0.42510999999999999</cx:pt>
          <cx:pt idx="284">0.39903</cx:pt>
          <cx:pt idx="285">0.39873999999999998</cx:pt>
          <cx:pt idx="286">0.37866</cx:pt>
          <cx:pt idx="287">0.35619000000000001</cx:pt>
          <cx:pt idx="288">0.38925999999999999</cx:pt>
          <cx:pt idx="289">0.37751000000000001</cx:pt>
          <cx:pt idx="290">0.36975999999999998</cx:pt>
          <cx:pt idx="291">0.37398999999999999</cx:pt>
          <cx:pt idx="292">0.36942999999999998</cx:pt>
          <cx:pt idx="293">0.37264999999999998</cx:pt>
          <cx:pt idx="294">0.34283000000000002</cx:pt>
          <cx:pt idx="295">0.30757000000000001</cx:pt>
          <cx:pt idx="296">0.26902999999999999</cx:pt>
          <cx:pt idx="297">0.28308</cx:pt>
          <cx:pt idx="298">0.15719</cx:pt>
          <cx:pt idx="299">0.17108999999999999</cx:pt>
          <cx:pt idx="300">0.16775999999999999</cx:pt>
          <cx:pt idx="301">0.17696999999999999</cx:pt>
          <cx:pt idx="302">0.16696</cx:pt>
          <cx:pt idx="303">0.15906000000000001</cx:pt>
          <cx:pt idx="304">0.14510000000000001</cx:pt>
          <cx:pt idx="305">0.1469</cx:pt>
          <cx:pt idx="306">0.12651000000000001</cx:pt>
          <cx:pt idx="307">0.1323</cx:pt>
          <cx:pt idx="308">0.15064</cx:pt>
          <cx:pt idx="309">0.13588</cx:pt>
          <cx:pt idx="310">0.13482</cx:pt>
          <cx:pt idx="311">0.12731000000000001</cx:pt>
          <cx:pt idx="312">0.12898000000000001</cx:pt>
          <cx:pt idx="313">0.13475999999999999</cx:pt>
          <cx:pt idx="314">0.16683999999999999</cx:pt>
          <cx:pt idx="315">0.18060999999999999</cx:pt>
          <cx:pt idx="316">0.13420000000000001</cx:pt>
          <cx:pt idx="317">0.12413</cx:pt>
          <cx:pt idx="318">0.12053999999999999</cx:pt>
          <cx:pt idx="319">0.075939999999999994</cx:pt>
          <cx:pt idx="320">0.067589999999999997</cx:pt>
          <cx:pt idx="321">0.11252</cx:pt>
          <cx:pt idx="322">0.22273999999999999</cx:pt>
          <cx:pt idx="323">0.22955</cx:pt>
          <cx:pt idx="324">0.38714999999999999</cx:pt>
          <cx:pt idx="325">0.31208999999999998</cx:pt>
          <cx:pt idx="326">0.27485999999999999</cx:pt>
          <cx:pt idx="327">0.24198</cx:pt>
          <cx:pt idx="328">0.26541999999999999</cx:pt>
          <cx:pt idx="329">0.31934000000000001</cx:pt>
          <cx:pt idx="330">0.30043999999999998</cx:pt>
          <cx:pt idx="331">0.36019000000000001</cx:pt>
          <cx:pt idx="332">0.29713000000000001</cx:pt>
          <cx:pt idx="333">0.29091</cx:pt>
          <cx:pt idx="334">0.29576999999999998</cx:pt>
          <cx:pt idx="335">0.23599000000000001</cx:pt>
          <cx:pt idx="336">0.20157</cx:pt>
          <cx:pt idx="337">0.23558999999999999</cx:pt>
          <cx:pt idx="338">0.29681999999999997</cx:pt>
          <cx:pt idx="339">0.26005</cx:pt>
          <cx:pt idx="340">0.25916</cx:pt>
          <cx:pt idx="341">0.25829000000000002</cx:pt>
          <cx:pt idx="342">0.36643999999999999</cx:pt>
          <cx:pt idx="343">0.34939999999999999</cx:pt>
          <cx:pt idx="344">0.19198999999999999</cx:pt>
          <cx:pt idx="345">0.22617000000000001</cx:pt>
          <cx:pt idx="346">0.20727000000000001</cx:pt>
          <cx:pt idx="347">0.50868999999999998</cx:pt>
          <cx:pt idx="348">0.49786000000000002</cx:pt>
          <cx:pt idx="349">0.52858000000000005</cx:pt>
          <cx:pt idx="350">0.51444999999999996</cx:pt>
          <cx:pt idx="351">0.50536000000000003</cx:pt>
          <cx:pt idx="352">0.49787999999999999</cx:pt>
          <cx:pt idx="353">0.50061999999999995</cx:pt>
          <cx:pt idx="354">0.50060000000000004</cx:pt>
          <cx:pt idx="355">0.50073999999999996</cx:pt>
          <cx:pt idx="356">0.50068999999999997</cx:pt>
          <cx:pt idx="357">0.51627999999999996</cx:pt>
          <cx:pt idx="358">0.51319999999999999</cx:pt>
          <cx:pt idx="359">0.54725000000000001</cx:pt>
          <cx:pt idx="360">0.57421999999999995</cx:pt>
          <cx:pt idx="361">0.51341000000000003</cx:pt>
          <cx:pt idx="362">0.53230999999999995</cx:pt>
          <cx:pt idx="363">0.53598999999999997</cx:pt>
          <cx:pt idx="364">0.54915999999999998</cx:pt>
          <cx:pt idx="365">0.54788999999999999</cx:pt>
          <cx:pt idx="366">0.57621</cx:pt>
          <cx:pt idx="367">0.56396000000000002</cx:pt>
          <cx:pt idx="368">0.55493999999999999</cx:pt>
          <cx:pt idx="369">0.52254</cx:pt>
          <cx:pt idx="370">0.53507000000000005</cx:pt>
          <cx:pt idx="371">0.61992999999999998</cx:pt>
          <cx:pt idx="372">0.59974000000000005</cx:pt>
          <cx:pt idx="373">0.56135000000000002</cx:pt>
          <cx:pt idx="374">0.54640999999999995</cx:pt>
          <cx:pt idx="375">0.57828000000000002</cx:pt>
          <cx:pt idx="376">0.58914999999999995</cx:pt>
          <cx:pt idx="377">0.57787999999999995</cx:pt>
          <cx:pt idx="378">0.56955999999999996</cx:pt>
          <cx:pt idx="379">0.53768000000000005</cx:pt>
          <cx:pt idx="380">0.60263</cx:pt>
          <cx:pt idx="381">0.60385999999999995</cx:pt>
          <cx:pt idx="382">0.62677000000000005</cx:pt>
          <cx:pt idx="383">0.65752999999999995</cx:pt>
          <cx:pt idx="384">0.67127999999999999</cx:pt>
          <cx:pt idx="385">0.65608999999999995</cx:pt>
          <cx:pt idx="386">0.65024000000000004</cx:pt>
          <cx:pt idx="387">0.68744000000000005</cx:pt>
          <cx:pt idx="388">0.68954000000000004</cx:pt>
          <cx:pt idx="389">0.70087999999999995</cx:pt>
          <cx:pt idx="390">0.68101</cx:pt>
          <cx:pt idx="391">0.72002999999999995</cx:pt>
          <cx:pt idx="392">0.71372999999999998</cx:pt>
          <cx:pt idx="393">0.70201000000000002</cx:pt>
          <cx:pt idx="394">0.72968</cx:pt>
          <cx:pt idx="395">0.68261000000000005</cx:pt>
          <cx:pt idx="396">0.68840000000000001</cx:pt>
          <cx:pt idx="397">0.69608999999999999</cx:pt>
          <cx:pt idx="398">0.68972</cx:pt>
          <cx:pt idx="399">0.68959000000000004</cx:pt>
          <cx:pt idx="400">0.67920000000000003</cx:pt>
          <cx:pt idx="401">0.67064000000000001</cx:pt>
          <cx:pt idx="402">0.69042999999999999</cx:pt>
          <cx:pt idx="403">0.67742000000000002</cx:pt>
          <cx:pt idx="404">0.5081</cx:pt>
          <cx:pt idx="405">0.51617000000000002</cx:pt>
          <cx:pt idx="406">0.51736000000000004</cx:pt>
          <cx:pt idx="407">0.52700000000000002</cx:pt>
          <cx:pt idx="408">0.56727000000000005</cx:pt>
          <cx:pt idx="409">0.52551000000000003</cx:pt>
          <cx:pt idx="410">0.53034999999999999</cx:pt>
          <cx:pt idx="411">0.50724000000000002</cx:pt>
          <cx:pt idx="412">0.50312000000000001</cx:pt>
          <cx:pt idx="413">0.52569999999999995</cx:pt>
          <cx:pt idx="414">0.52225999999999995</cx:pt>
          <cx:pt idx="415">0.49445</cx:pt>
          <cx:pt idx="416">0.49904999999999999</cx:pt>
          <cx:pt idx="417">0.48532999999999998</cx:pt>
          <cx:pt idx="418">0.48375000000000001</cx:pt>
          <cx:pt idx="419">0.47499999999999998</cx:pt>
          <cx:pt idx="420">0.50915999999999995</cx:pt>
          <cx:pt idx="421">0.53139999999999998</cx:pt>
          <cx:pt idx="422">0.54112000000000005</cx:pt>
          <cx:pt idx="423">0.57069000000000003</cx:pt>
          <cx:pt idx="424">0.54281999999999997</cx:pt>
          <cx:pt idx="425">0.53707000000000005</cx:pt>
          <cx:pt idx="426">0.53107000000000004</cx:pt>
          <cx:pt idx="427">0.53922000000000003</cx:pt>
          <cx:pt idx="428">0.51449999999999996</cx:pt>
          <cx:pt idx="429">0.55827000000000004</cx:pt>
          <cx:pt idx="430">0.52824000000000004</cx:pt>
          <cx:pt idx="431">0.52954000000000001</cx:pt>
          <cx:pt idx="432">0.52592000000000005</cx:pt>
          <cx:pt idx="433">0.5595</cx:pt>
          <cx:pt idx="434">0.58343</cx:pt>
          <cx:pt idx="435">0.60070999999999997</cx:pt>
          <cx:pt idx="436">0.61326999999999998</cx:pt>
          <cx:pt idx="437">0.61541999999999997</cx:pt>
          <cx:pt idx="438">0.64105999999999996</cx:pt>
          <cx:pt idx="439">0.62634999999999996</cx:pt>
          <cx:pt idx="440">0.64146000000000003</cx:pt>
          <cx:pt idx="441">0.65063000000000004</cx:pt>
          <cx:pt idx="442">0.67034000000000005</cx:pt>
          <cx:pt idx="443">0.68552000000000002</cx:pt>
          <cx:pt idx="444">0.68145</cx:pt>
          <cx:pt idx="445">0.68303000000000003</cx:pt>
          <cx:pt idx="446">0.65586</cx:pt>
          <cx:pt idx="447">0.62200999999999995</cx:pt>
          <cx:pt idx="448">0.68049000000000004</cx:pt>
          <cx:pt idx="449">0.68583000000000005</cx:pt>
          <cx:pt idx="450">0.6835</cx:pt>
          <cx:pt idx="451">0.67449999999999999</cx:pt>
          <cx:pt idx="452">0.66990000000000005</cx:pt>
          <cx:pt idx="453">0.72257000000000005</cx:pt>
          <cx:pt idx="454">0.72955000000000003</cx:pt>
          <cx:pt idx="455">0.72907999999999995</cx:pt>
          <cx:pt idx="456">0.74016000000000004</cx:pt>
          <cx:pt idx="457">0.76622999999999997</cx:pt>
          <cx:pt idx="458">0.77049999999999996</cx:pt>
          <cx:pt idx="459">0.78969999999999996</cx:pt>
          <cx:pt idx="460">0.78398000000000001</cx:pt>
          <cx:pt idx="461">0.75212000000000001</cx:pt>
          <cx:pt idx="462">0.76376999999999995</cx:pt>
          <cx:pt idx="463">0.78496999999999995</cx:pt>
          <cx:pt idx="464">0.78088999999999997</cx:pt>
          <cx:pt idx="465">0.77493999999999996</cx:pt>
          <cx:pt idx="466">0.81069000000000002</cx:pt>
          <cx:pt idx="467">0.82398000000000005</cx:pt>
          <cx:pt idx="468">0.84050999999999998</cx:pt>
          <cx:pt idx="469">0.84582999999999997</cx:pt>
          <cx:pt idx="470">0.51171</cx:pt>
          <cx:pt idx="471">0.51907000000000003</cx:pt>
          <cx:pt idx="472">0.53993000000000002</cx:pt>
          <cx:pt idx="473">0.50944999999999996</cx:pt>
          <cx:pt idx="474">0.50666999999999995</cx:pt>
          <cx:pt idx="475">0.52481999999999995</cx:pt>
          <cx:pt idx="476">0.50012000000000001</cx:pt>
          <cx:pt idx="477">0.50029000000000001</cx:pt>
          <cx:pt idx="478">0.50019000000000002</cx:pt>
          <cx:pt idx="479">0.50044</cx:pt>
          <cx:pt idx="480">0.5262</cx:pt>
          <cx:pt idx="481">0.52642</cx:pt>
          <cx:pt idx="482">0.55717000000000005</cx:pt>
          <cx:pt idx="483">0.55430000000000001</cx:pt>
          <cx:pt idx="484">0.57721</cx:pt>
          <cx:pt idx="485">0.55800000000000005</cx:pt>
          <cx:pt idx="486">0.56484999999999996</cx:pt>
          <cx:pt idx="487">0.57747000000000004</cx:pt>
          <cx:pt idx="488">0.57635999999999998</cx:pt>
          <cx:pt idx="489">0.57650999999999997</cx:pt>
          <cx:pt idx="490">0.56928999999999996</cx:pt>
          <cx:pt idx="491">0.56903000000000004</cx:pt>
          <cx:pt idx="492">0.59909999999999997</cx:pt>
          <cx:pt idx="493">0.57089000000000001</cx:pt>
          <cx:pt idx="494">0.56381999999999999</cx:pt>
          <cx:pt idx="495">0.56713000000000002</cx:pt>
          <cx:pt idx="496">0.61926999999999999</cx:pt>
          <cx:pt idx="497">0.60196000000000005</cx:pt>
          <cx:pt idx="498">0.59909000000000001</cx:pt>
          <cx:pt idx="499">0.59304999999999997</cx:pt>
          <cx:pt idx="500">0.65951000000000004</cx:pt>
          <cx:pt idx="501">0.66161999999999999</cx:pt>
          <cx:pt idx="502">0.66222999999999999</cx:pt>
          <cx:pt idx="503">0.66678000000000004</cx:pt>
          <cx:pt idx="504">0.66769999999999996</cx:pt>
          <cx:pt idx="505">0.66518999999999995</cx:pt>
          <cx:pt idx="506">0.69257999999999997</cx:pt>
          <cx:pt idx="507">0.69499999999999995</cx:pt>
          <cx:pt idx="508">0.69425999999999999</cx:pt>
          <cx:pt idx="509">0.70370999999999995</cx:pt>
          <cx:pt idx="510">0.72745000000000004</cx:pt>
          <cx:pt idx="511">0.74068999999999996</cx:pt>
          <cx:pt idx="512">0.74394000000000005</cx:pt>
          <cx:pt idx="513">0.76759999999999995</cx:pt>
          <cx:pt idx="514">0.76529000000000003</cx:pt>
          <cx:pt idx="515">0.78019000000000005</cx:pt>
          <cx:pt idx="516">0.78010000000000002</cx:pt>
          <cx:pt idx="517">0.78734999999999999</cx:pt>
          <cx:pt idx="518">0.79625999999999997</cx:pt>
          <cx:pt idx="519">0.77068999999999999</cx:pt>
          <cx:pt idx="520">0.77695000000000003</cx:pt>
          <cx:pt idx="521">0.76705999999999996</cx:pt>
          <cx:pt idx="522">0.80742999999999998</cx:pt>
          <cx:pt idx="523">0.83364000000000005</cx:pt>
          <cx:pt idx="524">0.82440999999999998</cx:pt>
          <cx:pt idx="525">0.81118000000000001</cx:pt>
          <cx:pt idx="526">0.81113999999999997</cx:pt>
          <cx:pt idx="527">0.81613000000000002</cx:pt>
          <cx:pt idx="528">0.81842999999999999</cx:pt>
          <cx:pt idx="529">0.84501000000000004</cx:pt>
          <cx:pt idx="530">0.7994</cx:pt>
          <cx:pt idx="531">0.82437000000000005</cx:pt>
          <cx:pt idx="532">0.82213999999999998</cx:pt>
          <cx:pt idx="533">0.82854000000000005</cx:pt>
          <cx:pt idx="534">0.82454000000000005</cx:pt>
          <cx:pt idx="535">0.83016999999999996</cx:pt>
          <cx:pt idx="536">0.83021</cx:pt>
          <cx:pt idx="537">0.89041000000000003</cx:pt>
          <cx:pt idx="538">0.88561999999999996</cx:pt>
          <cx:pt idx="539">0.88951999999999998</cx:pt>
          <cx:pt idx="540">0.90924000000000005</cx:pt>
          <cx:pt idx="541">0.90647999999999995</cx:pt>
          <cx:pt idx="542">0.89065000000000005</cx:pt>
          <cx:pt idx="543">0.92156000000000005</cx:pt>
          <cx:pt idx="544">0.92432999999999998</cx:pt>
          <cx:pt idx="545">0.89815</cx:pt>
          <cx:pt idx="546">0.87500999999999995</cx:pt>
          <cx:pt idx="547">0.87873000000000001</cx:pt>
          <cx:pt idx="548">0.89049999999999996</cx:pt>
          <cx:pt idx="549">0.91405999999999998</cx:pt>
          <cx:pt idx="550">0.90625</cx:pt>
          <cx:pt idx="551">0.91673000000000004</cx:pt>
          <cx:pt idx="552">0.52261999999999997</cx:pt>
          <cx:pt idx="553">0.50644</cx:pt>
          <cx:pt idx="554">0.51759999999999995</cx:pt>
          <cx:pt idx="555">0.53042999999999996</cx:pt>
          <cx:pt idx="556">0.51404000000000005</cx:pt>
          <cx:pt idx="557">0.54117999999999999</cx:pt>
          <cx:pt idx="558">0.53763000000000005</cx:pt>
          <cx:pt idx="559">0.52912999999999999</cx:pt>
          <cx:pt idx="560">0.53486</cx:pt>
          <cx:pt idx="561">0.51683999999999997</cx:pt>
          <cx:pt idx="562">0.53213999999999995</cx:pt>
          <cx:pt idx="563">0.51161000000000001</cx:pt>
          <cx:pt idx="564">0.51315</cx:pt>
          <cx:pt idx="565">0.51258999999999999</cx:pt>
          <cx:pt idx="566">0.54847999999999997</cx:pt>
          <cx:pt idx="567">0.54359000000000002</cx:pt>
          <cx:pt idx="568">0.55413000000000001</cx:pt>
          <cx:pt idx="569">0.55449000000000004</cx:pt>
          <cx:pt idx="570">0.57382</cx:pt>
          <cx:pt idx="571">0.52880000000000005</cx:pt>
          <cx:pt idx="572">0.52829000000000004</cx:pt>
          <cx:pt idx="573">0.53049000000000002</cx:pt>
          <cx:pt idx="574">0.53232000000000002</cx:pt>
          <cx:pt idx="575">0.52881999999999996</cx:pt>
          <cx:pt idx="576">0.53708</cx:pt>
          <cx:pt idx="577">0.52856000000000003</cx:pt>
          <cx:pt idx="578">0.54110000000000003</cx:pt>
          <cx:pt idx="579">0.52134000000000003</cx:pt>
          <cx:pt idx="580">0.51815999999999995</cx:pt>
          <cx:pt idx="581">0.53217000000000003</cx:pt>
          <cx:pt idx="582">0.50532999999999995</cx:pt>
          <cx:pt idx="583">0.50241999999999998</cx:pt>
          <cx:pt idx="584">0.47423999999999999</cx:pt>
          <cx:pt idx="585">0.45446999999999999</cx:pt>
          <cx:pt idx="586">0.47027999999999998</cx:pt>
          <cx:pt idx="587">0.44417000000000001</cx:pt>
          <cx:pt idx="588">0.50044</cx:pt>
          <cx:pt idx="589">0.51653000000000004</cx:pt>
          <cx:pt idx="590">0.52136000000000005</cx:pt>
          <cx:pt idx="591">0.48560999999999999</cx:pt>
          <cx:pt idx="592">0.51827000000000001</cx:pt>
          <cx:pt idx="593">0.48393000000000003</cx:pt>
          <cx:pt idx="594">0.53940999999999995</cx:pt>
          <cx:pt idx="595">0.45622000000000001</cx:pt>
          <cx:pt idx="596">0.49679000000000001</cx:pt>
          <cx:pt idx="597">0.49034</cx:pt>
          <cx:pt idx="598">0.46869</cx:pt>
          <cx:pt idx="599">0.42285</cx:pt>
          <cx:pt idx="600">0.41386000000000001</cx:pt>
          <cx:pt idx="601">0.39276</cx:pt>
          <cx:pt idx="602">0.29513</cx:pt>
          <cx:pt idx="603">0.23014000000000001</cx:pt>
          <cx:pt idx="604">0.52763000000000004</cx:pt>
          <cx:pt idx="605">0.50505</cx:pt>
          <cx:pt idx="606">0.50699000000000005</cx:pt>
          <cx:pt idx="607">0.50788</cx:pt>
          <cx:pt idx="608">0.51459999999999995</cx:pt>
          <cx:pt idx="609">0.52134999999999998</cx:pt>
          <cx:pt idx="610">0.50117999999999996</cx:pt>
          <cx:pt idx="611">0.501</cx:pt>
          <cx:pt idx="612">0.50072000000000005</cx:pt>
          <cx:pt idx="613">0.50126999999999999</cx:pt>
          <cx:pt idx="614">0.52844000000000002</cx:pt>
          <cx:pt idx="615">0.53178999999999998</cx:pt>
          <cx:pt idx="616">0.51854999999999996</cx:pt>
          <cx:pt idx="617">0.50644</cx:pt>
          <cx:pt idx="618">0.50922000000000001</cx:pt>
          <cx:pt idx="619">0.53691</cx:pt>
          <cx:pt idx="620">0.54951000000000005</cx:pt>
          <cx:pt idx="621">0.56013000000000002</cx:pt>
          <cx:pt idx="622">0.55955999999999995</cx:pt>
          <cx:pt idx="623">0.53869</cx:pt>
          <cx:pt idx="624">0.57242999999999999</cx:pt>
          <cx:pt idx="625">0.57784999999999997</cx:pt>
          <cx:pt idx="626">0.60882000000000003</cx:pt>
          <cx:pt idx="627">0.58394000000000001</cx:pt>
          <cx:pt idx="628">0.59018000000000004</cx:pt>
          <cx:pt idx="629">0.58203000000000005</cx:pt>
          <cx:pt idx="630">0.59830000000000005</cx:pt>
          <cx:pt idx="631">0.58289000000000002</cx:pt>
          <cx:pt idx="632">0.60028000000000004</cx:pt>
          <cx:pt idx="633">0.53971999999999998</cx:pt>
          <cx:pt idx="634">0.56586999999999998</cx:pt>
          <cx:pt idx="635">0.56059000000000003</cx:pt>
          <cx:pt idx="636">0.56089</cx:pt>
          <cx:pt idx="637">0.57338999999999996</cx:pt>
          <cx:pt idx="638">0.58281000000000005</cx:pt>
          <cx:pt idx="639">0.56284999999999996</cx:pt>
          <cx:pt idx="640">0.55854999999999999</cx:pt>
          <cx:pt idx="641">0.56179999999999997</cx:pt>
          <cx:pt idx="642">0.54476000000000002</cx:pt>
          <cx:pt idx="643">0.56203999999999998</cx:pt>
          <cx:pt idx="644">0.56664999999999999</cx:pt>
          <cx:pt idx="645">0.56303000000000003</cx:pt>
          <cx:pt idx="646">0.5383</cx:pt>
          <cx:pt idx="647">0.51959</cx:pt>
          <cx:pt idx="648">0.5534</cx:pt>
          <cx:pt idx="649">0.54383999999999999</cx:pt>
          <cx:pt idx="650">0.53708</cx:pt>
          <cx:pt idx="651">0.54413999999999996</cx:pt>
          <cx:pt idx="652">0.52542999999999995</cx:pt>
          <cx:pt idx="653">0.51209000000000005</cx:pt>
          <cx:pt idx="654">0.52515999999999996</cx:pt>
          <cx:pt idx="655">0.56625999999999999</cx:pt>
          <cx:pt idx="656">0.57713999999999999</cx:pt>
          <cx:pt idx="657">0.56049000000000004</cx:pt>
          <cx:pt idx="658">0.41476000000000002</cx:pt>
          <cx:pt idx="659">0.43234</cx:pt>
          <cx:pt idx="660">0.45815</cx:pt>
          <cx:pt idx="661">0.46964</cx:pt>
          <cx:pt idx="662">0.43223</cx:pt>
          <cx:pt idx="663">0.47033000000000003</cx:pt>
          <cx:pt idx="664">0.49824000000000002</cx:pt>
          <cx:pt idx="665">0.52402000000000004</cx:pt>
          <cx:pt idx="666">0.52603999999999995</cx:pt>
          <cx:pt idx="667">0.55364999999999998</cx:pt>
          <cx:pt idx="668">0.43097999999999997</cx:pt>
          <cx:pt idx="669">0.46311000000000002</cx:pt>
          <cx:pt idx="670">0.38632</cx:pt>
          <cx:pt idx="671">0.39476</cx:pt>
          <cx:pt idx="672">0.38223000000000001</cx:pt>
          <cx:pt idx="673">0.41581000000000001</cx:pt>
          <cx:pt idx="674">0.41321000000000002</cx:pt>
          <cx:pt idx="675">0.44374999999999998</cx:pt>
          <cx:pt idx="676">0.53173999999999999</cx:pt>
          <cx:pt idx="677">0.59036999999999995</cx:pt>
          <cx:pt idx="678">0.62512000000000001</cx:pt>
          <cx:pt idx="679">0.53725999999999996</cx:pt>
          <cx:pt idx="680">0.54298999999999997</cx:pt>
          <cx:pt idx="681">0.62531000000000003</cx:pt>
          <cx:pt idx="682">0.65815999999999997</cx:pt>
          <cx:pt idx="683">0.58108000000000004</cx:pt>
          <cx:pt idx="684">0.59750999999999999</cx:pt>
          <cx:pt idx="685">0.57086000000000003</cx:pt>
          <cx:pt idx="686">0.63846999999999998</cx:pt>
          <cx:pt idx="687">0.67298999999999998</cx:pt>
          <cx:pt idx="688">0.56798999999999999</cx:pt>
          <cx:pt idx="689">0.50851000000000002</cx:pt>
          <cx:pt idx="690">0.58472000000000002</cx:pt>
          <cx:pt idx="691">0.51846999999999999</cx:pt>
          <cx:pt idx="692">0.54468000000000005</cx:pt>
          <cx:pt idx="693">0.61831000000000003</cx:pt>
          <cx:pt idx="694">0.61677999999999999</cx:pt>
          <cx:pt idx="695">0.71613000000000004</cx:pt>
          <cx:pt idx="696">0.71250000000000002</cx:pt>
          <cx:pt idx="697">0.70740999999999998</cx:pt>
          <cx:pt idx="698">0.73394000000000004</cx:pt>
          <cx:pt idx="699">0.73221999999999998</cx:pt>
          <cx:pt idx="700">0.752</cx:pt>
          <cx:pt idx="701">0.89512000000000003</cx:pt>
          <cx:pt idx="702">0.86138999999999999</cx:pt>
          <cx:pt idx="703">0.86977000000000004</cx:pt>
          <cx:pt idx="704">0.89120999999999995</cx:pt>
          <cx:pt idx="705">0.89158999999999999</cx:pt>
          <cx:pt idx="706">0.88915999999999995</cx:pt>
          <cx:pt idx="707">0.90071000000000001</cx:pt>
          <cx:pt idx="708">0.90444000000000002</cx:pt>
          <cx:pt idx="709">0.93384</cx:pt>
          <cx:pt idx="710">0.93276000000000003</cx:pt>
          <cx:pt idx="711">0.93505000000000005</cx:pt>
          <cx:pt idx="712">0.93852000000000002</cx:pt>
          <cx:pt idx="713">0.95603000000000005</cx:pt>
          <cx:pt idx="714">0.95757999999999999</cx:pt>
          <cx:pt idx="715">0.97594999999999998</cx:pt>
          <cx:pt idx="716">0.97452000000000005</cx:pt>
          <cx:pt idx="717">0.97979000000000005</cx:pt>
          <cx:pt idx="718">0.98385999999999996</cx:pt>
          <cx:pt idx="719">0.98094999999999999</cx:pt>
          <cx:pt idx="720">0.97911999999999999</cx:pt>
          <cx:pt idx="721">0.98853000000000002</cx:pt>
          <cx:pt idx="722">0.98212999999999995</cx:pt>
          <cx:pt idx="723">0.98485999999999996</cx:pt>
          <cx:pt idx="724">0.98750000000000004</cx:pt>
          <cx:pt idx="725">0.98789000000000005</cx:pt>
          <cx:pt idx="726">0.98619999999999997</cx:pt>
          <cx:pt idx="727">0.98492999999999997</cx:pt>
          <cx:pt idx="728">0.98075999999999997</cx:pt>
          <cx:pt idx="729">0.97751999999999994</cx:pt>
          <cx:pt idx="730">0.97063999999999995</cx:pt>
          <cx:pt idx="731">0.97587000000000002</cx:pt>
          <cx:pt idx="732">0.98024999999999995</cx:pt>
          <cx:pt idx="733">0.94364000000000003</cx:pt>
          <cx:pt idx="734">0.90886</cx:pt>
          <cx:pt idx="735">0.90888999999999998</cx:pt>
          <cx:pt idx="736">0.92754000000000003</cx:pt>
          <cx:pt idx="737">0.81633999999999995</cx:pt>
          <cx:pt idx="738">0.80645</cx:pt>
          <cx:pt idx="739">0.85502999999999996</cx:pt>
          <cx:pt idx="740">0.90842999999999996</cx:pt>
          <cx:pt idx="741">0.85707999999999995</cx:pt>
          <cx:pt idx="742">0.47844999999999999</cx:pt>
          <cx:pt idx="743">0.47186</cx:pt>
          <cx:pt idx="744">0.48399999999999999</cx:pt>
          <cx:pt idx="745">0.49203999999999998</cx:pt>
          <cx:pt idx="746">0.49130000000000001</cx:pt>
          <cx:pt idx="747">0.50004000000000004</cx:pt>
          <cx:pt idx="748">0.46089000000000002</cx:pt>
          <cx:pt idx="749">0.49184</cx:pt>
          <cx:pt idx="750">0.46939999999999998</cx:pt>
          <cx:pt idx="751">0.45978999999999998</cx:pt>
          <cx:pt idx="752">0.45918999999999999</cx:pt>
          <cx:pt idx="753">0.47716999999999998</cx:pt>
          <cx:pt idx="754">0.49560999999999999</cx:pt>
          <cx:pt idx="755">0.48737000000000003</cx:pt>
          <cx:pt idx="756">0.49553999999999998</cx:pt>
          <cx:pt idx="757">0.49008000000000002</cx:pt>
          <cx:pt idx="758">0.49485000000000001</cx:pt>
          <cx:pt idx="759">0.51576</cx:pt>
          <cx:pt idx="760">0.48005999999999999</cx:pt>
          <cx:pt idx="761">0.47066999999999998</cx:pt>
          <cx:pt idx="762">0.47302</cx:pt>
          <cx:pt idx="763">0.47262999999999999</cx:pt>
          <cx:pt idx="764">0.48188999999999999</cx:pt>
          <cx:pt idx="765">0.50238000000000005</cx:pt>
          <cx:pt idx="766">0.48752000000000001</cx:pt>
          <cx:pt idx="767">0.45027</cx:pt>
          <cx:pt idx="768">0.44954</cx:pt>
          <cx:pt idx="769">0.44913999999999998</cx:pt>
          <cx:pt idx="770">0.44066</cx:pt>
          <cx:pt idx="771">0.44885999999999998</cx:pt>
          <cx:pt idx="772">0.44932</cx:pt>
          <cx:pt idx="773">0.44711000000000001</cx:pt>
          <cx:pt idx="774">0.45755000000000001</cx:pt>
          <cx:pt idx="775">0.48618</cx:pt>
          <cx:pt idx="776">0.46742</cx:pt>
          <cx:pt idx="777">0.47978999999999999</cx:pt>
          <cx:pt idx="778">0.51837999999999995</cx:pt>
          <cx:pt idx="779">0.45185999999999998</cx:pt>
          <cx:pt idx="780">0.46788000000000002</cx:pt>
          <cx:pt idx="781">0.44085000000000002</cx:pt>
          <cx:pt idx="782">0.45132</cx:pt>
          <cx:pt idx="783">0.41886000000000001</cx:pt>
          <cx:pt idx="784">0.42426999999999998</cx:pt>
          <cx:pt idx="785">0.35299999999999998</cx:pt>
          <cx:pt idx="786">0.35659999999999997</cx:pt>
          <cx:pt idx="787">0.35054999999999997</cx:pt>
          <cx:pt idx="788">0.37125000000000002</cx:pt>
          <cx:pt idx="789">0.37998999999999999</cx:pt>
          <cx:pt idx="790">0.37696000000000002</cx:pt>
          <cx:pt idx="791">0.36298999999999998</cx:pt>
          <cx:pt idx="792">0.47527999999999998</cx:pt>
          <cx:pt idx="793">0.39982000000000001</cx:pt>
          <cx:pt idx="794">0.36137999999999998</cx:pt>
          <cx:pt idx="795">0.32713999999999999</cx:pt>
          <cx:pt idx="796">0.32539000000000001</cx:pt>
          <cx:pt idx="797">0.34741</cx:pt>
          <cx:pt idx="798">0.36388999999999999</cx:pt>
          <cx:pt idx="799">0.32311000000000001</cx:pt>
          <cx:pt idx="800">0.26072000000000001</cx:pt>
          <cx:pt idx="801">0.29181000000000001</cx:pt>
          <cx:pt idx="802">0.25813999999999998</cx:pt>
          <cx:pt idx="803">0.25747999999999999</cx:pt>
          <cx:pt idx="804">0.25455</cx:pt>
          <cx:pt idx="805">0.27054</cx:pt>
          <cx:pt idx="806">0.27600000000000002</cx:pt>
          <cx:pt idx="807">0.24273</cx:pt>
          <cx:pt idx="808">0.20866999999999999</cx:pt>
          <cx:pt idx="809">0.20751</cx:pt>
          <cx:pt idx="810">0.21423</cx:pt>
          <cx:pt idx="811">0.18942000000000001</cx:pt>
          <cx:pt idx="812">0.18836</cx:pt>
          <cx:pt idx="813">0.14441999999999999</cx:pt>
          <cx:pt idx="814">0.13253999999999999</cx:pt>
          <cx:pt idx="815">0.14798</cx:pt>
          <cx:pt idx="816">0.47616999999999998</cx:pt>
          <cx:pt idx="817">0.47139999999999999</cx:pt>
          <cx:pt idx="818">0.46261999999999998</cx:pt>
          <cx:pt idx="819">0.47683999999999999</cx:pt>
          <cx:pt idx="820">0.45201000000000002</cx:pt>
          <cx:pt idx="821">0.45146999999999998</cx:pt>
          <cx:pt idx="822">0.47531000000000001</cx:pt>
          <cx:pt idx="823">0.48430000000000001</cx:pt>
          <cx:pt idx="824">0.48597000000000001</cx:pt>
          <cx:pt idx="825">0.46262999999999999</cx:pt>
          <cx:pt idx="826">0.4667</cx:pt>
          <cx:pt idx="827">0.45810000000000001</cx:pt>
          <cx:pt idx="828">0.44840000000000002</cx:pt>
          <cx:pt idx="829">0.45106000000000002</cx:pt>
          <cx:pt idx="830">0.45373000000000002</cx:pt>
          <cx:pt idx="831">0.47128999999999999</cx:pt>
          <cx:pt idx="832">0.47671999999999998</cx:pt>
          <cx:pt idx="833">0.48737000000000003</cx:pt>
          <cx:pt idx="834">0.46539999999999998</cx:pt>
          <cx:pt idx="835">0.48298000000000002</cx:pt>
          <cx:pt idx="836">0.49124000000000001</cx:pt>
          <cx:pt idx="837">0.48741000000000001</cx:pt>
          <cx:pt idx="838">0.48763000000000001</cx:pt>
          <cx:pt idx="839">0.52861999999999998</cx:pt>
          <cx:pt idx="840">0.53729000000000005</cx:pt>
          <cx:pt idx="841">0.52315999999999996</cx:pt>
          <cx:pt idx="842">0.53556000000000004</cx:pt>
          <cx:pt idx="843">0.45385999999999999</cx:pt>
          <cx:pt idx="844">0.46242</cx:pt>
          <cx:pt idx="845">0.45266000000000001</cx:pt>
          <cx:pt idx="846">0.44718000000000002</cx:pt>
          <cx:pt idx="847">0.49275999999999998</cx:pt>
          <cx:pt idx="848">0.47643000000000002</cx:pt>
          <cx:pt idx="849">0.41724</cx:pt>
          <cx:pt idx="850">0.40294999999999997</cx:pt>
          <cx:pt idx="851">0.41915000000000002</cx:pt>
          <cx:pt idx="852">0.40066000000000002</cx:pt>
          <cx:pt idx="853">0.43948999999999999</cx:pt>
          <cx:pt idx="854">0.44074000000000002</cx:pt>
          <cx:pt idx="855">0.3931</cx:pt>
          <cx:pt idx="856">0.38836999999999999</cx:pt>
          <cx:pt idx="857">0.39044000000000001</cx:pt>
          <cx:pt idx="858">0.39295000000000002</cx:pt>
          <cx:pt idx="859">0.40397</cx:pt>
          <cx:pt idx="860">0.44506000000000001</cx:pt>
          <cx:pt idx="861">0.49547000000000002</cx:pt>
          <cx:pt idx="862">0.42947999999999997</cx:pt>
          <cx:pt idx="863">0.44403999999999999</cx:pt>
          <cx:pt idx="864">0.41638999999999998</cx:pt>
          <cx:pt idx="865">0.36048000000000002</cx:pt>
          <cx:pt idx="866">0.42008000000000001</cx:pt>
          <cx:pt idx="867">0.43403999999999998</cx:pt>
          <cx:pt idx="868">0.47972999999999999</cx:pt>
          <cx:pt idx="869">0.49012</cx:pt>
          <cx:pt idx="870">0.47749000000000003</cx:pt>
          <cx:pt idx="871">0.47647</cx:pt>
          <cx:pt idx="872">0.46089000000000002</cx:pt>
          <cx:pt idx="873">0.49762000000000001</cx:pt>
          <cx:pt idx="874">0.40881000000000001</cx:pt>
          <cx:pt idx="875">0.44489000000000001</cx:pt>
          <cx:pt idx="876">0.37970999999999999</cx:pt>
          <cx:pt idx="877">0.44655</cx:pt>
          <cx:pt idx="878">0.37159999999999999</cx:pt>
          <cx:pt idx="879">0.34804000000000002</cx:pt>
          <cx:pt idx="880">0.37608999999999998</cx:pt>
          <cx:pt idx="881">0.37212000000000001</cx:pt>
          <cx:pt idx="882">0.40081</cx:pt>
          <cx:pt idx="883">0.35359000000000002</cx:pt>
          <cx:pt idx="884">0.31705</cx:pt>
          <cx:pt idx="885">0.29743000000000003</cx:pt>
          <cx:pt idx="886">0.30397999999999997</cx:pt>
          <cx:pt idx="887">0.28905999999999998</cx:pt>
          <cx:pt idx="888">0.29582999999999998</cx:pt>
          <cx:pt idx="889">0.30491000000000001</cx:pt>
          <cx:pt idx="890">0.36660999999999999</cx:pt>
          <cx:pt idx="891">0.38324999999999998</cx:pt>
          <cx:pt idx="892">0.36957000000000001</cx:pt>
          <cx:pt idx="893">0.34860000000000002</cx:pt>
          <cx:pt idx="894">0.27334000000000003</cx:pt>
          <cx:pt idx="895">0.29774</cx:pt>
          <cx:pt idx="896">0.26982</cx:pt>
          <cx:pt idx="897">0.26590999999999998</cx:pt>
          <cx:pt idx="898">0.27822999999999998</cx:pt>
          <cx:pt idx="899">0.28481000000000001</cx:pt>
          <cx:pt idx="900">0.38059999999999999</cx:pt>
          <cx:pt idx="901">0.47392000000000001</cx:pt>
          <cx:pt idx="902">0.47816999999999998</cx:pt>
          <cx:pt idx="903">0.47949999999999998</cx:pt>
          <cx:pt idx="904">0.48609000000000002</cx:pt>
          <cx:pt idx="905">0.47059000000000001</cx:pt>
          <cx:pt idx="906">0.43898999999999999</cx:pt>
          <cx:pt idx="907">0.42449999999999999</cx:pt>
          <cx:pt idx="908">0.42037000000000002</cx:pt>
          <cx:pt idx="909">0.43458999999999998</cx:pt>
          <cx:pt idx="910">0.42041000000000001</cx:pt>
          <cx:pt idx="911">0.40411000000000002</cx:pt>
          <cx:pt idx="912">0.41702</cx:pt>
          <cx:pt idx="913">0.42436000000000001</cx:pt>
          <cx:pt idx="914">0.40888000000000002</cx:pt>
          <cx:pt idx="915">0.45101000000000002</cx:pt>
          <cx:pt idx="916">0.39928999999999998</cx:pt>
          <cx:pt idx="917">0.45371</cx:pt>
          <cx:pt idx="918">0.40554000000000001</cx:pt>
          <cx:pt idx="919">0.45083000000000001</cx:pt>
          <cx:pt idx="920">0.40745999999999999</cx:pt>
          <cx:pt idx="921">0.37513000000000002</cx:pt>
          <cx:pt idx="922">0.37525999999999998</cx:pt>
          <cx:pt idx="923">0.38708999999999999</cx:pt>
          <cx:pt idx="924">0.37339</cx:pt>
          <cx:pt idx="925">0.37153999999999998</cx:pt>
          <cx:pt idx="926">0.35665000000000002</cx:pt>
          <cx:pt idx="927">0.37956000000000001</cx:pt>
          <cx:pt idx="928">0.37513000000000002</cx:pt>
          <cx:pt idx="929">0.37504999999999999</cx:pt>
          <cx:pt idx="930">0.34725</cx:pt>
          <cx:pt idx="931">0.33626</cx:pt>
          <cx:pt idx="932">0.33829999999999999</cx:pt>
          <cx:pt idx="933">0.33282</cx:pt>
          <cx:pt idx="934">0.27211999999999997</cx:pt>
          <cx:pt idx="935">0.27650000000000002</cx:pt>
          <cx:pt idx="936">0.34068999999999999</cx:pt>
          <cx:pt idx="937">0.31056</cx:pt>
          <cx:pt idx="938">0.3301</cx:pt>
          <cx:pt idx="939">0.34001999999999999</cx:pt>
          <cx:pt idx="940">0.32962000000000002</cx:pt>
          <cx:pt idx="941">0.34292</cx:pt>
          <cx:pt idx="942">0.32162000000000002</cx:pt>
          <cx:pt idx="943">0.33167000000000002</cx:pt>
          <cx:pt idx="944">0.32250000000000001</cx:pt>
          <cx:pt idx="945">0.29702000000000001</cx:pt>
          <cx:pt idx="946">0.30925999999999998</cx:pt>
          <cx:pt idx="947">0.30852000000000002</cx:pt>
          <cx:pt idx="948">0.30665999999999999</cx:pt>
          <cx:pt idx="949">0.29931999999999997</cx:pt>
          <cx:pt idx="950">0.33405000000000001</cx:pt>
          <cx:pt idx="951">0.26266</cx:pt>
          <cx:pt idx="952">0.23547000000000001</cx:pt>
          <cx:pt idx="953">0.25396000000000002</cx:pt>
          <cx:pt idx="954">0.29502</cx:pt>
          <cx:pt idx="955">0.22917000000000001</cx:pt>
          <cx:pt idx="956">0.30349999999999999</cx:pt>
          <cx:pt idx="957">0.29271999999999998</cx:pt>
          <cx:pt idx="958">0.27548</cx:pt>
          <cx:pt idx="959">0.27981</cx:pt>
          <cx:pt idx="960">0.23388999999999999</cx:pt>
          <cx:pt idx="961">0.28832999999999998</cx:pt>
          <cx:pt idx="962">0.22575999999999999</cx:pt>
          <cx:pt idx="963">0.23313</cx:pt>
          <cx:pt idx="964">0.34638999999999998</cx:pt>
          <cx:pt idx="965">0.20169999999999999</cx:pt>
          <cx:pt idx="966">0.36018</cx:pt>
          <cx:pt idx="967">0.36223</cx:pt>
          <cx:pt idx="968">0.35826999999999998</cx:pt>
          <cx:pt idx="969">0.43791999999999998</cx:pt>
          <cx:pt idx="970">0.42488999999999999</cx:pt>
          <cx:pt idx="971">0.42542999999999997</cx:pt>
          <cx:pt idx="972">0.25779999999999997</cx:pt>
          <cx:pt idx="973">0.48585</cx:pt>
          <cx:pt idx="974">0.47382000000000002</cx:pt>
          <cx:pt idx="975">0.46948000000000001</cx:pt>
          <cx:pt idx="976">0.47878999999999999</cx:pt>
          <cx:pt idx="977">0.49231000000000003</cx:pt>
          <cx:pt idx="978">0.45992</cx:pt>
          <cx:pt idx="979">0.46245999999999998</cx:pt>
          <cx:pt idx="980">0.43912000000000001</cx:pt>
          <cx:pt idx="981">0.43093999999999999</cx:pt>
          <cx:pt idx="982">0.42341000000000001</cx:pt>
          <cx:pt idx="983">0.47588999999999998</cx:pt>
          <cx:pt idx="984">0.45306000000000002</cx:pt>
          <cx:pt idx="985">0.46750999999999998</cx:pt>
          <cx:pt idx="986">0.48207</cx:pt>
          <cx:pt idx="987">0.49199999999999999</cx:pt>
          <cx:pt idx="988">0.49397000000000002</cx:pt>
          <cx:pt idx="989">0.48261999999999999</cx:pt>
          <cx:pt idx="990">0.46588000000000002</cx:pt>
          <cx:pt idx="991">0.47189999999999999</cx:pt>
          <cx:pt idx="992">0.44455</cx:pt>
          <cx:pt idx="993">0.42642000000000002</cx:pt>
          <cx:pt idx="994">0.42687000000000003</cx:pt>
          <cx:pt idx="995">0.44112000000000001</cx:pt>
          <cx:pt idx="996">0.45611000000000002</cx:pt>
          <cx:pt idx="997">0.46065</cx:pt>
          <cx:pt idx="998">0.46937000000000001</cx:pt>
          <cx:pt idx="999">0.48183999999999999</cx:pt>
          <cx:pt idx="1000">0.43371999999999999</cx:pt>
          <cx:pt idx="1001">0.50895000000000001</cx:pt>
          <cx:pt idx="1002">0.50478999999999996</cx:pt>
          <cx:pt idx="1003">0.54063000000000005</cx:pt>
          <cx:pt idx="1004">0.51424999999999998</cx:pt>
          <cx:pt idx="1005">0.52844999999999998</cx:pt>
          <cx:pt idx="1006">0.51639999999999997</cx:pt>
          <cx:pt idx="1007">0.53929000000000005</cx:pt>
          <cx:pt idx="1008">0.51317999999999997</cx:pt>
          <cx:pt idx="1009">0.49897000000000002</cx:pt>
          <cx:pt idx="1010">0.47763</cx:pt>
          <cx:pt idx="1011">0.48380000000000001</cx:pt>
          <cx:pt idx="1012">0.48482999999999998</cx:pt>
          <cx:pt idx="1013">0.50056</cx:pt>
          <cx:pt idx="1014">0.45918999999999999</cx:pt>
          <cx:pt idx="1015">0.47344000000000003</cx:pt>
          <cx:pt idx="1016">0.44167000000000001</cx:pt>
          <cx:pt idx="1017">0.46953</cx:pt>
          <cx:pt idx="1018">0.50629000000000002</cx:pt>
          <cx:pt idx="1019">0.48393999999999998</cx:pt>
          <cx:pt idx="1020">0.46872000000000003</cx:pt>
          <cx:pt idx="1021">0.46021000000000001</cx:pt>
          <cx:pt idx="1022">0.49776999999999999</cx:pt>
          <cx:pt idx="1023">0.5111</cx:pt>
          <cx:pt idx="1024">0.48462</cx:pt>
          <cx:pt idx="1025">0.46189000000000002</cx:pt>
          <cx:pt idx="1026">0.42024</cx:pt>
          <cx:pt idx="1027">0.38475999999999999</cx:pt>
          <cx:pt idx="1028">0.39827000000000001</cx:pt>
          <cx:pt idx="1029">0.35202</cx:pt>
          <cx:pt idx="1030">0.38107000000000002</cx:pt>
          <cx:pt idx="1031">0.31806000000000001</cx:pt>
          <cx:pt idx="1032">0.34099000000000002</cx:pt>
          <cx:pt idx="1033">0.34928999999999999</cx:pt>
          <cx:pt idx="1034">0.38635000000000003</cx:pt>
          <cx:pt idx="1035">0.39537</cx:pt>
          <cx:pt idx="1036">0.45466000000000001</cx:pt>
          <cx:pt idx="1037">0.38217000000000001</cx:pt>
          <cx:pt idx="1038">0.34001999999999999</cx:pt>
          <cx:pt idx="1039">0.33994000000000002</cx:pt>
          <cx:pt idx="1040">0.35172999999999999</cx:pt>
          <cx:pt idx="1041">0.47138999999999998</cx:pt>
          <cx:pt idx="1042">0.46494999999999997</cx:pt>
          <cx:pt idx="1043">0.45023000000000002</cx:pt>
          <cx:pt idx="1044">0.46316000000000002</cx:pt>
          <cx:pt idx="1045">0.44733000000000001</cx:pt>
          <cx:pt idx="1046">0.47027999999999998</cx:pt>
          <cx:pt idx="1047">0.46917999999999999</cx:pt>
          <cx:pt idx="1048">0.46567999999999998</cx:pt>
          <cx:pt idx="1049">0.46013999999999999</cx:pt>
          <cx:pt idx="1050">0.47047</cx:pt>
          <cx:pt idx="1051">0.48825000000000002</cx:pt>
          <cx:pt idx="1052">0.48855999999999999</cx:pt>
          <cx:pt idx="1053">0.48321999999999998</cx:pt>
          <cx:pt idx="1054">0.48028999999999999</cx:pt>
          <cx:pt idx="1055">0.49381000000000003</cx:pt>
          <cx:pt idx="1056">0.4924</cx:pt>
          <cx:pt idx="1057">0.48877999999999999</cx:pt>
          <cx:pt idx="1058">0.47796</cx:pt>
          <cx:pt idx="1059">0.48248000000000002</cx:pt>
          <cx:pt idx="1060">0.51800000000000002</cx:pt>
          <cx:pt idx="1061">0.50266</cx:pt>
          <cx:pt idx="1062">0.497</cx:pt>
          <cx:pt idx="1063">0.50839999999999996</cx:pt>
          <cx:pt idx="1064">0.54103999999999997</cx:pt>
          <cx:pt idx="1065">0.52505000000000002</cx:pt>
          <cx:pt idx="1066">0.55184</cx:pt>
          <cx:pt idx="1067">0.55584</cx:pt>
          <cx:pt idx="1068">0.51831000000000005</cx:pt>
          <cx:pt idx="1069">0.51265000000000005</cx:pt>
          <cx:pt idx="1070">0.54052</cx:pt>
          <cx:pt idx="1071">0.58042000000000005</cx:pt>
          <cx:pt idx="1072">0.59909999999999997</cx:pt>
          <cx:pt idx="1073">0.61504000000000003</cx:pt>
          <cx:pt idx="1074">0.61568000000000001</cx:pt>
          <cx:pt idx="1075">0.61902999999999997</cx:pt>
          <cx:pt idx="1076">0.59524999999999995</cx:pt>
          <cx:pt idx="1077">0.59408000000000005</cx:pt>
          <cx:pt idx="1078">0.63653999999999999</cx:pt>
          <cx:pt idx="1079">0.65513999999999994</cx:pt>
          <cx:pt idx="1080">0.67818000000000001</cx:pt>
          <cx:pt idx="1081">0.66878000000000004</cx:pt>
          <cx:pt idx="1082">0.69067999999999996</cx:pt>
          <cx:pt idx="1083">0.68774000000000002</cx:pt>
          <cx:pt idx="1084">0.69513999999999998</cx:pt>
          <cx:pt idx="1085">0.68128</cx:pt>
          <cx:pt idx="1086">0.67318999999999996</cx:pt>
          <cx:pt idx="1087">0.67445999999999995</cx:pt>
          <cx:pt idx="1088">0.69940999999999998</cx:pt>
          <cx:pt idx="1089">0.66886000000000001</cx:pt>
          <cx:pt idx="1090">0.67422000000000004</cx:pt>
          <cx:pt idx="1091">0.65568000000000004</cx:pt>
          <cx:pt idx="1092">0.67379999999999995</cx:pt>
          <cx:pt idx="1093">0.73253000000000001</cx:pt>
          <cx:pt idx="1094">0.73360000000000003</cx:pt>
          <cx:pt idx="1095">0.75417000000000001</cx:pt>
          <cx:pt idx="1096">0.76978000000000002</cx:pt>
          <cx:pt idx="1097">0.77398</cx:pt>
          <cx:pt idx="1098">0.75249999999999995</cx:pt>
          <cx:pt idx="1099">0.79690000000000005</cx:pt>
          <cx:pt idx="1100">0.78856000000000004</cx:pt>
          <cx:pt idx="1101">0.75590000000000002</cx:pt>
          <cx:pt idx="1102">0.77092000000000005</cx:pt>
          <cx:pt idx="1103">0.74658000000000002</cx:pt>
          <cx:pt idx="1104">0.86833000000000005</cx:pt>
          <cx:pt idx="1105">0.87694000000000005</cx:pt>
          <cx:pt idx="1106">0.51432</cx:pt>
          <cx:pt idx="1107">0.51654</cx:pt>
          <cx:pt idx="1108">0.51629999999999998</cx:pt>
          <cx:pt idx="1109">0.50512999999999997</cx:pt>
          <cx:pt idx="1110">0.51266</cx:pt>
          <cx:pt idx="1111">0.5252</cx:pt>
          <cx:pt idx="1112">0.53234000000000004</cx:pt>
          <cx:pt idx="1113">0.50100999999999996</cx:pt>
          <cx:pt idx="1114">0.45700000000000002</cx:pt>
          <cx:pt idx="1115">0.52900000000000003</cx:pt>
          <cx:pt idx="1116">0.53698999999999997</cx:pt>
          <cx:pt idx="1117">0.50000999999999995</cx:pt>
          <cx:pt idx="1118">0.52085000000000004</cx:pt>
          <cx:pt idx="1119">0.53334000000000004</cx:pt>
          <cx:pt idx="1120">0.55567999999999995</cx:pt>
          <cx:pt idx="1121">0.52524000000000004</cx:pt>
          <cx:pt idx="1122">0.50173000000000001</cx:pt>
          <cx:pt idx="1123">0.54405999999999999</cx:pt>
          <cx:pt idx="1124">0.54600000000000004</cx:pt>
          <cx:pt idx="1125">0.51341999999999999</cx:pt>
          <cx:pt idx="1126">0.51136000000000004</cx:pt>
          <cx:pt idx="1127">0.51680000000000004</cx:pt>
          <cx:pt idx="1128">0.51898</cx:pt>
          <cx:pt idx="1129">0.55376999999999998</cx:pt>
          <cx:pt idx="1130">0.58257000000000003</cx:pt>
          <cx:pt idx="1131">0.56154999999999999</cx:pt>
          <cx:pt idx="1132">0.55681999999999998</cx:pt>
          <cx:pt idx="1133">0.56303999999999998</cx:pt>
          <cx:pt idx="1134">0.62941999999999998</cx:pt>
          <cx:pt idx="1135">0.59692999999999996</cx:pt>
          <cx:pt idx="1136">0.60396000000000005</cx:pt>
          <cx:pt idx="1137">0.62212999999999996</cx:pt>
          <cx:pt idx="1138">0.62041000000000002</cx:pt>
          <cx:pt idx="1139">0.63073999999999997</cx:pt>
          <cx:pt idx="1140">0.65239999999999998</cx:pt>
          <cx:pt idx="1141">0.62494000000000005</cx:pt>
          <cx:pt idx="1142">0.64290000000000003</cx:pt>
          <cx:pt idx="1143">0.63304000000000005</cx:pt>
          <cx:pt idx="1144">0.63334000000000001</cx:pt>
          <cx:pt idx="1145">0.62917000000000001</cx:pt>
          <cx:pt idx="1146">0.64044999999999996</cx:pt>
          <cx:pt idx="1147">0.62404000000000004</cx:pt>
          <cx:pt idx="1148">0.48665000000000003</cx:pt>
          <cx:pt idx="1149">0.48637999999999998</cx:pt>
          <cx:pt idx="1150">0.48104000000000002</cx:pt>
          <cx:pt idx="1151">0.49042999999999998</cx:pt>
          <cx:pt idx="1152">0.48807</cx:pt>
          <cx:pt idx="1153">0.43769999999999998</cx:pt>
          <cx:pt idx="1154">0.41433999999999999</cx:pt>
          <cx:pt idx="1155">0.41177999999999998</cx:pt>
          <cx:pt idx="1156">0.40690999999999999</cx:pt>
          <cx:pt idx="1157">0.38735000000000003</cx:pt>
          <cx:pt idx="1158">0.56008000000000002</cx:pt>
          <cx:pt idx="1159">0.58492999999999995</cx:pt>
          <cx:pt idx="1160">0.56620000000000004</cx:pt>
          <cx:pt idx="1161">0.54037999999999997</cx:pt>
          <cx:pt idx="1162">0.53866999999999998</cx:pt>
          <cx:pt idx="1163">0.55396000000000001</cx:pt>
          <cx:pt idx="1164">0.59118999999999999</cx:pt>
          <cx:pt idx="1165">0.60631999999999997</cx:pt>
          <cx:pt idx="1166">0.59353999999999996</cx:pt>
          <cx:pt idx="1167">0.61778</cx:pt>
          <cx:pt idx="1168">0.51597999999999999</cx:pt>
          <cx:pt idx="1169">0.54737000000000002</cx:pt>
          <cx:pt idx="1170">0.56737000000000004</cx:pt>
          <cx:pt idx="1171">0.51553000000000004</cx:pt>
          <cx:pt idx="1172">0.41715000000000002</cx:pt>
          <cx:pt idx="1173">0.37768000000000002</cx:pt>
          <cx:pt idx="1174">0.46618999999999999</cx:pt>
          <cx:pt idx="1175">0.41857</cx:pt>
          <cx:pt idx="1176">0.40389000000000003</cx:pt>
          <cx:pt idx="1177">0.442</cx:pt>
          <cx:pt idx="1178">0.52312000000000003</cx:pt>
          <cx:pt idx="1179">0.56115000000000004</cx:pt>
          <cx:pt idx="1180">0.48426999999999998</cx:pt>
          <cx:pt idx="1181">0.53081</cx:pt>
          <cx:pt idx="1182">0.50666</cx:pt>
          <cx:pt idx="1183">0.52873999999999999</cx:pt>
          <cx:pt idx="1184">0.50605</cx:pt>
          <cx:pt idx="1185">0.49915999999999999</cx:pt>
          <cx:pt idx="1186">0.49833</cx:pt>
          <cx:pt idx="1187">0.49868000000000001</cx:pt>
          <cx:pt idx="1188">0.49875999999999998</cx:pt>
          <cx:pt idx="1189">0.47824</cx:pt>
          <cx:pt idx="1190">0.48370000000000002</cx:pt>
          <cx:pt idx="1191">0.48293999999999998</cx:pt>
          <cx:pt idx="1192">0.48353000000000002</cx:pt>
          <cx:pt idx="1193">0.49811</cx:pt>
          <cx:pt idx="1194">0.51048000000000004</cx:pt>
          <cx:pt idx="1195">0.47861999999999999</cx:pt>
          <cx:pt idx="1196">0.46833000000000002</cx:pt>
          <cx:pt idx="1197">0.47538000000000002</cx:pt>
          <cx:pt idx="1198">0.49802999999999997</cx:pt>
          <cx:pt idx="1199">0.48230000000000001</cx:pt>
          <cx:pt idx="1200">0.47656999999999999</cx:pt>
          <cx:pt idx="1201">0.51773000000000002</cx:pt>
          <cx:pt idx="1202">0.50143000000000004</cx:pt>
          <cx:pt idx="1203">0.54415999999999998</cx:pt>
          <cx:pt idx="1204">0.54220999999999997</cx:pt>
          <cx:pt idx="1205">0.54986000000000002</cx:pt>
          <cx:pt idx="1206">0.54215999999999998</cx:pt>
          <cx:pt idx="1207">0.56006</cx:pt>
          <cx:pt idx="1208">0.58562000000000003</cx:pt>
          <cx:pt idx="1209">0.58782000000000001</cx:pt>
          <cx:pt idx="1210">0.60019</cx:pt>
          <cx:pt idx="1211">0.54957</cx:pt>
          <cx:pt idx="1212">0.47899999999999998</cx:pt>
          <cx:pt idx="1213">0.48121999999999998</cx:pt>
          <cx:pt idx="1214">0.46412999999999999</cx:pt>
          <cx:pt idx="1215">0.44447999999999999</cx:pt>
          <cx:pt idx="1216">0.42910999999999999</cx:pt>
          <cx:pt idx="1217">0.42409999999999998</cx:pt>
          <cx:pt idx="1218">0.42766999999999999</cx:pt>
          <cx:pt idx="1219">0.39367999999999997</cx:pt>
          <cx:pt idx="1220">0.38603999999999999</cx:pt>
          <cx:pt idx="1221">0.44331999999999999</cx:pt>
          <cx:pt idx="1222">0.44800000000000001</cx:pt>
          <cx:pt idx="1223">0.41132000000000002</cx:pt>
          <cx:pt idx="1224">0.39709</cx:pt>
          <cx:pt idx="1225">0.39360000000000001</cx:pt>
          <cx:pt idx="1226">0.39152999999999999</cx:pt>
          <cx:pt idx="1227">0.41771999999999998</cx:pt>
          <cx:pt idx="1228">0.40083000000000002</cx:pt>
          <cx:pt idx="1229">0.40536</cx:pt>
          <cx:pt idx="1230">0.32715</cx:pt>
          <cx:pt idx="1231">0.36915999999999999</cx:pt>
          <cx:pt idx="1232">0.43353999999999998</cx:pt>
          <cx:pt idx="1233">0.33015</cx:pt>
          <cx:pt idx="1234">0.34211999999999998</cx:pt>
          <cx:pt idx="1235">0.32125999999999999</cx:pt>
          <cx:pt idx="1236">0.33413999999999999</cx:pt>
          <cx:pt idx="1237">0.32146999999999998</cx:pt>
          <cx:pt idx="1238">0.32573999999999997</cx:pt>
          <cx:pt idx="1239">0.31176999999999999</cx:pt>
          <cx:pt idx="1240">0.30981999999999998</cx:pt>
          <cx:pt idx="1241">0.31207000000000001</cx:pt>
          <cx:pt idx="1242">0.51895999999999998</cx:pt>
          <cx:pt idx="1243">0.50775000000000003</cx:pt>
          <cx:pt idx="1244">0.49912000000000001</cx:pt>
          <cx:pt idx="1245">0.49459999999999998</cx:pt>
          <cx:pt idx="1246">0.47583999999999999</cx:pt>
          <cx:pt idx="1247">0.49014000000000002</cx:pt>
          <cx:pt idx="1248">0.51576999999999995</cx:pt>
          <cx:pt idx="1249">0.51097999999999999</cx:pt>
          <cx:pt idx="1250">0.50636000000000003</cx:pt>
          <cx:pt idx="1251">0.48820999999999998</cx:pt>
          <cx:pt idx="1252">0.48759999999999998</cx:pt>
          <cx:pt idx="1253">0.47089999999999999</cx:pt>
          <cx:pt idx="1254">0.46861000000000003</cx:pt>
          <cx:pt idx="1255">0.48364000000000001</cx:pt>
          <cx:pt idx="1256">0.45519999999999999</cx:pt>
          <cx:pt idx="1257">0.44868999999999998</cx:pt>
          <cx:pt idx="1258">0.44468999999999997</cx:pt>
          <cx:pt idx="1259">0.43935000000000002</cx:pt>
          <cx:pt idx="1260">0.44035000000000002</cx:pt>
          <cx:pt idx="1261">0.42924000000000001</cx:pt>
          <cx:pt idx="1262">0.42513000000000001</cx:pt>
          <cx:pt idx="1263">0.39040000000000002</cx:pt>
          <cx:pt idx="1264">0</cx:pt>
          <cx:pt idx="1265">0.40331</cx:pt>
          <cx:pt idx="1266">0.41382000000000002</cx:pt>
          <cx:pt idx="1267">0.46018999999999999</cx:pt>
          <cx:pt idx="1268">0.44256000000000001</cx:pt>
          <cx:pt idx="1269">0.44685999999999998</cx:pt>
          <cx:pt idx="1270">0.44546000000000002</cx:pt>
          <cx:pt idx="1271">0.43163000000000001</cx:pt>
          <cx:pt idx="1272">0.43775999999999998</cx:pt>
          <cx:pt idx="1273">0.44235000000000002</cx:pt>
          <cx:pt idx="1274">0.45132</cx:pt>
          <cx:pt idx="1275">0.48079</cx:pt>
          <cx:pt idx="1276">0.46749000000000002</cx:pt>
          <cx:pt idx="1277">0.47648000000000001</cx:pt>
          <cx:pt idx="1278">0.47155999999999998</cx:pt>
          <cx:pt idx="1279">0.48038999999999998</cx:pt>
          <cx:pt idx="1280">0.43384</cx:pt>
          <cx:pt idx="1281">0.38672000000000001</cx:pt>
          <cx:pt idx="1282">0.45617999999999997</cx:pt>
          <cx:pt idx="1283">0.47987000000000002</cx:pt>
          <cx:pt idx="1284">0.57738999999999996</cx:pt>
          <cx:pt idx="1285">0.60353999999999997</cx:pt>
          <cx:pt idx="1286">0.55717000000000005</cx:pt>
          <cx:pt idx="1287">0.44445000000000001</cx:pt>
          <cx:pt idx="1288">0.49484</cx:pt>
          <cx:pt idx="1289">0.50085000000000002</cx:pt>
          <cx:pt idx="1290">0.49299999999999999</cx:pt>
          <cx:pt idx="1291">0.48070000000000002</cx:pt>
          <cx:pt idx="1292">0.48773</cx:pt>
          <cx:pt idx="1293">0.46218999999999999</cx:pt>
          <cx:pt idx="1294">0.47560000000000002</cx:pt>
          <cx:pt idx="1295">0.57049000000000005</cx:pt>
          <cx:pt idx="1296">0.58447000000000005</cx:pt>
          <cx:pt idx="1297">0.58206000000000002</cx:pt>
          <cx:pt idx="1298">0.59167000000000003</cx:pt>
          <cx:pt idx="1299">0.56759999999999999</cx:pt>
          <cx:pt idx="1300">0.57901999999999998</cx:pt>
          <cx:pt idx="1301">0.47866999999999998</cx:pt>
          <cx:pt idx="1302">0.47891</cx:pt>
          <cx:pt idx="1303">0.49854999999999999</cx:pt>
          <cx:pt idx="1304">0.48451</cx:pt>
          <cx:pt idx="1305">0.49762000000000001</cx:pt>
          <cx:pt idx="1306">0.49708000000000002</cx:pt>
          <cx:pt idx="1307">0.48138999999999998</cx:pt>
          <cx:pt idx="1308">0.52173000000000003</cx:pt>
          <cx:pt idx="1309">0.51165000000000005</cx:pt>
          <cx:pt idx="1310">0.44524000000000002</cx:pt>
          <cx:pt idx="1311">0.35594999999999999</cx:pt>
          <cx:pt idx="1312">0.37813999999999998</cx:pt>
          <cx:pt idx="1313">0.39631</cx:pt>
          <cx:pt idx="1314">0.35052</cx:pt>
          <cx:pt idx="1315">0.36932999999999999</cx:pt>
          <cx:pt idx="1316">0.26712000000000002</cx:pt>
          <cx:pt idx="1317">0.29559000000000002</cx:pt>
          <cx:pt idx="1318">0.25094</cx:pt>
          <cx:pt idx="1319">0.20338000000000001</cx:pt>
          <cx:pt idx="1320">0.28144999999999998</cx:pt>
          <cx:pt idx="1321">0.25856000000000001</cx:pt>
          <cx:pt idx="1322">0.28974</cx:pt>
          <cx:pt idx="1323">0.21523999999999999</cx:pt>
          <cx:pt idx="1324">0.52173000000000003</cx:pt>
          <cx:pt idx="1325">0.50782000000000005</cx:pt>
          <cx:pt idx="1326">0.50575000000000003</cx:pt>
          <cx:pt idx="1327">0.51739000000000002</cx:pt>
          <cx:pt idx="1328">0.54915000000000003</cx:pt>
          <cx:pt idx="1329">0.55252999999999997</cx:pt>
          <cx:pt idx="1330">0.53622999999999998</cx:pt>
          <cx:pt idx="1331">0.54154000000000002</cx:pt>
          <cx:pt idx="1332">0.47087000000000001</cx:pt>
          <cx:pt idx="1333">0.50700000000000001</cx:pt>
          <cx:pt idx="1334">0.46162999999999998</cx:pt>
          <cx:pt idx="1335">0.44851000000000002</cx:pt>
          <cx:pt idx="1336">0.45368000000000003</cx:pt>
          <cx:pt idx="1337">0.47609000000000001</cx:pt>
          <cx:pt idx="1338">0.49368000000000001</cx:pt>
          <cx:pt idx="1339">0.51298999999999995</cx:pt>
          <cx:pt idx="1340">0.51778000000000002</cx:pt>
          <cx:pt idx="1341">0.50570000000000004</cx:pt>
          <cx:pt idx="1342">0.48432999999999998</cx:pt>
          <cx:pt idx="1343">0.50699000000000005</cx:pt>
          <cx:pt idx="1344">0.50570000000000004</cx:pt>
          <cx:pt idx="1345">0.52332000000000001</cx:pt>
          <cx:pt idx="1346">0.52315999999999996</cx:pt>
          <cx:pt idx="1347">0.52503999999999995</cx:pt>
          <cx:pt idx="1348">0.53217999999999999</cx:pt>
          <cx:pt idx="1349">0.56177999999999995</cx:pt>
          <cx:pt idx="1350">0.55661000000000005</cx:pt>
          <cx:pt idx="1351">0.53464</cx:pt>
          <cx:pt idx="1352">0.52464999999999995</cx:pt>
          <cx:pt idx="1353">0.53232999999999997</cx:pt>
          <cx:pt idx="1354">0.52405000000000002</cx:pt>
          <cx:pt idx="1355">0.52924000000000004</cx:pt>
          <cx:pt idx="1356">0.50229000000000001</cx:pt>
          <cx:pt idx="1357">0.52917000000000003</cx:pt>
          <cx:pt idx="1358">0.52471000000000001</cx:pt>
          <cx:pt idx="1359">0.51439000000000001</cx:pt>
          <cx:pt idx="1360">0.53291999999999995</cx:pt>
          <cx:pt idx="1361">0.56866000000000005</cx:pt>
          <cx:pt idx="1362">0.55367</cx:pt>
          <cx:pt idx="1363">0.52688000000000001</cx:pt>
          <cx:pt idx="1364">0.56225000000000003</cx:pt>
          <cx:pt idx="1365">0.58026</cx:pt>
          <cx:pt idx="1366">0.57908000000000004</cx:pt>
          <cx:pt idx="1367">0.59238000000000002</cx:pt>
          <cx:pt idx="1368">0.59240000000000004</cx:pt>
          <cx:pt idx="1369">0.60116000000000003</cx:pt>
          <cx:pt idx="1370">0.61436999999999997</cx:pt>
          <cx:pt idx="1371">0.61956999999999995</cx:pt>
          <cx:pt idx="1372">0.61019999999999996</cx:pt>
          <cx:pt idx="1373">0.60436000000000001</cx:pt>
          <cx:pt idx="1374">0.59692999999999996</cx:pt>
          <cx:pt idx="1375">0.58901000000000003</cx:pt>
          <cx:pt idx="1376">0.56806999999999996</cx:pt>
          <cx:pt idx="1377">0.58967000000000003</cx:pt>
          <cx:pt idx="1378">0.58779000000000003</cx:pt>
          <cx:pt idx="1379">0.58474000000000004</cx:pt>
          <cx:pt idx="1380">0.63954999999999995</cx:pt>
          <cx:pt idx="1381">0.61921000000000004</cx:pt>
          <cx:pt idx="1382">0.62309999999999999</cx:pt>
          <cx:pt idx="1383">0.62916000000000005</cx:pt>
          <cx:pt idx="1384">0.61158999999999997</cx:pt>
          <cx:pt idx="1385">0.67635999999999996</cx:pt>
          <cx:pt idx="1386">0.63339000000000001</cx:pt>
          <cx:pt idx="1387">0.60153999999999996</cx:pt>
          <cx:pt idx="1388">0.62682000000000004</cx:pt>
          <cx:pt idx="1389">0.60019</cx:pt>
          <cx:pt idx="1390">0.61238999999999999</cx:pt>
          <cx:pt idx="1391">0.71543999999999996</cx:pt>
          <cx:pt idx="1392">0.63136000000000003</cx:pt>
          <cx:pt idx="1393">0.63807999999999998</cx:pt>
          <cx:pt idx="1394">0.65059999999999996</cx:pt>
          <cx:pt idx="1395">0.68957999999999997</cx:pt>
          <cx:pt idx="1396">0.68789999999999996</cx:pt>
          <cx:pt idx="1397">0.68967000000000001</cx:pt>
          <cx:pt idx="1398">0.62722999999999995</cx:pt>
          <cx:pt idx="1399">0.59345000000000003</cx:pt>
          <cx:pt idx="1400">0.61636000000000002</cx:pt>
          <cx:pt idx="1401">0.60994999999999999</cx:pt>
          <cx:pt idx="1402">0.61002999999999996</cx:pt>
          <cx:pt idx="1403">0.64393999999999996</cx:pt>
          <cx:pt idx="1404">0.65707000000000004</cx:pt>
          <cx:pt idx="1405">0.64732999999999996</cx:pt>
          <cx:pt idx="1406">0.64468000000000003</cx:pt>
          <cx:pt idx="1407">0.67544000000000004</cx:pt>
          <cx:pt idx="1408">0.69933000000000001</cx:pt>
          <cx:pt idx="1409">0.69223999999999997</cx:pt>
          <cx:pt idx="1410">0.71160999999999996</cx:pt>
          <cx:pt idx="1411">0.71292999999999995</cx:pt>
          <cx:pt idx="1412">0.73394999999999999</cx:pt>
          <cx:pt idx="1413">0.72292999999999996</cx:pt>
          <cx:pt idx="1414">0.70628999999999997</cx:pt>
          <cx:pt idx="1415">0.72250000000000003</cx:pt>
          <cx:pt idx="1416">0.72406999999999999</cx:pt>
          <cx:pt idx="1417">0.74529999999999996</cx:pt>
          <cx:pt idx="1418">0.75683999999999996</cx:pt>
          <cx:pt idx="1419">0.77739999999999998</cx:pt>
          <cx:pt idx="1420">0.75122</cx:pt>
          <cx:pt idx="1421">0.79035999999999995</cx:pt>
          <cx:pt idx="1422">0.80291999999999997</cx:pt>
          <cx:pt idx="1423">0.81437000000000004</cx:pt>
          <cx:pt idx="1424">0.85263999999999995</cx:pt>
          <cx:pt idx="1425">0.83299000000000001</cx:pt>
          <cx:pt idx="1426">0.81320000000000003</cx:pt>
          <cx:pt idx="1427">0.82477999999999996</cx:pt>
          <cx:pt idx="1428">0.80352000000000001</cx:pt>
          <cx:pt idx="1429">0.76568000000000003</cx:pt>
          <cx:pt idx="1430">0.77207000000000003</cx:pt>
          <cx:pt idx="1431">0.71897999999999995</cx:pt>
          <cx:pt idx="1432">0.71786000000000005</cx:pt>
          <cx:pt idx="1433">0.71518999999999999</cx:pt>
          <cx:pt idx="1434">0.70501999999999998</cx:pt>
          <cx:pt idx="1435">0.69615000000000005</cx:pt>
          <cx:pt idx="1436">0.67567999999999995</cx:pt>
          <cx:pt idx="1437">0.68569000000000002</cx:pt>
          <cx:pt idx="1438">0.51729999999999998</cx:pt>
          <cx:pt idx="1439">0.51932999999999996</cx:pt>
          <cx:pt idx="1440">0.51283000000000001</cx:pt>
          <cx:pt idx="1441">0.51105</cx:pt>
          <cx:pt idx="1442">0.53344999999999998</cx:pt>
          <cx:pt idx="1443">0.55625999999999998</cx:pt>
          <cx:pt idx="1444">0.55020999999999998</cx:pt>
          <cx:pt idx="1445">0.54410999999999998</cx:pt>
          <cx:pt idx="1446">0.54400000000000004</cx:pt>
          <cx:pt idx="1447">0.52876000000000001</cx:pt>
          <cx:pt idx="1448">0.52271999999999996</cx:pt>
          <cx:pt idx="1449">0.53907000000000005</cx:pt>
          <cx:pt idx="1450">0.52946000000000004</cx:pt>
          <cx:pt idx="1451">0.54476999999999998</cx:pt>
          <cx:pt idx="1452">0.53664000000000001</cx:pt>
          <cx:pt idx="1453">0.52461000000000002</cx:pt>
          <cx:pt idx="1454">0.52461999999999998</cx:pt>
          <cx:pt idx="1455">0.49817</cx:pt>
          <cx:pt idx="1456">0.54888000000000003</cx:pt>
          <cx:pt idx="1457">0.47835</cx:pt>
          <cx:pt idx="1458">0.50090000000000001</cx:pt>
          <cx:pt idx="1459">0.46727999999999997</cx:pt>
          <cx:pt idx="1460">0.38495000000000001</cx:pt>
          <cx:pt idx="1461">0.42152000000000001</cx:pt>
          <cx:pt idx="1462">0.42092000000000002</cx:pt>
          <cx:pt idx="1463">0.44124000000000002</cx:pt>
          <cx:pt idx="1464">0.43991999999999998</cx:pt>
          <cx:pt idx="1465">0.44884000000000002</cx:pt>
          <cx:pt idx="1466">0.45328000000000002</cx:pt>
          <cx:pt idx="1467">0.44395000000000001</cx:pt>
          <cx:pt idx="1468">0.45222000000000001</cx:pt>
          <cx:pt idx="1469">0.45816000000000001</cx:pt>
          <cx:pt idx="1470">0.39049</cx:pt>
          <cx:pt idx="1471">0.40157999999999999</cx:pt>
          <cx:pt idx="1472">0.40265000000000001</cx:pt>
          <cx:pt idx="1473">0.40669</cx:pt>
          <cx:pt idx="1474">0.44245000000000001</cx:pt>
          <cx:pt idx="1475">0.44422</cx:pt>
          <cx:pt idx="1476">0.42068</cx:pt>
          <cx:pt idx="1477">0.44677</cx:pt>
          <cx:pt idx="1478">0.45532</cx:pt>
          <cx:pt idx="1479">0.44535999999999998</cx:pt>
          <cx:pt idx="1480">0.39006000000000002</cx:pt>
          <cx:pt idx="1481">0.40283999999999998</cx:pt>
          <cx:pt idx="1482">0.39228000000000002</cx:pt>
          <cx:pt idx="1483">0.37298999999999999</cx:pt>
          <cx:pt idx="1484">0.35870000000000002</cx:pt>
          <cx:pt idx="1485">0.37597000000000003</cx:pt>
          <cx:pt idx="1486">0.38085000000000002</cx:pt>
          <cx:pt idx="1487">0.39498</cx:pt>
          <cx:pt idx="1488">0.29870000000000002</cx:pt>
          <cx:pt idx="1489">0.2447</cx:pt>
          <cx:pt idx="1490">0.23988000000000001</cx:pt>
          <cx:pt idx="1491">0.27983999999999998</cx:pt>
          <cx:pt idx="1492">0.27434999999999998</cx:pt>
          <cx:pt idx="1493">0.27966000000000002</cx:pt>
          <cx:pt idx="1494">0.27123000000000003</cx:pt>
          <cx:pt idx="1495">0.28904000000000002</cx:pt>
          <cx:pt idx="1496">0.31655</cx:pt>
          <cx:pt idx="1497">0.48819000000000001</cx:pt>
          <cx:pt idx="1498">0.49010999999999999</cx:pt>
          <cx:pt idx="1499">0.47305999999999998</cx:pt>
          <cx:pt idx="1500">0.47526000000000002</cx:pt>
          <cx:pt idx="1501">0.42508000000000001</cx:pt>
          <cx:pt idx="1502">0.51215999999999995</cx:pt>
          <cx:pt idx="1503">0.51219000000000003</cx:pt>
          <cx:pt idx="1504">0.50095000000000001</cx:pt>
          <cx:pt idx="1505">0.50470999999999999</cx:pt>
          <cx:pt idx="1506">0.50585999999999998</cx:pt>
          <cx:pt idx="1507">0.50366</cx:pt>
          <cx:pt idx="1508">0.504</cx:pt>
          <cx:pt idx="1509">0.49603999999999998</cx:pt>
          <cx:pt idx="1510">0.48712</cx:pt>
          <cx:pt idx="1511">0.47991</cx:pt>
          <cx:pt idx="1512">0.50490000000000002</cx:pt>
          <cx:pt idx="1513">0.51707000000000003</cx:pt>
          <cx:pt idx="1514">0.51934999999999998</cx:pt>
          <cx:pt idx="1515">0.51805000000000001</cx:pt>
          <cx:pt idx="1516">0.505</cx:pt>
          <cx:pt idx="1517">0.51331000000000004</cx:pt>
          <cx:pt idx="1518">0.51195000000000002</cx:pt>
          <cx:pt idx="1519">0.51385999999999998</cx:pt>
          <cx:pt idx="1520">0.51358999999999999</cx:pt>
          <cx:pt idx="1521">0.52068999999999999</cx:pt>
          <cx:pt idx="1522">0.49135000000000001</cx:pt>
          <cx:pt idx="1523">0.49320000000000003</cx:pt>
          <cx:pt idx="1524">0.53505999999999998</cx:pt>
          <cx:pt idx="1525">0.53561999999999999</cx:pt>
          <cx:pt idx="1526">0.54886999999999997</cx:pt>
          <cx:pt idx="1527">0.53776000000000002</cx:pt>
          <cx:pt idx="1528">0.53103999999999996</cx:pt>
          <cx:pt idx="1529">0.51375000000000004</cx:pt>
          <cx:pt idx="1530">0.52778999999999998</cx:pt>
          <cx:pt idx="1531">0.60431000000000001</cx:pt>
          <cx:pt idx="1532">0.62144999999999995</cx:pt>
          <cx:pt idx="1533">0.61992999999999998</cx:pt>
          <cx:pt idx="1534">0.60731999999999997</cx:pt>
          <cx:pt idx="1535">0.60463999999999996</cx:pt>
          <cx:pt idx="1536">0.60546999999999995</cx:pt>
          <cx:pt idx="1537">0.60546</cx:pt>
          <cx:pt idx="1538">0.59433000000000002</cx:pt>
          <cx:pt idx="1539">0.61194999999999999</cx:pt>
          <cx:pt idx="1540">0.62187000000000003</cx:pt>
          <cx:pt idx="1541">0.59984999999999999</cx:pt>
          <cx:pt idx="1542">0.59711000000000003</cx:pt>
          <cx:pt idx="1543">0.63804000000000005</cx:pt>
          <cx:pt idx="1544">0.63458000000000003</cx:pt>
          <cx:pt idx="1545">0.63436000000000003</cx:pt>
          <cx:pt idx="1546">0.63419999999999999</cx:pt>
          <cx:pt idx="1547">0.63395999999999997</cx:pt>
          <cx:pt idx="1548">0.62748000000000004</cx:pt>
          <cx:pt idx="1549">0.59419</cx:pt>
          <cx:pt idx="1550">0.67859999999999998</cx:pt>
          <cx:pt idx="1551">0.68964000000000003</cx:pt>
          <cx:pt idx="1552">0.67373000000000005</cx:pt>
          <cx:pt idx="1553">0.69323999999999997</cx:pt>
          <cx:pt idx="1554">0.73421999999999998</cx:pt>
          <cx:pt idx="1555">0.76339999999999997</cx:pt>
          <cx:pt idx="1556">0.74382000000000004</cx:pt>
          <cx:pt idx="1557">0.76851000000000003</cx:pt>
          <cx:pt idx="1558">0.80027000000000004</cx:pt>
          <cx:pt idx="1559">0.77771000000000001</cx:pt>
          <cx:pt idx="1560">0.79293999999999998</cx:pt>
          <cx:pt idx="1561">0.78012000000000004</cx:pt>
          <cx:pt idx="1562">0.78759999999999997</cx:pt>
          <cx:pt idx="1563">0.83879000000000004</cx:pt>
          <cx:pt idx="1564">0.81501000000000001</cx:pt>
          <cx:pt idx="1565">0.82374000000000003</cx:pt>
          <cx:pt idx="1566">0.83552999999999999</cx:pt>
          <cx:pt idx="1567">0.81633</cx:pt>
          <cx:pt idx="1568">0.84048999999999996</cx:pt>
          <cx:pt idx="1569">0.81103000000000003</cx:pt>
          <cx:pt idx="1570">0.82855999999999996</cx:pt>
          <cx:pt idx="1571">0.84374000000000005</cx:pt>
          <cx:pt idx="1572">0.84745999999999999</cx:pt>
          <cx:pt idx="1573">0.86695999999999995</cx:pt>
          <cx:pt idx="1574">0.87080000000000002</cx:pt>
          <cx:pt idx="1575">0.86112999999999995</cx:pt>
          <cx:pt idx="1576">0.89783000000000002</cx:pt>
          <cx:pt idx="1577">0.90280000000000005</cx:pt>
          <cx:pt idx="1578">0.90275000000000005</cx:pt>
          <cx:pt idx="1579">0.90776000000000001</cx:pt>
          <cx:pt idx="1580">0.90724000000000005</cx:pt>
          <cx:pt idx="1581">0.90507000000000004</cx:pt>
          <cx:pt idx="1582">0.93223999999999996</cx:pt>
          <cx:pt idx="1583">0.93374000000000001</cx:pt>
          <cx:pt idx="1584">0.93979999999999997</cx:pt>
          <cx:pt idx="1585">0.94776000000000005</cx:pt>
          <cx:pt idx="1586">0.94362000000000001</cx:pt>
          <cx:pt idx="1587">0.93191999999999997</cx:pt>
          <cx:pt idx="1588">0.92517000000000005</cx:pt>
          <cx:pt idx="1589">0.92906</cx:pt>
          <cx:pt idx="1590">0.93667</cx:pt>
          <cx:pt idx="1591">0.94418999999999997</cx:pt>
          <cx:pt idx="1592">0.95335000000000003</cx:pt>
          <cx:pt idx="1593">0.95565999999999995</cx:pt>
          <cx:pt idx="1594">0.97048000000000001</cx:pt>
          <cx:pt idx="1595">0.98231999999999997</cx:pt>
          <cx:pt idx="1596">0.98241000000000001</cx:pt>
          <cx:pt idx="1597">0.98251999999999995</cx:pt>
          <cx:pt idx="1598">0.98053000000000001</cx:pt>
          <cx:pt idx="1599">0.98129999999999995</cx:pt>
          <cx:pt idx="1600">0.98495999999999995</cx:pt>
          <cx:pt idx="1601">0.98807</cx:pt>
          <cx:pt idx="1602">0.98816000000000004</cx:pt>
          <cx:pt idx="1603">0.99209000000000003</cx:pt>
          <cx:pt idx="1604">0.99014000000000002</cx:pt>
          <cx:pt idx="1605">0.99456</cx:pt>
          <cx:pt idx="1606">0.99387999999999999</cx:pt>
          <cx:pt idx="1607">0.99560999999999999</cx:pt>
          <cx:pt idx="1608">0.99355000000000004</cx:pt>
          <cx:pt idx="1609">0.99361999999999995</cx:pt>
          <cx:pt idx="1610">0.99339</cx:pt>
          <cx:pt idx="1611">0.99460999999999999</cx:pt>
          <cx:pt idx="1612">0.99480000000000002</cx:pt>
          <cx:pt idx="1613">0.99424000000000001</cx:pt>
          <cx:pt idx="1614">0.99304999999999999</cx:pt>
          <cx:pt idx="1615">0.99160999999999999</cx:pt>
          <cx:pt idx="1616">0.99165999999999999</cx:pt>
          <cx:pt idx="1617">0.99136000000000002</cx:pt>
          <cx:pt idx="1618">0.98977000000000004</cx:pt>
          <cx:pt idx="1619">0.98973</cx:pt>
          <cx:pt idx="1620">0.99034</cx:pt>
          <cx:pt idx="1621">0.99095</cx:pt>
          <cx:pt idx="1622">0.99150000000000005</cx:pt>
          <cx:pt idx="1623">0.98887000000000003</cx:pt>
          <cx:pt idx="1624">0.99072000000000005</cx:pt>
          <cx:pt idx="1625">0.99119000000000002</cx:pt>
          <cx:pt idx="1626">0.98819999999999997</cx:pt>
          <cx:pt idx="1627">0.99034999999999995</cx:pt>
          <cx:pt idx="1628">0.98784000000000005</cx:pt>
          <cx:pt idx="1629">0.99177999999999999</cx:pt>
          <cx:pt idx="1630">0.46972000000000003</cx:pt>
          <cx:pt idx="1631">0.47538999999999998</cx:pt>
          <cx:pt idx="1632">0.45490999999999998</cx:pt>
          <cx:pt idx="1633">0.46814</cx:pt>
          <cx:pt idx="1634">0.44564999999999999</cx:pt>
          <cx:pt idx="1635">0.44618999999999998</cx:pt>
          <cx:pt idx="1636">0.4501</cx:pt>
          <cx:pt idx="1637">0.45462000000000002</cx:pt>
          <cx:pt idx="1638">0.45269999999999999</cx:pt>
          <cx:pt idx="1639">0.45357999999999998</cx:pt>
          <cx:pt idx="1640">0.45206000000000002</cx:pt>
          <cx:pt idx="1641">0.4577</cx:pt>
          <cx:pt idx="1642">0.44678000000000001</cx:pt>
          <cx:pt idx="1643">0.44646000000000002</cx:pt>
          <cx:pt idx="1644">0.46328000000000003</cx:pt>
          <cx:pt idx="1645">0.47791</cx:pt>
          <cx:pt idx="1646">0.47627999999999998</cx:pt>
          <cx:pt idx="1647">0.47663</cx:pt>
          <cx:pt idx="1648">0.52490000000000003</cx:pt>
          <cx:pt idx="1649">0.43297999999999998</cx:pt>
          <cx:pt idx="1650">0.43726999999999999</cx:pt>
          <cx:pt idx="1651">0.42843999999999999</cx:pt>
          <cx:pt idx="1652">0.44046999999999997</cx:pt>
          <cx:pt idx="1653">0.37785000000000002</cx:pt>
          <cx:pt idx="1654">0.38556000000000001</cx:pt>
          <cx:pt idx="1655">0.39471000000000001</cx:pt>
          <cx:pt idx="1656">0.41242000000000001</cx:pt>
          <cx:pt idx="1657">0.40622999999999998</cx:pt>
          <cx:pt idx="1658">0.41485</cx:pt>
          <cx:pt idx="1659">0.42137999999999998</cx:pt>
          <cx:pt idx="1660">0.42737999999999998</cx:pt>
          <cx:pt idx="1661">0.45390000000000003</cx:pt>
          <cx:pt idx="1662">0.41424</cx:pt>
          <cx:pt idx="1663">0.38771</cx:pt>
          <cx:pt idx="1664">0.43714999999999998</cx:pt>
          <cx:pt idx="1665">0.38129000000000002</cx:pt>
          <cx:pt idx="1666">0.39389999999999997</cx:pt>
          <cx:pt idx="1667">0.39755000000000001</cx:pt>
          <cx:pt idx="1668">0.39356000000000002</cx:pt>
          <cx:pt idx="1669">0.36953999999999998</cx:pt>
          <cx:pt idx="1670">0.36665999999999999</cx:pt>
          <cx:pt idx="1671">0.37369000000000002</cx:pt>
          <cx:pt idx="1672">0.36831000000000003</cx:pt>
          <cx:pt idx="1673">0.38295000000000001</cx:pt>
          <cx:pt idx="1674">0.32450000000000001</cx:pt>
          <cx:pt idx="1675">0.28750999999999999</cx:pt>
          <cx:pt idx="1676">0.29848000000000002</cx:pt>
          <cx:pt idx="1677">0.36686000000000002</cx:pt>
          <cx:pt idx="1678">0.38807000000000003</cx:pt>
          <cx:pt idx="1679">0.37391000000000002</cx:pt>
          <cx:pt idx="1680">0.37290000000000001</cx:pt>
          <cx:pt idx="1681">0.36204999999999998</cx:pt>
          <cx:pt idx="1682">0.34364</cx:pt>
          <cx:pt idx="1683">0.35310999999999998</cx:pt>
          <cx:pt idx="1684">0.34131</cx:pt>
          <cx:pt idx="1685">0.33787</cx:pt>
          <cx:pt idx="1686">0.34370000000000001</cx:pt>
          <cx:pt idx="1687">0.38396000000000002</cx:pt>
          <cx:pt idx="1688">0.38324000000000003</cx:pt>
          <cx:pt idx="1689">0.38142999999999999</cx:pt>
          <cx:pt idx="1690">0.44619999999999999</cx:pt>
          <cx:pt idx="1691">0.38618000000000002</cx:pt>
          <cx:pt idx="1692">0.36179</cx:pt>
          <cx:pt idx="1693">0.37631999999999999</cx:pt>
          <cx:pt idx="1694">0.38138</cx:pt>
          <cx:pt idx="1695">0.36717</cx:pt>
          <cx:pt idx="1696">0.37515999999999999</cx:pt>
          <cx:pt idx="1697">0.35471000000000003</cx:pt>
          <cx:pt idx="1698">0.37870999999999999</cx:pt>
          <cx:pt idx="1699">0.37985999999999998</cx:pt>
          <cx:pt idx="1700">0.37759999999999999</cx:pt>
          <cx:pt idx="1701">0.40377999999999997</cx:pt>
          <cx:pt idx="1702">0.45428000000000002</cx:pt>
          <cx:pt idx="1703">0.40748000000000001</cx:pt>
          <cx:pt idx="1704">0.41864000000000001</cx:pt>
          <cx:pt idx="1705">0.42581999999999998</cx:pt>
          <cx:pt idx="1706">0.46142</cx:pt>
          <cx:pt idx="1707">0.46476000000000001</cx:pt>
          <cx:pt idx="1708">0.43645</cx:pt>
          <cx:pt idx="1709">0.41833999999999999</cx:pt>
          <cx:pt idx="1710">0.41214000000000001</cx:pt>
          <cx:pt idx="1711">0.41714000000000001</cx:pt>
          <cx:pt idx="1712">0.36170999999999998</cx:pt>
          <cx:pt idx="1713">0.37231999999999998</cx:pt>
          <cx:pt idx="1714">0.14535999999999999</cx:pt>
          <cx:pt idx="1715">0.15426000000000001</cx:pt>
          <cx:pt idx="1716">0.17050000000000001</cx:pt>
          <cx:pt idx="1717">0.24918999999999999</cx:pt>
          <cx:pt idx="1718">0.28720000000000001</cx:pt>
          <cx:pt idx="1719">0.37977</cx:pt>
          <cx:pt idx="1720">0.29149000000000003</cx:pt>
          <cx:pt idx="1721">0.29176000000000002</cx:pt>
          <cx:pt idx="1722">0.35646</cx:pt>
          <cx:pt idx="1723">0.32937</cx:pt>
          <cx:pt idx="1724">0.31207000000000001</cx:pt>
          <cx:pt idx="1725">0.33367000000000002</cx:pt>
          <cx:pt idx="1726">0.26114999999999999</cx:pt>
          <cx:pt idx="1727">0.29263</cx:pt>
          <cx:pt idx="1728">0.30436000000000002</cx:pt>
          <cx:pt idx="1729">0.29825000000000002</cx:pt>
          <cx:pt idx="1730">0.28026000000000001</cx:pt>
          <cx:pt idx="1731">0.27725</cx:pt>
          <cx:pt idx="1732">0.24342</cx:pt>
          <cx:pt idx="1733">0.27013999999999999</cx:pt>
          <cx:pt idx="1734">0.23721999999999999</cx:pt>
          <cx:pt idx="1735">0.25729000000000002</cx:pt>
          <cx:pt idx="1736">0.21271999999999999</cx:pt>
          <cx:pt idx="1737">0.23111000000000001</cx:pt>
          <cx:pt idx="1738">0.2248</cx:pt>
          <cx:pt idx="1739">0.21357000000000001</cx:pt>
          <cx:pt idx="1740">0.27132000000000001</cx:pt>
          <cx:pt idx="1741">0.25802000000000003</cx:pt>
          <cx:pt idx="1742">0.23945</cx:pt>
          <cx:pt idx="1743">0.28626000000000001</cx:pt>
          <cx:pt idx="1744">0.33833000000000002</cx:pt>
          <cx:pt idx="1745">0.40250000000000002</cx:pt>
          <cx:pt idx="1746">0.27487</cx:pt>
          <cx:pt idx="1747">0.19767000000000001</cx:pt>
          <cx:pt idx="1748">0.15731999999999999</cx:pt>
          <cx:pt idx="1749">0.14738999999999999</cx:pt>
          <cx:pt idx="1750">0.14738000000000001</cx:pt>
          <cx:pt idx="1751">0.14438000000000001</cx:pt>
          <cx:pt idx="1752">0.14654</cx:pt>
          <cx:pt idx="1753">0.14502000000000001</cx:pt>
          <cx:pt idx="1754">0.14202000000000001</cx:pt>
          <cx:pt idx="1755">0.16752</cx:pt>
          <cx:pt idx="1756">0.16044</cx:pt>
          <cx:pt idx="1757">0.15987000000000001</cx:pt>
          <cx:pt idx="1758">0.14083000000000001</cx:pt>
          <cx:pt idx="1759">0.10471</cx:pt>
          <cx:pt idx="1760">0.10589999999999999</cx:pt>
          <cx:pt idx="1761">0.13452</cx:pt>
          <cx:pt idx="1762">0.094939999999999997</cx:pt>
          <cx:pt idx="1763">0.10482</cx:pt>
          <cx:pt idx="1764">0.10019</cx:pt>
          <cx:pt idx="1765">0.46976000000000001</cx:pt>
          <cx:pt idx="1766">0.46560000000000001</cx:pt>
          <cx:pt idx="1767">0.46179999999999999</cx:pt>
          <cx:pt idx="1768">0.46717999999999998</cx:pt>
          <cx:pt idx="1769">0.46439000000000002</cx:pt>
          <cx:pt idx="1770">0.46425</cx:pt>
          <cx:pt idx="1771">0.43017</cx:pt>
          <cx:pt idx="1772">0.46492</cx:pt>
          <cx:pt idx="1773">0.43963999999999998</cx:pt>
          <cx:pt idx="1774">0.45511000000000001</cx:pt>
          <cx:pt idx="1775">0.42155999999999999</cx:pt>
          <cx:pt idx="1776">0.43915999999999999</cx:pt>
          <cx:pt idx="1777">0.39832000000000001</cx:pt>
          <cx:pt idx="1778">0.42538999999999999</cx:pt>
          <cx:pt idx="1779">0.44690999999999997</cx:pt>
          <cx:pt idx="1780">0.46572999999999998</cx:pt>
          <cx:pt idx="1781">0.46094000000000002</cx:pt>
          <cx:pt idx="1782">0.45111000000000001</cx:pt>
          <cx:pt idx="1783">0.45661000000000002</cx:pt>
          <cx:pt idx="1784">0.47047</cx:pt>
          <cx:pt idx="1785">0.45889999999999997</cx:pt>
          <cx:pt idx="1786">0.45277000000000001</cx:pt>
          <cx:pt idx="1787">0.47558</cx:pt>
          <cx:pt idx="1788">0.44651000000000002</cx:pt>
          <cx:pt idx="1789">0.45284000000000002</cx:pt>
          <cx:pt idx="1790">0.48299999999999998</cx:pt>
          <cx:pt idx="1791">0.44717000000000001</cx:pt>
          <cx:pt idx="1792">0.44623000000000002</cx:pt>
          <cx:pt idx="1793">0.41770000000000002</cx:pt>
          <cx:pt idx="1794">0.4365</cx:pt>
          <cx:pt idx="1795">0.43017</cx:pt>
          <cx:pt idx="1796">0.42520000000000002</cx:pt>
          <cx:pt idx="1797">0.42560999999999999</cx:pt>
          <cx:pt idx="1798">0.43075999999999998</cx:pt>
          <cx:pt idx="1799">0.43330000000000002</cx:pt>
          <cx:pt idx="1800">0.43306</cx:pt>
          <cx:pt idx="1801">0.42182999999999998</cx:pt>
          <cx:pt idx="1802">0.41699000000000003</cx:pt>
          <cx:pt idx="1803">0.4042</cx:pt>
          <cx:pt idx="1804">0.40650999999999998</cx:pt>
          <cx:pt idx="1805">0.40203</cx:pt>
          <cx:pt idx="1806">0.41004000000000002</cx:pt>
          <cx:pt idx="1807">0.42209000000000002</cx:pt>
          <cx:pt idx="1808">0.40679999999999999</cx:pt>
          <cx:pt idx="1809">0.42409999999999998</cx:pt>
          <cx:pt idx="1810">0.45101999999999998</cx:pt>
          <cx:pt idx="1811">0.43230000000000002</cx:pt>
          <cx:pt idx="1812">0.42326000000000003</cx:pt>
          <cx:pt idx="1813">0.40242</cx:pt>
          <cx:pt idx="1814">0.39207999999999998</cx:pt>
          <cx:pt idx="1815">0.3755</cx:pt>
          <cx:pt idx="1816">0.39734000000000003</cx:pt>
          <cx:pt idx="1817">0.37148999999999999</cx:pt>
          <cx:pt idx="1818">0.36859999999999998</cx:pt>
          <cx:pt idx="1819">0.34484999999999999</cx:pt>
          <cx:pt idx="1820">0.33959</cx:pt>
          <cx:pt idx="1821">0.35311999999999999</cx:pt>
          <cx:pt idx="1822">0.34422999999999998</cx:pt>
          <cx:pt idx="1823">0.34522999999999998</cx:pt>
          <cx:pt idx="1824">0.35156999999999999</cx:pt>
          <cx:pt idx="1825">0.36009999999999998</cx:pt>
          <cx:pt idx="1826">0.36729000000000001</cx:pt>
          <cx:pt idx="1827">0.34432000000000001</cx:pt>
          <cx:pt idx="1828">0.3654</cx:pt>
          <cx:pt idx="1829">0.31533</cx:pt>
          <cx:pt idx="1830">0.31286000000000003</cx:pt>
          <cx:pt idx="1831">0.31474999999999997</cx:pt>
          <cx:pt idx="1832">0.33626</cx:pt>
          <cx:pt idx="1833">0.31113000000000002</cx:pt>
          <cx:pt idx="1834">0.36980000000000002</cx:pt>
          <cx:pt idx="1835">0.34655999999999998</cx:pt>
          <cx:pt idx="1836">0.26273000000000002</cx:pt>
          <cx:pt idx="1837">0.28195999999999999</cx:pt>
          <cx:pt idx="1838">0.28422999999999998</cx:pt>
          <cx:pt idx="1839">0.27543000000000001</cx:pt>
          <cx:pt idx="1840">0.2883</cx:pt>
          <cx:pt idx="1841">0.29912</cx:pt>
          <cx:pt idx="1842">0.23318</cx:pt>
          <cx:pt idx="1843">0.23680999999999999</cx:pt>
          <cx:pt idx="1844">0.22173000000000001</cx:pt>
          <cx:pt idx="1845">0.34699000000000002</cx:pt>
          <cx:pt idx="1846">0.34118999999999999</cx:pt>
          <cx:pt idx="1847">0.39756000000000002</cx:pt>
          <cx:pt idx="1848">0.39046999999999998</cx:pt>
          <cx:pt idx="1849">0.37895000000000001</cx:pt>
          <cx:pt idx="1850">0.29863000000000001</cx:pt>
          <cx:pt idx="1851">0.32102000000000003</cx:pt>
          <cx:pt idx="1852">0.26177</cx:pt>
          <cx:pt idx="1853">0.29509000000000002</cx:pt>
          <cx:pt idx="1854">0.3679</cx:pt>
          <cx:pt idx="1855">0.30962000000000001</cx:pt>
          <cx:pt idx="1856">0.31885000000000002</cx:pt>
          <cx:pt idx="1857">0.31212000000000001</cx:pt>
          <cx:pt idx="1858">0.32157000000000002</cx:pt>
          <cx:pt idx="1859">0.30151</cx:pt>
          <cx:pt idx="1860">0.29831000000000002</cx:pt>
          <cx:pt idx="1861">0.28732000000000002</cx:pt>
          <cx:pt idx="1862">0.33926000000000001</cx:pt>
          <cx:pt idx="1863">0.37608999999999998</cx:pt>
          <cx:pt idx="1864">0.32904</cx:pt>
          <cx:pt idx="1865">0.29139999999999999</cx:pt>
          <cx:pt idx="1866">0.31458999999999998</cx:pt>
          <cx:pt idx="1867">0.29805999999999999</cx:pt>
          <cx:pt idx="1868">0.29687999999999998</cx:pt>
          <cx:pt idx="1869">0.20849999999999999</cx:pt>
          <cx:pt idx="1870">0.37376999999999999</cx:pt>
          <cx:pt idx="1871">0.41682000000000002</cx:pt>
          <cx:pt idx="1872">0.35077000000000003</cx:pt>
          <cx:pt idx="1873">0.18568000000000001</cx:pt>
          <cx:pt idx="1874">0.21295</cx:pt>
          <cx:pt idx="1875">0.22746</cx:pt>
          <cx:pt idx="1876">0.23981</cx:pt>
          <cx:pt idx="1877">0.25342999999999999</cx:pt>
          <cx:pt idx="1878">0.255</cx:pt>
          <cx:pt idx="1879">0.19294</cx:pt>
          <cx:pt idx="1880">0.14335000000000001</cx:pt>
          <cx:pt idx="1881">0.11161</cx:pt>
          <cx:pt idx="1882">0.068129999999999996</cx:pt>
          <cx:pt idx="1883">0.079060000000000005</cx:pt>
          <cx:pt idx="1884">0.094030000000000002</cx:pt>
          <cx:pt idx="1885">0.045280000000000001</cx:pt>
          <cx:pt idx="1886">0.054190000000000002</cx:pt>
          <cx:pt idx="1887">0.063829999999999998</cx:pt>
          <cx:pt idx="1888">0.070080000000000003</cx:pt>
          <cx:pt idx="1889">0.075329999999999994</cx:pt>
          <cx:pt idx="1890">0.07646</cx:pt>
          <cx:pt idx="1891">0.089700000000000002</cx:pt>
          <cx:pt idx="1892">0.080979999999999996</cx:pt>
          <cx:pt idx="1893">0.068870000000000001</cx:pt>
          <cx:pt idx="1894">0.10299999999999999</cx:pt>
          <cx:pt idx="1895">0.090819999999999998</cx:pt>
          <cx:pt idx="1896">0.059999999999999998</cx:pt>
          <cx:pt idx="1897">0.060220000000000003</cx:pt>
          <cx:pt idx="1898">0.05636</cx:pt>
          <cx:pt idx="1899">0.062600000000000003</cx:pt>
          <cx:pt idx="1900">0.050380000000000001</cx:pt>
          <cx:pt idx="1901">0.047829999999999998</cx:pt>
          <cx:pt idx="1902">0.048039999999999999</cx:pt>
          <cx:pt idx="1903">0.034180000000000002</cx:pt>
          <cx:pt idx="1904">0.47808</cx:pt>
          <cx:pt idx="1905">0.47799000000000003</cx:pt>
          <cx:pt idx="1906">0.47038999999999997</cx:pt>
          <cx:pt idx="1907">0.47878999999999999</cx:pt>
          <cx:pt idx="1908">0.46337</cx:pt>
          <cx:pt idx="1909">0.43646000000000001</cx:pt>
          <cx:pt idx="1910">0.45130999999999999</cx:pt>
          <cx:pt idx="1911">0.43885000000000002</cx:pt>
          <cx:pt idx="1912">0.50219000000000003</cx:pt>
          <cx:pt idx="1913">0.49934000000000001</cx:pt>
          <cx:pt idx="1914">0.45638000000000001</cx:pt>
          <cx:pt idx="1915">0.44664999999999999</cx:pt>
          <cx:pt idx="1916">0.42046</cx:pt>
          <cx:pt idx="1917">0.42080000000000001</cx:pt>
          <cx:pt idx="1918">0.48937999999999998</cx:pt>
          <cx:pt idx="1919">0.49941999999999998</cx:pt>
          <cx:pt idx="1920">0.49895</cx:pt>
          <cx:pt idx="1921">0.51295000000000002</cx:pt>
          <cx:pt idx="1922">0.56535999999999997</cx:pt>
          <cx:pt idx="1923">0.58165999999999995</cx:pt>
          <cx:pt idx="1924">0.59843999999999997</cx:pt>
          <cx:pt idx="1925">0.56271000000000004</cx:pt>
          <cx:pt idx="1926">0.4869</cx:pt>
          <cx:pt idx="1927">0.51185000000000003</cx:pt>
          <cx:pt idx="1928">0.51124000000000003</cx:pt>
          <cx:pt idx="1929">0.50727</cx:pt>
          <cx:pt idx="1930">0.50011000000000005</cx:pt>
          <cx:pt idx="1931">0.50392999999999999</cx:pt>
          <cx:pt idx="1932">0.51119999999999999</cx:pt>
          <cx:pt idx="1933">0.53569</cx:pt>
          <cx:pt idx="1934">0.53763000000000005</cx:pt>
          <cx:pt idx="1935">0.53247999999999995</cx:pt>
          <cx:pt idx="1936">0.51971999999999996</cx:pt>
          <cx:pt idx="1937">0.50087000000000004</cx:pt>
          <cx:pt idx="1938">0.52081</cx:pt>
          <cx:pt idx="1939">0.52244999999999997</cx:pt>
          <cx:pt idx="1940">0.52808999999999995</cx:pt>
          <cx:pt idx="1941">0.51027999999999996</cx:pt>
          <cx:pt idx="1942">0.51980999999999999</cx:pt>
          <cx:pt idx="1943">0.54454000000000002</cx:pt>
          <cx:pt idx="1944">0.49430000000000002</cx:pt>
          <cx:pt idx="1945">0.50512000000000001</cx:pt>
          <cx:pt idx="1946">0.50504000000000004</cx:pt>
          <cx:pt idx="1947">0.50448000000000004</cx:pt>
          <cx:pt idx="1948">0.50421000000000005</cx:pt>
          <cx:pt idx="1949">0.50909000000000004</cx:pt>
          <cx:pt idx="1950">0.52922000000000002</cx:pt>
          <cx:pt idx="1951">0.55430999999999997</cx:pt>
          <cx:pt idx="1952">0.59118000000000004</cx:pt>
          <cx:pt idx="1953">0.57382999999999995</cx:pt>
          <cx:pt idx="1954">0.55813999999999997</cx:pt>
          <cx:pt idx="1955">0.63331000000000004</cx:pt>
          <cx:pt idx="1956">0.63149999999999995</cx:pt>
          <cx:pt idx="1957">0.65942999999999996</cx:pt>
          <cx:pt idx="1958">0.61895999999999995</cx:pt>
          <cx:pt idx="1959">0.62407000000000001</cx:pt>
          <cx:pt idx="1960">0.61897000000000002</cx:pt>
          <cx:pt idx="1961">0.60424999999999995</cx:pt>
          <cx:pt idx="1962">0.60067000000000004</cx:pt>
          <cx:pt idx="1963">0.60165000000000002</cx:pt>
          <cx:pt idx="1964">0.60514000000000001</cx:pt>
          <cx:pt idx="1965">0.65039000000000002</cx:pt>
          <cx:pt idx="1966">0.67810999999999999</cx:pt>
          <cx:pt idx="1967">0.66790000000000005</cx:pt>
          <cx:pt idx="1968">0.63683999999999996</cx:pt>
          <cx:pt idx="1969">0.64385999999999999</cx:pt>
          <cx:pt idx="1970">0.65281999999999996</cx:pt>
          <cx:pt idx="1971">0.63892000000000004</cx:pt>
          <cx:pt idx="1972">0.51802999999999999</cx:pt>
          <cx:pt idx="1973">0.52354000000000001</cx:pt>
          <cx:pt idx="1974">0.52736000000000005</cx:pt>
          <cx:pt idx="1975">0.50785999999999998</cx:pt>
          <cx:pt idx="1976">0.5212</cx:pt>
          <cx:pt idx="1977">0.51544999999999996</cx:pt>
          <cx:pt idx="1978">0.55606999999999995</cx:pt>
          <cx:pt idx="1979">0.54415000000000002</cx:pt>
          <cx:pt idx="1980">0.53863000000000005</cx:pt>
          <cx:pt idx="1981">0.51231000000000004</cx:pt>
          <cx:pt idx="1982">0.49767</cx:pt>
          <cx:pt idx="1983">0.52012999999999998</cx:pt>
          <cx:pt idx="1984">0.52212000000000003</cx:pt>
          <cx:pt idx="1985">0.54193000000000002</cx:pt>
          <cx:pt idx="1986">0.52873000000000003</cx:pt>
          <cx:pt idx="1987">0.52888000000000002</cx:pt>
          <cx:pt idx="1988">0.54468000000000005</cx:pt>
          <cx:pt idx="1989">0.54893999999999998</cx:pt>
          <cx:pt idx="1990">0.55057999999999996</cx:pt>
          <cx:pt idx="1991">0.54130999999999996</cx:pt>
          <cx:pt idx="1992">0.57313000000000003</cx:pt>
          <cx:pt idx="1993">0.57698000000000005</cx:pt>
          <cx:pt idx="1994">0.59075999999999995</cx:pt>
          <cx:pt idx="1995">0.58026</cx:pt>
          <cx:pt idx="1996">0.57581000000000004</cx:pt>
          <cx:pt idx="1997">0.57137000000000004</cx:pt>
          <cx:pt idx="1998">0.56428</cx:pt>
          <cx:pt idx="1999">0.56693000000000005</cx:pt>
          <cx:pt idx="2000">0.59092999999999996</cx:pt>
          <cx:pt idx="2001">0.52290999999999999</cx:pt>
          <cx:pt idx="2002">0.49741999999999997</cx:pt>
          <cx:pt idx="2003">0.60184000000000004</cx:pt>
          <cx:pt idx="2004">0.60163999999999995</cx:pt>
          <cx:pt idx="2005">0.59294000000000002</cx:pt>
          <cx:pt idx="2006">0.61717999999999995</cx:pt>
          <cx:pt idx="2007">0.60651999999999995</cx:pt>
          <cx:pt idx="2008">0.60011999999999999</cx:pt>
          <cx:pt idx="2009">0.60426999999999997</cx:pt>
          <cx:pt idx="2010">0.62643000000000004</cx:pt>
          <cx:pt idx="2011">0.63819000000000004</cx:pt>
          <cx:pt idx="2012">0.67396999999999996</cx:pt>
          <cx:pt idx="2013">0.67581000000000002</cx:pt>
          <cx:pt idx="2014">0.67971000000000004</cx:pt>
          <cx:pt idx="2015">0.70867000000000002</cx:pt>
          <cx:pt idx="2016">0.66173000000000004</cx:pt>
          <cx:pt idx="2017">0.70164000000000004</cx:pt>
          <cx:pt idx="2018">0.64788000000000001</cx:pt>
          <cx:pt idx="2019">0.64749999999999996</cx:pt>
          <cx:pt idx="2020">0.70465</cx:pt>
          <cx:pt idx="2021">0.67752999999999997</cx:pt>
          <cx:pt idx="2022">0.70709999999999995</cx:pt>
          <cx:pt idx="2023">0.74814999999999998</cx:pt>
          <cx:pt idx="2024">0.73451999999999995</cx:pt>
          <cx:pt idx="2025">0.73523000000000005</cx:pt>
          <cx:pt idx="2026">0.75853999999999999</cx:pt>
          <cx:pt idx="2027">0.75226999999999999</cx:pt>
          <cx:pt idx="2028">0.66561999999999999</cx:pt>
          <cx:pt idx="2029">0.64490000000000003</cx:pt>
          <cx:pt idx="2030">0.68516999999999995</cx:pt>
          <cx:pt idx="2031">0.70425000000000004</cx:pt>
          <cx:pt idx="2032">0.67432000000000003</cx:pt>
          <cx:pt idx="2033">0.70438999999999996</cx:pt>
          <cx:pt idx="2034">0.69698000000000004</cx:pt>
          <cx:pt idx="2035">0.65791999999999995</cx:pt>
          <cx:pt idx="2036">0.63199000000000005</cx:pt>
          <cx:pt idx="2037">0.61095999999999995</cx:pt>
          <cx:pt idx="2038">0.61065999999999998</cx:pt>
          <cx:pt idx="2039">0.67113999999999996</cx:pt>
          <cx:pt idx="2040">0.68098999999999998</cx:pt>
          <cx:pt idx="2041">0.69504999999999995</cx:pt>
          <cx:pt idx="2042">0.69557999999999998</cx:pt>
          <cx:pt idx="2043">0.69950000000000001</cx:pt>
          <cx:pt idx="2044">0.66357999999999995</cx:pt>
          <cx:pt idx="2045">0.63809000000000005</cx:pt>
          <cx:pt idx="2046">0.65225999999999995</cx:pt>
          <cx:pt idx="2047">0.74519999999999997</cx:pt>
          <cx:pt idx="2048">0.66103000000000001</cx:pt>
          <cx:pt idx="2049">0.67896000000000001</cx:pt>
          <cx:pt idx="2050">0.67666999999999999</cx:pt>
          <cx:pt idx="2051">0.68396999999999997</cx:pt>
          <cx:pt idx="2052">0.70374000000000003</cx:pt>
          <cx:pt idx="2053">0.68828999999999996</cx:pt>
          <cx:pt idx="2054">0.63727999999999996</cx:pt>
          <cx:pt idx="2055">0.59663999999999995</cx:pt>
          <cx:pt idx="2056">0.80681000000000003</cx:pt>
          <cx:pt idx="2057">0.84250999999999998</cx:pt>
          <cx:pt idx="2058">0.80969000000000002</cx:pt>
          <cx:pt idx="2059">0.83406999999999998</cx:pt>
          <cx:pt idx="2060">0.85045999999999999</cx:pt>
          <cx:pt idx="2061">0.85875999999999997</cx:pt>
          <cx:pt idx="2062">0.87597999999999998</cx:pt>
          <cx:pt idx="2063">0.80962000000000001</cx:pt>
          <cx:pt idx="2064">0.89424999999999999</cx:pt>
          <cx:pt idx="2065">0.91125999999999996</cx:pt>
          <cx:pt idx="2066">0.89859999999999995</cx:pt>
          <cx:pt idx="2067">0.8992</cx:pt>
          <cx:pt idx="2068">0.90566000000000002</cx:pt>
          <cx:pt idx="2069">0.89924000000000004</cx:pt>
          <cx:pt idx="2070">0.88773000000000002</cx:pt>
          <cx:pt idx="2071">0.87709000000000004</cx:pt>
          <cx:pt idx="2072">0.85709999999999997</cx:pt>
          <cx:pt idx="2073">0.84282999999999997</cx:pt>
          <cx:pt idx="2074">0.87170000000000003</cx:pt>
          <cx:pt idx="2075">0.84948999999999997</cx:pt>
          <cx:pt idx="2076">0.83148999999999995</cx:pt>
          <cx:pt idx="2077">0.85965999999999998</cx:pt>
          <cx:pt idx="2078">0.88673000000000002</cx:pt>
          <cx:pt idx="2079">0.89797000000000005</cx:pt>
          <cx:pt idx="2080">0.89242999999999995</cx:pt>
          <cx:pt idx="2081">0.88387000000000004</cx:pt>
          <cx:pt idx="2082">0.88546000000000002</cx:pt>
          <cx:pt idx="2083">0.88866999999999996</cx:pt>
          <cx:pt idx="2084">0.51671</cx:pt>
          <cx:pt idx="2085">0.51773999999999998</cx:pt>
          <cx:pt idx="2086">0.52647999999999995</cx:pt>
          <cx:pt idx="2087">0.52883999999999998</cx:pt>
          <cx:pt idx="2088">0.52005999999999997</cx:pt>
          <cx:pt idx="2089">0.51959</cx:pt>
          <cx:pt idx="2090">0.52473000000000003</cx:pt>
          <cx:pt idx="2091">0.52644000000000002</cx:pt>
          <cx:pt idx="2092">0.52669999999999995</cx:pt>
          <cx:pt idx="2093">0.52647999999999995</cx:pt>
          <cx:pt idx="2094">0.54203999999999997</cx:pt>
          <cx:pt idx="2095">0.54246000000000005</cx:pt>
          <cx:pt idx="2096">0.54291</cx:pt>
          <cx:pt idx="2097">0.54320999999999997</cx:pt>
          <cx:pt idx="2098">0.53029999999999999</cx:pt>
          <cx:pt idx="2099">0.54373000000000005</cx:pt>
          <cx:pt idx="2100">0.51282000000000005</cx:pt>
          <cx:pt idx="2101">0.49867</cx:pt>
          <cx:pt idx="2102">0.48021999999999998</cx:pt>
          <cx:pt idx="2103">0.4642</cx:pt>
          <cx:pt idx="2104">0.46864</cx:pt>
          <cx:pt idx="2105">0.50749</cx:pt>
          <cx:pt idx="2106">0.45269999999999999</cx:pt>
          <cx:pt idx="2107">0.41538999999999998</cx:pt>
          <cx:pt idx="2108">0.40933999999999998</cx:pt>
          <cx:pt idx="2109">0.41056999999999999</cx:pt>
          <cx:pt idx="2110">0.40722999999999998</cx:pt>
          <cx:pt idx="2111">0.41887999999999997</cx:pt>
          <cx:pt idx="2112">0.42736000000000002</cx:pt>
          <cx:pt idx="2113">0.41687999999999997</cx:pt>
          <cx:pt idx="2114">0.40592</cx:pt>
          <cx:pt idx="2115">0.42243999999999998</cx:pt>
          <cx:pt idx="2116">0.44084000000000001</cx:pt>
          <cx:pt idx="2117">0.42621999999999999</cx:pt>
          <cx:pt idx="2118">0.42452000000000001</cx:pt>
          <cx:pt idx="2119">0.42146</cx:pt>
          <cx:pt idx="2120">0.42235</cx:pt>
          <cx:pt idx="2121">0.41927999999999999</cx:pt>
          <cx:pt idx="2122">0.37264999999999998</cx:pt>
          <cx:pt idx="2123">0.36774000000000001</cx:pt>
          <cx:pt idx="2124">0.36015999999999998</cx:pt>
          <cx:pt idx="2125">0.38345000000000001</cx:pt>
          <cx:pt idx="2126">0.37141999999999997</cx:pt>
          <cx:pt idx="2127">0.38044</cx:pt>
          <cx:pt idx="2128">0.37768000000000002</cx:pt>
          <cx:pt idx="2129">0.37751000000000001</cx:pt>
          <cx:pt idx="2130">0.37586999999999998</cx:pt>
          <cx:pt idx="2131">0.41949999999999998</cx:pt>
          <cx:pt idx="2132">0.36996000000000001</cx:pt>
          <cx:pt idx="2133">0.36581999999999998</cx:pt>
          <cx:pt idx="2134">0.38624000000000003</cx:pt>
          <cx:pt idx="2135">0.38216</cx:pt>
          <cx:pt idx="2136">0.41855999999999999</cx:pt>
          <cx:pt idx="2137">0.41419</cx:pt>
          <cx:pt idx="2138">0.39966000000000002</cx:pt>
          <cx:pt idx="2139">0.47410000000000002</cx:pt>
          <cx:pt idx="2140">0.45795999999999998</cx:pt>
          <cx:pt idx="2141">0.49814999999999998</cx:pt>
          <cx:pt idx="2142">0.48204999999999998</cx:pt>
          <cx:pt idx="2143">0.50475999999999999</cx:pt>
          <cx:pt idx="2144">0.51561000000000001</cx:pt>
          <cx:pt idx="2145">0.51383999999999996</cx:pt>
          <cx:pt idx="2146">0.48757</cx:pt>
          <cx:pt idx="2147">0.45434000000000002</cx:pt>
          <cx:pt idx="2148">0.46229999999999999</cx:pt>
          <cx:pt idx="2149">0.46138000000000001</cx:pt>
          <cx:pt idx="2150">0.45590999999999998</cx:pt>
          <cx:pt idx="2151">0.45844000000000001</cx:pt>
          <cx:pt idx="2152">0.45408999999999999</cx:pt>
          <cx:pt idx="2153">0.43615999999999999</cx:pt>
          <cx:pt idx="2154">0.43617</cx:pt>
          <cx:pt idx="2155">0.46322000000000002</cx:pt>
          <cx:pt idx="2156">0.43153999999999998</cx:pt>
          <cx:pt idx="2157">0.44046000000000002</cx:pt>
          <cx:pt idx="2158">0.46772000000000002</cx:pt>
          <cx:pt idx="2159">0.45323000000000002</cx:pt>
          <cx:pt idx="2160">0.45084000000000002</cx:pt>
          <cx:pt idx="2161">0.50087999999999999</cx:pt>
          <cx:pt idx="2162">0.53039000000000003</cx:pt>
          <cx:pt idx="2163">0.53817999999999999</cx:pt>
          <cx:pt idx="2164">0.55515000000000003</cx:pt>
          <cx:pt idx="2165">0.50487000000000004</cx:pt>
          <cx:pt idx="2166">0.47938999999999998</cx:pt>
          <cx:pt idx="2167">0.48752000000000001</cx:pt>
          <cx:pt idx="2168">0.48321999999999998</cx:pt>
          <cx:pt idx="2169">0.47145999999999999</cx:pt>
          <cx:pt idx="2170">0.46455999999999997</cx:pt>
          <cx:pt idx="2171">0.48246</cx:pt>
          <cx:pt idx="2172">0.45780999999999999</cx:pt>
          <cx:pt idx="2173">0.47999000000000003</cx:pt>
          <cx:pt idx="2174">0.43252000000000002</cx:pt>
          <cx:pt idx="2175">0.36529</cx:pt>
          <cx:pt idx="2176">0.31123000000000001</cx:pt>
          <cx:pt idx="2177">0.34003</cx:pt>
          <cx:pt idx="2178">0.37596000000000002</cx:pt>
          <cx:pt idx="2179">0.29611999999999999</cx:pt>
          <cx:pt idx="2180">0.29968</cx:pt>
          <cx:pt idx="2181">0.30165999999999998</cx:pt>
          <cx:pt idx="2182">0.27877999999999997</cx:pt>
          <cx:pt idx="2183">0.28449999999999998</cx:pt>
          <cx:pt idx="2184">0.28793000000000002</cx:pt>
          <cx:pt idx="2185">0.29078999999999999</cx:pt>
          <cx:pt idx="2186">0.31924999999999998</cx:pt>
          <cx:pt idx="2187">0.24351</cx:pt>
          <cx:pt idx="2188">0.24451999999999999</cx:pt>
          <cx:pt idx="2189">0.23894000000000001</cx:pt>
          <cx:pt idx="2190">0.22270999999999999</cx:pt>
          <cx:pt idx="2191">0.23941999999999999</cx:pt>
          <cx:pt idx="2192">0.23204</cx:pt>
          <cx:pt idx="2193">0.22678999999999999</cx:pt>
          <cx:pt idx="2194">0.23147999999999999</cx:pt>
          <cx:pt idx="2195">0.19449</cx:pt>
          <cx:pt idx="2196">0.18748999999999999</cx:pt>
          <cx:pt idx="2197">0.17763000000000001</cx:pt>
          <cx:pt idx="2198">0.20172999999999999</cx:pt>
          <cx:pt idx="2199">0.20241000000000001</cx:pt>
          <cx:pt idx="2200">0.21973000000000001</cx:pt>
          <cx:pt idx="2201">0.22702</cx:pt>
          <cx:pt idx="2202">0.28162999999999999</cx:pt>
          <cx:pt idx="2203">0.091759999999999994</cx:pt>
          <cx:pt idx="2204">0.57633999999999996</cx:pt>
          <cx:pt idx="2205">0.76232</cx:pt>
          <cx:pt idx="2206">0.65698000000000001</cx:pt>
          <cx:pt idx="2207">0.71189000000000002</cx:pt>
          <cx:pt idx="2208">0.80806999999999995</cx:pt>
          <cx:pt idx="2209">0.81396999999999997</cx:pt>
          <cx:pt idx="2210">0.88039000000000001</cx:pt>
          <cx:pt idx="2211">0.86043000000000003</cx:pt>
          <cx:pt idx="2212">0.94603999999999999</cx:pt>
          <cx:pt idx="2213">0.95682</cx:pt>
          <cx:pt idx="2214">0.97858999999999996</cx:pt>
          <cx:pt idx="2215">0.49303999999999998</cx:pt>
          <cx:pt idx="2216">0.46705999999999998</cx:pt>
          <cx:pt idx="2217">0.47331000000000001</cx:pt>
          <cx:pt idx="2218">0.45145000000000002</cx:pt>
          <cx:pt idx="2219">0.45717999999999998</cx:pt>
          <cx:pt idx="2220">0.45791999999999999</cx:pt>
          <cx:pt idx="2221">0.43369999999999997</cx:pt>
          <cx:pt idx="2222">0.43430000000000002</cx:pt>
          <cx:pt idx="2223">0.43658000000000002</cx:pt>
          <cx:pt idx="2224">0.44895000000000002</cx:pt>
          <cx:pt idx="2225">0.43436000000000002</cx:pt>
          <cx:pt idx="2226">0.42796000000000001</cx:pt>
          <cx:pt idx="2227">0.42851</cx:pt>
          <cx:pt idx="2228">0.42882999999999999</cx:pt>
          <cx:pt idx="2229">0.42931000000000002</cx:pt>
          <cx:pt idx="2230">0.45707999999999999</cx:pt>
          <cx:pt idx="2231">0.43352000000000002</cx:pt>
          <cx:pt idx="2232">0.43342999999999998</cx:pt>
          <cx:pt idx="2233">0.43408000000000002</cx:pt>
          <cx:pt idx="2234">0.41643999999999998</cx:pt>
          <cx:pt idx="2235">0.44373000000000001</cx:pt>
          <cx:pt idx="2236">0.44889000000000001</cx:pt>
          <cx:pt idx="2237">0.46217999999999998</cx:pt>
          <cx:pt idx="2238">0.47072000000000003</cx:pt>
          <cx:pt idx="2239">0.47808</cx:pt>
          <cx:pt idx="2240">0.44583</cx:pt>
          <cx:pt idx="2241">0.48041</cx:pt>
          <cx:pt idx="2242">0.48263</cx:pt>
          <cx:pt idx="2243">0.49068000000000001</cx:pt>
          <cx:pt idx="2244">0.49141000000000001</cx:pt>
          <cx:pt idx="2245">0.51112999999999997</cx:pt>
          <cx:pt idx="2246">0.54290000000000005</cx:pt>
          <cx:pt idx="2247">0.51532999999999995</cx:pt>
          <cx:pt idx="2248">0.46409</cx:pt>
          <cx:pt idx="2249">0.4778</cx:pt>
          <cx:pt idx="2250">0.50068000000000001</cx:pt>
          <cx:pt idx="2251">0.50426000000000004</cx:pt>
          <cx:pt idx="2252">0.49085000000000001</cx:pt>
          <cx:pt idx="2253">0.49347999999999997</cx:pt>
          <cx:pt idx="2254">0.52505999999999997</cx:pt>
          <cx:pt idx="2255">0.54354999999999998</cx:pt>
          <cx:pt idx="2256">0.54881000000000002</cx:pt>
          <cx:pt idx="2257">0.56135000000000002</cx:pt>
          <cx:pt idx="2258">0.58099000000000001</cx:pt>
          <cx:pt idx="2259">0.59616000000000002</cx:pt>
          <cx:pt idx="2260">0.56945999999999997</cx:pt>
          <cx:pt idx="2261">0.56835999999999998</cx:pt>
          <cx:pt idx="2262">0.59021999999999997</cx:pt>
          <cx:pt idx="2263">0.5282</cx:pt>
          <cx:pt idx="2264">0.55483000000000005</cx:pt>
          <cx:pt idx="2265">0.54662999999999995</cx:pt>
          <cx:pt idx="2266">0.56435000000000002</cx:pt>
          <cx:pt idx="2267">0.61260000000000003</cx:pt>
          <cx:pt idx="2268">0.61284000000000005</cx:pt>
          <cx:pt idx="2269">0.58570999999999995</cx:pt>
          <cx:pt idx="2270">0.58816000000000002</cx:pt>
          <cx:pt idx="2271">0.53468000000000004</cx:pt>
          <cx:pt idx="2272">0.57323999999999997</cx:pt>
          <cx:pt idx="2273">0.57011999999999996</cx:pt>
          <cx:pt idx="2274">0.58326</cx:pt>
          <cx:pt idx="2275">0.57416999999999996</cx:pt>
          <cx:pt idx="2276">0.58331</cx:pt>
          <cx:pt idx="2277">0.63307000000000002</cx:pt>
          <cx:pt idx="2278">0.59787000000000001</cx:pt>
          <cx:pt idx="2279">0.59943000000000002</cx:pt>
          <cx:pt idx="2280">0.59802999999999995</cx:pt>
          <cx:pt idx="2281">0.61850000000000005</cx:pt>
          <cx:pt idx="2282">0.67783000000000004</cx:pt>
          <cx:pt idx="2283">0.72258</cx:pt>
          <cx:pt idx="2284">0.68569000000000002</cx:pt>
          <cx:pt idx="2285">0.72509000000000001</cx:pt>
          <cx:pt idx="2286">0.75807999999999998</cx:pt>
          <cx:pt idx="2287">0.77973999999999999</cx:pt>
          <cx:pt idx="2288">0.81164000000000003</cx:pt>
          <cx:pt idx="2289">0.75136999999999998</cx:pt>
          <cx:pt idx="2290">0.63012000000000001</cx:pt>
          <cx:pt idx="2291">0.54722000000000004</cx:pt>
          <cx:pt idx="2292">0.62248000000000003</cx:pt>
          <cx:pt idx="2293">0.63793999999999995</cx:pt>
          <cx:pt idx="2294">0.58772999999999997</cx:pt>
          <cx:pt idx="2295">0.69769999999999999</cx:pt>
          <cx:pt idx="2296">0.75468000000000002</cx:pt>
          <cx:pt idx="2297">0.64383999999999997</cx:pt>
          <cx:pt idx="2298">0.65632999999999997</cx:pt>
          <cx:pt idx="2299">0.71679999999999999</cx:pt>
          <cx:pt idx="2300">0.60087999999999997</cx:pt>
          <cx:pt idx="2301">0.81396000000000002</cx:pt>
          <cx:pt idx="2302">0.80128999999999995</cx:pt>
          <cx:pt idx="2303">0.81638999999999995</cx:pt>
          <cx:pt idx="2304">0.84970000000000001</cx:pt>
          <cx:pt idx="2305">0.76866999999999996</cx:pt>
          <cx:pt idx="2306">0.82809999999999995</cx:pt>
          <cx:pt idx="2307">0.84097</cx:pt>
          <cx:pt idx="2308">0.82467000000000001</cx:pt>
          <cx:pt idx="2309">0.77837000000000001</cx:pt>
          <cx:pt idx="2310">0.83838999999999997</cx:pt>
          <cx:pt idx="2311">0.80813999999999997</cx:pt>
          <cx:pt idx="2312">0.79878000000000005</cx:pt>
          <cx:pt idx="2313">0.79988000000000004</cx:pt>
          <cx:pt idx="2314">0.84372999999999998</cx:pt>
          <cx:pt idx="2315">0.85711000000000004</cx:pt>
          <cx:pt idx="2316">0.86777000000000004</cx:pt>
          <cx:pt idx="2317">0.85460999999999998</cx:pt>
          <cx:pt idx="2318">0.85184000000000004</cx:pt>
          <cx:pt idx="2319">0.96684999999999999</cx:pt>
          <cx:pt idx="2320">0.96792</cx:pt>
          <cx:pt idx="2321">0.97236</cx:pt>
          <cx:pt idx="2322">0.97199000000000002</cx:pt>
          <cx:pt idx="2323">0.97797999999999996</cx:pt>
          <cx:pt idx="2324">0.48263</cx:pt>
          <cx:pt idx="2325">0.47655999999999998</cx:pt>
          <cx:pt idx="2326">0.49399999999999999</cx:pt>
          <cx:pt idx="2327">0.46214</cx:pt>
          <cx:pt idx="2328">0.45888000000000001</cx:pt>
          <cx:pt idx="2329">0.46067999999999998</cx:pt>
          <cx:pt idx="2330">0.44864999999999999</cx:pt>
          <cx:pt idx="2331">0.44819999999999999</cx:pt>
          <cx:pt idx="2332">0.44797999999999999</cx:pt>
          <cx:pt idx="2333">0.44816</cx:pt>
          <cx:pt idx="2334">0.44863999999999998</cx:pt>
          <cx:pt idx="2335">0.44940999999999998</cx:pt>
          <cx:pt idx="2336">0.46939999999999998</cx:pt>
          <cx:pt idx="2337">0.50658000000000003</cx:pt>
          <cx:pt idx="2338">0.43794</cx:pt>
          <cx:pt idx="2339">0.43719999999999998</cx:pt>
          <cx:pt idx="2340">0.50361</cx:pt>
          <cx:pt idx="2341">0.52981999999999996</cx:pt>
          <cx:pt idx="2342">0.52542</cx:pt>
          <cx:pt idx="2343">0.52569999999999995</cx:pt>
          <cx:pt idx="2344">0.51598999999999995</cx:pt>
          <cx:pt idx="2345">0.51688000000000001</cx:pt>
          <cx:pt idx="2346">0.50895000000000001</cx:pt>
          <cx:pt idx="2347">0.51685000000000003</cx:pt>
          <cx:pt idx="2348">0.52385999999999999</cx:pt>
          <cx:pt idx="2349">0.53391999999999995</cx:pt>
          <cx:pt idx="2350">0.51627999999999996</cx:pt>
          <cx:pt idx="2351">0.51549999999999996</cx:pt>
          <cx:pt idx="2352">0.46254000000000001</cx:pt>
          <cx:pt idx="2353">0.50627999999999995</cx:pt>
          <cx:pt idx="2354">0.48671999999999999</cx:pt>
          <cx:pt idx="2355">0.42373</cx:pt>
          <cx:pt idx="2356">0.48097000000000001</cx:pt>
          <cx:pt idx="2357">0.45069999999999999</cx:pt>
          <cx:pt idx="2358">0.51005999999999996</cx:pt>
          <cx:pt idx="2359">0.50716000000000006</cx:pt>
          <cx:pt idx="2360">0.50534999999999997</cx:pt>
          <cx:pt idx="2361">0.50492999999999999</cx:pt>
          <cx:pt idx="2362">0.44886999999999999</cx:pt>
          <cx:pt idx="2363">0.51931000000000005</cx:pt>
          <cx:pt idx="2364">0.46454000000000001</cx:pt>
          <cx:pt idx="2365">0.43423</cx:pt>
          <cx:pt idx="2366">0.43253999999999998</cx:pt>
          <cx:pt idx="2367">0.4582</cx:pt>
          <cx:pt idx="2368">0.47475000000000001</cx:pt>
          <cx:pt idx="2369">0.47915999999999997</cx:pt>
          <cx:pt idx="2370">0.49763000000000002</cx:pt>
          <cx:pt idx="2371">0.47871999999999998</cx:pt>
          <cx:pt idx="2372">0.44453999999999999</cx:pt>
          <cx:pt idx="2373">0.42997999999999997</cx:pt>
          <cx:pt idx="2374">0.61560000000000004</cx:pt>
          <cx:pt idx="2375">0.66054999999999997</cx:pt>
          <cx:pt idx="2376">0.68257999999999996</cx:pt>
          <cx:pt idx="2377">0.74567000000000005</cx:pt>
          <cx:pt idx="2378">0.75856000000000001</cx:pt>
          <cx:pt idx="2379">0.73258000000000001</cx:pt>
          <cx:pt idx="2380">0.74668999999999996</cx:pt>
          <cx:pt idx="2381">0.73599999999999999</cx:pt>
          <cx:pt idx="2382">0.64681999999999995</cx:pt>
          <cx:pt idx="2383">0.64402000000000004</cx:pt>
          <cx:pt idx="2384">0.72246999999999995</cx:pt>
          <cx:pt idx="2385">0.73982999999999999</cx:pt>
          <cx:pt idx="2386">0.77427999999999997</cx:pt>
          <cx:pt idx="2387">0.77212999999999998</cx:pt>
          <cx:pt idx="2388">0.83243</cx:pt>
          <cx:pt idx="2389">0.8286</cx:pt>
          <cx:pt idx="2390">0.81018000000000001</cx:pt>
          <cx:pt idx="2391">0.80598999999999998</cx:pt>
          <cx:pt idx="2392">0.79378000000000004</cx:pt>
          <cx:pt idx="2393">0.80847999999999998</cx:pt>
          <cx:pt idx="2394">0.77022999999999997</cx:pt>
          <cx:pt idx="2395">0.76900000000000002</cx:pt>
          <cx:pt idx="2396">0.77880000000000005</cx:pt>
          <cx:pt idx="2397">0.78302000000000005</cx:pt>
          <cx:pt idx="2398">0.79052999999999995</cx:pt>
          <cx:pt idx="2399">0.79962</cx:pt>
          <cx:pt idx="2400">0.79335999999999995</cx:pt>
          <cx:pt idx="2401">0.78935</cx:pt>
          <cx:pt idx="2402">0.85163999999999995</cx:pt>
          <cx:pt idx="2403">0.85687000000000002</cx:pt>
          <cx:pt idx="2404">0.84550999999999998</cx:pt>
          <cx:pt idx="2405">0.85258</cx:pt>
          <cx:pt idx="2406">0.85148999999999997</cx:pt>
          <cx:pt idx="2407">0.82992999999999995</cx:pt>
          <cx:pt idx="2408">0.84677000000000002</cx:pt>
          <cx:pt idx="2409">0.85562000000000005</cx:pt>
          <cx:pt idx="2410">0.84980999999999995</cx:pt>
          <cx:pt idx="2411">0.83506999999999998</cx:pt>
          <cx:pt idx="2412">0.83387999999999995</cx:pt>
          <cx:pt idx="2413">0.82371000000000005</cx:pt>
          <cx:pt idx="2414">0.82806999999999997</cx:pt>
          <cx:pt idx="2415">0.82472999999999996</cx:pt>
          <cx:pt idx="2416">0.81942000000000004</cx:pt>
          <cx:pt idx="2417">0.81233999999999995</cx:pt>
          <cx:pt idx="2418">0.81945999999999997</cx:pt>
          <cx:pt idx="2419">0.79798000000000002</cx:pt>
          <cx:pt idx="2420">0.82926</cx:pt>
          <cx:pt idx="2421">0.84977000000000003</cx:pt>
          <cx:pt idx="2422">0.86319999999999997</cx:pt>
          <cx:pt idx="2423">0.84006999999999998</cx:pt>
          <cx:pt idx="2424">0.81306999999999996</cx:pt>
          <cx:pt idx="2425">0.77312000000000003</cx:pt>
          <cx:pt idx="2426">0.80730999999999997</cx:pt>
          <cx:pt idx="2427">0.7944</cx:pt>
          <cx:pt idx="2428">0.78681000000000001</cx:pt>
          <cx:pt idx="2429">0.77754999999999996</cx:pt>
          <cx:pt idx="2430">0.76668000000000003</cx:pt>
          <cx:pt idx="2431">0.76688999999999996</cx:pt>
          <cx:pt idx="2432">0.48221000000000003</cx:pt>
          <cx:pt idx="2433">0.46816000000000002</cx:pt>
          <cx:pt idx="2434">0.48864000000000002</cx:pt>
          <cx:pt idx="2435">0.47373999999999999</cx:pt>
          <cx:pt idx="2436">0.45940999999999999</cx:pt>
          <cx:pt idx="2437">0.46233999999999997</cx:pt>
          <cx:pt idx="2438">0.45227000000000001</cx:pt>
          <cx:pt idx="2439">0.45195999999999997</cx:pt>
          <cx:pt idx="2440">0.45179999999999998</cx:pt>
          <cx:pt idx="2441">0.45129999999999998</cx:pt>
          <cx:pt idx="2442">0.46961999999999998</cx:pt>
          <cx:pt idx="2443">0.46973999999999999</cx:pt>
          <cx:pt idx="2444">0.51275999999999999</cx:pt>
          <cx:pt idx="2445">0.53547</cx:pt>
          <cx:pt idx="2446">0.48002</cx:pt>
          <cx:pt idx="2447">0.46794000000000002</cx:pt>
          <cx:pt idx="2448">0.50617000000000001</cx:pt>
          <cx:pt idx="2449">0.52964</cx:pt>
          <cx:pt idx="2450">0.53525999999999996</cx:pt>
          <cx:pt idx="2451">0.53051999999999999</cx:pt>
          <cx:pt idx="2452">0.51959</cx:pt>
          <cx:pt idx="2453">0.52144999999999997</cx:pt>
          <cx:pt idx="2454">0.53312000000000004</cx:pt>
          <cx:pt idx="2455">0.52856000000000003</cx:pt>
          <cx:pt idx="2456">0.52193000000000001</cx:pt>
          <cx:pt idx="2457">0.49196000000000001</cx:pt>
          <cx:pt idx="2458">0.47078999999999999</cx:pt>
          <cx:pt idx="2459">0.47693999999999998</cx:pt>
          <cx:pt idx="2460">0.47288000000000002</cx:pt>
          <cx:pt idx="2461">0.48063</cx:pt>
          <cx:pt idx="2462">0.47183000000000003</cx:pt>
          <cx:pt idx="2463">0.45147999999999999</cx:pt>
          <cx:pt idx="2464">0.47715000000000002</cx:pt>
          <cx:pt idx="2465">0.46101999999999999</cx:pt>
          <cx:pt idx="2466">0.45817999999999998</cx:pt>
          <cx:pt idx="2467">0.45480999999999999</cx:pt>
          <cx:pt idx="2468">0.49053999999999998</cx:pt>
          <cx:pt idx="2469">0.57459000000000005</cx:pt>
          <cx:pt idx="2470">0.60277999999999998</cx:pt>
          <cx:pt idx="2471">0.63929999999999998</cx:pt>
          <cx:pt idx="2472">0.66322000000000003</cx:pt>
          <cx:pt idx="2473">0.64444999999999997</cx:pt>
          <cx:pt idx="2474">0.64344000000000001</cx:pt>
          <cx:pt idx="2475">0.65503999999999996</cx:pt>
          <cx:pt idx="2476">0.65878999999999999</cx:pt>
          <cx:pt idx="2477">0.65678000000000003</cx:pt>
          <cx:pt idx="2478">0.66949000000000003</cx:pt>
          <cx:pt idx="2479">0.72080999999999995</cx:pt>
          <cx:pt idx="2480">0.73565999999999998</cx:pt>
          <cx:pt idx="2481">0.71508000000000005</cx:pt>
          <cx:pt idx="2482">0.71689999999999998</cx:pt>
          <cx:pt idx="2483">0.72177999999999998</cx:pt>
          <cx:pt idx="2484">0.71257000000000004</cx:pt>
          <cx:pt idx="2485">0.71814</cx:pt>
          <cx:pt idx="2486">0.66447999999999996</cx:pt>
          <cx:pt idx="2487">0.64563000000000004</cx:pt>
          <cx:pt idx="2488">0.62244999999999995</cx:pt>
          <cx:pt idx="2489">0.70726999999999995</cx:pt>
          <cx:pt idx="2490">0.67620999999999998</cx:pt>
          <cx:pt idx="2491">0.68379000000000001</cx:pt>
          <cx:pt idx="2492">0.56994999999999996</cx:pt>
          <cx:pt idx="2493">0.66730999999999996</cx:pt>
          <cx:pt idx="2494">0.64139000000000002</cx:pt>
          <cx:pt idx="2495">0.69069999999999998</cx:pt>
          <cx:pt idx="2496">0.68154999999999999</cx:pt>
          <cx:pt idx="2497">0.67013</cx:pt>
          <cx:pt idx="2498">0.71531999999999996</cx:pt>
          <cx:pt idx="2499">0.75641000000000003</cx:pt>
          <cx:pt idx="2500">0.73868999999999996</cx:pt>
          <cx:pt idx="2501">0.73887999999999998</cx:pt>
          <cx:pt idx="2502">0.77168000000000003</cx:pt>
          <cx:pt idx="2503">0.74950000000000006</cx:pt>
          <cx:pt idx="2504">0.75412000000000001</cx:pt>
          <cx:pt idx="2505">0.81366000000000005</cx:pt>
          <cx:pt idx="2506">0.85428000000000004</cx:pt>
          <cx:pt idx="2507">0.85436999999999996</cx:pt>
          <cx:pt idx="2508">0.86285999999999996</cx:pt>
          <cx:pt idx="2509">0.83381000000000005</cx:pt>
          <cx:pt idx="2510">0.86775999999999998</cx:pt>
          <cx:pt idx="2511">0.88148000000000004</cx:pt>
          <cx:pt idx="2512">0.83296999999999999</cx:pt>
          <cx:pt idx="2513">0.92503999999999997</cx:pt>
          <cx:pt idx="2514">0.4884</cx:pt>
          <cx:pt idx="2515">0.44568000000000002</cx:pt>
          <cx:pt idx="2516">0.45434000000000002</cx:pt>
          <cx:pt idx="2517">0.48942999999999998</cx:pt>
          <cx:pt idx="2518">0.47050999999999998</cx:pt>
          <cx:pt idx="2519">0.44433</cx:pt>
          <cx:pt idx="2520">0.43304999999999999</cx:pt>
          <cx:pt idx="2521">0.43171999999999999</cx:pt>
          <cx:pt idx="2522">0.43170999999999998</cx:pt>
          <cx:pt idx="2523">0.43098999999999998</cx:pt>
          <cx:pt idx="2524">0.44168000000000002</cx:pt>
          <cx:pt idx="2525">0.43064999999999998</cx:pt>
          <cx:pt idx="2526">0.41126000000000001</cx:pt>
          <cx:pt idx="2527">0.39240999999999998</cx:pt>
          <cx:pt idx="2528">0.39579999999999999</cx:pt>
          <cx:pt idx="2529">0.39637</cx:pt>
          <cx:pt idx="2530">0.40761999999999998</cx:pt>
          <cx:pt idx="2531">0.41232999999999997</cx:pt>
          <cx:pt idx="2532">0.41243000000000002</cx:pt>
          <cx:pt idx="2533">0.42096</cx:pt>
          <cx:pt idx="2534">0.42163</cx:pt>
          <cx:pt idx="2535">0.40679999999999999</cx:pt>
          <cx:pt idx="2536">0.41677999999999998</cx:pt>
          <cx:pt idx="2537">0.41999999999999998</cx:pt>
          <cx:pt idx="2538">0.42047000000000001</cx:pt>
          <cx:pt idx="2539">0.43841999999999998</cx:pt>
          <cx:pt idx="2540">0.42649999999999999</cx:pt>
          <cx:pt idx="2541">0.43218000000000001</cx:pt>
          <cx:pt idx="2542">0.41664000000000001</cx:pt>
          <cx:pt idx="2543">0.46811999999999998</cx:pt>
          <cx:pt idx="2544">0.48033999999999999</cx:pt>
          <cx:pt idx="2545">0.40511000000000003</cx:pt>
          <cx:pt idx="2546">0.37652999999999998</cx:pt>
          <cx:pt idx="2547">0.41241</cx:pt>
          <cx:pt idx="2548">0.37487999999999999</cx:pt>
          <cx:pt idx="2549">0.37533</cx:pt>
          <cx:pt idx="2550">0.38668999999999998</cx:pt>
          <cx:pt idx="2551">0.36662</cx:pt>
          <cx:pt idx="2552">0.37647000000000003</cx:pt>
          <cx:pt idx="2553">0.37287999999999999</cx:pt>
          <cx:pt idx="2554">0.39118999999999998</cx:pt>
          <cx:pt idx="2555">0.38371</cx:pt>
          <cx:pt idx="2556">0.43258000000000002</cx:pt>
          <cx:pt idx="2557">0.39956000000000003</cx:pt>
          <cx:pt idx="2558">0.44594</cx:pt>
          <cx:pt idx="2559">0.44395000000000001</cx:pt>
          <cx:pt idx="2560">0.44336999999999999</cx:pt>
          <cx:pt idx="2561">0.44962999999999997</cx:pt>
          <cx:pt idx="2562">0.44380999999999998</cx:pt>
          <cx:pt idx="2563">0.45151000000000002</cx:pt>
          <cx:pt idx="2564">0.47857</cx:pt>
          <cx:pt idx="2565">0.47961999999999999</cx:pt>
          <cx:pt idx="2566">0.47853000000000001</cx:pt>
          <cx:pt idx="2567">0.46272000000000002</cx:pt>
          <cx:pt idx="2568">0.46561000000000002</cx:pt>
          <cx:pt idx="2569">0.46222000000000002</cx:pt>
          <cx:pt idx="2570">0.46361999999999998</cx:pt>
          <cx:pt idx="2571">0.46714</cx:pt>
          <cx:pt idx="2572">0.41125</cx:pt>
          <cx:pt idx="2573">0.43059999999999998</cx:pt>
          <cx:pt idx="2574">0.34799000000000002</cx:pt>
          <cx:pt idx="2575">0.38904</cx:pt>
          <cx:pt idx="2576">0.40372000000000002</cx:pt>
          <cx:pt idx="2577">0.40137</cx:pt>
          <cx:pt idx="2578">0.41830000000000001</cx:pt>
          <cx:pt idx="2579">0.39824999999999999</cx:pt>
          <cx:pt idx="2580">0.39500000000000002</cx:pt>
          <cx:pt idx="2581">0.42303000000000002</cx:pt>
          <cx:pt idx="2582">0.38231999999999999</cx:pt>
          <cx:pt idx="2583">0.39367999999999997</cx:pt>
          <cx:pt idx="2584">0.39058999999999999</cx:pt>
          <cx:pt idx="2585">0.50099000000000005</cx:pt>
          <cx:pt idx="2586">0.35905999999999999</cx:pt>
          <cx:pt idx="2587">0.35699999999999998</cx:pt>
          <cx:pt idx="2588">0.29679</cx:pt>
          <cx:pt idx="2589">0.27603</cx:pt>
          <cx:pt idx="2590">0.24973999999999999</cx:pt>
          <cx:pt idx="2591">0.25672</cx:pt>
          <cx:pt idx="2592">0.26221</cx:pt>
          <cx:pt idx="2593">0.33604000000000001</cx:pt>
          <cx:pt idx="2594">0.38213000000000003</cx:pt>
          <cx:pt idx="2595">0.40616000000000002</cx:pt>
          <cx:pt idx="2596">0.43174000000000001</cx:pt>
          <cx:pt idx="2597">0.41376000000000002</cx:pt>
          <cx:pt idx="2598">0.41372999999999999</cx:pt>
          <cx:pt idx="2599">0.41369</cx:pt>
          <cx:pt idx="2600">0.43015999999999999</cx:pt>
          <cx:pt idx="2601">0.37029000000000001</cx:pt>
          <cx:pt idx="2602">0.42315999999999998</cx:pt>
          <cx:pt idx="2603">0.49045</cx:pt>
          <cx:pt idx="2604">0.46411999999999998</cx:pt>
          <cx:pt idx="2605">0.45857999999999999</cx:pt>
          <cx:pt idx="2606">0.43586000000000003</cx:pt>
          <cx:pt idx="2607">0.43597000000000002</cx:pt>
          <cx:pt idx="2608">0.41365000000000002</cx:pt>
          <cx:pt idx="2609">0.36475000000000002</cx:pt>
          <cx:pt idx="2610">0.33033000000000001</cx:pt>
          <cx:pt idx="2611">0.29935</cx:pt>
          <cx:pt idx="2612">0.33022000000000001</cx:pt>
          <cx:pt idx="2613">0.32988000000000001</cx:pt>
          <cx:pt idx="2614">0.27534999999999998</cx:pt>
          <cx:pt idx="2615">0.28993000000000002</cx:pt>
          <cx:pt idx="2616">0.28969</cx:pt>
          <cx:pt idx="2617">0.29318</cx:pt>
          <cx:pt idx="2618">0.31319999999999998</cx:pt>
          <cx:pt idx="2619">0.30853999999999998</cx:pt>
          <cx:pt idx="2620">0.22678999999999999</cx:pt>
          <cx:pt idx="2621">0.34316999999999998</cx:pt>
          <cx:pt idx="2622">0.17138</cx:pt>
          <cx:pt idx="2623">0.10082000000000001</cx:pt>
          <cx:pt idx="2624">0.096860000000000002</cx:pt>
          <cx:pt idx="2625">0.11724999999999999</cx:pt>
          <cx:pt idx="2626">0.11216</cx:pt>
          <cx:pt idx="2627">0.10896</cx:pt>
          <cx:pt idx="2628">0.28367999999999999</cx:pt>
          <cx:pt idx="2629">0.078589999999999993</cx:pt>
          <cx:pt idx="2630">0.078200000000000006</cx:pt>
          <cx:pt idx="2631">0.07825</cx:pt>
          <cx:pt idx="2632">0.069190000000000002</cx:pt>
          <cx:pt idx="2633">0.080310000000000006</cx:pt>
          <cx:pt idx="2634">0.069510000000000002</cx:pt>
          <cx:pt idx="2635">0.038460000000000001</cx:pt>
          <cx:pt idx="2636">0.18875</cx:pt>
          <cx:pt idx="2637">0.079909999999999995</cx:pt>
          <cx:pt idx="2638">0.20974999999999999</cx:pt>
          <cx:pt idx="2639">0.074639999999999998</cx:pt>
          <cx:pt idx="2640">0.19364999999999999</cx:pt>
          <cx:pt idx="2641">0.21445</cx:pt>
          <cx:pt idx="2642">0.21671000000000001</cx:pt>
          <cx:pt idx="2643">0.15911</cx:pt>
          <cx:pt idx="2644">0.19953000000000001</cx:pt>
          <cx:pt idx="2645">0.20236999999999999</cx:pt>
          <cx:pt idx="2646">0.20144999999999999</cx:pt>
          <cx:pt idx="2647">0.20269000000000001</cx:pt>
          <cx:pt idx="2648">0.20641999999999999</cx:pt>
          <cx:pt idx="2649">0.22628999999999999</cx:pt>
          <cx:pt idx="2650">0.26567000000000002</cx:pt>
          <cx:pt idx="2651">0.30562</cx:pt>
          <cx:pt idx="2652">0.33783000000000002</cx:pt>
          <cx:pt idx="2653">0.46428999999999998</cx:pt>
          <cx:pt idx="2654">0.29427999999999999</cx:pt>
          <cx:pt idx="2655">0.40290999999999999</cx:pt>
          <cx:pt idx="2656">0.27945999999999999</cx:pt>
          <cx:pt idx="2657">0.22444</cx:pt>
          <cx:pt idx="2658">0.20987</cx:pt>
          <cx:pt idx="2659">0.2072</cx:pt>
          <cx:pt idx="2660">0.55083000000000004</cx:pt>
          <cx:pt idx="2661">0.70626</cx:pt>
          <cx:pt idx="2662">0.14271</cx:pt>
          <cx:pt idx="2663">0.30528</cx:pt>
          <cx:pt idx="2664">0.42931000000000002</cx:pt>
          <cx:pt idx="2665">0.68720999999999999</cx:pt>
          <cx:pt idx="2666">0.60280999999999996</cx:pt>
          <cx:pt idx="2667">0.62024999999999997</cx:pt>
          <cx:pt idx="2668">0.62229999999999996</cx:pt>
          <cx:pt idx="2669">0.62173</cx:pt>
          <cx:pt idx="2670">0.51232</cx:pt>
          <cx:pt idx="2671">0.50502000000000002</cx:pt>
          <cx:pt idx="2672">0.50709000000000004</cx:pt>
          <cx:pt idx="2673">0.53400000000000003</cx:pt>
          <cx:pt idx="2674">0.52146000000000003</cx:pt>
          <cx:pt idx="2675">0.50863999999999998</cx:pt>
          <cx:pt idx="2676">0.53685000000000005</cx:pt>
          <cx:pt idx="2677">0.5333</cx:pt>
          <cx:pt idx="2678">0.55093000000000003</cx:pt>
          <cx:pt idx="2679">0.54413</cx:pt>
          <cx:pt idx="2680">0.53739999999999999</cx:pt>
          <cx:pt idx="2681">0.52922999999999998</cx:pt>
          <cx:pt idx="2682">0.52466999999999997</cx:pt>
          <cx:pt idx="2683">0.54054000000000002</cx:pt>
          <cx:pt idx="2684">0.54981999999999998</cx:pt>
          <cx:pt idx="2685">0.54369999999999996</cx:pt>
          <cx:pt idx="2686">0.54354000000000002</cx:pt>
          <cx:pt idx="2687">0.54339000000000004</cx:pt>
          <cx:pt idx="2688">0.54078000000000004</cx:pt>
          <cx:pt idx="2689">0.51756999999999997</cx:pt>
          <cx:pt idx="2690">0.52854999999999996</cx:pt>
          <cx:pt idx="2691">0.51602000000000003</cx:pt>
          <cx:pt idx="2692">0.55376999999999998</cx:pt>
          <cx:pt idx="2693">0.55496000000000001</cx:pt>
          <cx:pt idx="2694">0.55525000000000002</cx:pt>
          <cx:pt idx="2695">0.50743000000000005</cx:pt>
          <cx:pt idx="2696">0.50748000000000004</cx:pt>
          <cx:pt idx="2697">0.49678</cx:pt>
          <cx:pt idx="2698">0.48953999999999998</cx:pt>
          <cx:pt idx="2699">0.42214000000000002</cx:pt>
          <cx:pt idx="2700">0.44202999999999998</cx:pt>
          <cx:pt idx="2701">0.36164000000000002</cx:pt>
          <cx:pt idx="2702">0.32135000000000002</cx:pt>
          <cx:pt idx="2703">0.31080999999999998</cx:pt>
          <cx:pt idx="2704">0.31913000000000002</cx:pt>
          <cx:pt idx="2705">0.28827000000000003</cx:pt>
          <cx:pt idx="2706">0.28816000000000003</cx:pt>
          <cx:pt idx="2707">0.29763000000000001</cx:pt>
          <cx:pt idx="2708">0.28684999999999999</cx:pt>
          <cx:pt idx="2709">0.27073999999999998</cx:pt>
          <cx:pt idx="2710">0.27046999999999999</cx:pt>
          <cx:pt idx="2711">0.27821000000000001</cx:pt>
          <cx:pt idx="2712">0.27105000000000001</cx:pt>
          <cx:pt idx="2713">0.27104</cx:pt>
          <cx:pt idx="2714">0.26926</cx:pt>
          <cx:pt idx="2715">0.27482000000000001</cx:pt>
          <cx:pt idx="2716">0.29619000000000001</cx:pt>
          <cx:pt idx="2717">0.29712</cx:pt>
          <cx:pt idx="2718">0.30157</cx:pt>
          <cx:pt idx="2719">0.30926999999999999</cx:pt>
          <cx:pt idx="2720">0.28245999999999999</cx:pt>
          <cx:pt idx="2721">0.27178999999999998</cx:pt>
          <cx:pt idx="2722">0.26740000000000003</cx:pt>
          <cx:pt idx="2723">0.34060000000000001</cx:pt>
          <cx:pt idx="2724">0.33552999999999999</cx:pt>
          <cx:pt idx="2725">0.29076000000000002</cx:pt>
          <cx:pt idx="2726">0.27539999999999998</cx:pt>
          <cx:pt idx="2727">0.31106</cx:pt>
          <cx:pt idx="2728">0.28558</cx:pt>
          <cx:pt idx="2729">0.28022999999999998</cx:pt>
          <cx:pt idx="2730">0.29847000000000001</cx:pt>
          <cx:pt idx="2731">0.29864000000000002</cx:pt>
          <cx:pt idx="2732">0.27700999999999998</cx:pt>
          <cx:pt idx="2733">0.25472</cx:pt>
          <cx:pt idx="2734">0.2979</cx:pt>
          <cx:pt idx="2735">0.27432000000000001</cx:pt>
          <cx:pt idx="2736">0.25611</cx:pt>
          <cx:pt idx="2737">0.22778999999999999</cx:pt>
          <cx:pt idx="2738">0.26406000000000002</cx:pt>
          <cx:pt idx="2739">0.27472000000000002</cx:pt>
          <cx:pt idx="2740">0.26895000000000002</cx:pt>
          <cx:pt idx="2741">0.26621</cx:pt>
          <cx:pt idx="2742">0.25756000000000001</cx:pt>
          <cx:pt idx="2743">0.19982</cx:pt>
          <cx:pt idx="2744">0.18293000000000001</cx:pt>
          <cx:pt idx="2745">0.20372999999999999</cx:pt>
          <cx:pt idx="2746">0.17155999999999999</cx:pt>
          <cx:pt idx="2747">0.21962999999999999</cx:pt>
          <cx:pt idx="2748">0.20304</cx:pt>
          <cx:pt idx="2749">0.21464</cx:pt>
          <cx:pt idx="2750">0.23533999999999999</cx:pt>
          <cx:pt idx="2751">0.20904</cx:pt>
          <cx:pt idx="2752">0.23236000000000001</cx:pt>
          <cx:pt idx="2753">0.24077000000000001</cx:pt>
          <cx:pt idx="2754">0.23149</cx:pt>
          <cx:pt idx="2755">0.24995999999999999</cx:pt>
          <cx:pt idx="2756">0.18245</cx:pt>
          <cx:pt idx="2757">0.20008999999999999</cx:pt>
          <cx:pt idx="2758">0.16829</cx:pt>
          <cx:pt idx="2759">0.15558</cx:pt>
          <cx:pt idx="2760">0.15933</cx:pt>
          <cx:pt idx="2761">0.14931</cx:pt>
          <cx:pt idx="2762">0.14641999999999999</cx:pt>
          <cx:pt idx="2763">0.47001999999999999</cx:pt>
          <cx:pt idx="2764">0.46853</cx:pt>
          <cx:pt idx="2765">0.48687999999999998</cx:pt>
          <cx:pt idx="2766">0.45639999999999997</cx:pt>
          <cx:pt idx="2767">0.47420000000000001</cx:pt>
          <cx:pt idx="2768">0.4617</cx:pt>
          <cx:pt idx="2769">0.47416000000000003</cx:pt>
          <cx:pt idx="2770">0.47888999999999998</cx:pt>
          <cx:pt idx="2771">0.45966000000000001</cx:pt>
          <cx:pt idx="2772">0.47804999999999997</cx:pt>
          <cx:pt idx="2773">0.47604999999999997</cx:pt>
          <cx:pt idx="2774">0.47509000000000001</cx:pt>
          <cx:pt idx="2775">0.44973999999999997</cx:pt>
          <cx:pt idx="2776">0.45694000000000001</cx:pt>
          <cx:pt idx="2777">0.49630999999999997</cx:pt>
          <cx:pt idx="2778">0.50412000000000001</cx:pt>
          <cx:pt idx="2779">0.50654999999999994</cx:pt>
          <cx:pt idx="2780">0.44157000000000002</cx:pt>
          <cx:pt idx="2781">0.46422000000000002</cx:pt>
          <cx:pt idx="2782">0.50348999999999999</cx:pt>
          <cx:pt idx="2783">0.50249999999999995</cx:pt>
          <cx:pt idx="2784">0.50568999999999997</cx:pt>
          <cx:pt idx="2785">0.52261000000000002</cx:pt>
          <cx:pt idx="2786">0.51946999999999999</cx:pt>
          <cx:pt idx="2787">0.53508</cx:pt>
          <cx:pt idx="2788">0.53168000000000004</cx:pt>
          <cx:pt idx="2789">0.52988000000000002</cx:pt>
          <cx:pt idx="2790">0.53473999999999999</cx:pt>
          <cx:pt idx="2791">0.54159999999999997</cx:pt>
          <cx:pt idx="2792">0.54215999999999998</cx:pt>
          <cx:pt idx="2793">0.57403000000000004</cx:pt>
          <cx:pt idx="2794">0.56821999999999995</cx:pt>
          <cx:pt idx="2795">0.55708000000000002</cx:pt>
          <cx:pt idx="2796">0.62385000000000002</cx:pt>
          <cx:pt idx="2797">0.66327999999999998</cx:pt>
          <cx:pt idx="2798">0.65373999999999999</cx:pt>
          <cx:pt idx="2799">0.65347</cx:pt>
          <cx:pt idx="2800">0.65264</cx:pt>
          <cx:pt idx="2801">0.68001</cx:pt>
          <cx:pt idx="2802">0.68066000000000004</cx:pt>
          <cx:pt idx="2803">0.62970999999999999</cx:pt>
          <cx:pt idx="2804">0.61155000000000004</cx:pt>
          <cx:pt idx="2805">0.64219999999999999</cx:pt>
          <cx:pt idx="2806">0.63836999999999999</cx:pt>
          <cx:pt idx="2807">0.64302999999999999</cx:pt>
          <cx:pt idx="2808">0.63637999999999995</cx:pt>
          <cx:pt idx="2809">0.62697999999999998</cx:pt>
          <cx:pt idx="2810">0.61585999999999996</cx:pt>
          <cx:pt idx="2811">0.63363999999999998</cx:pt>
          <cx:pt idx="2812">0.65054000000000001</cx:pt>
          <cx:pt idx="2813">0.62927999999999995</cx:pt>
          <cx:pt idx="2814">0.63854999999999995</cx:pt>
          <cx:pt idx="2815">0.62439999999999996</cx:pt>
          <cx:pt idx="2816">0.64422999999999997</cx:pt>
          <cx:pt idx="2817">0.63453000000000004</cx:pt>
          <cx:pt idx="2818">0.63380999999999998</cx:pt>
          <cx:pt idx="2819">0.67818999999999996</cx:pt>
          <cx:pt idx="2820">0.67993999999999999</cx:pt>
          <cx:pt idx="2821">0.67337999999999998</cx:pt>
          <cx:pt idx="2822">0.67252999999999996</cx:pt>
          <cx:pt idx="2823">0.69106999999999996</cx:pt>
          <cx:pt idx="2824">0.68584999999999996</cx:pt>
          <cx:pt idx="2825">0.69123000000000001</cx:pt>
          <cx:pt idx="2826">0.66035999999999995</cx:pt>
          <cx:pt idx="2827">0.63978000000000002</cx:pt>
          <cx:pt idx="2828">0.66383000000000003</cx:pt>
          <cx:pt idx="2829">0.67256000000000005</cx:pt>
          <cx:pt idx="2830">0.65144000000000002</cx:pt>
          <cx:pt idx="2831">0.64315</cx:pt>
          <cx:pt idx="2832">0.70953999999999995</cx:pt>
          <cx:pt idx="2833">0.74778999999999995</cx:pt>
          <cx:pt idx="2834">0.70472000000000001</cx:pt>
          <cx:pt idx="2835">0.70011000000000001</cx:pt>
          <cx:pt idx="2836">0.71538999999999997</cx:pt>
          <cx:pt idx="2837">0.7298</cx:pt>
          <cx:pt idx="2838">0.75477000000000005</cx:pt>
          <cx:pt idx="2839">0.74700999999999995</cx:pt>
          <cx:pt idx="2840">0.75361999999999996</cx:pt>
          <cx:pt idx="2841">0.81623000000000001</cx:pt>
          <cx:pt idx="2842">0.81950999999999996</cx:pt>
          <cx:pt idx="2843">0.81881999999999999</cx:pt>
          <cx:pt idx="2844">0.84258</cx:pt>
          <cx:pt idx="2845">0.85977000000000003</cx:pt>
          <cx:pt idx="2846">0.89278000000000002</cx:pt>
          <cx:pt idx="2847">0.87456999999999996</cx:pt>
          <cx:pt idx="2848">0.87178999999999995</cx:pt>
          <cx:pt idx="2849">0.87426999999999999</cx:pt>
          <cx:pt idx="2850">0.87700999999999996</cx:pt>
          <cx:pt idx="2851">0.88675000000000004</cx:pt>
          <cx:pt idx="2852">0.88756999999999997</cx:pt>
          <cx:pt idx="2853">0.51229000000000002</cx:pt>
          <cx:pt idx="2854">0.52722000000000002</cx:pt>
          <cx:pt idx="2855">0.53300999999999998</cx:pt>
          <cx:pt idx="2856">0.51358000000000004</cx:pt>
          <cx:pt idx="2857">0.52263999999999999</cx:pt>
          <cx:pt idx="2858">0.53893000000000002</cx:pt>
          <cx:pt idx="2859">0.54310999999999998</cx:pt>
          <cx:pt idx="2860">0.54295000000000004</cx:pt>
          <cx:pt idx="2861">0.53571999999999997</cx:pt>
          <cx:pt idx="2862">0.50131000000000003</cx:pt>
          <cx:pt idx="2863">0.52188999999999997</cx:pt>
          <cx:pt idx="2864">0.50863000000000003</cx:pt>
          <cx:pt idx="2865">0.46506999999999998</cx:pt>
          <cx:pt idx="2866">0.46640999999999999</cx:pt>
          <cx:pt idx="2867">0.46081</cx:pt>
          <cx:pt idx="2868">0.47040999999999999</cx:pt>
          <cx:pt idx="2869">0.46285999999999999</cx:pt>
          <cx:pt idx="2870">0.47641</cx:pt>
          <cx:pt idx="2871">0.45878000000000002</cx:pt>
          <cx:pt idx="2872">0.48246</cx:pt>
          <cx:pt idx="2873">0.4471</cx:pt>
          <cx:pt idx="2874">0.44318000000000002</cx:pt>
          <cx:pt idx="2875">0.42353000000000002</cx:pt>
          <cx:pt idx="2876">0.44552999999999998</cx:pt>
          <cx:pt idx="2877">0.43786999999999998</cx:pt>
          <cx:pt idx="2878">0.43208000000000002</cx:pt>
          <cx:pt idx="2879">0.46843000000000001</cx:pt>
          <cx:pt idx="2880">0.45669999999999999</cx:pt>
          <cx:pt idx="2881">0.46793000000000001</cx:pt>
          <cx:pt idx="2882">0.43507000000000001</cx:pt>
          <cx:pt idx="2883">0.41954000000000002</cx:pt>
          <cx:pt idx="2884">0.41676999999999997</cx:pt>
          <cx:pt idx="2885">0.43229000000000001</cx:pt>
          <cx:pt idx="2886">0.41810000000000003</cx:pt>
          <cx:pt idx="2887">0.40348000000000001</cx:pt>
          <cx:pt idx="2888">0.43678</cx:pt>
          <cx:pt idx="2889">0.41916999999999999</cx:pt>
          <cx:pt idx="2890">0.37517</cx:pt>
          <cx:pt idx="2891">0.41826999999999998</cx:pt>
          <cx:pt idx="2892">0.41958000000000001</cx:pt>
          <cx:pt idx="2893">0.44044</cx:pt>
          <cx:pt idx="2894">0.47555999999999998</cx:pt>
          <cx:pt idx="2895">0.49214999999999998</cx:pt>
          <cx:pt idx="2896">0.47416999999999998</cx:pt>
          <cx:pt idx="2897">0.46797</cx:pt>
          <cx:pt idx="2898">0.48427999999999999</cx:pt>
          <cx:pt idx="2899">0.48426999999999998</cx:pt>
          <cx:pt idx="2900">0.54778000000000004</cx:pt>
          <cx:pt idx="2901">0.50934999999999997</cx:pt>
          <cx:pt idx="2902">0.51161000000000001</cx:pt>
          <cx:pt idx="2903">0.54061000000000003</cx:pt>
          <cx:pt idx="2904">0.52531000000000005</cx:pt>
          <cx:pt idx="2905">0.47371999999999997</cx:pt>
          <cx:pt idx="2906">0.49886000000000003</cx:pt>
          <cx:pt idx="2907">0.50588999999999995</cx:pt>
          <cx:pt idx="2908">0.47043000000000001</cx:pt>
          <cx:pt idx="2909">0.48837000000000003</cx:pt>
          <cx:pt idx="2910">0.53186999999999995</cx:pt>
          <cx:pt idx="2911">0.62463000000000002</cx:pt>
          <cx:pt idx="2912">0.65090000000000003</cx:pt>
          <cx:pt idx="2913">0.58401000000000003</cx:pt>
          <cx:pt idx="2914">0.55595000000000006</cx:pt>
          <cx:pt idx="2915">0.49195</cx:pt>
          <cx:pt idx="2916">0.46434999999999998</cx:pt>
          <cx:pt idx="2917">0.48864000000000002</cx:pt>
          <cx:pt idx="2918">0.54552</cx:pt>
          <cx:pt idx="2919">0.54152</cx:pt>
          <cx:pt idx="2920">0.53535999999999995</cx:pt>
          <cx:pt idx="2921">0.44653999999999999</cx:pt>
          <cx:pt idx="2922">0.46113999999999999</cx:pt>
          <cx:pt idx="2923">0.48760999999999999</cx:pt>
          <cx:pt idx="2924">0.42901</cx:pt>
          <cx:pt idx="2925">0.43273</cx:pt>
          <cx:pt idx="2926">0.29648000000000002</cx:pt>
          <cx:pt idx="2927">0.28528999999999999</cx:pt>
          <cx:pt idx="2928">0.24557999999999999</cx:pt>
          <cx:pt idx="2929">0.31065999999999999</cx:pt>
          <cx:pt idx="2930">0.51731000000000005</cx:pt>
          <cx:pt idx="2931">0.51476</cx:pt>
          <cx:pt idx="2932">0.52059</cx:pt>
          <cx:pt idx="2933">0.52795000000000003</cx:pt>
          <cx:pt idx="2934">0.56194999999999995</cx:pt>
          <cx:pt idx="2935">0.54671999999999998</cx:pt>
          <cx:pt idx="2936">0.54666999999999999</cx:pt>
          <cx:pt idx="2937">0.53800000000000003</cx:pt>
          <cx:pt idx="2938">0.51968999999999999</cx:pt>
          <cx:pt idx="2939">0.52466999999999997</cx:pt>
          <cx:pt idx="2940">0.51048000000000004</cx:pt>
          <cx:pt idx="2941">0.52678999999999998</cx:pt>
          <cx:pt idx="2942">0.52849999999999997</cx:pt>
          <cx:pt idx="2943">0.47409000000000001</cx:pt>
          <cx:pt idx="2944">0.49775999999999998</cx:pt>
          <cx:pt idx="2945">0.48852000000000001</cx:pt>
          <cx:pt idx="2946">0.49168000000000001</cx:pt>
          <cx:pt idx="2947">0.49109000000000003</cx:pt>
          <cx:pt idx="2948">0.48150999999999999</cx:pt>
          <cx:pt idx="2949">0.51714000000000004</cx:pt>
          <cx:pt idx="2950">0.54322000000000004</cx:pt>
          <cx:pt idx="2951">0.55535000000000001</cx:pt>
          <cx:pt idx="2952">0.54073000000000004</cx:pt>
          <cx:pt idx="2953">0.54971000000000003</cx:pt>
          <cx:pt idx="2954">0.52764</cx:pt>
          <cx:pt idx="2955">0.53171999999999997</cx:pt>
          <cx:pt idx="2956">0.56896000000000002</cx:pt>
          <cx:pt idx="2957">0.59235000000000004</cx:pt>
          <cx:pt idx="2958">0.61460999999999999</cx:pt>
          <cx:pt idx="2959">0.63080999999999998</cx:pt>
          <cx:pt idx="2960">0.61934</cx:pt>
          <cx:pt idx="2961">0.62053000000000003</cx:pt>
          <cx:pt idx="2962">0.60892000000000002</cx:pt>
          <cx:pt idx="2963">0.60184000000000004</cx:pt>
          <cx:pt idx="2964">0.62033000000000005</cx:pt>
          <cx:pt idx="2965">0.59370000000000001</cx:pt>
          <cx:pt idx="2966">0.60424999999999995</cx:pt>
          <cx:pt idx="2967">0.58259000000000005</cx:pt>
          <cx:pt idx="2968">0.59748999999999997</cx:pt>
          <cx:pt idx="2969">0.60597999999999996</cx:pt>
          <cx:pt idx="2970">0.63790000000000002</cx:pt>
          <cx:pt idx="2971">0.59414</cx:pt>
          <cx:pt idx="2972">0.60594000000000003</cx:pt>
          <cx:pt idx="2973">0.65244000000000002</cx:pt>
          <cx:pt idx="2974">0.62014000000000002</cx:pt>
          <cx:pt idx="2975">0.61201000000000005</cx:pt>
          <cx:pt idx="2976">0.63783000000000001</cx:pt>
          <cx:pt idx="2977">0.62971999999999995</cx:pt>
          <cx:pt idx="2978">0.62429999999999997</cx:pt>
          <cx:pt idx="2979">0.62348000000000003</cx:pt>
          <cx:pt idx="2980">0.58279000000000003</cx:pt>
          <cx:pt idx="2981">0.57777999999999996</cx:pt>
          <cx:pt idx="2982">0.58348999999999995</cx:pt>
          <cx:pt idx="2983">0.57426999999999995</cx:pt>
          <cx:pt idx="2984">0.64978999999999998</cx:pt>
          <cx:pt idx="2985">0.66608000000000001</cx:pt>
          <cx:pt idx="2986">0.66542000000000001</cx:pt>
          <cx:pt idx="2987">0.66781999999999997</cx:pt>
          <cx:pt idx="2988">0.62275999999999998</cx:pt>
          <cx:pt idx="2989">0.62172000000000005</cx:pt>
          <cx:pt idx="2990">0.63453999999999999</cx:pt>
          <cx:pt idx="2991">0.65839000000000003</cx:pt>
          <cx:pt idx="2992">0.70096999999999998</cx:pt>
          <cx:pt idx="2993">0.75175000000000003</cx:pt>
          <cx:pt idx="2994">0.74248999999999998</cx:pt>
          <cx:pt idx="2995">0.72294000000000003</cx:pt>
          <cx:pt idx="2996">0.76473999999999998</cx:pt>
          <cx:pt idx="2997">0.78227999999999998</cx:pt>
          <cx:pt idx="2998">0.76351000000000002</cx:pt>
          <cx:pt idx="2999">0.76490000000000002</cx:pt>
          <cx:pt idx="3000">0.76332999999999995</cx:pt>
          <cx:pt idx="3001">0.69603999999999999</cx:pt>
          <cx:pt idx="3002">0.68942000000000003</cx:pt>
          <cx:pt idx="3003">0.71460000000000001</cx:pt>
          <cx:pt idx="3004">0.68761000000000005</cx:pt>
          <cx:pt idx="3005">0.70030000000000003</cx:pt>
          <cx:pt idx="3006">0.73743999999999998</cx:pt>
          <cx:pt idx="3007">0.72972999999999999</cx:pt>
          <cx:pt idx="3008">0.75095999999999996</cx:pt>
          <cx:pt idx="3009">0.71599000000000002</cx:pt>
          <cx:pt idx="3010">0.69803000000000004</cx:pt>
          <cx:pt idx="3011">0.72813000000000005</cx:pt>
          <cx:pt idx="3012">0.72821000000000002</cx:pt>
          <cx:pt idx="3013">0.71413000000000004</cx:pt>
          <cx:pt idx="3014">0.75770999999999999</cx:pt>
          <cx:pt idx="3015">0.72279000000000004</cx:pt>
          <cx:pt idx="3016">0.69410000000000005</cx:pt>
          <cx:pt idx="3017">0.71314</cx:pt>
          <cx:pt idx="3018">0.71897</cx:pt>
          <cx:pt idx="3019">0.72585</cx:pt>
          <cx:pt idx="3020">0.74068999999999996</cx:pt>
          <cx:pt idx="3021">0.7661</cx:pt>
          <cx:pt idx="3022">0.76312999999999998</cx:pt>
          <cx:pt idx="3023">0.78117999999999999</cx:pt>
          <cx:pt idx="3024">0.77749000000000001</cx:pt>
          <cx:pt idx="3025">0.75892000000000004</cx:pt>
          <cx:pt idx="3026">0.46690999999999999</cx:pt>
          <cx:pt idx="3027">0.47147</cx:pt>
          <cx:pt idx="3028">0.47036</cx:pt>
          <cx:pt idx="3029">0.46344999999999997</cx:pt>
          <cx:pt idx="3030">0.47964000000000001</cx:pt>
          <cx:pt idx="3031">0.53269999999999995</cx:pt>
          <cx:pt idx="3032">0.53639000000000003</cx:pt>
          <cx:pt idx="3033">0.52685999999999999</cx:pt>
          <cx:pt idx="3034">0.49081999999999998</cx:pt>
          <cx:pt idx="3035">0.52598</cx:pt>
          <cx:pt idx="3036">0.53356000000000003</cx:pt>
          <cx:pt idx="3037">0.53595999999999999</cx:pt>
          <cx:pt idx="3038">0.54796</cx:pt>
          <cx:pt idx="3039">0.52912000000000003</cx:pt>
          <cx:pt idx="3040">0.50688</cx:pt>
          <cx:pt idx="3041">0.53878999999999999</cx:pt>
          <cx:pt idx="3042">0.54273000000000005</cx:pt>
          <cx:pt idx="3043">0.55771000000000004</cx:pt>
          <cx:pt idx="3044">0.55459000000000003</cx:pt>
          <cx:pt idx="3045">0.55176999999999998</cx:pt>
          <cx:pt idx="3046">0.59423999999999999</cx:pt>
          <cx:pt idx="3047">0.61007999999999996</cx:pt>
          <cx:pt idx="3048">0.61016999999999999</cx:pt>
          <cx:pt idx="3049">0.61160000000000003</cx:pt>
          <cx:pt idx="3050">0.59575999999999996</cx:pt>
          <cx:pt idx="3051">0.58782999999999996</cx:pt>
          <cx:pt idx="3052">0.58823000000000003</cx:pt>
          <cx:pt idx="3053">0.55974000000000002</cx:pt>
          <cx:pt idx="3054">0.56752999999999998</cx:pt>
          <cx:pt idx="3055">0.55684</cx:pt>
          <cx:pt idx="3056">0.61629</cx:pt>
          <cx:pt idx="3057">0.63660000000000005</cx:pt>
          <cx:pt idx="3058">0.65066000000000002</cx:pt>
          <cx:pt idx="3059">0.63014000000000003</cx:pt>
          <cx:pt idx="3060">0.61897999999999997</cx:pt>
          <cx:pt idx="3061">0.61692000000000002</cx:pt>
          <cx:pt idx="3062">0.62522</cx:pt>
          <cx:pt idx="3063">0.63273000000000001</cx:pt>
          <cx:pt idx="3064">0.66288999999999998</cx:pt>
          <cx:pt idx="3065">0.67225999999999997</cx:pt>
          <cx:pt idx="3066">0.67850999999999995</cx:pt>
          <cx:pt idx="3067">0.66496</cx:pt>
          <cx:pt idx="3068">0.66905999999999999</cx:pt>
          <cx:pt idx="3069">0.64388000000000001</cx:pt>
          <cx:pt idx="3070">0.64583999999999997</cx:pt>
          <cx:pt idx="3071">0.66056999999999999</cx:pt>
          <cx:pt idx="3072">0.64359</cx:pt>
          <cx:pt idx="3073">0.62189000000000005</cx:pt>
          <cx:pt idx="3074">0.64693999999999996</cx:pt>
          <cx:pt idx="3075">0.63246999999999998</cx:pt>
          <cx:pt idx="3076">0.64566999999999997</cx:pt>
          <cx:pt idx="3077">0.58801999999999999</cx:pt>
          <cx:pt idx="3078">0.62104999999999999</cx:pt>
          <cx:pt idx="3079">0.66418999999999995</cx:pt>
          <cx:pt idx="3080">0.68289</cx:pt>
          <cx:pt idx="3081">0.68971000000000005</cx:pt>
          <cx:pt idx="3082">0.66415000000000002</cx:pt>
          <cx:pt idx="3083">0.65681999999999996</cx:pt>
          <cx:pt idx="3084">0.64466000000000001</cx:pt>
          <cx:pt idx="3085">0.64556999999999998</cx:pt>
          <cx:pt idx="3086">0.72082000000000002</cx:pt>
          <cx:pt idx="3087">0.61685000000000001</cx:pt>
          <cx:pt idx="3088">0.60297999999999996</cx:pt>
          <cx:pt idx="3089">0.72418000000000005</cx:pt>
          <cx:pt idx="3090">0.75890000000000002</cx:pt>
          <cx:pt idx="3091">0.75397000000000003</cx:pt>
          <cx:pt idx="3092">0.77412000000000003</cx:pt>
          <cx:pt idx="3093">0.78663000000000005</cx:pt>
          <cx:pt idx="3094">0.78934000000000004</cx:pt>
          <cx:pt idx="3095">0.80642999999999998</cx:pt>
          <cx:pt idx="3096">0.76985999999999999</cx:pt>
          <cx:pt idx="3097">0.77202999999999999</cx:pt>
          <cx:pt idx="3098">0.77046999999999999</cx:pt>
          <cx:pt idx="3099">0.79242999999999997</cx:pt>
          <cx:pt idx="3100">0.75980999999999999</cx:pt>
          <cx:pt idx="3101">0.46949999999999997</cx:pt>
          <cx:pt idx="3102">0.47356999999999999</cx:pt>
          <cx:pt idx="3103">0.48052</cx:pt>
          <cx:pt idx="3104">0.49920999999999999</cx:pt>
          <cx:pt idx="3105">0.49736999999999998</cx:pt>
          <cx:pt idx="3106">0.51271</cx:pt>
          <cx:pt idx="3107">0.50185999999999997</cx:pt>
          <cx:pt idx="3108">0.48818</cx:pt>
          <cx:pt idx="3109">0.48305999999999999</cx:pt>
          <cx:pt idx="3110">0.49282999999999999</cx:pt>
          <cx:pt idx="3111">0.49275000000000002</cx:pt>
          <cx:pt idx="3112">0.49278</cx:pt>
          <cx:pt idx="3113">0.51641999999999999</cx:pt>
          <cx:pt idx="3114">0.48348999999999998</cx:pt>
          <cx:pt idx="3115">0.47391</cx:pt>
          <cx:pt idx="3116">0.46348</cx:pt>
          <cx:pt idx="3117">0.46666000000000002</cx:pt>
          <cx:pt idx="3118">0.47587000000000002</cx:pt>
          <cx:pt idx="3119">0.49853999999999998</cx:pt>
          <cx:pt idx="3120">0.47821999999999998</cx:pt>
          <cx:pt idx="3121">0.48480000000000001</cx:pt>
          <cx:pt idx="3122">0.46593000000000001</cx:pt>
          <cx:pt idx="3123">0.45101999999999998</cx:pt>
          <cx:pt idx="3124">0.44475999999999999</cx:pt>
          <cx:pt idx="3125">0.48991000000000001</cx:pt>
          <cx:pt idx="3126">0.48948999999999998</cx:pt>
          <cx:pt idx="3127">0.45995999999999998</cx:pt>
          <cx:pt idx="3128">0.50477000000000005</cx:pt>
          <cx:pt idx="3129">0.47665999999999997</cx:pt>
          <cx:pt idx="3130">0.48826000000000003</cx:pt>
          <cx:pt idx="3131">0.48599999999999999</cx:pt>
          <cx:pt idx="3132">0.44967000000000001</cx:pt>
          <cx:pt idx="3133">0.45068000000000003</cx:pt>
          <cx:pt idx="3134">0.44103999999999999</cx:pt>
          <cx:pt idx="3135">0.44022</cx:pt>
          <cx:pt idx="3136">0.41981000000000002</cx:pt>
          <cx:pt idx="3137">0.44607000000000002</cx:pt>
          <cx:pt idx="3138">0.45021</cx:pt>
          <cx:pt idx="3139">0.39888000000000001</cx:pt>
          <cx:pt idx="3140">0.40404000000000001</cx:pt>
          <cx:pt idx="3141">0.41227000000000003</cx:pt>
          <cx:pt idx="3142">0.43425000000000002</cx:pt>
          <cx:pt idx="3143">0.43365999999999999</cx:pt>
          <cx:pt idx="3144">0.47798000000000002</cx:pt>
          <cx:pt idx="3145">0.46113999999999999</cx:pt>
          <cx:pt idx="3146">0.45995000000000003</cx:pt>
          <cx:pt idx="3147">0.41254000000000002</cx:pt>
          <cx:pt idx="3148">0.41345999999999999</cx:pt>
          <cx:pt idx="3149">0.40160000000000001</cx:pt>
          <cx:pt idx="3150">0.37164999999999998</cx:pt>
          <cx:pt idx="3151">0.37190000000000001</cx:pt>
          <cx:pt idx="3152">0.39312999999999998</cx:pt>
          <cx:pt idx="3153">0.39382</cx:pt>
          <cx:pt idx="3154">0.39105000000000001</cx:pt>
          <cx:pt idx="3155">0.38372000000000001</cx:pt>
          <cx:pt idx="3156">0.40194999999999997</cx:pt>
          <cx:pt idx="3157">0.42499999999999999</cx:pt>
          <cx:pt idx="3158">0.32636999999999999</cx:pt>
          <cx:pt idx="3159">0.29060999999999998</cx:pt>
          <cx:pt idx="3160">0.27104</cx:pt>
          <cx:pt idx="3161">0.27113999999999999</cx:pt>
          <cx:pt idx="3162">0.28026000000000001</cx:pt>
          <cx:pt idx="3163">0.34372999999999998</cx:pt>
          <cx:pt idx="3164">0.34550999999999998</cx:pt>
          <cx:pt idx="3165">0.42752000000000001</cx:pt>
          <cx:pt idx="3166">0.42191000000000001</cx:pt>
          <cx:pt idx="3167">0.39835999999999999</cx:pt>
          <cx:pt idx="3168">0.35896</cx:pt>
          <cx:pt idx="3169">0.32840999999999998</cx:pt>
          <cx:pt idx="3170">0.32651999999999998</cx:pt>
          <cx:pt idx="3171">0.33288000000000001</cx:pt>
          <cx:pt idx="3172">0.29870999999999998</cx:pt>
          <cx:pt idx="3173">0.23968</cx:pt>
          <cx:pt idx="3174">0.26146999999999998</cx:pt>
          <cx:pt idx="3175">0.31452000000000002</cx:pt>
          <cx:pt idx="3176">0.37156</cx:pt>
          <cx:pt idx="3177">0.31112000000000001</cx:pt>
          <cx:pt idx="3178">0.27538000000000001</cx:pt>
          <cx:pt idx="3179">0.30685000000000001</cx:pt>
          <cx:pt idx="3180">0.28066000000000002</cx:pt>
          <cx:pt idx="3181">0.31458999999999998</cx:pt>
          <cx:pt idx="3182">0.33926000000000001</cx:pt>
          <cx:pt idx="3183">0.38662999999999997</cx:pt>
          <cx:pt idx="3184">0.38205</cx:pt>
          <cx:pt idx="3185">0.38147999999999999</cx:pt>
          <cx:pt idx="3186">0.38216</cx:pt>
          <cx:pt idx="3187">0.34288000000000002</cx:pt>
          <cx:pt idx="3188">0.33629999999999999</cx:pt>
          <cx:pt idx="3189">0.36797999999999997</cx:pt>
          <cx:pt idx="3190">0.33504</cx:pt>
          <cx:pt idx="3191">0.36316999999999999</cx:pt>
          <cx:pt idx="3192">0.32689000000000001</cx:pt>
          <cx:pt idx="3193">0.28932000000000002</cx:pt>
          <cx:pt idx="3194">0.27759</cx:pt>
          <cx:pt idx="3195">0.30448999999999998</cx:pt>
          <cx:pt idx="3196">0.29677999999999999</cx:pt>
          <cx:pt idx="3197">0.31235000000000002</cx:pt>
          <cx:pt idx="3198">0.32131999999999999</cx:pt>
          <cx:pt idx="3199">0.35089999999999999</cx:pt>
          <cx:pt idx="3200">0.35421999999999998</cx:pt>
          <cx:pt idx="3201">0.37109999999999999</cx:pt>
          <cx:pt idx="3202">0.38335999999999998</cx:pt>
          <cx:pt idx="3203">0.38635999999999998</cx:pt>
          <cx:pt idx="3204">0.42526000000000003</cx:pt>
          <cx:pt idx="3205">0.39257999999999998</cx:pt>
          <cx:pt idx="3206">0.31406000000000001</cx:pt>
          <cx:pt idx="3207">0.28189999999999998</cx:pt>
          <cx:pt idx="3208">0.38915</cx:pt>
          <cx:pt idx="3209">0.31233</cx:pt>
          <cx:pt idx="3210">0.28288000000000002</cx:pt>
          <cx:pt idx="3211">0.23691000000000001</cx:pt>
          <cx:pt idx="3212">0.19983000000000001</cx:pt>
          <cx:pt idx="3213">0.13450999999999999</cx:pt>
          <cx:pt idx="3214">0.15875</cx:pt>
          <cx:pt idx="3215">0.095640000000000003</cx:pt>
          <cx:pt idx="3216">0.092429999999999998</cx:pt>
          <cx:pt idx="3217">0.094560000000000005</cx:pt>
          <cx:pt idx="3218">0.081939999999999999</cx:pt>
          <cx:pt idx="3219">0.090289999999999995</cx:pt>
          <cx:pt idx="3220">0.081129999999999994</cx:pt>
          <cx:pt idx="3221">0.073620000000000005</cx:pt>
          <cx:pt idx="3222">0.084470000000000003</cx:pt>
          <cx:pt idx="3223">0.066739999999999994</cx:pt>
          <cx:pt idx="3224">0.067680000000000004</cx:pt>
          <cx:pt idx="3225">0.27662999999999999</cx:pt>
          <cx:pt idx="3226">0.40414</cx:pt>
          <cx:pt idx="3227">0.42059999999999997</cx:pt>
          <cx:pt idx="3228">0.36630000000000001</cx:pt>
          <cx:pt idx="3229">0.34667999999999999</cx:pt>
          <cx:pt idx="3230">0.15198999999999999</cx:pt>
          <cx:pt idx="3231">0.19771</cx:pt>
          <cx:pt idx="3232">0.1802</cx:pt>
          <cx:pt idx="3233">0.18242</cx:pt>
          <cx:pt idx="3234">0.18134</cx:pt>
          <cx:pt idx="3235">0.21179999999999999</cx:pt>
          <cx:pt idx="3236">0.2089</cx:pt>
          <cx:pt idx="3237">0.23232</cx:pt>
          <cx:pt idx="3238">0.21562999999999999</cx:pt>
          <cx:pt idx="3239">0.24571999999999999</cx:pt>
          <cx:pt idx="3240">0.25084000000000001</cx:pt>
          <cx:pt idx="3241">0.47186</cx:pt>
          <cx:pt idx="3242">0.46767999999999998</cx:pt>
          <cx:pt idx="3243">0.47709000000000001</cx:pt>
          <cx:pt idx="3244">0.47021000000000002</cx:pt>
          <cx:pt idx="3245">0.51636000000000004</cx:pt>
          <cx:pt idx="3246">0.51109000000000004</cx:pt>
          <cx:pt idx="3247">0.50997999999999999</cx:pt>
          <cx:pt idx="3248">0.51105</cx:pt>
          <cx:pt idx="3249">0.50085999999999997</cx:pt>
          <cx:pt idx="3250">0.50712999999999997</cx:pt>
          <cx:pt idx="3251">0.50561999999999996</cx:pt>
          <cx:pt idx="3252">0.52876999999999996</cx:pt>
          <cx:pt idx="3253">0.49724000000000002</cx:pt>
          <cx:pt idx="3254">0.53695999999999999</cx:pt>
          <cx:pt idx="3255">0.53744999999999998</cx:pt>
          <cx:pt idx="3256">0.51905999999999997</cx:pt>
          <cx:pt idx="3257">0.50160000000000005</cx:pt>
          <cx:pt idx="3258">0.50121000000000004</cx:pt>
          <cx:pt idx="3259">0.50290000000000001</cx:pt>
          <cx:pt idx="3260">0.50214000000000003</cx:pt>
          <cx:pt idx="3261">0.51190000000000002</cx:pt>
          <cx:pt idx="3262">0.51122999999999996</cx:pt>
          <cx:pt idx="3263">0.4819</cx:pt>
          <cx:pt idx="3264">0.48846000000000001</cx:pt>
          <cx:pt idx="3265">0.49812000000000001</cx:pt>
          <cx:pt idx="3266">0.49886000000000003</cx:pt>
          <cx:pt idx="3267">0.51653000000000004</cx:pt>
          <cx:pt idx="3268">0.52334999999999998</cx:pt>
          <cx:pt idx="3269">0.52288999999999997</cx:pt>
          <cx:pt idx="3270">0.58145999999999998</cx:pt>
          <cx:pt idx="3271">0.58660000000000001</cx:pt>
          <cx:pt idx="3272">0.64234999999999998</cx:pt>
          <cx:pt idx="3273">0.49364999999999998</cx:pt>
          <cx:pt idx="3274">0.48279</cx:pt>
          <cx:pt idx="3275">0.4909</cx:pt>
          <cx:pt idx="3276">0.48607</cx:pt>
          <cx:pt idx="3277">0.49027999999999999</cx:pt>
          <cx:pt idx="3278">0.50783999999999996</cx:pt>
          <cx:pt idx="3279">0.51590999999999998</cx:pt>
          <cx:pt idx="3280">0.52137999999999995</cx:pt>
          <cx:pt idx="3281">0.46727000000000002</cx:pt>
          <cx:pt idx="3282">0.45645999999999998</cx:pt>
          <cx:pt idx="3283">0.50348000000000004</cx:pt>
          <cx:pt idx="3284">0.50988</cx:pt>
          <cx:pt idx="3285">0.46960000000000002</cx:pt>
          <cx:pt idx="3286">0.50748000000000004</cx:pt>
          <cx:pt idx="3287">0.49671999999999999</cx:pt>
          <cx:pt idx="3288">0.55520999999999998</cx:pt>
          <cx:pt idx="3289">0.52532999999999996</cx:pt>
          <cx:pt idx="3290">0.37794</cx:pt>
          <cx:pt idx="3291">0.41610000000000003</cx:pt>
          <cx:pt idx="3292">0.39846999999999999</cx:pt>
          <cx:pt idx="3293">0.42318</cx:pt>
          <cx:pt idx="3294">0.40622999999999998</cx:pt>
          <cx:pt idx="3295">0.40653</cx:pt>
          <cx:pt idx="3296">0.39466000000000001</cx:pt>
          <cx:pt idx="3297">0.41527999999999998</cx:pt>
          <cx:pt idx="3298">0.43598999999999999</cx:pt>
          <cx:pt idx="3299">0.45088</cx:pt>
          <cx:pt idx="3300">0.42752000000000001</cx:pt>
          <cx:pt idx="3301">0.43475000000000003</cx:pt>
          <cx:pt idx="3302">0.45548</cx:pt>
          <cx:pt idx="3303">0.41900999999999999</cx:pt>
          <cx:pt idx="3304">0.39007999999999998</cx:pt>
          <cx:pt idx="3305">0.39318999999999998</cx:pt>
          <cx:pt idx="3306">0.39538000000000001</cx:pt>
          <cx:pt idx="3307">0.41237000000000001</cx:pt>
          <cx:pt idx="3308">0.38815</cx:pt>
          <cx:pt idx="3309">0.39838000000000001</cx:pt>
          <cx:pt idx="3310">0.43013000000000001</cx:pt>
          <cx:pt idx="3311">0.43363000000000002</cx:pt>
          <cx:pt idx="3312">0.44601000000000002</cx:pt>
          <cx:pt idx="3313">0.41908000000000001</cx:pt>
          <cx:pt idx="3314">0.45521</cx:pt>
          <cx:pt idx="3315">0.45372000000000001</cx:pt>
          <cx:pt idx="3316">0.40423999999999999</cx:pt>
          <cx:pt idx="3317">0.46049000000000001</cx:pt>
          <cx:pt idx="3318">0.4854</cx:pt>
          <cx:pt idx="3319">0.49528</cx:pt>
          <cx:pt idx="3320">0.45904</cx:pt>
          <cx:pt idx="3321">0.50473000000000001</cx:pt>
          <cx:pt idx="3322">0.52991999999999995</cx:pt>
          <cx:pt idx="3323">0.53556000000000004</cx:pt>
          <cx:pt idx="3324">0.49796000000000001</cx:pt>
          <cx:pt idx="3325">0.51981999999999995</cx:pt>
          <cx:pt idx="3326">0.71950999999999998</cx:pt>
          <cx:pt idx="3327">0.7722</cx:pt>
          <cx:pt idx="3328">0.78841000000000006</cx:pt>
          <cx:pt idx="3329">0.74553999999999998</cx:pt>
          <cx:pt idx="3330">0.77849000000000002</cx:pt>
          <cx:pt idx="3331">0.78951000000000005</cx:pt>
          <cx:pt idx="3332">0.78571999999999997</cx:pt>
          <cx:pt idx="3333">0.76212999999999997</cx:pt>
          <cx:pt idx="3334">0.78391999999999995</cx:pt>
          <cx:pt idx="3335">0.78817000000000004</cx:pt>
          <cx:pt idx="3336">0.80176000000000003</cx:pt>
          <cx:pt idx="3337">0.81015999999999999</cx:pt>
          <cx:pt idx="3338">0.81418000000000001</cx:pt>
          <cx:pt idx="3339">0.82335000000000003</cx:pt>
          <cx:pt idx="3340">0.82674000000000003</cx:pt>
          <cx:pt idx="3341">0.82674999999999998</cx:pt>
          <cx:pt idx="3342">0.81388000000000005</cx:pt>
          <cx:pt idx="3343">0.83648</cx:pt>
          <cx:pt idx="3344">0.84863999999999995</cx:pt>
          <cx:pt idx="3345">0.79856000000000005</cx:pt>
          <cx:pt idx="3346">0.46594000000000002</cx:pt>
          <cx:pt idx="3347">0.47627000000000003</cx:pt>
          <cx:pt idx="3348">0.45866000000000001</cx:pt>
          <cx:pt idx="3349">0.46077000000000001</cx:pt>
          <cx:pt idx="3350">0.47293000000000002</cx:pt>
          <cx:pt idx="3351">0.47088999999999998</cx:pt>
          <cx:pt idx="3352">0.47070000000000001</cx:pt>
          <cx:pt idx="3353">0.49795</cx:pt>
          <cx:pt idx="3354">0.49003999999999998</cx:pt>
          <cx:pt idx="3355">0.47488000000000002</cx:pt>
          <cx:pt idx="3356">0.48832999999999999</cx:pt>
          <cx:pt idx="3357">0.50751000000000002</cx:pt>
          <cx:pt idx="3358">0.48864999999999997</cx:pt>
          <cx:pt idx="3359">0.52820999999999996</cx:pt>
          <cx:pt idx="3360">0.52295000000000003</cx:pt>
          <cx:pt idx="3361">0.52007999999999999</cx:pt>
          <cx:pt idx="3362">0.53681000000000001</cx:pt>
          <cx:pt idx="3363">0.53046000000000004</cx:pt>
          <cx:pt idx="3364">0.53047</cx:pt>
          <cx:pt idx="3365">0.53205999999999998</cx:pt>
          <cx:pt idx="3366">0.53020999999999996</cx:pt>
          <cx:pt idx="3367">0.49048999999999998</cx:pt>
          <cx:pt idx="3368">0.48681999999999997</cx:pt>
          <cx:pt idx="3369">0.53208</cx:pt>
          <cx:pt idx="3370">0.50036000000000003</cx:pt>
          <cx:pt idx="3371">0.49484</cx:pt>
          <cx:pt idx="3372">0.55349000000000004</cx:pt>
          <cx:pt idx="3373">0.55367</cx:pt>
          <cx:pt idx="3374">0.53056999999999999</cx:pt>
          <cx:pt idx="3375">0.54279999999999995</cx:pt>
          <cx:pt idx="3376">0.54645999999999995</cx:pt>
          <cx:pt idx="3377">0.52195999999999998</cx:pt>
          <cx:pt idx="3378">0.52339999999999998</cx:pt>
          <cx:pt idx="3379">0.51444000000000001</cx:pt>
          <cx:pt idx="3380">0.51405999999999996</cx:pt>
          <cx:pt idx="3381">0.54007000000000005</cx:pt>
          <cx:pt idx="3382">0.52668999999999999</cx:pt>
          <cx:pt idx="3383">0.51817000000000002</cx:pt>
          <cx:pt idx="3384">0.55393999999999999</cx:pt>
          <cx:pt idx="3385">0.55886000000000002</cx:pt>
          <cx:pt idx="3386">0.56462999999999997</cx:pt>
          <cx:pt idx="3387">0.56442000000000003</cx:pt>
          <cx:pt idx="3388">0.57576000000000005</cx:pt>
          <cx:pt idx="3389">0.58748</cx:pt>
          <cx:pt idx="3390">0.57171000000000005</cx:pt>
          <cx:pt idx="3391">0.66488999999999998</cx:pt>
          <cx:pt idx="3392">0.58196000000000003</cx:pt>
          <cx:pt idx="3393">0.61436000000000002</cx:pt>
          <cx:pt idx="3394">0.57554000000000005</cx:pt>
          <cx:pt idx="3395">0.56328</cx:pt>
          <cx:pt idx="3396">0.57964000000000004</cx:pt>
          <cx:pt idx="3397">0.57228000000000001</cx:pt>
          <cx:pt idx="3398">0.57691999999999999</cx:pt>
          <cx:pt idx="3399">0.58731</cx:pt>
          <cx:pt idx="3400">0.63971</cx:pt>
          <cx:pt idx="3401">0.66208999999999996</cx:pt>
          <cx:pt idx="3402">0.69713000000000003</cx:pt>
          <cx:pt idx="3403">0.66217000000000004</cx:pt>
          <cx:pt idx="3404">0.67567999999999995</cx:pt>
          <cx:pt idx="3405">0.72367000000000004</cx:pt>
          <cx:pt idx="3406">0.72353000000000001</cx:pt>
          <cx:pt idx="3407">0.72680999999999996</cx:pt>
          <cx:pt idx="3408">0.78390000000000004</cx:pt>
          <cx:pt idx="3409">0.78507000000000005</cx:pt>
          <cx:pt idx="3410">0.69186000000000003</cx:pt>
          <cx:pt idx="3411">0.63210999999999995</cx:pt>
          <cx:pt idx="3412">0.67434000000000005</cx:pt>
          <cx:pt idx="3413">0.70008999999999999</cx:pt>
          <cx:pt idx="3414">0.71745000000000003</cx:pt>
          <cx:pt idx="3415">0.80047000000000001</cx:pt>
          <cx:pt idx="3416">0.80898000000000003</cx:pt>
          <cx:pt idx="3417">0.81838</cx:pt>
          <cx:pt idx="3418">0.82426999999999995</cx:pt>
          <cx:pt idx="3419">0.85163</cx:pt>
          <cx:pt idx="3420">0.84836999999999996</cx:pt>
          <cx:pt idx="3421">0.86573</cx:pt>
          <cx:pt idx="3422">0.86558999999999997</cx:pt>
          <cx:pt idx="3423">0.86853000000000002</cx:pt>
          <cx:pt idx="3424">0.88895000000000002</cx:pt>
          <cx:pt idx="3425">0.90225</cx:pt>
          <cx:pt idx="3426">0.91608000000000001</cx:pt>
          <cx:pt idx="3427">0.90603999999999996</cx:pt>
          <cx:pt idx="3428">0.90163000000000004</cx:pt>
          <cx:pt idx="3429">0.90890000000000004</cx:pt>
          <cx:pt idx="3430">0.91130999999999995</cx:pt>
          <cx:pt idx="3431">0.91496</cx:pt>
          <cx:pt idx="3432">0.92474999999999996</cx:pt>
          <cx:pt idx="3433">0.48704999999999998</cx:pt>
          <cx:pt idx="3434">0.47304000000000002</cx:pt>
          <cx:pt idx="3435">0.46898000000000001</cx:pt>
          <cx:pt idx="3436">0.48381000000000002</cx:pt>
          <cx:pt idx="3437">0.46865000000000001</cx:pt>
          <cx:pt idx="3438">0.45773000000000003</cx:pt>
          <cx:pt idx="3439">0.44763999999999998</cx:pt>
          <cx:pt idx="3440">0.46586</cx:pt>
          <cx:pt idx="3441">0.46627999999999997</cx:pt>
          <cx:pt idx="3442">0.44462000000000002</cx:pt>
          <cx:pt idx="3443">0.47631000000000001</cx:pt>
          <cx:pt idx="3444">0.48360999999999998</cx:pt>
          <cx:pt idx="3445">0.47289999999999999</cx:pt>
          <cx:pt idx="3446">0.44516</cx:pt>
          <cx:pt idx="3447">0.46416000000000002</cx:pt>
          <cx:pt idx="3448">0.47415000000000002</cx:pt>
          <cx:pt idx="3449">0.47777999999999998</cx:pt>
          <cx:pt idx="3450">0.49868000000000001</cx:pt>
          <cx:pt idx="3451">0.46939999999999998</cx:pt>
          <cx:pt idx="3452">0.46945999999999999</cx:pt>
          <cx:pt idx="3453">0.45438000000000001</cx:pt>
          <cx:pt idx="3454">0.49048999999999998</cx:pt>
          <cx:pt idx="3455">0.48793999999999998</cx:pt>
          <cx:pt idx="3456">0.54225999999999996</cx:pt>
          <cx:pt idx="3457">0.53532000000000002</cx:pt>
          <cx:pt idx="3458">0.52270000000000005</cx:pt>
          <cx:pt idx="3459">0.54079999999999995</cx:pt>
          <cx:pt idx="3460">0.52807999999999999</cx:pt>
          <cx:pt idx="3461">0.52071999999999996</cx:pt>
          <cx:pt idx="3462">0.52729999999999999</cx:pt>
          <cx:pt idx="3463">0.51768999999999998</cx:pt>
          <cx:pt idx="3464">0.52390999999999999</cx:pt>
          <cx:pt idx="3465">0.55225000000000002</cx:pt>
          <cx:pt idx="3466">0.56784000000000001</cx:pt>
          <cx:pt idx="3467">0.53737000000000001</cx:pt>
          <cx:pt idx="3468">0.53559999999999997</cx:pt>
          <cx:pt idx="3469">0.55078000000000005</cx:pt>
          <cx:pt idx="3470">0.56933</cx:pt>
          <cx:pt idx="3471">0.59601999999999999</cx:pt>
          <cx:pt idx="3472">0.60726999999999998</cx:pt>
          <cx:pt idx="3473">0.59860000000000002</cx:pt>
          <cx:pt idx="3474">0.57813000000000003</cx:pt>
          <cx:pt idx="3475">0.52817000000000003</cx:pt>
          <cx:pt idx="3476">0.55379</cx:pt>
          <cx:pt idx="3477">0.52608999999999995</cx:pt>
          <cx:pt idx="3478">0.53293000000000001</cx:pt>
          <cx:pt idx="3479">0.60621999999999998</cx:pt>
          <cx:pt idx="3480">0.55779999999999996</cx:pt>
          <cx:pt idx="3481">0.46414</cx:pt>
          <cx:pt idx="3482">0.59289000000000003</cx:pt>
          <cx:pt idx="3483">0.41705999999999999</cx:pt>
          <cx:pt idx="3484">0.46049000000000001</cx:pt>
          <cx:pt idx="3485">0.50583</cx:pt>
          <cx:pt idx="3486">0.53058000000000005</cx:pt>
          <cx:pt idx="3487">0.48960999999999999</cx:pt>
          <cx:pt idx="3488">0.57808000000000004</cx:pt>
          <cx:pt idx="3489">0.65305999999999997</cx:pt>
          <cx:pt idx="3490">0.66700999999999999</cx:pt>
          <cx:pt idx="3491">0.61084000000000005</cx:pt>
          <cx:pt idx="3492">0.59691000000000005</cx:pt>
          <cx:pt idx="3493">0.59223999999999999</cx:pt>
          <cx:pt idx="3494">0.58994000000000002</cx:pt>
          <cx:pt idx="3495">0.56222000000000005</cx:pt>
          <cx:pt idx="3496">0.53956000000000004</cx:pt>
          <cx:pt idx="3497">0.54044000000000003</cx:pt>
          <cx:pt idx="3498">0.53473000000000004</cx:pt>
          <cx:pt idx="3499">0.49364999999999998</cx:pt>
          <cx:pt idx="3500">0.59914999999999996</cx:pt>
          <cx:pt idx="3501">0.57892999999999994</cx:pt>
          <cx:pt idx="3502">0.59106999999999998</cx:pt>
          <cx:pt idx="3503">0.62682000000000004</cx:pt>
          <cx:pt idx="3504">0.64063000000000003</cx:pt>
          <cx:pt idx="3505">0.67039000000000004</cx:pt>
          <cx:pt idx="3506">0.69042999999999999</cx:pt>
          <cx:pt idx="3507">0.58853999999999995</cx:pt>
          <cx:pt idx="3508">0.77734000000000003</cx:pt>
          <cx:pt idx="3509">0.75239</cx:pt>
          <cx:pt idx="3510">0.76395999999999997</cx:pt>
          <cx:pt idx="3511">0.76600999999999997</cx:pt>
          <cx:pt idx="3512">0.80322000000000005</cx:pt>
          <cx:pt idx="3513">0.82067000000000001</cx:pt>
          <cx:pt idx="3514">0.84619</cx:pt>
          <cx:pt idx="3515">0.85580999999999996</cx:pt>
          <cx:pt idx="3516">0.87219999999999998</cx:pt>
          <cx:pt idx="3517">0.88756999999999997</cx:pt>
          <cx:pt idx="3518">0.83960999999999997</cx:pt>
          <cx:pt idx="3519">0.89258000000000004</cx:pt>
          <cx:pt idx="3520">0.78910000000000002</cx:pt>
          <cx:pt idx="3521">0.77524000000000004</cx:pt>
          <cx:pt idx="3522">0.81325999999999998</cx:pt>
          <cx:pt idx="3523">0.81430999999999998</cx:pt>
          <cx:pt idx="3524">0.80933999999999995</cx:pt>
          <cx:pt idx="3525">0.81306</cx:pt>
          <cx:pt idx="3526">0.81103999999999998</cx:pt>
          <cx:pt idx="3527">0.78064999999999996</cx:pt>
          <cx:pt idx="3528">0.81601000000000001</cx:pt>
          <cx:pt idx="3529">0.83889000000000002</cx:pt>
          <cx:pt idx="3530">0.84138000000000002</cx:pt>
          <cx:pt idx="3531">0.84716000000000002</cx:pt>
          <cx:pt idx="3532">0.82855999999999996</cx:pt>
          <cx:pt idx="3533">0.82069000000000003</cx:pt>
          <cx:pt idx="3534">0.85216000000000003</cx:pt>
          <cx:pt idx="3535">0.85714000000000001</cx:pt>
          <cx:pt idx="3536">0.89366999999999996</cx:pt>
          <cx:pt idx="3537">0.90403999999999995</cx:pt>
          <cx:pt idx="3538">0.89246000000000003</cx:pt>
          <cx:pt idx="3539">0.91481999999999997</cx:pt>
          <cx:pt idx="3540">0.91412000000000004</cx:pt>
          <cx:pt idx="3541">0.93742000000000003</cx:pt>
          <cx:pt idx="3542">0.90759000000000001</cx:pt>
          <cx:pt idx="3543">0.90193000000000001</cx:pt>
          <cx:pt idx="3544">0.89888000000000001</cx:pt>
          <cx:pt idx="3545">0.89436000000000004</cx:pt>
          <cx:pt idx="3546">0.86473999999999995</cx:pt>
          <cx:pt idx="3547">0.76132</cx:pt>
          <cx:pt idx="3548">0.81249000000000005</cx:pt>
          <cx:pt idx="3549">0.82411999999999996</cx:pt>
          <cx:pt idx="3550">0.82884999999999998</cx:pt>
          <cx:pt idx="3551">0.86417999999999995</cx:pt>
          <cx:pt idx="3552">0.87153000000000003</cx:pt>
          <cx:pt idx="3553">0.52383999999999997</cx:pt>
          <cx:pt idx="3554">0.50073999999999996</cx:pt>
          <cx:pt idx="3555">0.49380000000000002</cx:pt>
          <cx:pt idx="3556">0.49979000000000001</cx:pt>
          <cx:pt idx="3557">0.51515999999999995</cx:pt>
          <cx:pt idx="3558">0.49457000000000001</cx:pt>
          <cx:pt idx="3559">0.50531000000000004</cx:pt>
          <cx:pt idx="3560">0.50127999999999995</cx:pt>
          <cx:pt idx="3561">0.50273000000000001</cx:pt>
          <cx:pt idx="3562">0.52048000000000005</cx:pt>
          <cx:pt idx="3563">0.50639999999999996</cx:pt>
          <cx:pt idx="3564">0.50700000000000001</cx:pt>
          <cx:pt idx="3565">0.50126999999999999</cx:pt>
          <cx:pt idx="3566">0.51382000000000005</cx:pt>
          <cx:pt idx="3567">0.52151000000000003</cx:pt>
          <cx:pt idx="3568">0.51571999999999996</cx:pt>
          <cx:pt idx="3569">0.50382000000000005</cx:pt>
          <cx:pt idx="3570">0.51368000000000003</cx:pt>
          <cx:pt idx="3571">0.49221999999999999</cx:pt>
          <cx:pt idx="3572">0.48926999999999998</cx:pt>
          <cx:pt idx="3573">0.52271000000000001</cx:pt>
          <cx:pt idx="3574">0.51634999999999998</cx:pt>
          <cx:pt idx="3575">0.51734000000000002</cx:pt>
          <cx:pt idx="3576">0.51544000000000001</cx:pt>
          <cx:pt idx="3577">0.51304000000000005</cx:pt>
          <cx:pt idx="3578">0.50502000000000002</cx:pt>
          <cx:pt idx="3579">0.52107000000000003</cx:pt>
          <cx:pt idx="3580">0.49542999999999998</cx:pt>
          <cx:pt idx="3581">0.48541000000000001</cx:pt>
          <cx:pt idx="3582">0.48949999999999999</cx:pt>
          <cx:pt idx="3583">0.50738000000000005</cx:pt>
          <cx:pt idx="3584">0.51232</cx:pt>
          <cx:pt idx="3585">0.55147000000000002</cx:pt>
          <cx:pt idx="3586">0.56405000000000005</cx:pt>
          <cx:pt idx="3587">0.55794999999999995</cx:pt>
          <cx:pt idx="3588">0.5373</cx:pt>
          <cx:pt idx="3589">0.52754000000000001</cx:pt>
          <cx:pt idx="3590">0.55569999999999997</cx:pt>
          <cx:pt idx="3591">0.56755999999999995</cx:pt>
          <cx:pt idx="3592">0.59226000000000001</cx:pt>
          <cx:pt idx="3593">0.61470000000000002</cx:pt>
          <cx:pt idx="3594">0.60721999999999998</cx:pt>
          <cx:pt idx="3595">0.59028999999999998</cx:pt>
          <cx:pt idx="3596">0.57350000000000001</cx:pt>
          <cx:pt idx="3597">0.56420999999999999</cx:pt>
          <cx:pt idx="3598">0.58903000000000005</cx:pt>
          <cx:pt idx="3599">0.61746000000000001</cx:pt>
          <cx:pt idx="3600">0.65017999999999998</cx:pt>
          <cx:pt idx="3601">0.66600000000000004</cx:pt>
          <cx:pt idx="3602">0.67891000000000001</cx:pt>
          <cx:pt idx="3603">0.57121</cx:pt>
          <cx:pt idx="3604">0.57138999999999995</cx:pt>
          <cx:pt idx="3605">0.55523999999999996</cx:pt>
          <cx:pt idx="3606">0.62085000000000001</cx:pt>
          <cx:pt idx="3607">0.60697000000000001</cx:pt>
          <cx:pt idx="3608">0.62966</cx:pt>
          <cx:pt idx="3609">0.63021000000000005</cx:pt>
          <cx:pt idx="3610">0.60201000000000005</cx:pt>
          <cx:pt idx="3611">0.66168000000000005</cx:pt>
          <cx:pt idx="3612">0.67466000000000004</cx:pt>
          <cx:pt idx="3613">0.69313999999999998</cx:pt>
          <cx:pt idx="3614">0.68947999999999998</cx:pt>
          <cx:pt idx="3615">0.68986999999999998</cx:pt>
          <cx:pt idx="3616">0.68691999999999998</cx:pt>
          <cx:pt idx="3617">0.70052000000000003</cx:pt>
          <cx:pt idx="3618">0.72948999999999997</cx:pt>
          <cx:pt idx="3619">0.71103000000000005</cx:pt>
          <cx:pt idx="3620">0.74973000000000001</cx:pt>
          <cx:pt idx="3621">0.45707999999999999</cx:pt>
          <cx:pt idx="3622">0.47993000000000002</cx:pt>
          <cx:pt idx="3623">0.47549999999999998</cx:pt>
          <cx:pt idx="3624">0.48598999999999998</cx:pt>
          <cx:pt idx="3625">0.47645999999999999</cx:pt>
          <cx:pt idx="3626">0.46117000000000002</cx:pt>
          <cx:pt idx="3627">0.45382</cx:pt>
          <cx:pt idx="3628">0.49582999999999999</cx:pt>
          <cx:pt idx="3629">0.45380999999999999</cx:pt>
          <cx:pt idx="3630">0.44285999999999998</cx:pt>
          <cx:pt idx="3631">0.45238</cx:pt>
          <cx:pt idx="3632">0.50153999999999999</cx:pt>
          <cx:pt idx="3633">0.46133999999999997</cx:pt>
          <cx:pt idx="3634">0.4763</cx:pt>
          <cx:pt idx="3635">0.48565000000000003</cx:pt>
          <cx:pt idx="3636">0.54413999999999996</cx:pt>
          <cx:pt idx="3637">0.50561</cx:pt>
          <cx:pt idx="3638">0.50599000000000005</cx:pt>
          <cx:pt idx="3639">0.49619000000000002</cx:pt>
          <cx:pt idx="3640">0.49563000000000001</cx:pt>
          <cx:pt idx="3641">0.4899</cx:pt>
          <cx:pt idx="3642">0.49569999999999997</cx:pt>
          <cx:pt idx="3643">0.48969000000000001</cx:pt>
          <cx:pt idx="3644">0.50819999999999999</cx:pt>
          <cx:pt idx="3645">0.42719000000000001</cx:pt>
          <cx:pt idx="3646">0.42802000000000001</cx:pt>
          <cx:pt idx="3647">0.41039999999999999</cx:pt>
          <cx:pt idx="3648">0.40938999999999998</cx:pt>
          <cx:pt idx="3649">0.40826000000000001</cx:pt>
          <cx:pt idx="3650">0.38851999999999998</cx:pt>
          <cx:pt idx="3651">0.37996000000000002</cx:pt>
          <cx:pt idx="3652">0.38163999999999998</cx:pt>
          <cx:pt idx="3653">0.37309999999999999</cx:pt>
          <cx:pt idx="3654">0.37161</cx:pt>
          <cx:pt idx="3655">0.38919999999999999</cx:pt>
          <cx:pt idx="3656">0.34311999999999998</cx:pt>
          <cx:pt idx="3657">0.31367</cx:pt>
          <cx:pt idx="3658">0.32140999999999997</cx:pt>
          <cx:pt idx="3659">0.32152999999999998</cx:pt>
          <cx:pt idx="3660">0.35741000000000001</cx:pt>
          <cx:pt idx="3661">0.36552000000000001</cx:pt>
          <cx:pt idx="3662">0.39029000000000003</cx:pt>
          <cx:pt idx="3663">0.39345999999999998</cx:pt>
          <cx:pt idx="3664">0.38957999999999998</cx:pt>
          <cx:pt idx="3665">0.36688999999999999</cx:pt>
          <cx:pt idx="3666">0.37003000000000003</cx:pt>
          <cx:pt idx="3667">0.36674000000000001</cx:pt>
          <cx:pt idx="3668">0.36473</cx:pt>
          <cx:pt idx="3669">0.40572999999999998</cx:pt>
          <cx:pt idx="3670">0.30331999999999998</cx:pt>
          <cx:pt idx="3671">0.29247000000000001</cx:pt>
          <cx:pt idx="3672">0.30587999999999999</cx:pt>
          <cx:pt idx="3673">0.31805</cx:pt>
          <cx:pt idx="3674">0.31763999999999998</cx:pt>
          <cx:pt idx="3675">0.31764999999999999</cx:pt>
          <cx:pt idx="3676">0.30325000000000002</cx:pt>
          <cx:pt idx="3677">0.30241000000000001</cx:pt>
          <cx:pt idx="3678">0.30324000000000001</cx:pt>
          <cx:pt idx="3679">0.30603999999999998</cx:pt>
          <cx:pt idx="3680">0.28641</cx:pt>
          <cx:pt idx="3681">0.27416000000000001</cx:pt>
          <cx:pt idx="3682">0.22933000000000001</cx:pt>
          <cx:pt idx="3683">0.23637</cx:pt>
          <cx:pt idx="3684">0.29769000000000001</cx:pt>
          <cx:pt idx="3685">0.28410999999999997</cx:pt>
          <cx:pt idx="3686">0.27234999999999998</cx:pt>
          <cx:pt idx="3687">0.29177999999999998</cx:pt>
          <cx:pt idx="3688">0.2898</cx:pt>
          <cx:pt idx="3689">0.29019</cx:pt>
          <cx:pt idx="3690">0.25941999999999998</cx:pt>
          <cx:pt idx="3691">0.314</cx:pt>
          <cx:pt idx="3692">0.30223</cx:pt>
          <cx:pt idx="3693">0.24451000000000001</cx:pt>
          <cx:pt idx="3694">0.26540999999999998</cx:pt>
          <cx:pt idx="3695">0.22666</cx:pt>
          <cx:pt idx="3696">0.20809</cx:pt>
          <cx:pt idx="3697">0.22635</cx:pt>
          <cx:pt idx="3698">0.20685999999999999</cx:pt>
          <cx:pt idx="3699">0.21026</cx:pt>
          <cx:pt idx="3700">0.21778</cx:pt>
          <cx:pt idx="3701">0.21118000000000001</cx:pt>
          <cx:pt idx="3702">0.20680999999999999</cx:pt>
          <cx:pt idx="3703">0.21310000000000001</cx:pt>
          <cx:pt idx="3704">0.21787999999999999</cx:pt>
          <cx:pt idx="3705">0.19297</cx:pt>
          <cx:pt idx="3706">0.27100999999999997</cx:pt>
          <cx:pt idx="3707">0.22227</cx:pt>
          <cx:pt idx="3708">0.20374999999999999</cx:pt>
          <cx:pt idx="3709">0.21074999999999999</cx:pt>
          <cx:pt idx="3710">0.24589</cx:pt>
          <cx:pt idx="3711">0.22588</cx:pt>
          <cx:pt idx="3712">0.13894000000000001</cx:pt>
          <cx:pt idx="3713">0.13288</cx:pt>
          <cx:pt idx="3714">0.11795</cx:pt>
          <cx:pt idx="3715">0.073510000000000006</cx:pt>
          <cx:pt idx="3716">0.15087999999999999</cx:pt>
          <cx:pt idx="3717">0.16005</cx:pt>
          <cx:pt idx="3718">0.1971</cx:pt>
          <cx:pt idx="3719">0.20956</cx:pt>
          <cx:pt idx="3720">0.51785999999999999</cx:pt>
          <cx:pt idx="3721">0.52891999999999995</cx:pt>
          <cx:pt idx="3722">0.14313999999999999</cx:pt>
          <cx:pt idx="3723">0.18201000000000001</cx:pt>
          <cx:pt idx="3724">0.14576</cx:pt>
          <cx:pt idx="3725">0.17618</cx:pt>
          <cx:pt idx="3726">0.15442</cx:pt>
          <cx:pt idx="3727">0.16444</cx:pt>
          <cx:pt idx="3728">0.18246000000000001</cx:pt>
          <cx:pt idx="3729">0.18665999999999999</cx:pt>
          <cx:pt idx="3730">0.19495000000000001</cx:pt>
          <cx:pt idx="3731">0.16544</cx:pt>
          <cx:pt idx="3732">0.14560999999999999</cx:pt>
          <cx:pt idx="3733">0.11507000000000001</cx:pt>
          <cx:pt idx="3734">0.10807</cx:pt>
          <cx:pt idx="3735">0.10549</cx:pt>
          <cx:pt idx="3736">0.17791999999999999</cx:pt>
          <cx:pt idx="3737">0.15618000000000001</cx:pt>
          <cx:pt idx="3738">0.13331000000000001</cx:pt>
          <cx:pt idx="3739">0.14152999999999999</cx:pt>
          <cx:pt idx="3740">0.12078999999999999</cx:pt>
          <cx:pt idx="3741">0.1103</cx:pt>
          <cx:pt idx="3742">0.12558</cx:pt>
          <cx:pt idx="3743">0.11484999999999999</cx:pt>
          <cx:pt idx="3744">0.11113000000000001</cx:pt>
          <cx:pt idx="3745">0.10921</cx:pt>
          <cx:pt idx="3746">0.11255999999999999</cx:pt>
          <cx:pt idx="3747">0.13350999999999999</cx:pt>
          <cx:pt idx="3748">0.11994</cx:pt>
          <cx:pt idx="3749">0.092520000000000005</cx:pt>
          <cx:pt idx="3750">0.10913</cx:pt>
          <cx:pt idx="3751">0.15164</cx:pt>
          <cx:pt idx="3752">0.26229999999999998</cx:pt>
          <cx:pt idx="3753">0.18063000000000001</cx:pt>
          <cx:pt idx="3754">0.078479999999999994</cx:pt>
          <cx:pt idx="3755">0.065019999999999994</cx:pt>
          <cx:pt idx="3756">0.067150000000000001</cx:pt>
          <cx:pt idx="3757">0.071069999999999994</cx:pt>
          <cx:pt idx="3758">0.47782000000000002</cx:pt>
          <cx:pt idx="3759">0.47993000000000002</cx:pt>
          <cx:pt idx="3760">0.46705999999999998</cx:pt>
          <cx:pt idx="3761">0.46161000000000002</cx:pt>
          <cx:pt idx="3762">0.47491</cx:pt>
          <cx:pt idx="3763">0.47205999999999998</cx:pt>
          <cx:pt idx="3764">0.47193000000000002</cx:pt>
          <cx:pt idx="3765">0.47210000000000002</cx:pt>
          <cx:pt idx="3766">0.46618999999999999</cx:pt>
          <cx:pt idx="3767">0.46057999999999999</cx:pt>
          <cx:pt idx="3768">0.44384000000000001</cx:pt>
          <cx:pt idx="3769">0.44239000000000001</cx:pt>
          <cx:pt idx="3770">0.45318999999999998</cx:pt>
          <cx:pt idx="3771">0.50153999999999999</cx:pt>
          <cx:pt idx="3772">0.44628000000000001</cx:pt>
          <cx:pt idx="3773">0.44407000000000002</cx:pt>
          <cx:pt idx="3774">0.45173999999999997</cx:pt>
          <cx:pt idx="3775">0.47037000000000001</cx:pt>
          <cx:pt idx="3776">0.45557999999999998</cx:pt>
          <cx:pt idx="3777">0.39595000000000002</cx:pt>
          <cx:pt idx="3778">0.40819</cx:pt>
          <cx:pt idx="3779">0.41724</cx:pt>
          <cx:pt idx="3780">0.40401999999999999</cx:pt>
          <cx:pt idx="3781">0.41066999999999998</cx:pt>
          <cx:pt idx="3782">0.40005000000000002</cx:pt>
          <cx:pt idx="3783">0.38740999999999998</cx:pt>
          <cx:pt idx="3784">0.40448000000000001</cx:pt>
          <cx:pt idx="3785">0.41152</cx:pt>
          <cx:pt idx="3786">0.40711999999999998</cx:pt>
          <cx:pt idx="3787">0.39966000000000002</cx:pt>
          <cx:pt idx="3788">0.40949000000000002</cx:pt>
          <cx:pt idx="3789">0.39822000000000002</cx:pt>
          <cx:pt idx="3790">0.39921000000000001</cx:pt>
          <cx:pt idx="3791">0.37057000000000001</cx:pt>
          <cx:pt idx="3792">0.36131999999999997</cx:pt>
          <cx:pt idx="3793">0.37258000000000002</cx:pt>
          <cx:pt idx="3794">0.38231999999999999</cx:pt>
          <cx:pt idx="3795">0.39660000000000001</cx:pt>
          <cx:pt idx="3796">0.40610000000000002</cx:pt>
          <cx:pt idx="3797">0.41194999999999998</cx:pt>
          <cx:pt idx="3798">0.37218000000000001</cx:pt>
          <cx:pt idx="3799">0.36531000000000002</cx:pt>
          <cx:pt idx="3800">0.37339</cx:pt>
          <cx:pt idx="3801">0.35027000000000003</cx:pt>
          <cx:pt idx="3802">0.38578000000000001</cx:pt>
          <cx:pt idx="3803">0.40588000000000002</cx:pt>
          <cx:pt idx="3804">0.39229999999999998</cx:pt>
          <cx:pt idx="3805">0.44391999999999998</cx:pt>
          <cx:pt idx="3806">0.46045000000000003</cx:pt>
          <cx:pt idx="3807">0.44546000000000002</cx:pt>
          <cx:pt idx="3808">0.45818999999999999</cx:pt>
          <cx:pt idx="3809">0.4768</cx:pt>
          <cx:pt idx="3810">0.48905999999999999</cx:pt>
          <cx:pt idx="3811">0.46700000000000003</cx:pt>
          <cx:pt idx="3812">0.45485999999999999</cx:pt>
          <cx:pt idx="3813">0.47674</cx:pt>
          <cx:pt idx="3814">0.44999</cx:pt>
          <cx:pt idx="3815">0.44372</cx:pt>
          <cx:pt idx="3816">0.47123999999999999</cx:pt>
          <cx:pt idx="3817">0.46057999999999999</cx:pt>
          <cx:pt idx="3818">0.45239000000000001</cx:pt>
          <cx:pt idx="3819">0.39296999999999999</cx:pt>
          <cx:pt idx="3820">0.50770000000000004</cx:pt>
          <cx:pt idx="3821">0.39222000000000001</cx:pt>
          <cx:pt idx="3822">0.35687000000000002</cx:pt>
          <cx:pt idx="3823">0.35457</cx:pt>
          <cx:pt idx="3824">0.35936000000000001</cx:pt>
          <cx:pt idx="3825">0.35282000000000002</cx:pt>
          <cx:pt idx="3826">0.29553000000000001</cx:pt>
          <cx:pt idx="3827">0.34606999999999999</cx:pt>
          <cx:pt idx="3828">0.32990999999999998</cx:pt>
          <cx:pt idx="3829">0.26368000000000003</cx:pt>
          <cx:pt idx="3830">0.25068000000000001</cx:pt>
          <cx:pt idx="3831">0.24901999999999999</cx:pt>
          <cx:pt idx="3832">0.26099</cx:pt>
          <cx:pt idx="3833">0.24983</cx:pt>
          <cx:pt idx="3834">0.25775999999999999</cx:pt>
          <cx:pt idx="3835">0.26563999999999999</cx:pt>
          <cx:pt idx="3836">0.24757999999999999</cx:pt>
          <cx:pt idx="3837">0.24847</cx:pt>
          <cx:pt idx="3838">0.23799999999999999</cx:pt>
          <cx:pt idx="3839">0.20885999999999999</cx:pt>
          <cx:pt idx="3840">0.1908</cx:pt>
          <cx:pt idx="3841">0.16947999999999999</cx:pt>
          <cx:pt idx="3842">0.20433000000000001</cx:pt>
          <cx:pt idx="3843">0.48071999999999998</cx:pt>
          <cx:pt idx="3844">0.46505000000000002</cx:pt>
          <cx:pt idx="3845">0.48620000000000002</cx:pt>
          <cx:pt idx="3846">0.44394</cx:pt>
          <cx:pt idx="3847">0.46279999999999999</cx:pt>
          <cx:pt idx="3848">0.40783999999999998</cx:pt>
          <cx:pt idx="3849">0.40528999999999998</cx:pt>
          <cx:pt idx="3850">0.44144</cx:pt>
          <cx:pt idx="3851">0.42430000000000001</cx:pt>
          <cx:pt idx="3852">0.42108000000000001</cx:pt>
          <cx:pt idx="3853">0.48071000000000003</cx:pt>
          <cx:pt idx="3854">0.49137999999999998</cx:pt>
          <cx:pt idx="3855">0.49308000000000002</cx:pt>
          <cx:pt idx="3856">0.50473000000000001</cx:pt>
          <cx:pt idx="3857">0.50244</cx:pt>
          <cx:pt idx="3858">0.49796000000000001</cx:pt>
          <cx:pt idx="3859">0.504</cx:pt>
          <cx:pt idx="3860">0.49292000000000002</cx:pt>
          <cx:pt idx="3861">0.47982000000000002</cx:pt>
          <cx:pt idx="3862">0.48127999999999999</cx:pt>
          <cx:pt idx="3863">0.48139999999999999</cx:pt>
          <cx:pt idx="3864">0.49804999999999999</cx:pt>
          <cx:pt idx="3865">0.50309000000000004</cx:pt>
          <cx:pt idx="3866">0.49719999999999998</cx:pt>
          <cx:pt idx="3867">0.49907000000000001</cx:pt>
          <cx:pt idx="3868">0.49101</cx:pt>
          <cx:pt idx="3869">0.51895000000000002</cx:pt>
          <cx:pt idx="3870">0.50809000000000004</cx:pt>
          <cx:pt idx="3871">0.50294000000000005</cx:pt>
          <cx:pt idx="3872">0.49426999999999999</cx:pt>
          <cx:pt idx="3873">0.50065000000000004</cx:pt>
          <cx:pt idx="3874">0.50939999999999996</cx:pt>
          <cx:pt idx="3875">0.50968999999999998</cx:pt>
          <cx:pt idx="3876">0.52405999999999997</cx:pt>
          <cx:pt idx="3877">0.57806000000000002</cx:pt>
          <cx:pt idx="3878">0.59577000000000002</cx:pt>
          <cx:pt idx="3879">0.63068999999999997</cx:pt>
          <cx:pt idx="3880">0.67896000000000001</cx:pt>
          <cx:pt idx="3881">0.69164000000000003</cx:pt>
          <cx:pt idx="3882">0.69364999999999999</cx:pt>
          <cx:pt idx="3883">0.65200000000000002</cx:pt>
          <cx:pt idx="3884">0.64812000000000003</cx:pt>
          <cx:pt idx="3885">0.66334000000000004</cx:pt>
          <cx:pt idx="3886">0.66508</cx:pt>
          <cx:pt idx="3887">0.68891000000000002</cx:pt>
          <cx:pt idx="3888">0.68764000000000003</cx:pt>
          <cx:pt idx="3889">0.69499999999999995</cx:pt>
          <cx:pt idx="3890">0.69181000000000004</cx:pt>
          <cx:pt idx="3891">0.68586000000000003</cx:pt>
          <cx:pt idx="3892">0.68708000000000002</cx:pt>
          <cx:pt idx="3893">0.74797999999999998</cx:pt>
          <cx:pt idx="3894">0.77207999999999999</cx:pt>
          <cx:pt idx="3895">0.77822999999999998</cx:pt>
          <cx:pt idx="3896">0.77373999999999998</cx:pt>
          <cx:pt idx="3897">0.79198999999999997</cx:pt>
          <cx:pt idx="3898">0.77259</cx:pt>
          <cx:pt idx="3899">0.83220000000000005</cx:pt>
          <cx:pt idx="3900">0.82464999999999999</cx:pt>
          <cx:pt idx="3901">0.82662000000000002</cx:pt>
          <cx:pt idx="3902">0.82193000000000005</cx:pt>
          <cx:pt idx="3903">0.83862000000000003</cx:pt>
          <cx:pt idx="3904">0.84667999999999999</cx:pt>
          <cx:pt idx="3905">0.85424</cx:pt>
          <cx:pt idx="3906">0.48303000000000001</cx:pt>
          <cx:pt idx="3907">0.45563999999999999</cx:pt>
          <cx:pt idx="3908">0.46134999999999998</cx:pt>
          <cx:pt idx="3909">0.47593000000000002</cx:pt>
          <cx:pt idx="3910">0.48166999999999999</cx:pt>
          <cx:pt idx="3911">0.50356000000000001</cx:pt>
          <cx:pt idx="3912">0.47339999999999999</cx:pt>
          <cx:pt idx="3913">0.46128999999999998</cx:pt>
          <cx:pt idx="3914">0.46834999999999999</cx:pt>
          <cx:pt idx="3915">0.48479</cx:pt>
          <cx:pt idx="3916">0.48934</cx:pt>
          <cx:pt idx="3917">0.45495000000000002</cx:pt>
          <cx:pt idx="3918">0.43587999999999999</cx:pt>
          <cx:pt idx="3919">0.47578999999999999</cx:pt>
          <cx:pt idx="3920">0.48481000000000002</cx:pt>
          <cx:pt idx="3921">0.46614</cx:pt>
          <cx:pt idx="3922">0.46838000000000002</cx:pt>
          <cx:pt idx="3923">0.46819</cx:pt>
          <cx:pt idx="3924">0.49125999999999997</cx:pt>
          <cx:pt idx="3925">0.49412</cx:pt>
          <cx:pt idx="3926">0.49398999999999998</cx:pt>
          <cx:pt idx="3927">0.4798</cx:pt>
          <cx:pt idx="3928">0.44925999999999999</cx:pt>
          <cx:pt idx="3929">0.48246</cx:pt>
          <cx:pt idx="3930">0.49509999999999998</cx:pt>
          <cx:pt idx="3931">0.50368999999999997</cx:pt>
          <cx:pt idx="3932">0.45265</cx:pt>
          <cx:pt idx="3933">0.47998000000000002</cx:pt>
          <cx:pt idx="3934">0.44455</cx:pt>
          <cx:pt idx="3935">0.49060999999999999</cx:pt>
          <cx:pt idx="3936">0.50338000000000005</cx:pt>
          <cx:pt idx="3937">0.49885000000000002</cx:pt>
          <cx:pt idx="3938">0.51300999999999997</cx:pt>
          <cx:pt idx="3939">0.50361</cx:pt>
          <cx:pt idx="3940">0.48592999999999997</cx:pt>
          <cx:pt idx="3941">0.49931999999999999</cx:pt>
          <cx:pt idx="3942">0.54579</cx:pt>
          <cx:pt idx="3943">0.52614000000000005</cx:pt>
          <cx:pt idx="3944">0.50695999999999997</cx:pt>
          <cx:pt idx="3945">0.51214999999999999</cx:pt>
          <cx:pt idx="3946">0.53822000000000003</cx:pt>
          <cx:pt idx="3947">0.50951999999999997</cx:pt>
          <cx:pt idx="3948">0.49506</cx:pt>
          <cx:pt idx="3949">0.58292999999999995</cx:pt>
          <cx:pt idx="3950">0.57630000000000003</cx:pt>
          <cx:pt idx="3951">0.56974000000000002</cx:pt>
          <cx:pt idx="3952">0.55810000000000004</cx:pt>
          <cx:pt idx="3953">0.57652000000000003</cx:pt>
          <cx:pt idx="3954">0.59386000000000005</cx:pt>
          <cx:pt idx="3955">0.61760999999999999</cx:pt>
          <cx:pt idx="3956">0.62997000000000003</cx:pt>
          <cx:pt idx="3957">0.56023999999999996</cx:pt>
          <cx:pt idx="3958">0.66225999999999996</cx:pt>
          <cx:pt idx="3959">0.63968000000000003</cx:pt>
          <cx:pt idx="3960">0.63426000000000005</cx:pt>
          <cx:pt idx="3961">0.63078999999999996</cx:pt>
          <cx:pt idx="3962">0.66993000000000003</cx:pt>
          <cx:pt idx="3963">0.66105000000000003</cx:pt>
          <cx:pt idx="3964">0.71518000000000004</cx:pt>
          <cx:pt idx="3965">0.69603000000000004</cx:pt>
          <cx:pt idx="3966">0.75065999999999999</cx:pt>
          <cx:pt idx="3967">0.78664999999999996</cx:pt>
          <cx:pt idx="3968">0.81323999999999996</cx:pt>
          <cx:pt idx="3969">0.80891999999999997</cx:pt>
          <cx:pt idx="3970">0.8337</cx:pt>
          <cx:pt idx="3971">0.83926000000000001</cx:pt>
          <cx:pt idx="3972">0.8458</cx:pt>
          <cx:pt idx="3973">0.86524000000000001</cx:pt>
          <cx:pt idx="3974">0.87216000000000005</cx:pt>
          <cx:pt idx="3975">0.87090999999999996</cx:pt>
          <cx:pt idx="3976">0.84658</cx:pt>
          <cx:pt idx="3977">0.86802000000000001</cx:pt>
          <cx:pt idx="3978">0.86085</cx:pt>
          <cx:pt idx="3979">0.85150999999999999</cx:pt>
          <cx:pt idx="3980">0.87487000000000004</cx:pt>
          <cx:pt idx="3981">0.87368000000000001</cx:pt>
          <cx:pt idx="3982">0.88793999999999995</cx:pt>
          <cx:pt idx="3983">0.86367000000000005</cx:pt>
          <cx:pt idx="3984">0.86060999999999999</cx:pt>
          <cx:pt idx="3985">0.86192000000000002</cx:pt>
          <cx:pt idx="3986">0.86221000000000003</cx:pt>
          <cx:pt idx="3987">0.85972000000000004</cx:pt>
          <cx:pt idx="3988">0.85138999999999998</cx:pt>
          <cx:pt idx="3989">0.48748000000000002</cx:pt>
          <cx:pt idx="3990">0.45967000000000002</cx:pt>
          <cx:pt idx="3991">0.46439000000000002</cx:pt>
          <cx:pt idx="3992">0.49041000000000001</cx:pt>
          <cx:pt idx="3993">0.48607</cx:pt>
          <cx:pt idx="3994">0.48825000000000002</cx:pt>
          <cx:pt idx="3995">0.49342000000000003</cx:pt>
          <cx:pt idx="3996">0.48302</cx:pt>
          <cx:pt idx="3997">0.48816999999999999</cx:pt>
          <cx:pt idx="3998">0.46642</cx:pt>
          <cx:pt idx="3999">0.45587</cx:pt>
          <cx:pt idx="4000">0.47022000000000003</cx:pt>
          <cx:pt idx="4001">0.50156999999999996</cx:pt>
          <cx:pt idx="4002">0.45756000000000002</cx:pt>
          <cx:pt idx="4003">0.46437</cx:pt>
          <cx:pt idx="4004">0.45800000000000002</cx:pt>
          <cx:pt idx="4005">0.47896</cx:pt>
          <cx:pt idx="4006">0.46304000000000001</cx:pt>
          <cx:pt idx="4007">0.49679000000000001</cx:pt>
          <cx:pt idx="4008">0.45756999999999998</cx:pt>
          <cx:pt idx="4009">0.45634000000000002</cx:pt>
          <cx:pt idx="4010">0.44911000000000001</cx:pt>
          <cx:pt idx="4011">0.48682999999999998</cx:pt>
          <cx:pt idx="4012">0.48980000000000001</cx:pt>
          <cx:pt idx="4013">0.46662999999999999</cx:pt>
          <cx:pt idx="4014">0.47950999999999999</cx:pt>
          <cx:pt idx="4015">0.48004999999999998</cx:pt>
          <cx:pt idx="4016">0.48263</cx:pt>
          <cx:pt idx="4017">0.47952</cx:pt>
          <cx:pt idx="4018">0.48730000000000001</cx:pt>
          <cx:pt idx="4019">0.47785</cx:pt>
          <cx:pt idx="4020">0.48618</cx:pt>
          <cx:pt idx="4021">0.4924</cx:pt>
          <cx:pt idx="4022">0.51610999999999996</cx:pt>
          <cx:pt idx="4023">0.47778999999999999</cx:pt>
          <cx:pt idx="4024">0.49262</cx:pt>
          <cx:pt idx="4025">0.52288999999999997</cx:pt>
          <cx:pt idx="4026">0.50778999999999996</cx:pt>
          <cx:pt idx="4027">0.42513000000000001</cx:pt>
          <cx:pt idx="4028">0.47783999999999999</cx:pt>
          <cx:pt idx="4029">0.52405999999999997</cx:pt>
          <cx:pt idx="4030">0.50499000000000005</cx:pt>
          <cx:pt idx="4031">0.49907000000000001</cx:pt>
          <cx:pt idx="4032">0.49288999999999999</cx:pt>
          <cx:pt idx="4033">0.50858999999999999</cx:pt>
          <cx:pt idx="4034">0.49691999999999997</cx:pt>
          <cx:pt idx="4035">0.50638000000000005</cx:pt>
          <cx:pt idx="4036">0.49509999999999998</cx:pt>
          <cx:pt idx="4037">0.47483999999999998</cx:pt>
          <cx:pt idx="4038">0.48170000000000002</cx:pt>
          <cx:pt idx="4039">0.41424</cx:pt>
          <cx:pt idx="4040">0.35387000000000002</cx:pt>
          <cx:pt idx="4041">0.3417</cx:pt>
          <cx:pt idx="4042">0.32412000000000002</cx:pt>
          <cx:pt idx="4043">0.31304999999999999</cx:pt>
          <cx:pt idx="4044">0.30149999999999999</cx:pt>
          <cx:pt idx="4045">0.34698000000000001</cx:pt>
          <cx:pt idx="4046">0.33509</cx:pt>
          <cx:pt idx="4047">0.37219000000000002</cx:pt>
          <cx:pt idx="4048">0.37969999999999998</cx:pt>
          <cx:pt idx="4049">0.32052999999999998</cx:pt>
          <cx:pt idx="4050">0.29219000000000001</cx:pt>
          <cx:pt idx="4051">0.35238999999999998</cx:pt>
          <cx:pt idx="4052">0.25263000000000002</cx:pt>
          <cx:pt idx="4053">0.28870000000000001</cx:pt>
          <cx:pt idx="4054">0.34262999999999999</cx:pt>
          <cx:pt idx="4055">0.26985999999999999</cx:pt>
          <cx:pt idx="4056">0.33728999999999998</cx:pt>
          <cx:pt idx="4057">0.50668999999999997</cx:pt>
          <cx:pt idx="4058">0.57721</cx:pt>
          <cx:pt idx="4059">0.58694000000000002</cx:pt>
          <cx:pt idx="4060">0.64117999999999997</cx:pt>
          <cx:pt idx="4061">0.6018</cx:pt>
          <cx:pt idx="4062">0.66566000000000003</cx:pt>
          <cx:pt idx="4063">0.65280000000000005</cx:pt>
          <cx:pt idx="4064">0.63339999999999996</cx:pt>
          <cx:pt idx="4065">0.57321999999999995</cx:pt>
          <cx:pt idx="4066">0.56591000000000002</cx:pt>
          <cx:pt idx="4067">0.64241000000000004</cx:pt>
          <cx:pt idx="4068">0.66217999999999999</cx:pt>
          <cx:pt idx="4069">0.63529999999999998</cx:pt>
          <cx:pt idx="4070">0.63468999999999998</cx:pt>
          <cx:pt idx="4071">0.51312000000000002</cx:pt>
          <cx:pt idx="4072">0.49629000000000001</cx:pt>
          <cx:pt idx="4073">0.62668999999999997</cx:pt>
          <cx:pt idx="4074">0.64334999999999998</cx:pt>
          <cx:pt idx="4075">0.63480000000000003</cx:pt>
          <cx:pt idx="4076">0.5776</cx:pt>
          <cx:pt idx="4077">0.47738000000000003</cx:pt>
          <cx:pt idx="4078">0.48998000000000003</cx:pt>
          <cx:pt idx="4079">0.49774000000000002</cx:pt>
          <cx:pt idx="4080">0.55427000000000004</cx:pt>
          <cx:pt idx="4081">0.52095999999999998</cx:pt>
          <cx:pt idx="4082">0.51132</cx:pt>
          <cx:pt idx="4083">0.52129000000000003</cx:pt>
          <cx:pt idx="4084">0.59977999999999998</cx:pt>
          <cx:pt idx="4085">0.60501000000000005</cx:pt>
          <cx:pt idx="4086">0.60187000000000002</cx:pt>
          <cx:pt idx="4087">0.57316</cx:pt>
          <cx:pt idx="4088">0.58255000000000001</cx:pt>
          <cx:pt idx="4089">0.60068999999999995</cx:pt>
          <cx:pt idx="4090">0.57786000000000004</cx:pt>
          <cx:pt idx="4091">0.69025000000000003</cx:pt>
          <cx:pt idx="4092">0.58535999999999999</cx:pt>
          <cx:pt idx="4093">0.55808000000000002</cx:pt>
          <cx:pt idx="4094">0.58147000000000004</cx:pt>
          <cx:pt idx="4095">0.61204000000000003</cx:pt>
          <cx:pt idx="4096">0.57013000000000003</cx:pt>
          <cx:pt idx="4097">0.56020000000000003</cx:pt>
          <cx:pt idx="4098">0.56740000000000002</cx:pt>
          <cx:pt idx="4099">0.54574999999999996</cx:pt>
          <cx:pt idx="4100">0.57199999999999995</cx:pt>
          <cx:pt idx="4101">0.55762999999999996</cx:pt>
          <cx:pt idx="4102">0.58774999999999999</cx:pt>
          <cx:pt idx="4103">0.56625999999999999</cx:pt>
          <cx:pt idx="4104">0.55615000000000003</cx:pt>
          <cx:pt idx="4105">0.57301000000000002</cx:pt>
          <cx:pt idx="4106">0.57343999999999995</cx:pt>
          <cx:pt idx="4107">0.58272000000000002</cx:pt>
          <cx:pt idx="4108">0.51614000000000004</cx:pt>
          <cx:pt idx="4109">0.55154000000000003</cx:pt>
          <cx:pt idx="4110">0.52012999999999998</cx:pt>
          <cx:pt idx="4111">0.49401</cx:pt>
          <cx:pt idx="4112">0.44549</cx:pt>
          <cx:pt idx="4113">0.34642000000000001</cx:pt>
          <cx:pt idx="4114">0.23330000000000001</cx:pt>
          <cx:pt idx="4115">0.18446000000000001</cx:pt>
          <cx:pt idx="4116">0.15509000000000001</cx:pt>
          <cx:pt idx="4117">0.1288</cx:pt>
          <cx:pt idx="4118">0.13009999999999999</cx:pt>
          <cx:pt idx="4119">0.51227</cx:pt>
          <cx:pt idx="4120">0.51358000000000004</cx:pt>
          <cx:pt idx="4121">0.51283999999999996</cx:pt>
          <cx:pt idx="4122">0.51121000000000005</cx:pt>
          <cx:pt idx="4123">0.50458000000000003</cx:pt>
          <cx:pt idx="4124">0.48853999999999997</cx:pt>
          <cx:pt idx="4125">0.49387999999999999</cx:pt>
          <cx:pt idx="4126">0.48259999999999997</cx:pt>
          <cx:pt idx="4127">0.48249999999999998</cx:pt>
          <cx:pt idx="4128">0.48230000000000001</cx:pt>
          <cx:pt idx="4129">0.48459000000000002</cx:pt>
          <cx:pt idx="4130">0.51629999999999998</cx:pt>
          <cx:pt idx="4131">0.53800999999999999</cx:pt>
          <cx:pt idx="4132">0.54764999999999997</cx:pt>
          <cx:pt idx="4133">0.52520999999999995</cx:pt>
          <cx:pt idx="4134">0.54913000000000001</cx:pt>
          <cx:pt idx="4135">0.54344999999999999</cx:pt>
          <cx:pt idx="4136">0.55959000000000003</cx:pt>
          <cx:pt idx="4137">0.61294000000000004</cx:pt>
          <cx:pt idx="4138">0.59253999999999996</cx:pt>
          <cx:pt idx="4139">0.59814999999999996</cx:pt>
          <cx:pt idx="4140">0.61641999999999997</cx:pt>
          <cx:pt idx="4141">0.64527999999999996</cx:pt>
          <cx:pt idx="4142">0.62685999999999997</cx:pt>
          <cx:pt idx="4143">0.63900999999999997</cx:pt>
          <cx:pt idx="4144">0.64663000000000004</cx:pt>
          <cx:pt idx="4145">0.62958000000000003</cx:pt>
          <cx:pt idx="4146">0.60707999999999995</cx:pt>
          <cx:pt idx="4147">0.62180999999999997</cx:pt>
          <cx:pt idx="4148">0.62383999999999995</cx:pt>
          <cx:pt idx="4149">0.64337</cx:pt>
          <cx:pt idx="4150">0.66900999999999999</cx:pt>
          <cx:pt idx="4151">0.67066999999999999</cx:pt>
          <cx:pt idx="4152">0.58826999999999996</cx:pt>
          <cx:pt idx="4153">0.59538000000000002</cx:pt>
          <cx:pt idx="4154">0.59692999999999996</cx:pt>
          <cx:pt idx="4155">0.57703000000000004</cx:pt>
          <cx:pt idx="4156">0.58260999999999996</cx:pt>
          <cx:pt idx="4157">0.58201999999999998</cx:pt>
          <cx:pt idx="4158">0.62663000000000002</cx:pt>
          <cx:pt idx="4159">0.64756000000000002</cx:pt>
          <cx:pt idx="4160">0.65935999999999995</cx:pt>
          <cx:pt idx="4161">0.61028000000000004</cx:pt>
          <cx:pt idx="4162">0.63871999999999995</cx:pt>
          <cx:pt idx="4163">0.62414000000000003</cx:pt>
          <cx:pt idx="4164">0.64971999999999996</cx:pt>
          <cx:pt idx="4165">0.62017</cx:pt>
          <cx:pt idx="4166">0.64707000000000003</cx:pt>
          <cx:pt idx="4167">0.64393999999999996</cx:pt>
          <cx:pt idx="4168">0.63046000000000002</cx:pt>
          <cx:pt idx="4169">0.58701000000000003</cx:pt>
          <cx:pt idx="4170">0.57823000000000002</cx:pt>
          <cx:pt idx="4171">0.60367000000000004</cx:pt>
          <cx:pt idx="4172">0.66864999999999997</cx:pt>
          <cx:pt idx="4173">0.70823000000000003</cx:pt>
          <cx:pt idx="4174">0.70620000000000005</cx:pt>
          <cx:pt idx="4175">0.69182999999999995</cx:pt>
          <cx:pt idx="4176">0.73138999999999998</cx:pt>
          <cx:pt idx="4177">0.67793000000000003</cx:pt>
          <cx:pt idx="4178">0.73331000000000002</cx:pt>
          <cx:pt idx="4179">0.75309000000000004</cx:pt>
          <cx:pt idx="4180">0.69069999999999998</cx:pt>
          <cx:pt idx="4181">0.70574999999999999</cx:pt>
          <cx:pt idx="4182">0.74439999999999995</cx:pt>
          <cx:pt idx="4183">0.75832999999999995</cx:pt>
          <cx:pt idx="4184">0.77610000000000001</cx:pt>
          <cx:pt idx="4185">0.81601999999999997</cx:pt>
          <cx:pt idx="4186">0.81313000000000002</cx:pt>
          <cx:pt idx="4187">0.81735000000000002</cx:pt>
          <cx:pt idx="4188">0.81733999999999996</cx:pt>
          <cx:pt idx="4189">0.80186999999999997</cx:pt>
          <cx:pt idx="4190">0.81740000000000002</cx:pt>
          <cx:pt idx="4191">0.84804999999999997</cx:pt>
          <cx:pt idx="4192">0.81969999999999998</cx:pt>
          <cx:pt idx="4193">0.80422000000000005</cx:pt>
          <cx:pt idx="4194">0.81855</cx:pt>
          <cx:pt idx="4195">0.84428999999999998</cx:pt>
          <cx:pt idx="4196">0.89632000000000001</cx:pt>
          <cx:pt idx="4197">0.87858000000000003</cx:pt>
          <cx:pt idx="4198">0.87590000000000001</cx:pt>
          <cx:pt idx="4199">0.89287000000000005</cx:pt>
          <cx:pt idx="4200">0.88356999999999997</cx:pt>
          <cx:pt idx="4201">0.88463000000000003</cx:pt>
          <cx:pt idx="4202">0.87788999999999995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DBWR</a:t>
            </a:r>
            <a:endParaRPr lang="ja-JP"/>
          </a:p>
        </cx:rich>
      </cx:tx>
    </cx:title>
    <cx:plotArea>
      <cx:plotAreaRegion>
        <cx:series layoutId="clusteredColumn" uniqueId="{27E56F3C-768A-4FB0-A78F-FDCDC96CB07F}">
          <cx:tx>
            <cx:txData>
              <cx:f>Train!$D$1</cx:f>
              <cx:v>DBWR</cx:v>
            </cx:txData>
          </cx:tx>
          <cx:dataId val="0"/>
          <cx:layoutPr>
            <cx:binning intervalClosed="r">
              <cx:binSize val="0.01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Train!$E$2:$E$4204</cx:f>
        <cx:lvl ptCount="4203" formatCode="G/標準">
          <cx:pt idx="0">0.48532999999999998</cx:pt>
          <cx:pt idx="1">0.48531999999999997</cx:pt>
          <cx:pt idx="2">0.47716999999999998</cx:pt>
          <cx:pt idx="3">0.46988000000000002</cx:pt>
          <cx:pt idx="4">0.46678999999999998</cx:pt>
          <cx:pt idx="5">0.46601999999999999</cx:pt>
          <cx:pt idx="6">0.4713</cx:pt>
          <cx:pt idx="7">0.45576</cx:pt>
          <cx:pt idx="8">0.46472000000000002</cx:pt>
          <cx:pt idx="9">0.48859999999999998</cx:pt>
          <cx:pt idx="10">0.48669000000000001</cx:pt>
          <cx:pt idx="11">0.48677999999999999</cx:pt>
          <cx:pt idx="12">0.49295</cx:pt>
          <cx:pt idx="13">0.50849999999999995</cx:pt>
          <cx:pt idx="14">0.50714999999999999</cx:pt>
          <cx:pt idx="15">0.51788999999999996</cx:pt>
          <cx:pt idx="16">0.47528999999999999</cx:pt>
          <cx:pt idx="17">0.48038999999999998</cx:pt>
          <cx:pt idx="18">0.48605999999999999</cx:pt>
          <cx:pt idx="19">0.48004999999999998</cx:pt>
          <cx:pt idx="20">0.46593000000000001</cx:pt>
          <cx:pt idx="21">0.50732999999999995</cx:pt>
          <cx:pt idx="22">0.51188</cx:pt>
          <cx:pt idx="23">0.51527999999999996</cx:pt>
          <cx:pt idx="24">0.54115999999999997</cx:pt>
          <cx:pt idx="25">0.58738000000000001</cx:pt>
          <cx:pt idx="26">0.53764000000000001</cx:pt>
          <cx:pt idx="27">0.57028999999999996</cx:pt>
          <cx:pt idx="28">0.57030000000000003</cx:pt>
          <cx:pt idx="29">0.48379</cx:pt>
          <cx:pt idx="30">0.59975000000000001</cx:pt>
          <cx:pt idx="31">0.52715999999999996</cx:pt>
          <cx:pt idx="32">0.50046999999999997</cx:pt>
          <cx:pt idx="33">0.51383000000000001</cx:pt>
          <cx:pt idx="34">0.53463000000000005</cx:pt>
          <cx:pt idx="35">0.55142999999999998</cx:pt>
          <cx:pt idx="36">0.55425000000000002</cx:pt>
          <cx:pt idx="37">0.59077000000000002</cx:pt>
          <cx:pt idx="38">0.63641999999999999</cx:pt>
          <cx:pt idx="39">0.65229000000000004</cx:pt>
          <cx:pt idx="40">0.63104000000000005</cx:pt>
          <cx:pt idx="41">0.63495999999999997</cx:pt>
          <cx:pt idx="42">0.63741000000000003</cx:pt>
          <cx:pt idx="43">0.61477999999999999</cx:pt>
          <cx:pt idx="44">0.49751000000000001</cx:pt>
          <cx:pt idx="45">0.56544000000000005</cx:pt>
          <cx:pt idx="46">0.54586000000000001</cx:pt>
          <cx:pt idx="47">0.55935999999999997</cx:pt>
          <cx:pt idx="48">0.59907999999999995</cx:pt>
          <cx:pt idx="49">0.59516999999999998</cx:pt>
          <cx:pt idx="50">0.60926000000000002</cx:pt>
          <cx:pt idx="51">0.62668000000000001</cx:pt>
          <cx:pt idx="52">0.61143999999999998</cx:pt>
          <cx:pt idx="53">0.64798999999999995</cx:pt>
          <cx:pt idx="54">0.68472</cx:pt>
          <cx:pt idx="55">0.71752000000000005</cx:pt>
          <cx:pt idx="56">0.65102000000000004</cx:pt>
          <cx:pt idx="57">0.60943999999999998</cx:pt>
          <cx:pt idx="58">0.56184000000000001</cx:pt>
          <cx:pt idx="59">0.55005000000000004</cx:pt>
          <cx:pt idx="60">0.61004999999999998</cx:pt>
          <cx:pt idx="61">0.62197000000000002</cx:pt>
          <cx:pt idx="62">0.60736999999999997</cx:pt>
          <cx:pt idx="63">0.64026000000000005</cx:pt>
          <cx:pt idx="64">0.64019999999999999</cx:pt>
          <cx:pt idx="65">0.66624000000000005</cx:pt>
          <cx:pt idx="66">0.73336000000000001</cx:pt>
          <cx:pt idx="67">0.77525999999999995</cx:pt>
          <cx:pt idx="68">0.77864</cx:pt>
          <cx:pt idx="69">0.77883000000000002</cx:pt>
          <cx:pt idx="70">0.76497000000000004</cx:pt>
          <cx:pt idx="71">0.79837999999999998</cx:pt>
          <cx:pt idx="72">0.81511</cx:pt>
          <cx:pt idx="73">0.52734999999999999</cx:pt>
          <cx:pt idx="74">0.53491999999999995</cx:pt>
          <cx:pt idx="75">0.51358000000000004</cx:pt>
          <cx:pt idx="76">0.49752999999999997</cx:pt>
          <cx:pt idx="77">0.53617000000000004</cx:pt>
          <cx:pt idx="78">0.51229000000000002</cx:pt>
          <cx:pt idx="79">0.51754</cx:pt>
          <cx:pt idx="80">0.54046000000000005</cx:pt>
          <cx:pt idx="81">0.54871999999999999</cx:pt>
          <cx:pt idx="82">0.52805999999999997</cx:pt>
          <cx:pt idx="83">0.58498000000000006</cx:pt>
          <cx:pt idx="84">0.57243999999999995</cx:pt>
          <cx:pt idx="85">0.57715000000000005</cx:pt>
          <cx:pt idx="86">0.52334999999999998</cx:pt>
          <cx:pt idx="87">0.63693</cx:pt>
          <cx:pt idx="88">0.57777000000000001</cx:pt>
          <cx:pt idx="89">0.55974000000000002</cx:pt>
          <cx:pt idx="90">0.54315000000000002</cx:pt>
          <cx:pt idx="91">0.55518999999999996</cx:pt>
          <cx:pt idx="92">0.49403999999999998</cx:pt>
          <cx:pt idx="93">0.49801000000000001</cx:pt>
          <cx:pt idx="94">0.49106</cx:pt>
          <cx:pt idx="95">0.49618000000000001</cx:pt>
          <cx:pt idx="96">0.48287999999999998</cx:pt>
          <cx:pt idx="97">0.51839000000000002</cx:pt>
          <cx:pt idx="98">0.53659000000000001</cx:pt>
          <cx:pt idx="99">0.51121000000000005</cx:pt>
          <cx:pt idx="100">0.56745000000000001</cx:pt>
          <cx:pt idx="101">0.57642000000000004</cx:pt>
          <cx:pt idx="102">0.55330999999999997</cx:pt>
          <cx:pt idx="103">0.53132000000000001</cx:pt>
          <cx:pt idx="104">0.56359000000000004</cx:pt>
          <cx:pt idx="105">0.51434999999999997</cx:pt>
          <cx:pt idx="106">0.60555999999999999</cx:pt>
          <cx:pt idx="107">0.51329999999999998</cx:pt>
          <cx:pt idx="108">0.49086999999999997</cx:pt>
          <cx:pt idx="109">0.48792999999999997</cx:pt>
          <cx:pt idx="110">0.54303999999999997</cx:pt>
          <cx:pt idx="111">0.495</cx:pt>
          <cx:pt idx="112">0.54322999999999999</cx:pt>
          <cx:pt idx="113">0.55796000000000001</cx:pt>
          <cx:pt idx="114">0.51866999999999996</cx:pt>
          <cx:pt idx="115">0.55435000000000001</cx:pt>
          <cx:pt idx="116">0.58781000000000005</cx:pt>
          <cx:pt idx="117">0.59719999999999995</cx:pt>
          <cx:pt idx="118">0.60492999999999997</cx:pt>
          <cx:pt idx="119">0.69416999999999995</cx:pt>
          <cx:pt idx="120">0.62002999999999997</cx:pt>
          <cx:pt idx="121">0.54705000000000004</cx:pt>
          <cx:pt idx="122">0.69484000000000001</cx:pt>
          <cx:pt idx="123">0.65468000000000004</cx:pt>
          <cx:pt idx="124">0.62229999999999996</cx:pt>
          <cx:pt idx="125">0.6069</cx:pt>
          <cx:pt idx="126">0.58626</cx:pt>
          <cx:pt idx="127">0.49453000000000003</cx:pt>
          <cx:pt idx="128">0.53320999999999996</cx:pt>
          <cx:pt idx="129">0.52051999999999998</cx:pt>
          <cx:pt idx="130">0.53198000000000001</cx:pt>
          <cx:pt idx="131">0.55405000000000004</cx:pt>
          <cx:pt idx="132">0.53686</cx:pt>
          <cx:pt idx="133">0.56010000000000004</cx:pt>
          <cx:pt idx="134">0.56128999999999996</cx:pt>
          <cx:pt idx="135">0.60521000000000003</cx:pt>
          <cx:pt idx="136">0.65127000000000002</cx:pt>
          <cx:pt idx="137">0.61202000000000001</cx:pt>
          <cx:pt idx="138">0.70896000000000003</cx:pt>
          <cx:pt idx="139">0.72241</cx:pt>
          <cx:pt idx="140">0.75419999999999998</cx:pt>
          <cx:pt idx="141">0.69384000000000001</cx:pt>
          <cx:pt idx="142">0.66585000000000005</cx:pt>
          <cx:pt idx="143">0.53369</cx:pt>
          <cx:pt idx="144">0.50105</cx:pt>
          <cx:pt idx="145">0.64510999999999996</cx:pt>
          <cx:pt idx="146">0.60085999999999995</cx:pt>
          <cx:pt idx="147">0.62395999999999996</cx:pt>
          <cx:pt idx="148">0.58299000000000001</cx:pt>
          <cx:pt idx="149">0.60367000000000004</cx:pt>
          <cx:pt idx="150">0.55110999999999999</cx:pt>
          <cx:pt idx="151">0.56442999999999999</cx:pt>
          <cx:pt idx="152">0.71664000000000005</cx:pt>
          <cx:pt idx="153">0.52461999999999998</cx:pt>
          <cx:pt idx="154">0.58572999999999997</cx:pt>
          <cx:pt idx="155">0.64351999999999998</cx:pt>
          <cx:pt idx="156">0.67052999999999996</cx:pt>
          <cx:pt idx="157">0.77373000000000003</cx:pt>
          <cx:pt idx="158">0.76856000000000002</cx:pt>
          <cx:pt idx="159">0.75746999999999998</cx:pt>
          <cx:pt idx="160">0.47999999999999998</cx:pt>
          <cx:pt idx="161">0.48354000000000003</cx:pt>
          <cx:pt idx="162">0.48804999999999998</cx:pt>
          <cx:pt idx="163">0.50339999999999996</cx:pt>
          <cx:pt idx="164">0.49897000000000002</cx:pt>
          <cx:pt idx="165">0.50087999999999999</cx:pt>
          <cx:pt idx="166">0.50233000000000005</cx:pt>
          <cx:pt idx="167">0.50104000000000004</cx:pt>
          <cx:pt idx="168">0.49630000000000002</cx:pt>
          <cx:pt idx="169">0.50190999999999997</cx:pt>
          <cx:pt idx="170">0.47698000000000002</cx:pt>
          <cx:pt idx="171">0.46929999999999999</cx:pt>
          <cx:pt idx="172">0.47632999999999998</cx:pt>
          <cx:pt idx="173">0.46820000000000001</cx:pt>
          <cx:pt idx="174">0.46788000000000002</cx:pt>
          <cx:pt idx="175">0.44356000000000001</cx:pt>
          <cx:pt idx="176">0.43957000000000002</cx:pt>
          <cx:pt idx="177">0.45518999999999998</cx:pt>
          <cx:pt idx="178">0.48258000000000001</cx:pt>
          <cx:pt idx="179">0.45138</cx:pt>
          <cx:pt idx="180">0.44364999999999999</cx:pt>
          <cx:pt idx="181">0.47008</cx:pt>
          <cx:pt idx="182">0.46923999999999999</cx:pt>
          <cx:pt idx="183">0.48457</cx:pt>
          <cx:pt idx="184">0.50992000000000004</cx:pt>
          <cx:pt idx="185">0.50575000000000003</cx:pt>
          <cx:pt idx="186">0.50727</cx:pt>
          <cx:pt idx="187">0.46534999999999999</cx:pt>
          <cx:pt idx="188">0.46629999999999999</cx:pt>
          <cx:pt idx="189">0.50007999999999997</cx:pt>
          <cx:pt idx="190">0.40825</cx:pt>
          <cx:pt idx="191">0.43448999999999999</cx:pt>
          <cx:pt idx="192">0.38</cx:pt>
          <cx:pt idx="193">0.39341999999999999</cx:pt>
          <cx:pt idx="194">0.44688</cx:pt>
          <cx:pt idx="195">0.35577999999999999</cx:pt>
          <cx:pt idx="196">0.31640000000000001</cx:pt>
          <cx:pt idx="197">0.40349000000000002</cx:pt>
          <cx:pt idx="198">0.38944000000000001</cx:pt>
          <cx:pt idx="199">0.40666000000000002</cx:pt>
          <cx:pt idx="200">0.39578999999999998</cx:pt>
          <cx:pt idx="201">0.41937000000000002</cx:pt>
          <cx:pt idx="202">0.34308</cx:pt>
          <cx:pt idx="203">0.32701999999999998</cx:pt>
          <cx:pt idx="204">0.31573000000000001</cx:pt>
          <cx:pt idx="205">0.32789000000000001</cx:pt>
          <cx:pt idx="206">0.33045000000000002</cx:pt>
          <cx:pt idx="207">0.29304000000000002</cx:pt>
          <cx:pt idx="208">0.28527999999999998</cx:pt>
          <cx:pt idx="209">0.26861000000000002</cx:pt>
          <cx:pt idx="210">0.25763000000000003</cx:pt>
          <cx:pt idx="211">0.25849</cx:pt>
          <cx:pt idx="212">0.24818000000000001</cx:pt>
          <cx:pt idx="213">0.25750000000000001</cx:pt>
          <cx:pt idx="214">0.22120000000000001</cx:pt>
          <cx:pt idx="215">0.24079</cx:pt>
          <cx:pt idx="216">0.25727</cx:pt>
          <cx:pt idx="217">0.23769000000000001</cx:pt>
          <cx:pt idx="218">0.25024000000000002</cx:pt>
          <cx:pt idx="219">0.25788</cx:pt>
          <cx:pt idx="220">0.24374999999999999</cx:pt>
          <cx:pt idx="221">0.24475</cx:pt>
          <cx:pt idx="222">0.28005999999999998</cx:pt>
          <cx:pt idx="223">0.28355999999999998</cx:pt>
          <cx:pt idx="224">0.26972000000000002</cx:pt>
          <cx:pt idx="225">0.23108999999999999</cx:pt>
          <cx:pt idx="226">0.23721999999999999</cx:pt>
          <cx:pt idx="227">0.2427</cx:pt>
          <cx:pt idx="228">0.27976000000000001</cx:pt>
          <cx:pt idx="229">0.18518999999999999</cx:pt>
          <cx:pt idx="230">0.16861999999999999</cx:pt>
          <cx:pt idx="231">0.18174999999999999</cx:pt>
          <cx:pt idx="232">0.15042</cx:pt>
          <cx:pt idx="233">0.14871000000000001</cx:pt>
          <cx:pt idx="234">0.14360999999999999</cx:pt>
          <cx:pt idx="235">-1</cx:pt>
          <cx:pt idx="236">0.51866000000000001</cx:pt>
          <cx:pt idx="237">0.53308999999999995</cx:pt>
          <cx:pt idx="238">0.50487000000000004</cx:pt>
          <cx:pt idx="239">0.53771999999999998</cx:pt>
          <cx:pt idx="240">0.51461000000000001</cx:pt>
          <cx:pt idx="241">0.56452000000000002</cx:pt>
          <cx:pt idx="242">0.55722000000000005</cx:pt>
          <cx:pt idx="243">0.55735000000000001</cx:pt>
          <cx:pt idx="244">0.55617000000000005</cx:pt>
          <cx:pt idx="245">0.57047999999999999</cx:pt>
          <cx:pt idx="246">0.56166000000000005</cx:pt>
          <cx:pt idx="247">0.53332000000000002</cx:pt>
          <cx:pt idx="248">0.51849999999999996</cx:pt>
          <cx:pt idx="249">0.51719000000000004</cx:pt>
          <cx:pt idx="250">0.51746000000000003</cx:pt>
          <cx:pt idx="251">0.54105000000000003</cx:pt>
          <cx:pt idx="252">0.54196</cx:pt>
          <cx:pt idx="253">0.57396000000000003</cx:pt>
          <cx:pt idx="254">0.56786000000000003</cx:pt>
          <cx:pt idx="255">0.55130999999999997</cx:pt>
          <cx:pt idx="256">0.56301999999999996</cx:pt>
          <cx:pt idx="257">0.59472999999999998</cx:pt>
          <cx:pt idx="258">0.56952000000000003</cx:pt>
          <cx:pt idx="259">0.54471000000000003</cx:pt>
          <cx:pt idx="260">0.58440999999999999</cx:pt>
          <cx:pt idx="261">0.63661000000000001</cx:pt>
          <cx:pt idx="262">0.59582999999999997</cx:pt>
          <cx:pt idx="263">0.5897</cx:pt>
          <cx:pt idx="264">0.55562</cx:pt>
          <cx:pt idx="265">0.57403000000000004</cx:pt>
          <cx:pt idx="266">0.58450000000000002</cx:pt>
          <cx:pt idx="267">0.61658999999999997</cx:pt>
          <cx:pt idx="268">0.62166999999999994</cx:pt>
          <cx:pt idx="269">0.64095999999999997</cx:pt>
          <cx:pt idx="270">0.64334000000000002</cx:pt>
          <cx:pt idx="271">0.62487999999999999</cx:pt>
          <cx:pt idx="272">0.63124000000000002</cx:pt>
          <cx:pt idx="273">0.66808000000000001</cx:pt>
          <cx:pt idx="274">0.58621000000000001</cx:pt>
          <cx:pt idx="275">0.56877999999999995</cx:pt>
          <cx:pt idx="276">0.50443000000000005</cx:pt>
          <cx:pt idx="277">0.47526000000000002</cx:pt>
          <cx:pt idx="278">0.52998000000000001</cx:pt>
          <cx:pt idx="279">0.54734000000000005</cx:pt>
          <cx:pt idx="280">0.58069000000000004</cx:pt>
          <cx:pt idx="281">0.59041999999999994</cx:pt>
          <cx:pt idx="282">0.57320000000000004</cx:pt>
          <cx:pt idx="283">0.60089999999999999</cx:pt>
          <cx:pt idx="284">0.59958999999999996</cx:pt>
          <cx:pt idx="285">0.60367000000000004</cx:pt>
          <cx:pt idx="286">0.65344999999999998</cx:pt>
          <cx:pt idx="287">0.63831000000000004</cx:pt>
          <cx:pt idx="288">0.60348000000000002</cx:pt>
          <cx:pt idx="289">0.60087000000000002</cx:pt>
          <cx:pt idx="290">0.63063000000000002</cx:pt>
          <cx:pt idx="291">0.61870000000000003</cx:pt>
          <cx:pt idx="292">0.63104000000000005</cx:pt>
          <cx:pt idx="293">0.64178999999999997</cx:pt>
          <cx:pt idx="294">0.67547000000000001</cx:pt>
          <cx:pt idx="295">0.74095999999999995</cx:pt>
          <cx:pt idx="296">0.71806000000000003</cx:pt>
          <cx:pt idx="297">0.71694000000000002</cx:pt>
          <cx:pt idx="298">0.82352000000000003</cx:pt>
          <cx:pt idx="299">0.82728999999999997</cx:pt>
          <cx:pt idx="300">0.83357000000000003</cx:pt>
          <cx:pt idx="301">0.83082</cx:pt>
          <cx:pt idx="302">0.85075000000000001</cx:pt>
          <cx:pt idx="303">0.84067000000000003</cx:pt>
          <cx:pt idx="304">0.85302</cx:pt>
          <cx:pt idx="305">0.85304000000000002</cx:pt>
          <cx:pt idx="306">0.86704000000000003</cx:pt>
          <cx:pt idx="307">0.86319000000000001</cx:pt>
          <cx:pt idx="308">0.86684000000000005</cx:pt>
          <cx:pt idx="309">0.86534</cx:pt>
          <cx:pt idx="310">0.87524999999999997</cx:pt>
          <cx:pt idx="311">0.87675999999999998</cx:pt>
          <cx:pt idx="312">0.87980000000000003</cx:pt>
          <cx:pt idx="313">0.85248000000000002</cx:pt>
          <cx:pt idx="314">0.86012</cx:pt>
          <cx:pt idx="315">0.86921999999999999</cx:pt>
          <cx:pt idx="316">0.86890000000000001</cx:pt>
          <cx:pt idx="317">0.87641999999999998</cx:pt>
          <cx:pt idx="318">0.91678000000000004</cx:pt>
          <cx:pt idx="319">0.93052999999999997</cx:pt>
          <cx:pt idx="320">0.89071</cx:pt>
          <cx:pt idx="321">0.89737</cx:pt>
          <cx:pt idx="322">0.77451999999999999</cx:pt>
          <cx:pt idx="323">0.85343999999999998</cx:pt>
          <cx:pt idx="324">0.63817999999999997</cx:pt>
          <cx:pt idx="325">0.70330999999999999</cx:pt>
          <cx:pt idx="326">0.75011000000000005</cx:pt>
          <cx:pt idx="327">0.81255999999999995</cx:pt>
          <cx:pt idx="328">0.68613000000000002</cx:pt>
          <cx:pt idx="329">0.69777999999999996</cx:pt>
          <cx:pt idx="330">0.64027000000000001</cx:pt>
          <cx:pt idx="331">0.71047000000000005</cx:pt>
          <cx:pt idx="332">0.72918000000000005</cx:pt>
          <cx:pt idx="333">0.70308000000000004</cx:pt>
          <cx:pt idx="334">0.68649000000000004</cx:pt>
          <cx:pt idx="335">0.77639000000000002</cx:pt>
          <cx:pt idx="336">0.75048000000000004</cx:pt>
          <cx:pt idx="337">0.86034999999999995</cx:pt>
          <cx:pt idx="338">0.7319</cx:pt>
          <cx:pt idx="339">0.74104999999999999</cx:pt>
          <cx:pt idx="340">0.75626000000000004</cx:pt>
          <cx:pt idx="341">0.76254</cx:pt>
          <cx:pt idx="342">0.64512000000000003</cx:pt>
          <cx:pt idx="343">0.79862999999999995</cx:pt>
          <cx:pt idx="344">0.83972999999999998</cx:pt>
          <cx:pt idx="345">0.78729000000000005</cx:pt>
          <cx:pt idx="346">0.79257999999999995</cx:pt>
          <cx:pt idx="347">0.48953000000000002</cx:pt>
          <cx:pt idx="348">0.48599999999999999</cx:pt>
          <cx:pt idx="349">0.48171999999999998</cx:pt>
          <cx:pt idx="350">0.49147000000000002</cx:pt>
          <cx:pt idx="351">0.49761</cx:pt>
          <cx:pt idx="352">0.50256999999999996</cx:pt>
          <cx:pt idx="353">0.49965999999999999</cx:pt>
          <cx:pt idx="354">0.49952000000000002</cx:pt>
          <cx:pt idx="355">0.49939</cx:pt>
          <cx:pt idx="356">0.48118</cx:pt>
          <cx:pt idx="357">0.48860999999999999</cx:pt>
          <cx:pt idx="358">0.47643999999999997</cx:pt>
          <cx:pt idx="359">0.42498000000000002</cx:pt>
          <cx:pt idx="360">0.47758</cx:pt>
          <cx:pt idx="361">0.48436000000000001</cx:pt>
          <cx:pt idx="362">0.46637000000000001</cx:pt>
          <cx:pt idx="363">0.46266000000000002</cx:pt>
          <cx:pt idx="364">0.49637999999999999</cx:pt>
          <cx:pt idx="365">0.42491000000000001</cx:pt>
          <cx:pt idx="366">0.42151</cx:pt>
          <cx:pt idx="367">0.44816</cx:pt>
          <cx:pt idx="368">0.45052999999999999</cx:pt>
          <cx:pt idx="369">0.45133000000000001</cx:pt>
          <cx:pt idx="370">0.44779000000000002</cx:pt>
          <cx:pt idx="371">0.43117</cx:pt>
          <cx:pt idx="372">0.46483999999999998</cx:pt>
          <cx:pt idx="373">0.45685999999999999</cx:pt>
          <cx:pt idx="374">0.43778</cx:pt>
          <cx:pt idx="375">0.43964999999999999</cx:pt>
          <cx:pt idx="376">0.44352000000000003</cx:pt>
          <cx:pt idx="377">0.41583999999999999</cx:pt>
          <cx:pt idx="378">0.43713999999999997</cx:pt>
          <cx:pt idx="379">0.47378999999999999</cx:pt>
          <cx:pt idx="380">0.39028000000000002</cx:pt>
          <cx:pt idx="381">0.38468000000000002</cx:pt>
          <cx:pt idx="382">0.35887999999999998</cx:pt>
          <cx:pt idx="383">0.34499999999999997</cx:pt>
          <cx:pt idx="384">0.33148</cx:pt>
          <cx:pt idx="385">0.35357</cx:pt>
          <cx:pt idx="386">0.31929000000000002</cx:pt>
          <cx:pt idx="387">0.31513000000000002</cx:pt>
          <cx:pt idx="388">0.30757000000000001</cx:pt>
          <cx:pt idx="389">0.30895</cx:pt>
          <cx:pt idx="390">0.31097999999999998</cx:pt>
          <cx:pt idx="391">0.28702</cx:pt>
          <cx:pt idx="392">0.29249999999999998</cx:pt>
          <cx:pt idx="393">0.27959000000000001</cx:pt>
          <cx:pt idx="394">0.33650999999999998</cx:pt>
          <cx:pt idx="395">0.31709999999999999</cx:pt>
          <cx:pt idx="396">0.29831999999999997</cx:pt>
          <cx:pt idx="397">0.30410999999999999</cx:pt>
          <cx:pt idx="398">0.31014999999999998</cx:pt>
          <cx:pt idx="399">0.3034</cx:pt>
          <cx:pt idx="400">0.3281</cx:pt>
          <cx:pt idx="401">0.30112</cx:pt>
          <cx:pt idx="402">0.31352000000000002</cx:pt>
          <cx:pt idx="403">-1</cx:pt>
          <cx:pt idx="404">0.48701</cx:pt>
          <cx:pt idx="405">0.48193000000000003</cx:pt>
          <cx:pt idx="406">0.47359000000000001</cx:pt>
          <cx:pt idx="407">0.45791999999999999</cx:pt>
          <cx:pt idx="408">0.49168000000000001</cx:pt>
          <cx:pt idx="409">0.47787000000000002</cx:pt>
          <cx:pt idx="410">0.496</cx:pt>
          <cx:pt idx="411">0.50812999999999997</cx:pt>
          <cx:pt idx="412">0.48453000000000002</cx:pt>
          <cx:pt idx="413">0.48368</cx:pt>
          <cx:pt idx="414">0.49186999999999997</cx:pt>
          <cx:pt idx="415">0.50905999999999996</cx:pt>
          <cx:pt idx="416">0.51343000000000005</cx:pt>
          <cx:pt idx="417">0.51722999999999997</cx:pt>
          <cx:pt idx="418">0.52468000000000004</cx:pt>
          <cx:pt idx="419">0.50951999999999997</cx:pt>
          <cx:pt idx="420">0.48205999999999999</cx:pt>
          <cx:pt idx="421">0.48243999999999998</cx:pt>
          <cx:pt idx="422">0.46448</cx:pt>
          <cx:pt idx="423">0.45245000000000002</cx:pt>
          <cx:pt idx="424">0.45723999999999998</cx:pt>
          <cx:pt idx="425">0.46866999999999998</cx:pt>
          <cx:pt idx="426">0.47577000000000003</cx:pt>
          <cx:pt idx="427">0.46509</cx:pt>
          <cx:pt idx="428">0.43653999999999998</cx:pt>
          <cx:pt idx="429">0.45073000000000002</cx:pt>
          <cx:pt idx="430">0.47671000000000002</cx:pt>
          <cx:pt idx="431">0.50580999999999998</cx:pt>
          <cx:pt idx="432">0.45884000000000003</cx:pt>
          <cx:pt idx="433">0.43734000000000001</cx:pt>
          <cx:pt idx="434">0.41887999999999997</cx:pt>
          <cx:pt idx="435">0.38967000000000002</cx:pt>
          <cx:pt idx="436">0.40994000000000003</cx:pt>
          <cx:pt idx="437">0.36560999999999999</cx:pt>
          <cx:pt idx="438">0.37247000000000002</cx:pt>
          <cx:pt idx="439">0.36667</cx:pt>
          <cx:pt idx="440">0.34666000000000002</cx:pt>
          <cx:pt idx="441">0.35209000000000001</cx:pt>
          <cx:pt idx="442">0.32252999999999998</cx:pt>
          <cx:pt idx="443">0.33173999999999998</cx:pt>
          <cx:pt idx="444">0.31946000000000002</cx:pt>
          <cx:pt idx="445">0.32133</cx:pt>
          <cx:pt idx="446">0.36414999999999997</cx:pt>
          <cx:pt idx="447">0.33517999999999998</cx:pt>
          <cx:pt idx="448">0.31605</cx:pt>
          <cx:pt idx="449">0.31708999999999998</cx:pt>
          <cx:pt idx="450">0.33388000000000001</cx:pt>
          <cx:pt idx="451">0.33041999999999999</cx:pt>
          <cx:pt idx="452">0.30298000000000003</cx:pt>
          <cx:pt idx="453">0.27988000000000002</cx:pt>
          <cx:pt idx="454">0.27062000000000003</cx:pt>
          <cx:pt idx="455">0.28320000000000001</cx:pt>
          <cx:pt idx="456">0.25058000000000002</cx:pt>
          <cx:pt idx="457">0.26103999999999999</cx:pt>
          <cx:pt idx="458">0.23537</cx:pt>
          <cx:pt idx="459">0.21915000000000001</cx:pt>
          <cx:pt idx="460">0.24396999999999999</cx:pt>
          <cx:pt idx="461">0.23577999999999999</cx:pt>
          <cx:pt idx="462">0.24048</cx:pt>
          <cx:pt idx="463">0.22202</cx:pt>
          <cx:pt idx="464">0.22037999999999999</cx:pt>
          <cx:pt idx="465">0.18854000000000001</cx:pt>
          <cx:pt idx="466">0.18942000000000001</cx:pt>
          <cx:pt idx="467">0.16763</cx:pt>
          <cx:pt idx="468">0.14871000000000001</cx:pt>
          <cx:pt idx="469">-1</cx:pt>
          <cx:pt idx="470">0.49159999999999998</cx:pt>
          <cx:pt idx="471">0.47248000000000001</cx:pt>
          <cx:pt idx="472">0.49468000000000001</cx:pt>
          <cx:pt idx="473">0.47849999999999998</cx:pt>
          <cx:pt idx="474">0.48635</cx:pt>
          <cx:pt idx="475">0.49531999999999998</cx:pt>
          <cx:pt idx="476">0.5</cx:pt>
          <cx:pt idx="477">0.49962000000000001</cx:pt>
          <cx:pt idx="478">0.49984000000000001</cx:pt>
          <cx:pt idx="479">0.49578</cx:pt>
          <cx:pt idx="480">0.46576000000000001</cx:pt>
          <cx:pt idx="481">0.45651999999999998</cx:pt>
          <cx:pt idx="482">0.46057999999999999</cx:pt>
          <cx:pt idx="483">0.42807000000000001</cx:pt>
          <cx:pt idx="484">0.43465999999999999</cx:pt>
          <cx:pt idx="485">0.43990000000000001</cx:pt>
          <cx:pt idx="486">0.44890000000000002</cx:pt>
          <cx:pt idx="487">0.43569000000000002</cx:pt>
          <cx:pt idx="488">0.42376000000000003</cx:pt>
          <cx:pt idx="489">0.42797000000000002</cx:pt>
          <cx:pt idx="490">0.43078</cx:pt>
          <cx:pt idx="491">0.43075999999999998</cx:pt>
          <cx:pt idx="492">0.39434000000000002</cx:pt>
          <cx:pt idx="493">0.41976999999999998</cx:pt>
          <cx:pt idx="494">0.44657999999999998</cx:pt>
          <cx:pt idx="495">0.40035999999999999</cx:pt>
          <cx:pt idx="496">0.39817000000000002</cx:pt>
          <cx:pt idx="497">0.39964</cx:pt>
          <cx:pt idx="498">0.40644000000000002</cx:pt>
          <cx:pt idx="499">0.35727999999999999</cx:pt>
          <cx:pt idx="500">0.33832000000000001</cx:pt>
          <cx:pt idx="501">0.33817000000000003</cx:pt>
          <cx:pt idx="502">0.33549000000000001</cx:pt>
          <cx:pt idx="503">0.33223000000000003</cx:pt>
          <cx:pt idx="504">0.33482000000000001</cx:pt>
          <cx:pt idx="505">0.32735999999999998</cx:pt>
          <cx:pt idx="506">0.31562000000000001</cx:pt>
          <cx:pt idx="507">0.30764000000000002</cx:pt>
          <cx:pt idx="508">0.30575000000000002</cx:pt>
          <cx:pt idx="509">0.27653</cx:pt>
          <cx:pt idx="510">0.26200000000000001</cx:pt>
          <cx:pt idx="511">0.25425999999999999</cx:pt>
          <cx:pt idx="512">0.24196999999999999</cx:pt>
          <cx:pt idx="513">0.23266000000000001</cx:pt>
          <cx:pt idx="514">0.22542000000000001</cx:pt>
          <cx:pt idx="515">0.22378999999999999</cx:pt>
          <cx:pt idx="516">0.23008999999999999</cx:pt>
          <cx:pt idx="517">0.21526000000000001</cx:pt>
          <cx:pt idx="518">0.21732000000000001</cx:pt>
          <cx:pt idx="519">0.22925000000000001</cx:pt>
          <cx:pt idx="520">0.23196</cx:pt>
          <cx:pt idx="521">0.23426</cx:pt>
          <cx:pt idx="522">0.16763</cx:pt>
          <cx:pt idx="523">0.17480999999999999</cx:pt>
          <cx:pt idx="524">0.19519</cx:pt>
          <cx:pt idx="525">0.18901000000000001</cx:pt>
          <cx:pt idx="526">0.18861</cx:pt>
          <cx:pt idx="527">0.18534</cx:pt>
          <cx:pt idx="528">0.17207</cx:pt>
          <cx:pt idx="529">0.16503999999999999</cx:pt>
          <cx:pt idx="530">0.19001999999999999</cx:pt>
          <cx:pt idx="531">0.18964</cx:pt>
          <cx:pt idx="532">0.18618999999999999</cx:pt>
          <cx:pt idx="533">0.17230999999999999</cx:pt>
          <cx:pt idx="534">0.18209</cx:pt>
          <cx:pt idx="535">0.1648</cx:pt>
          <cx:pt idx="536">0.17047999999999999</cx:pt>
          <cx:pt idx="537">0.1143</cx:pt>
          <cx:pt idx="538">0.11713999999999999</cx:pt>
          <cx:pt idx="539">0.11656</cx:pt>
          <cx:pt idx="540">0.10405</cx:pt>
          <cx:pt idx="541">0.097930000000000003</cx:pt>
          <cx:pt idx="542">0.085610000000000006</cx:pt>
          <cx:pt idx="543">0.065960000000000005</cx:pt>
          <cx:pt idx="544">0.081640000000000004</cx:pt>
          <cx:pt idx="545">0.10780000000000001</cx:pt>
          <cx:pt idx="546">0.13808999999999999</cx:pt>
          <cx:pt idx="547">0.12816</cx:pt>
          <cx:pt idx="548">0.098699999999999996</cx:pt>
          <cx:pt idx="549">0.098890000000000006</cx:pt>
          <cx:pt idx="550">0.094100000000000003</cx:pt>
          <cx:pt idx="551">-1</cx:pt>
          <cx:pt idx="552">0.48735000000000001</cx:pt>
          <cx:pt idx="553">0.49819999999999998</cx:pt>
          <cx:pt idx="554">0.47946</cx:pt>
          <cx:pt idx="555">0.47120000000000001</cx:pt>
          <cx:pt idx="556">0.46137</cx:pt>
          <cx:pt idx="557">0.46516000000000002</cx:pt>
          <cx:pt idx="558">0.46233999999999997</cx:pt>
          <cx:pt idx="559">0.47076000000000001</cx:pt>
          <cx:pt idx="560">0.50095000000000001</cx:pt>
          <cx:pt idx="561">0.48300999999999999</cx:pt>
          <cx:pt idx="562">0.46927999999999997</cx:pt>
          <cx:pt idx="563">0.48929</cx:pt>
          <cx:pt idx="564">0.49171999999999999</cx:pt>
          <cx:pt idx="565">0.48753999999999997</cx:pt>
          <cx:pt idx="566">0.45651000000000003</cx:pt>
          <cx:pt idx="567">0.43778</cx:pt>
          <cx:pt idx="568">0.44558999999999999</cx:pt>
          <cx:pt idx="569">0.42418</cx:pt>
          <cx:pt idx="570">0.42231000000000002</cx:pt>
          <cx:pt idx="571">0.47765000000000002</cx:pt>
          <cx:pt idx="572">0.47011999999999998</cx:pt>
          <cx:pt idx="573">0.46766000000000002</cx:pt>
          <cx:pt idx="574">0.46476000000000001</cx:pt>
          <cx:pt idx="575">0.4607</cx:pt>
          <cx:pt idx="576">0.46311000000000002</cx:pt>
          <cx:pt idx="577">0.46978999999999999</cx:pt>
          <cx:pt idx="578">0.47776000000000002</cx:pt>
          <cx:pt idx="579">0.47843999999999998</cx:pt>
          <cx:pt idx="580">0.47794999999999999</cx:pt>
          <cx:pt idx="581">0.50490999999999997</cx:pt>
          <cx:pt idx="582">0.50704000000000005</cx:pt>
          <cx:pt idx="583">0.49481999999999998</cx:pt>
          <cx:pt idx="584">0.52163999999999999</cx:pt>
          <cx:pt idx="585">0.54383999999999999</cx:pt>
          <cx:pt idx="586">0.52949000000000002</cx:pt>
          <cx:pt idx="587">0.58460999999999996</cx:pt>
          <cx:pt idx="588">0.48580000000000001</cx:pt>
          <cx:pt idx="589">0.46565000000000001</cx:pt>
          <cx:pt idx="590">0.50714000000000004</cx:pt>
          <cx:pt idx="591">0.52437999999999996</cx:pt>
          <cx:pt idx="592">0.50285999999999997</cx:pt>
          <cx:pt idx="593">0.50727</cx:pt>
          <cx:pt idx="594">0.55220000000000002</cx:pt>
          <cx:pt idx="595">0.57425999999999999</cx:pt>
          <cx:pt idx="596">0.51427</cx:pt>
          <cx:pt idx="597">0.55520999999999998</cx:pt>
          <cx:pt idx="598">0.58577000000000001</cx:pt>
          <cx:pt idx="599">0.58267999999999998</cx:pt>
          <cx:pt idx="600">0.63207000000000002</cx:pt>
          <cx:pt idx="601">0.68261000000000005</cx:pt>
          <cx:pt idx="602">0.75654999999999994</cx:pt>
          <cx:pt idx="603">0.77669999999999995</cx:pt>
          <cx:pt idx="604">0.47537000000000001</cx:pt>
          <cx:pt idx="605">0.49004999999999999</cx:pt>
          <cx:pt idx="606">0.4929</cx:pt>
          <cx:pt idx="607">0.47743999999999998</cx:pt>
          <cx:pt idx="608">0.49145</cx:pt>
          <cx:pt idx="609">0.49619000000000002</cx:pt>
          <cx:pt idx="610">0.49902000000000002</cx:pt>
          <cx:pt idx="611">0.49945000000000001</cx:pt>
          <cx:pt idx="612">0.49893999999999999</cx:pt>
          <cx:pt idx="613">0.49067</cx:pt>
          <cx:pt idx="614">0.44824000000000003</cx:pt>
          <cx:pt idx="615">0.4723</cx:pt>
          <cx:pt idx="616">0.47913</cx:pt>
          <cx:pt idx="617">0.49353000000000002</cx:pt>
          <cx:pt idx="618">0.46139999999999998</cx:pt>
          <cx:pt idx="619">0.4743</cx:pt>
          <cx:pt idx="620">0.43974000000000002</cx:pt>
          <cx:pt idx="621">0.43994</cx:pt>
          <cx:pt idx="622">0.44553999999999999</cx:pt>
          <cx:pt idx="623">0.46023999999999998</cx:pt>
          <cx:pt idx="624">0.41176000000000001</cx:pt>
          <cx:pt idx="625">0.39690999999999999</cx:pt>
          <cx:pt idx="626">0.42312</cx:pt>
          <cx:pt idx="627">0.41948000000000002</cx:pt>
          <cx:pt idx="628">0.41705999999999999</cx:pt>
          <cx:pt idx="629">0.41948000000000002</cx:pt>
          <cx:pt idx="630">0.40703</cx:pt>
          <cx:pt idx="631">0.41899999999999998</cx:pt>
          <cx:pt idx="632">0.41892000000000001</cx:pt>
          <cx:pt idx="633">0.47120000000000001</cx:pt>
          <cx:pt idx="634">0.43765999999999999</cx:pt>
          <cx:pt idx="635">0.44035999999999997</cx:pt>
          <cx:pt idx="636">0.43962000000000001</cx:pt>
          <cx:pt idx="637">0.41983999999999999</cx:pt>
          <cx:pt idx="638">0.43242000000000003</cx:pt>
          <cx:pt idx="639">0.44399</cx:pt>
          <cx:pt idx="640">0.43665999999999999</cx:pt>
          <cx:pt idx="641">0.44325999999999999</cx:pt>
          <cx:pt idx="642">0.46400999999999998</cx:pt>
          <cx:pt idx="643">0.42912</cx:pt>
          <cx:pt idx="644">0.44136999999999998</cx:pt>
          <cx:pt idx="645">0.45821000000000001</cx:pt>
          <cx:pt idx="646">0.49203999999999998</cx:pt>
          <cx:pt idx="647">0.43596000000000001</cx:pt>
          <cx:pt idx="648">0.46855000000000002</cx:pt>
          <cx:pt idx="649">0.45939000000000002</cx:pt>
          <cx:pt idx="650">0.46677999999999997</cx:pt>
          <cx:pt idx="651">0.49546000000000001</cx:pt>
          <cx:pt idx="652">0.49835000000000002</cx:pt>
          <cx:pt idx="653">0.48614000000000002</cx:pt>
          <cx:pt idx="654">0.46390999999999999</cx:pt>
          <cx:pt idx="655">0.4108</cx:pt>
          <cx:pt idx="656">0.43747000000000003</cx:pt>
          <cx:pt idx="657">0.59475999999999996</cx:pt>
          <cx:pt idx="658">0.59892000000000001</cx:pt>
          <cx:pt idx="659">0.57977999999999996</cx:pt>
          <cx:pt idx="660">0.52402000000000004</cx:pt>
          <cx:pt idx="661">0.60607</cx:pt>
          <cx:pt idx="662">0.55820000000000003</cx:pt>
          <cx:pt idx="663">0.50988</cx:pt>
          <cx:pt idx="664">0.50180999999999998</cx:pt>
          <cx:pt idx="665">0.48471999999999998</cx:pt>
          <cx:pt idx="666">0.47216000000000002</cx:pt>
          <cx:pt idx="667">0.56674999999999998</cx:pt>
          <cx:pt idx="668">0.54654000000000003</cx:pt>
          <cx:pt idx="669">0.57732000000000006</cx:pt>
          <cx:pt idx="670">0.62109000000000003</cx:pt>
          <cx:pt idx="671">0.60035000000000005</cx:pt>
          <cx:pt idx="672">0.60067999999999999</cx:pt>
          <cx:pt idx="673">0.59009</cx:pt>
          <cx:pt idx="674">0.57537000000000005</cx:pt>
          <cx:pt idx="675">0.48130000000000001</cx:pt>
          <cx:pt idx="676">0.45350000000000001</cx:pt>
          <cx:pt idx="677">0.39212000000000002</cx:pt>
          <cx:pt idx="678">0.47294000000000003</cx:pt>
          <cx:pt idx="679">0.45306999999999997</cx:pt>
          <cx:pt idx="680">0.49534</cx:pt>
          <cx:pt idx="681">0.36249999999999999</cx:pt>
          <cx:pt idx="682">0.42455999999999999</cx:pt>
          <cx:pt idx="683">0.40072999999999998</cx:pt>
          <cx:pt idx="684">0.38041999999999998</cx:pt>
          <cx:pt idx="685">0.41660999999999998</cx:pt>
          <cx:pt idx="686">0.36180000000000001</cx:pt>
          <cx:pt idx="687">0.43197000000000002</cx:pt>
          <cx:pt idx="688">0.43142000000000003</cx:pt>
          <cx:pt idx="689">0.45655000000000001</cx:pt>
          <cx:pt idx="690">0.43112</cx:pt>
          <cx:pt idx="691">0.45766000000000001</cx:pt>
          <cx:pt idx="692">0.39839000000000002</cx:pt>
          <cx:pt idx="693">0.37429000000000001</cx:pt>
          <cx:pt idx="694">0.38629000000000002</cx:pt>
          <cx:pt idx="695">0.26075999999999999</cx:pt>
          <cx:pt idx="696">0.28069</cx:pt>
          <cx:pt idx="697">0.31256</cx:pt>
          <cx:pt idx="698">0.26079000000000002</cx:pt>
          <cx:pt idx="699">0.30406</cx:pt>
          <cx:pt idx="700">0.29607</cx:pt>
          <cx:pt idx="701">0.12168</cx:pt>
          <cx:pt idx="702">0.17718</cx:pt>
          <cx:pt idx="703">0.11014</cx:pt>
          <cx:pt idx="704">0.1042</cx:pt>
          <cx:pt idx="705">0.12496</cx:pt>
          <cx:pt idx="706">0.10668</cx:pt>
          <cx:pt idx="707">0.09554</cx:pt>
          <cx:pt idx="708">0.092730000000000007</cx:pt>
          <cx:pt idx="709">0.066030000000000005</cx:pt>
          <cx:pt idx="710">0.065019999999999994</cx:pt>
          <cx:pt idx="711">0.063969999999999999</cx:pt>
          <cx:pt idx="712">0.061539999999999997</cx:pt>
          <cx:pt idx="713">0.042540000000000001</cx:pt>
          <cx:pt idx="714">0.02639</cx:pt>
          <cx:pt idx="715">0.031669999999999997</cx:pt>
          <cx:pt idx="716">0.025479999999999999</cx:pt>
          <cx:pt idx="717">0.016230000000000001</cx:pt>
          <cx:pt idx="718">0.016150000000000001</cx:pt>
          <cx:pt idx="719">0.017500000000000002</cx:pt>
          <cx:pt idx="720">0.01839</cx:pt>
          <cx:pt idx="721">0.01193</cx:pt>
          <cx:pt idx="722">0.0152</cx:pt>
          <cx:pt idx="723">0.01261</cx:pt>
          <cx:pt idx="724">0.01338</cx:pt>
          <cx:pt idx="725">0.01376</cx:pt>
          <cx:pt idx="726">0.013259999999999999</cx:pt>
          <cx:pt idx="727">0.022759999999999999</cx:pt>
          <cx:pt idx="728">0.023019999999999999</cx:pt>
          <cx:pt idx="729">0.01549</cx:pt>
          <cx:pt idx="730">0.030679999999999999</cx:pt>
          <cx:pt idx="731">0.03304</cx:pt>
          <cx:pt idx="732">0.034259999999999999</cx:pt>
          <cx:pt idx="733">0.071669999999999998</cx:pt>
          <cx:pt idx="734">0.091069999999999998</cx:pt>
          <cx:pt idx="735">0.082460000000000006</cx:pt>
          <cx:pt idx="736">0.28941</cx:pt>
          <cx:pt idx="737">0.18351999999999999</cx:pt>
          <cx:pt idx="738">0.15953999999999999</cx:pt>
          <cx:pt idx="739">0.097890000000000005</cx:pt>
          <cx:pt idx="740">0.10818999999999999</cx:pt>
          <cx:pt idx="741">-1</cx:pt>
          <cx:pt idx="742">0.52786999999999995</cx:pt>
          <cx:pt idx="743">0.51958000000000004</cx:pt>
          <cx:pt idx="744">0.53439999999999999</cx:pt>
          <cx:pt idx="745">0.51444000000000001</cx:pt>
          <cx:pt idx="746">0.52714000000000005</cx:pt>
          <cx:pt idx="747">0.50141999999999998</cx:pt>
          <cx:pt idx="748">0.50341999999999998</cx:pt>
          <cx:pt idx="749">0.51831000000000005</cx:pt>
          <cx:pt idx="750">0.53669</cx:pt>
          <cx:pt idx="751">0.53695000000000004</cx:pt>
          <cx:pt idx="752">0.54166999999999998</cx:pt>
          <cx:pt idx="753">0.52868000000000004</cx:pt>
          <cx:pt idx="754">0.50900000000000001</cx:pt>
          <cx:pt idx="755">0.50382000000000005</cx:pt>
          <cx:pt idx="756">0.51182000000000005</cx:pt>
          <cx:pt idx="757">0.51519999999999999</cx:pt>
          <cx:pt idx="758">0.48668</cx:pt>
          <cx:pt idx="759">0.49075000000000002</cx:pt>
          <cx:pt idx="760">0.52829000000000004</cx:pt>
          <cx:pt idx="761">0.52495000000000003</cx:pt>
          <cx:pt idx="762">0.51931000000000005</cx:pt>
          <cx:pt idx="763">0.54778000000000004</cx:pt>
          <cx:pt idx="764">0.51520999999999995</cx:pt>
          <cx:pt idx="765">0.53688000000000002</cx:pt>
          <cx:pt idx="766">0.53478999999999999</cx:pt>
          <cx:pt idx="767">0.54322000000000004</cx:pt>
          <cx:pt idx="768">0.55086000000000002</cx:pt>
          <cx:pt idx="769">0.55925999999999998</cx:pt>
          <cx:pt idx="770">0.55264999999999997</cx:pt>
          <cx:pt idx="771">0.55113999999999996</cx:pt>
          <cx:pt idx="772">0.55386999999999997</cx:pt>
          <cx:pt idx="773">0.55313000000000001</cx:pt>
          <cx:pt idx="774">0.53632000000000002</cx:pt>
          <cx:pt idx="775">0.5161</cx:pt>
          <cx:pt idx="776">0.53244000000000002</cx:pt>
          <cx:pt idx="777">0.52339000000000002</cx:pt>
          <cx:pt idx="778">0.52171000000000001</cx:pt>
          <cx:pt idx="779">0.54446000000000006</cx:pt>
          <cx:pt idx="780">0.57065999999999995</cx:pt>
          <cx:pt idx="781">0.55723999999999996</cx:pt>
          <cx:pt idx="782">0.61590999999999996</cx:pt>
          <cx:pt idx="783">0.57835999999999999</cx:pt>
          <cx:pt idx="784">0.64709000000000005</cx:pt>
          <cx:pt idx="785">0.64271</cx:pt>
          <cx:pt idx="786">0.64861000000000002</cx:pt>
          <cx:pt idx="787">0.65010999999999997</cx:pt>
          <cx:pt idx="788">0.64251999999999998</cx:pt>
          <cx:pt idx="789">0.62756000000000001</cx:pt>
          <cx:pt idx="790">0.62561</cx:pt>
          <cx:pt idx="791">0.60604000000000002</cx:pt>
          <cx:pt idx="792">0.61087000000000002</cx:pt>
          <cx:pt idx="793">0.61743000000000003</cx:pt>
          <cx:pt idx="794">0.65671000000000002</cx:pt>
          <cx:pt idx="795">0.68747000000000003</cx:pt>
          <cx:pt idx="796">0.67820999999999998</cx:pt>
          <cx:pt idx="797">0.65081999999999995</cx:pt>
          <cx:pt idx="798">0.67578000000000005</cx:pt>
          <cx:pt idx="799">0.68650999999999995</cx:pt>
          <cx:pt idx="800">0.73548000000000002</cx:pt>
          <cx:pt idx="801">0.75744999999999996</cx:pt>
          <cx:pt idx="802">0.74885999999999997</cx:pt>
          <cx:pt idx="803">0.74765000000000004</cx:pt>
          <cx:pt idx="804">0.74482999999999999</cx:pt>
          <cx:pt idx="805">0.72875999999999996</cx:pt>
          <cx:pt idx="806">0.74741999999999997</cx:pt>
          <cx:pt idx="807">0.80425000000000002</cx:pt>
          <cx:pt idx="808">0.79579999999999995</cx:pt>
          <cx:pt idx="809">0.77266999999999997</cx:pt>
          <cx:pt idx="810">0.80105999999999999</cx:pt>
          <cx:pt idx="811">0.80320999999999998</cx:pt>
          <cx:pt idx="812">0.82401000000000002</cx:pt>
          <cx:pt idx="813">0.85470999999999997</cx:pt>
          <cx:pt idx="814">0.85336999999999996</cx:pt>
          <cx:pt idx="815">0.87194000000000005</cx:pt>
          <cx:pt idx="816">0.53452999999999995</cx:pt>
          <cx:pt idx="817">0.53225999999999996</cx:pt>
          <cx:pt idx="818">0.51834000000000002</cx:pt>
          <cx:pt idx="819">0.54669999999999996</cx:pt>
          <cx:pt idx="820">0.54837000000000002</cx:pt>
          <cx:pt idx="821">0.48102</cx:pt>
          <cx:pt idx="822">0.51566000000000001</cx:pt>
          <cx:pt idx="823">0.51932</cx:pt>
          <cx:pt idx="824">0.54810999999999999</cx:pt>
          <cx:pt idx="825">0.53317000000000003</cx:pt>
          <cx:pt idx="826">0.53876000000000002</cx:pt>
          <cx:pt idx="827">0.54322999999999999</cx:pt>
          <cx:pt idx="828">0.57311000000000001</cx:pt>
          <cx:pt idx="829">0.54035</cx:pt>
          <cx:pt idx="830">0.54852000000000001</cx:pt>
          <cx:pt idx="831">0.52764</cx:pt>
          <cx:pt idx="832">0.52344000000000002</cx:pt>
          <cx:pt idx="833">0.52278999999999998</cx:pt>
          <cx:pt idx="834">0.53893999999999997</cx:pt>
          <cx:pt idx="835">0.51871</cx:pt>
          <cx:pt idx="836">0.50878999999999996</cx:pt>
          <cx:pt idx="837">0.51649</cx:pt>
          <cx:pt idx="838">0.49636999999999998</cx:pt>
          <cx:pt idx="839">0.56047999999999998</cx:pt>
          <cx:pt idx="840">0.44218000000000002</cx:pt>
          <cx:pt idx="841">0.44763999999999998</cx:pt>
          <cx:pt idx="842">0.47820000000000001</cx:pt>
          <cx:pt idx="843">0.57113999999999998</cx:pt>
          <cx:pt idx="844">0.54452</cx:pt>
          <cx:pt idx="845">0.54683000000000004</cx:pt>
          <cx:pt idx="846">0.58067999999999997</cx:pt>
          <cx:pt idx="847">0.53795999999999999</cx:pt>
          <cx:pt idx="848">0.55196999999999996</cx:pt>
          <cx:pt idx="849">0.57982</cx:pt>
          <cx:pt idx="850">0.59980999999999995</cx:pt>
          <cx:pt idx="851">0.60453999999999997</cx:pt>
          <cx:pt idx="852">0.62773999999999996</cx:pt>
          <cx:pt idx="853">0.55664000000000002</cx:pt>
          <cx:pt idx="854">0.55947999999999998</cx:pt>
          <cx:pt idx="855">0.63476999999999995</cx:pt>
          <cx:pt idx="856">0.64483999999999997</cx:pt>
          <cx:pt idx="857">0.61360000000000003</cx:pt>
          <cx:pt idx="858">0.60941000000000001</cx:pt>
          <cx:pt idx="859">0.61728000000000005</cx:pt>
          <cx:pt idx="860">0.55454000000000003</cx:pt>
          <cx:pt idx="861">0.57587999999999995</cx:pt>
          <cx:pt idx="862">0.57743999999999995</cx:pt>
          <cx:pt idx="863">0.58089999999999997</cx:pt>
          <cx:pt idx="864">0.60019999999999996</cx:pt>
          <cx:pt idx="865">0.58923999999999999</cx:pt>
          <cx:pt idx="866">0.56115999999999999</cx:pt>
          <cx:pt idx="867">0.54398999999999997</cx:pt>
          <cx:pt idx="868">0.54069999999999996</cx:pt>
          <cx:pt idx="869">0.52258000000000004</cx:pt>
          <cx:pt idx="870">0.52327000000000001</cx:pt>
          <cx:pt idx="871">0.53393999999999997</cx:pt>
          <cx:pt idx="872">0.53390000000000004</cx:pt>
          <cx:pt idx="873">0.56296999999999997</cx:pt>
          <cx:pt idx="874">0.53915999999999997</cx:pt>
          <cx:pt idx="875">0.55125000000000002</cx:pt>
          <cx:pt idx="876">0.60014000000000001</cx:pt>
          <cx:pt idx="877">0.64615</cx:pt>
          <cx:pt idx="878">0.62729000000000001</cx:pt>
          <cx:pt idx="879">0.62958000000000003</cx:pt>
          <cx:pt idx="880">0.62021000000000004</cx:pt>
          <cx:pt idx="881">0.64000999999999997</cx:pt>
          <cx:pt idx="882">0.66237000000000001</cx:pt>
          <cx:pt idx="883">0.68091000000000002</cx:pt>
          <cx:pt idx="884">0.69779999999999998</cx:pt>
          <cx:pt idx="885">0.70091999999999999</cx:pt>
          <cx:pt idx="886">0.71036999999999995</cx:pt>
          <cx:pt idx="887">0.69464000000000004</cx:pt>
          <cx:pt idx="888">0.69625000000000004</cx:pt>
          <cx:pt idx="889">0.67678000000000005</cx:pt>
          <cx:pt idx="890">0.62982000000000005</cx:pt>
          <cx:pt idx="891">0.62607999999999997</cx:pt>
          <cx:pt idx="892">0.66247999999999996</cx:pt>
          <cx:pt idx="893">0.68215999999999999</cx:pt>
          <cx:pt idx="894">0.75197000000000003</cx:pt>
          <cx:pt idx="895">0.79754000000000003</cx:pt>
          <cx:pt idx="896">0.75488</cx:pt>
          <cx:pt idx="897">0.73207</cx:pt>
          <cx:pt idx="898">0.73014999999999997</cx:pt>
          <cx:pt idx="899">0.64390999999999998</cx:pt>
          <cx:pt idx="900">0.66796999999999995</cx:pt>
          <cx:pt idx="901">0.52461999999999998</cx:pt>
          <cx:pt idx="902">0.51905000000000001</cx:pt>
          <cx:pt idx="903">0.52707999999999999</cx:pt>
          <cx:pt idx="904">0.51363000000000003</cx:pt>
          <cx:pt idx="905">0.56084999999999996</cx:pt>
          <cx:pt idx="906">0.56130000000000002</cx:pt>
          <cx:pt idx="907">0.57599999999999996</cx:pt>
          <cx:pt idx="908">0.57116999999999996</cx:pt>
          <cx:pt idx="909">0.57747000000000004</cx:pt>
          <cx:pt idx="910">0.59745999999999999</cx:pt>
          <cx:pt idx="911">0.59375999999999995</cx:pt>
          <cx:pt idx="912">0.58079999999999998</cx:pt>
          <cx:pt idx="913">0.58648999999999996</cx:pt>
          <cx:pt idx="914">0.56077999999999995</cx:pt>
          <cx:pt idx="915">0.59970000000000001</cx:pt>
          <cx:pt idx="916">0.62534000000000001</cx:pt>
          <cx:pt idx="917">0.59258999999999995</cx:pt>
          <cx:pt idx="918">0.58618999999999999</cx:pt>
          <cx:pt idx="919">0.61333000000000004</cx:pt>
          <cx:pt idx="920">0.61904999999999999</cx:pt>
          <cx:pt idx="921">0.62514999999999998</cx:pt>
          <cx:pt idx="922">0.64132999999999996</cx:pt>
          <cx:pt idx="923">0.63016000000000005</cx:pt>
          <cx:pt idx="924">0.63202000000000003</cx:pt>
          <cx:pt idx="925">0.63815999999999995</cx:pt>
          <cx:pt idx="926">0.65192000000000005</cx:pt>
          <cx:pt idx="927">0.63634000000000002</cx:pt>
          <cx:pt idx="928">0.62034</cx:pt>
          <cx:pt idx="929">0.63488</cx:pt>
          <cx:pt idx="930">0.65973000000000004</cx:pt>
          <cx:pt idx="931">0.66613</cx:pt>
          <cx:pt idx="932">0.67196</cx:pt>
          <cx:pt idx="933">0.66681999999999997</cx:pt>
          <cx:pt idx="934">0.71023000000000003</cx:pt>
          <cx:pt idx="935">0.69816</cx:pt>
          <cx:pt idx="936">0.69118000000000002</cx:pt>
          <cx:pt idx="937">0.71623999999999999</cx:pt>
          <cx:pt idx="938">0.66363000000000005</cx:pt>
          <cx:pt idx="939">0.66624000000000005</cx:pt>
          <cx:pt idx="940">0.66693999999999998</cx:pt>
          <cx:pt idx="941">0.67637999999999998</cx:pt>
          <cx:pt idx="942">0.71770999999999996</cx:pt>
          <cx:pt idx="943">0.69086000000000003</cx:pt>
          <cx:pt idx="944">0.67852000000000001</cx:pt>
          <cx:pt idx="945">0.70428999999999997</cx:pt>
          <cx:pt idx="946">0.69157000000000002</cx:pt>
          <cx:pt idx="947">0.69145000000000001</cx:pt>
          <cx:pt idx="948">0.70218999999999998</cx:pt>
          <cx:pt idx="949">0.71340000000000003</cx:pt>
          <cx:pt idx="950">0.73975999999999997</cx:pt>
          <cx:pt idx="951">0.73512</cx:pt>
          <cx:pt idx="952">0.75051000000000001</cx:pt>
          <cx:pt idx="953">0.73184000000000005</cx:pt>
          <cx:pt idx="954">0.69967999999999997</cx:pt>
          <cx:pt idx="955">0.73760000000000003</cx:pt>
          <cx:pt idx="956">0.68998000000000004</cx:pt>
          <cx:pt idx="957">0.69186999999999999</cx:pt>
          <cx:pt idx="958">0.76070000000000004</cx:pt>
          <cx:pt idx="959">0.75761000000000001</cx:pt>
          <cx:pt idx="960">0.75412999999999997</cx:pt>
          <cx:pt idx="961">0.75219999999999998</cx:pt>
          <cx:pt idx="962">0.76704000000000006</cx:pt>
          <cx:pt idx="963">0.75990000000000002</cx:pt>
          <cx:pt idx="964">0.80145</cx:pt>
          <cx:pt idx="965">0.63995999999999997</cx:pt>
          <cx:pt idx="966">0.61521000000000003</cx:pt>
          <cx:pt idx="967">0.63582000000000005</cx:pt>
          <cx:pt idx="968">0.56106999999999996</cx:pt>
          <cx:pt idx="969">0.59019999999999995</cx:pt>
          <cx:pt idx="970">0.52790000000000004</cx:pt>
          <cx:pt idx="971">0.67356000000000005</cx:pt>
          <cx:pt idx="972">0.75399000000000005</cx:pt>
          <cx:pt idx="973">0.53163000000000005</cx:pt>
          <cx:pt idx="974">0.52524000000000004</cx:pt>
          <cx:pt idx="975">0.53403</cx:pt>
          <cx:pt idx="976">0.50436000000000003</cx:pt>
          <cx:pt idx="977">0.50756999999999997</cx:pt>
          <cx:pt idx="978">0.53747999999999996</cx:pt>
          <cx:pt idx="979">0.53754999999999997</cx:pt>
          <cx:pt idx="980">0.57362000000000002</cx:pt>
          <cx:pt idx="981">0.57857999999999998</cx:pt>
          <cx:pt idx="982">0.54752999999999996</cx:pt>
          <cx:pt idx="983">0.54573000000000005</cx:pt>
          <cx:pt idx="984">0.53832000000000002</cx:pt>
          <cx:pt idx="985">0.51549999999999996</cx:pt>
          <cx:pt idx="986">0.50726000000000004</cx:pt>
          <cx:pt idx="987">0.50043000000000004</cx:pt>
          <cx:pt idx="988">0.50627</cx:pt>
          <cx:pt idx="989">0.51746999999999999</cx:pt>
          <cx:pt idx="990">0.52788000000000002</cx:pt>
          <cx:pt idx="991">0.52517000000000003</cx:pt>
          <cx:pt idx="992">0.57364000000000004</cx:pt>
          <cx:pt idx="993">0.57350999999999996</cx:pt>
          <cx:pt idx="994">0.5786</cx:pt>
          <cx:pt idx="995">0.56518000000000002</cx:pt>
          <cx:pt idx="996">0.55230999999999997</cx:pt>
          <cx:pt idx="997">0.53478000000000003</cx:pt>
          <cx:pt idx="998">0.57091999999999998</cx:pt>
          <cx:pt idx="999">0.57633000000000001</cx:pt>
          <cx:pt idx="1000">0.48824000000000001</cx:pt>
          <cx:pt idx="1001">0.50814000000000004</cx:pt>
          <cx:pt idx="1002">0.4728</cx:pt>
          <cx:pt idx="1003">0.48119000000000001</cx:pt>
          <cx:pt idx="1004">0.47520000000000001</cx:pt>
          <cx:pt idx="1005">0.47393999999999997</cx:pt>
          <cx:pt idx="1006">0.46697</cx:pt>
          <cx:pt idx="1007">0.48435</cx:pt>
          <cx:pt idx="1008">0.49071999999999999</cx:pt>
          <cx:pt idx="1009">0.51032</cx:pt>
          <cx:pt idx="1010">0.51402000000000003</cx:pt>
          <cx:pt idx="1011">0.53708999999999996</cx:pt>
          <cx:pt idx="1012">0.49453000000000003</cx:pt>
          <cx:pt idx="1013">0.53602000000000005</cx:pt>
          <cx:pt idx="1014">0.54122000000000003</cx:pt>
          <cx:pt idx="1015">0.56466000000000005</cx:pt>
          <cx:pt idx="1016">0.53654999999999997</cx:pt>
          <cx:pt idx="1017">0.51275999999999999</cx:pt>
          <cx:pt idx="1018">0.48126000000000002</cx:pt>
          <cx:pt idx="1019">0.53430999999999995</cx:pt>
          <cx:pt idx="1020">0.56845000000000001</cx:pt>
          <cx:pt idx="1021">0.50202000000000002</cx:pt>
          <cx:pt idx="1022">0.52022999999999997</cx:pt>
          <cx:pt idx="1023">0.48591000000000001</cx:pt>
          <cx:pt idx="1024">0.52431000000000005</cx:pt>
          <cx:pt idx="1025">0.58904000000000001</cx:pt>
          <cx:pt idx="1026">0.60284000000000004</cx:pt>
          <cx:pt idx="1027">0.59672999999999998</cx:pt>
          <cx:pt idx="1028">0.64890000000000003</cx:pt>
          <cx:pt idx="1029">0.64378000000000002</cx:pt>
          <cx:pt idx="1030">0.68942000000000003</cx:pt>
          <cx:pt idx="1031">0.69066000000000005</cx:pt>
          <cx:pt idx="1032">0.67010000000000003</cx:pt>
          <cx:pt idx="1033">0.65259999999999996</cx:pt>
          <cx:pt idx="1034">0.63663999999999998</cx:pt>
          <cx:pt idx="1035">0.59958</cx:pt>
          <cx:pt idx="1036">0.55325999999999997</cx:pt>
          <cx:pt idx="1037">0.63758999999999999</cx:pt>
          <cx:pt idx="1038">0.64742999999999995</cx:pt>
          <cx:pt idx="1039">0.65695999999999999</cx:pt>
          <cx:pt idx="1040">0.66105999999999998</cx:pt>
          <cx:pt idx="1041">0.53037999999999996</cx:pt>
          <cx:pt idx="1042">0.53552</cx:pt>
          <cx:pt idx="1043">0.52419000000000004</cx:pt>
          <cx:pt idx="1044">0.55259999999999998</cx:pt>
          <cx:pt idx="1045">0.55259000000000003</cx:pt>
          <cx:pt idx="1046">0.53025</cx:pt>
          <cx:pt idx="1047">0.53473000000000004</cx:pt>
          <cx:pt idx="1048">0.5353</cx:pt>
          <cx:pt idx="1049">0.53754999999999997</cx:pt>
          <cx:pt idx="1050">0.51266999999999996</cx:pt>
          <cx:pt idx="1051">0.51156000000000001</cx:pt>
          <cx:pt idx="1052">0.51219000000000003</cx:pt>
          <cx:pt idx="1053">0.52337999999999996</cx:pt>
          <cx:pt idx="1054">0.53029999999999999</cx:pt>
          <cx:pt idx="1055">0.50490000000000002</cx:pt>
          <cx:pt idx="1056">0.51344000000000001</cx:pt>
          <cx:pt idx="1057">0.51107000000000002</cx:pt>
          <cx:pt idx="1058">0.52183999999999997</cx:pt>
          <cx:pt idx="1059">0.49475000000000002</cx:pt>
          <cx:pt idx="1060">0.49334</cx:pt>
          <cx:pt idx="1061">0.50065000000000004</cx:pt>
          <cx:pt idx="1062">0.49575999999999998</cx:pt>
          <cx:pt idx="1063">0.45144000000000001</cx:pt>
          <cx:pt idx="1064">0.46028000000000002</cx:pt>
          <cx:pt idx="1065">0.46910000000000002</cx:pt>
          <cx:pt idx="1066">0.44928000000000001</cx:pt>
          <cx:pt idx="1067">0.46293000000000001</cx:pt>
          <cx:pt idx="1068">0.48949999999999999</cx:pt>
          <cx:pt idx="1069">0.46279999999999999</cx:pt>
          <cx:pt idx="1070">0.42026999999999998</cx:pt>
          <cx:pt idx="1071">0.41395999999999999</cx:pt>
          <cx:pt idx="1072">0.38340999999999997</cx:pt>
          <cx:pt idx="1073">0.38329000000000002</cx:pt>
          <cx:pt idx="1074">0.38594000000000001</cx:pt>
          <cx:pt idx="1075">0.39123999999999998</cx:pt>
          <cx:pt idx="1076">0.39462000000000003</cx:pt>
          <cx:pt idx="1077">0.40168999999999999</cx:pt>
          <cx:pt idx="1078">0.34586</cx:pt>
          <cx:pt idx="1079">0.32998</cx:pt>
          <cx:pt idx="1080">0.34505999999999998</cx:pt>
          <cx:pt idx="1081">0.32901000000000002</cx:pt>
          <cx:pt idx="1082">0.31226999999999999</cx:pt>
          <cx:pt idx="1083">0.31367</cx:pt>
          <cx:pt idx="1084">0.31540000000000001</cx:pt>
          <cx:pt idx="1085">0.30557000000000001</cx:pt>
          <cx:pt idx="1086">0.33321000000000001</cx:pt>
          <cx:pt idx="1087">0.30486000000000002</cx:pt>
          <cx:pt idx="1088">0.33862999999999999</cx:pt>
          <cx:pt idx="1089">0.33221000000000001</cx:pt>
          <cx:pt idx="1090">0.33910000000000001</cx:pt>
          <cx:pt idx="1091">0.33327000000000001</cx:pt>
          <cx:pt idx="1092">0.27725</cx:pt>
          <cx:pt idx="1093">0.28253</cx:pt>
          <cx:pt idx="1094">0.26045000000000001</cx:pt>
          <cx:pt idx="1095">0.23182</cx:pt>
          <cx:pt idx="1096">0.22697000000000001</cx:pt>
          <cx:pt idx="1097">0.26666000000000001</cx:pt>
          <cx:pt idx="1098">0.23876</cx:pt>
          <cx:pt idx="1099">0.21238000000000001</cx:pt>
          <cx:pt idx="1100">0.24471000000000001</cx:pt>
          <cx:pt idx="1101">0.24384</cx:pt>
          <cx:pt idx="1102">0.25997999999999999</cx:pt>
          <cx:pt idx="1103">0.12317</cx:pt>
          <cx:pt idx="1104">0.13675999999999999</cx:pt>
          <cx:pt idx="1105">-1</cx:pt>
          <cx:pt idx="1106">0.48455999999999999</cx:pt>
          <cx:pt idx="1107">0.4849</cx:pt>
          <cx:pt idx="1108">0.48974000000000001</cx:pt>
          <cx:pt idx="1109">0.49165999999999999</cx:pt>
          <cx:pt idx="1110">0.48826999999999998</cx:pt>
          <cx:pt idx="1111">0.48170000000000002</cx:pt>
          <cx:pt idx="1112">0.49857000000000001</cx:pt>
          <cx:pt idx="1113">0.50012000000000001</cx:pt>
          <cx:pt idx="1114">0.53008999999999995</cx:pt>
          <cx:pt idx="1115">0.46333000000000002</cx:pt>
          <cx:pt idx="1116">0.46595999999999999</cx:pt>
          <cx:pt idx="1117">0.48698000000000002</cx:pt>
          <cx:pt idx="1118">0.45733000000000001</cx:pt>
          <cx:pt idx="1119">0.45726</cx:pt>
          <cx:pt idx="1120">0.47455999999999998</cx:pt>
          <cx:pt idx="1121">0.47655999999999998</cx:pt>
          <cx:pt idx="1122">0.53902000000000005</cx:pt>
          <cx:pt idx="1123">0.45501999999999998</cx:pt>
          <cx:pt idx="1124">0.49667</cx:pt>
          <cx:pt idx="1125">0.50407000000000002</cx:pt>
          <cx:pt idx="1126">0.48487000000000002</cx:pt>
          <cx:pt idx="1127">0.48974000000000001</cx:pt>
          <cx:pt idx="1128">0.47846</cx:pt>
          <cx:pt idx="1129">0.44041000000000002</cx:pt>
          <cx:pt idx="1130">0.43703999999999998</cx:pt>
          <cx:pt idx="1131">0.45132</cx:pt>
          <cx:pt idx="1132">0.44457000000000002</cx:pt>
          <cx:pt idx="1133">0.40231</cx:pt>
          <cx:pt idx="1134">0.38794000000000001</cx:pt>
          <cx:pt idx="1135">0.40433000000000002</cx:pt>
          <cx:pt idx="1136">0.37274000000000002</cx:pt>
          <cx:pt idx="1137">0.37939000000000001</cx:pt>
          <cx:pt idx="1138">0.38003999999999999</cx:pt>
          <cx:pt idx="1139">0.36895</cx:pt>
          <cx:pt idx="1140">0.37383</cx:pt>
          <cx:pt idx="1141">0.38028000000000001</cx:pt>
          <cx:pt idx="1142">0.36792000000000002</cx:pt>
          <cx:pt idx="1143">0.36669000000000002</cx:pt>
          <cx:pt idx="1144">0.37374000000000002</cx:pt>
          <cx:pt idx="1145">0.36348999999999998</cx:pt>
          <cx:pt idx="1146">0.36081000000000002</cx:pt>
          <cx:pt idx="1147">0.51053999999999999</cx:pt>
          <cx:pt idx="1148">0.51534000000000002</cx:pt>
          <cx:pt idx="1149">0.52056999999999998</cx:pt>
          <cx:pt idx="1150">0.51859</cx:pt>
          <cx:pt idx="1151">0.52293000000000001</cx:pt>
          <cx:pt idx="1152">0.51580000000000004</cx:pt>
          <cx:pt idx="1153">0.56059999999999999</cx:pt>
          <cx:pt idx="1154">0.54696999999999996</cx:pt>
          <cx:pt idx="1155">0.55945999999999996</cx:pt>
          <cx:pt idx="1156">0.61290999999999995</cx:pt>
          <cx:pt idx="1157">0.50048999999999999</cx:pt>
          <cx:pt idx="1158">0.40489999999999998</cx:pt>
          <cx:pt idx="1159">0.41543999999999998</cx:pt>
          <cx:pt idx="1160">0.44296999999999997</cx:pt>
          <cx:pt idx="1161">0.47311999999999999</cx:pt>
          <cx:pt idx="1162">0.43069000000000002</cx:pt>
          <cx:pt idx="1163">0.48498999999999998</cx:pt>
          <cx:pt idx="1164">0.38386999999999999</cx:pt>
          <cx:pt idx="1165">0.39929999999999999</cx:pt>
          <cx:pt idx="1166">0.40132000000000001</cx:pt>
          <cx:pt idx="1167">0.44986999999999999</cx:pt>
          <cx:pt idx="1168">0.44728000000000001</cx:pt>
          <cx:pt idx="1169">0.45252999999999999</cx:pt>
          <cx:pt idx="1170">0.45177</cx:pt>
          <cx:pt idx="1171">0.58284999999999998</cx:pt>
          <cx:pt idx="1172">0.60458000000000001</cx:pt>
          <cx:pt idx="1173">0.62358999999999998</cx:pt>
          <cx:pt idx="1174">0.53017999999999998</cx:pt>
          <cx:pt idx="1175">0.60228000000000004</cx:pt>
          <cx:pt idx="1176">0.61011000000000004</cx:pt>
          <cx:pt idx="1177">0.49896000000000001</cx:pt>
          <cx:pt idx="1178">0.48675000000000002</cx:pt>
          <cx:pt idx="1179">0.47998000000000002</cx:pt>
          <cx:pt idx="1180">0.48680000000000001</cx:pt>
          <cx:pt idx="1181">0.49127999999999999</cx:pt>
          <cx:pt idx="1182">0.48648000000000002</cx:pt>
          <cx:pt idx="1183">0.48088999999999998</cx:pt>
          <cx:pt idx="1184">0.49532999999999999</cx:pt>
          <cx:pt idx="1185">0.50080000000000002</cx:pt>
          <cx:pt idx="1186">0.50134999999999996</cx:pt>
          <cx:pt idx="1187">0.50117999999999996</cx:pt>
          <cx:pt idx="1188">0.51532</cx:pt>
          <cx:pt idx="1189">0.51680000000000004</cx:pt>
          <cx:pt idx="1190">0.51617000000000002</cx:pt>
          <cx:pt idx="1191">0.51720999999999995</cx:pt>
          <cx:pt idx="1192">0.51283000000000001</cx:pt>
          <cx:pt idx="1193">0.47576000000000002</cx:pt>
          <cx:pt idx="1194">0.49852000000000002</cx:pt>
          <cx:pt idx="1195">0.53442000000000001</cx:pt>
          <cx:pt idx="1196">0.53075000000000006</cx:pt>
          <cx:pt idx="1197">0.51883000000000001</cx:pt>
          <cx:pt idx="1198">0.51773999999999998</cx:pt>
          <cx:pt idx="1199">0.51895000000000002</cx:pt>
          <cx:pt idx="1200">0.51810999999999996</cx:pt>
          <cx:pt idx="1201">0.51676999999999995</cx:pt>
          <cx:pt idx="1202">0.49430000000000002</cx:pt>
          <cx:pt idx="1203">0.47137000000000001</cx:pt>
          <cx:pt idx="1204">0.4501</cx:pt>
          <cx:pt idx="1205">0.45494000000000001</cx:pt>
          <cx:pt idx="1206">0.45835999999999999</cx:pt>
          <cx:pt idx="1207">0.44091000000000002</cx:pt>
          <cx:pt idx="1208">0.41499999999999998</cx:pt>
          <cx:pt idx="1209">0.38727</cx:pt>
          <cx:pt idx="1210">0.45040999999999998</cx:pt>
          <cx:pt idx="1211">0.44483</cx:pt>
          <cx:pt idx="1212">0.51878000000000002</cx:pt>
          <cx:pt idx="1213">0.52966999999999997</cx:pt>
          <cx:pt idx="1214">0.55125000000000002</cx:pt>
          <cx:pt idx="1215">0.56342999999999999</cx:pt>
          <cx:pt idx="1216">0.57728000000000002</cx:pt>
          <cx:pt idx="1217">0.58589999999999998</cx:pt>
          <cx:pt idx="1218">0.60540000000000005</cx:pt>
          <cx:pt idx="1219">0.60650999999999999</cx:pt>
          <cx:pt idx="1220">0.56398000000000004</cx:pt>
          <cx:pt idx="1221">0.53078000000000003</cx:pt>
          <cx:pt idx="1222">0.60968999999999995</cx:pt>
          <cx:pt idx="1223">0.60804999999999998</cx:pt>
          <cx:pt idx="1224">0.60612999999999995</cx:pt>
          <cx:pt idx="1225">0.60629999999999995</cx:pt>
          <cx:pt idx="1226">0.58999999999999997</cx:pt>
          <cx:pt idx="1227">0.66039999999999999</cx:pt>
          <cx:pt idx="1228">0.59553999999999996</cx:pt>
          <cx:pt idx="1229">0.58365</cx:pt>
          <cx:pt idx="1230">0.65293999999999996</cx:pt>
          <cx:pt idx="1231">0.58925000000000005</cx:pt>
          <cx:pt idx="1232">0.68032000000000004</cx:pt>
          <cx:pt idx="1233">0.68128999999999995</cx:pt>
          <cx:pt idx="1234">0.68623000000000001</cx:pt>
          <cx:pt idx="1235">0.67596000000000001</cx:pt>
          <cx:pt idx="1236">0.68547999999999998</cx:pt>
          <cx:pt idx="1237">0.68489</cx:pt>
          <cx:pt idx="1238">0.68484</cx:pt>
          <cx:pt idx="1239">0.69532000000000005</cx:pt>
          <cx:pt idx="1240">0.68816999999999995</cx:pt>
          <cx:pt idx="1241">0.68799999999999994</cx:pt>
          <cx:pt idx="1242">0.49706</cx:pt>
          <cx:pt idx="1243">0.50834000000000001</cx:pt>
          <cx:pt idx="1244">0.50636000000000003</cx:pt>
          <cx:pt idx="1245">0.49980000000000002</cx:pt>
          <cx:pt idx="1246">0.53056999999999999</cx:pt>
          <cx:pt idx="1247">0.48925000000000002</cx:pt>
          <cx:pt idx="1248">0.48549999999999999</cx:pt>
          <cx:pt idx="1249">0.47009000000000001</cx:pt>
          <cx:pt idx="1250">0.49492999999999998</cx:pt>
          <cx:pt idx="1251">0.50876999999999994</cx:pt>
          <cx:pt idx="1252">0.53202000000000005</cx:pt>
          <cx:pt idx="1253">0.52791999999999994</cx:pt>
          <cx:pt idx="1254">0.51915999999999995</cx:pt>
          <cx:pt idx="1255">0.50678999999999996</cx:pt>
          <cx:pt idx="1256">0.56157999999999997</cx:pt>
          <cx:pt idx="1257">0.5554</cx:pt>
          <cx:pt idx="1258">0.55618000000000001</cx:pt>
          <cx:pt idx="1259">0.53786</cx:pt>
          <cx:pt idx="1260">0.55742999999999998</cx:pt>
          <cx:pt idx="1261">0.56077999999999995</cx:pt>
          <cx:pt idx="1262">0.58001000000000003</cx:pt>
          <cx:pt idx="1263">0.61541999999999997</cx:pt>
          <cx:pt idx="1264">0.59372000000000003</cx:pt>
          <cx:pt idx="1265">0.60911000000000004</cx:pt>
          <cx:pt idx="1266">0.57608999999999999</cx:pt>
          <cx:pt idx="1267">0.5323</cx:pt>
          <cx:pt idx="1268">0.55667</cx:pt>
          <cx:pt idx="1269">0.55308999999999997</cx:pt>
          <cx:pt idx="1270">0.54713999999999996</cx:pt>
          <cx:pt idx="1271">0.56072</cx:pt>
          <cx:pt idx="1272">0.55449000000000004</cx:pt>
          <cx:pt idx="1273">0.55893000000000004</cx:pt>
          <cx:pt idx="1274">0.54457</cx:pt>
          <cx:pt idx="1275">0.51836000000000004</cx:pt>
          <cx:pt idx="1276">0.54291</cx:pt>
          <cx:pt idx="1277">0.54603999999999997</cx:pt>
          <cx:pt idx="1278">0.54317000000000004</cx:pt>
          <cx:pt idx="1279">0.57599999999999996</cx:pt>
          <cx:pt idx="1280">0.55718000000000001</cx:pt>
          <cx:pt idx="1281">0.56125000000000003</cx:pt>
          <cx:pt idx="1282">0.51487000000000005</cx:pt>
          <cx:pt idx="1283">0.52781</cx:pt>
          <cx:pt idx="1284">0.42277999999999999</cx:pt>
          <cx:pt idx="1285">0.43985999999999997</cx:pt>
          <cx:pt idx="1286">0.52847</cx:pt>
          <cx:pt idx="1287">0.54179999999999995</cx:pt>
          <cx:pt idx="1288">0.52803999999999995</cx:pt>
          <cx:pt idx="1289">0.49915999999999999</cx:pt>
          <cx:pt idx="1290">0.51583000000000001</cx:pt>
          <cx:pt idx="1291">0.55164000000000002</cx:pt>
          <cx:pt idx="1292">0.55603999999999998</cx:pt>
          <cx:pt idx="1293">0.53846000000000005</cx:pt>
          <cx:pt idx="1294">0.48008000000000001</cx:pt>
          <cx:pt idx="1295">0.42618</cx:pt>
          <cx:pt idx="1296">0.40368999999999999</cx:pt>
          <cx:pt idx="1297">0.41343000000000002</cx:pt>
          <cx:pt idx="1298">0.43041000000000001</cx:pt>
          <cx:pt idx="1299">0.43508999999999998</cx:pt>
          <cx:pt idx="1300">0.52117000000000002</cx:pt>
          <cx:pt idx="1301">0.52176999999999996</cx:pt>
          <cx:pt idx="1302">0.52154</cx:pt>
          <cx:pt idx="1303">0.53174999999999994</cx:pt>
          <cx:pt idx="1304">0.50041999999999998</cx:pt>
          <cx:pt idx="1305">0.50239999999999996</cx:pt>
          <cx:pt idx="1306">0.51678000000000002</cx:pt>
          <cx:pt idx="1307">0.51183999999999996</cx:pt>
          <cx:pt idx="1308">0.47903000000000001</cx:pt>
          <cx:pt idx="1309">0.55796999999999997</cx:pt>
          <cx:pt idx="1310">0.62085000000000001</cx:pt>
          <cx:pt idx="1311">0.58357999999999999</cx:pt>
          <cx:pt idx="1312">0.57852999999999999</cx:pt>
          <cx:pt idx="1313">0.63641000000000003</cx:pt>
          <cx:pt idx="1314">0.63090000000000002</cx:pt>
          <cx:pt idx="1315">0.63502999999999998</cx:pt>
          <cx:pt idx="1316">0.72440000000000004</cx:pt>
          <cx:pt idx="1317">0.81677</cx:pt>
          <cx:pt idx="1318">0.75207000000000002</cx:pt>
          <cx:pt idx="1319">0.69969000000000003</cx:pt>
          <cx:pt idx="1320">0.72145999999999999</cx:pt>
          <cx:pt idx="1321">0.74704000000000004</cx:pt>
          <cx:pt idx="1322">0.79259000000000002</cx:pt>
          <cx:pt idx="1323">0.79044000000000003</cx:pt>
          <cx:pt idx="1324">0.48502000000000001</cx:pt>
          <cx:pt idx="1325">0.49099999999999999</cx:pt>
          <cx:pt idx="1326">0.48734</cx:pt>
          <cx:pt idx="1327">0.45567000000000002</cx:pt>
          <cx:pt idx="1328">0.45868999999999999</cx:pt>
          <cx:pt idx="1329">0.45177</cx:pt>
          <cx:pt idx="1330">0.46379999999999999</cx:pt>
          <cx:pt idx="1331">0.48180000000000001</cx:pt>
          <cx:pt idx="1332">0.52761000000000002</cx:pt>
          <cx:pt idx="1333">0.54830999999999996</cx:pt>
          <cx:pt idx="1334">0.53761000000000003</cx:pt>
          <cx:pt idx="1335">0.54225000000000001</cx:pt>
          <cx:pt idx="1336">0.58316000000000001</cx:pt>
          <cx:pt idx="1337">0.49962000000000001</cx:pt>
          <cx:pt idx="1338">0.48282999999999998</cx:pt>
          <cx:pt idx="1339">0.48457</cx:pt>
          <cx:pt idx="1340">0.49076999999999998</cx:pt>
          <cx:pt idx="1341">0.50044</cx:pt>
          <cx:pt idx="1342">0.51775000000000004</cx:pt>
          <cx:pt idx="1343">0.49543999999999999</cx:pt>
          <cx:pt idx="1344">0.48753000000000002</cx:pt>
          <cx:pt idx="1345">0.48870000000000002</cx:pt>
          <cx:pt idx="1346">0.47360000000000002</cx:pt>
          <cx:pt idx="1347">0.47893000000000002</cx:pt>
          <cx:pt idx="1348">0.45508999999999999</cx:pt>
          <cx:pt idx="1349">0.44346999999999998</cx:pt>
          <cx:pt idx="1350">0.45544000000000001</cx:pt>
          <cx:pt idx="1351">0.46834999999999999</cx:pt>
          <cx:pt idx="1352">0.47010000000000002</cx:pt>
          <cx:pt idx="1353">0.47373999999999999</cx:pt>
          <cx:pt idx="1354">0.47643999999999997</cx:pt>
          <cx:pt idx="1355">0.47289999999999999</cx:pt>
          <cx:pt idx="1356">0.49032999999999999</cx:pt>
          <cx:pt idx="1357">0.47053</cx:pt>
          <cx:pt idx="1358">0.48194999999999999</cx:pt>
          <cx:pt idx="1359">0.48039999999999999</cx:pt>
          <cx:pt idx="1360">0.46805999999999998</cx:pt>
          <cx:pt idx="1361">0.44442999999999999</cx:pt>
          <cx:pt idx="1362">0.45500000000000002</cx:pt>
          <cx:pt idx="1363">0.44646999999999998</cx:pt>
          <cx:pt idx="1364">0.43353999999999998</cx:pt>
          <cx:pt idx="1365">0.42091000000000001</cx:pt>
          <cx:pt idx="1366">0.40477999999999997</cx:pt>
          <cx:pt idx="1367">0.41164000000000001</cx:pt>
          <cx:pt idx="1368">0.41724</cx:pt>
          <cx:pt idx="1369">0.40294999999999997</cx:pt>
          <cx:pt idx="1370">0.38</cx:pt>
          <cx:pt idx="1371">0.38775999999999999</cx:pt>
          <cx:pt idx="1372">0.39258999999999999</cx:pt>
          <cx:pt idx="1373">0.41469</cx:pt>
          <cx:pt idx="1374">0.40838000000000002</cx:pt>
          <cx:pt idx="1375">0.48660999999999999</cx:pt>
          <cx:pt idx="1376">0.44233</cx:pt>
          <cx:pt idx="1377">0.42308000000000001</cx:pt>
          <cx:pt idx="1378">0.43103000000000002</cx:pt>
          <cx:pt idx="1379">0.40449000000000002</cx:pt>
          <cx:pt idx="1380">0.38804</cx:pt>
          <cx:pt idx="1381">0.38482</cx:pt>
          <cx:pt idx="1382">0.36701</cx:pt>
          <cx:pt idx="1383">0.39552999999999999</cx:pt>
          <cx:pt idx="1384">0.39312999999999998</cx:pt>
          <cx:pt idx="1385">0.35698000000000002</cx:pt>
          <cx:pt idx="1386">0.37751000000000001</cx:pt>
          <cx:pt idx="1387">0.39015</cx:pt>
          <cx:pt idx="1388">0.38804</cx:pt>
          <cx:pt idx="1389">0.38976</cx:pt>
          <cx:pt idx="1390">0.35499999999999998</cx:pt>
          <cx:pt idx="1391">0.39974999999999999</cx:pt>
          <cx:pt idx="1392">0.36197000000000001</cx:pt>
          <cx:pt idx="1393">0.36186000000000001</cx:pt>
          <cx:pt idx="1394">0.33072000000000001</cx:pt>
          <cx:pt idx="1395">0.31994</cx:pt>
          <cx:pt idx="1396">0.31719000000000003</cx:pt>
          <cx:pt idx="1397">0.36981999999999998</cx:pt>
          <cx:pt idx="1398">0.36613000000000001</cx:pt>
          <cx:pt idx="1399">0.38695000000000002</cx:pt>
          <cx:pt idx="1400">0.38834999999999997</cx:pt>
          <cx:pt idx="1401">0.39026</cx:pt>
          <cx:pt idx="1402">0.42520000000000002</cx:pt>
          <cx:pt idx="1403">0.35657</cx:pt>
          <cx:pt idx="1404">0.35247000000000001</cx:pt>
          <cx:pt idx="1405">0.35027999999999998</cx:pt>
          <cx:pt idx="1406">0.33615</cx:pt>
          <cx:pt idx="1407">0.32423999999999997</cx:pt>
          <cx:pt idx="1408">0.30947999999999998</cx:pt>
          <cx:pt idx="1409">0.29218</cx:pt>
          <cx:pt idx="1410">0.27505000000000002</cx:pt>
          <cx:pt idx="1411">0.28473999999999999</cx:pt>
          <cx:pt idx="1412">0.26762999999999998</cx:pt>
          <cx:pt idx="1413">0.25152000000000002</cx:pt>
          <cx:pt idx="1414">0.27389999999999998</cx:pt>
          <cx:pt idx="1415">0.26734999999999998</cx:pt>
          <cx:pt idx="1416">0.26544000000000001</cx:pt>
          <cx:pt idx="1417">0.24833</cx:pt>
          <cx:pt idx="1418">0.2389</cx:pt>
          <cx:pt idx="1419">0.27134000000000003</cx:pt>
          <cx:pt idx="1420">0.22853000000000001</cx:pt>
          <cx:pt idx="1421">0.19747999999999999</cx:pt>
          <cx:pt idx="1422">0.20277000000000001</cx:pt>
          <cx:pt idx="1423">0.25857000000000002</cx:pt>
          <cx:pt idx="1424">0.15049000000000001</cx:pt>
          <cx:pt idx="1425">0.16535</cx:pt>
          <cx:pt idx="1426">0.18675</cx:pt>
          <cx:pt idx="1427">0.18298</cx:pt>
          <cx:pt idx="1428">0.22800000000000001</cx:pt>
          <cx:pt idx="1429">0.26513999999999999</cx:pt>
          <cx:pt idx="1430">0.26605000000000001</cx:pt>
          <cx:pt idx="1431">0.27958</cx:pt>
          <cx:pt idx="1432">0.28499999999999998</cx:pt>
          <cx:pt idx="1433">0.29126999999999997</cx:pt>
          <cx:pt idx="1434">0.29237000000000002</cx:pt>
          <cx:pt idx="1435">0.30213000000000001</cx:pt>
          <cx:pt idx="1436">0.31797999999999998</cx:pt>
          <cx:pt idx="1437">0.32891999999999999</cx:pt>
          <cx:pt idx="1438">0.48468</cx:pt>
          <cx:pt idx="1439">0.48651</cx:pt>
          <cx:pt idx="1440">0.48882999999999999</cx:pt>
          <cx:pt idx="1441">0.46514</cx:pt>
          <cx:pt idx="1442">0.44706000000000001</cx:pt>
          <cx:pt idx="1443">0.42949999999999999</cx:pt>
          <cx:pt idx="1444">0.45276</cx:pt>
          <cx:pt idx="1445">0.45609</cx:pt>
          <cx:pt idx="1446">0.46562999999999999</cx:pt>
          <cx:pt idx="1447">0.47543000000000002</cx:pt>
          <cx:pt idx="1448">0.50038000000000005</cx:pt>
          <cx:pt idx="1449">0.48136000000000001</cx:pt>
          <cx:pt idx="1450">0.45393</cx:pt>
          <cx:pt idx="1451">0.46878999999999998</cx:pt>
          <cx:pt idx="1452">0.47167999999999999</cx:pt>
          <cx:pt idx="1453">0.46955999999999998</cx:pt>
          <cx:pt idx="1454">0.52944999999999998</cx:pt>
          <cx:pt idx="1455">0.52075000000000005</cx:pt>
          <cx:pt idx="1456">0.53781000000000001</cx:pt>
          <cx:pt idx="1457">0.52732000000000001</cx:pt>
          <cx:pt idx="1458">0.53295999999999999</cx:pt>
          <cx:pt idx="1459">0.53256000000000003</cx:pt>
          <cx:pt idx="1460">0.58008999999999999</cx:pt>
          <cx:pt idx="1461">0.57540999999999998</cx:pt>
          <cx:pt idx="1462">0.56913000000000002</cx:pt>
          <cx:pt idx="1463">0.55608000000000002</cx:pt>
          <cx:pt idx="1464">0.55664999999999998</cx:pt>
          <cx:pt idx="1465">0.55098000000000003</cx:pt>
          <cx:pt idx="1466">0.54447000000000001</cx:pt>
          <cx:pt idx="1467">0.53491</cx:pt>
          <cx:pt idx="1468">0.53998000000000002</cx:pt>
          <cx:pt idx="1469">0.53327999999999998</cx:pt>
          <cx:pt idx="1470">0.59804000000000002</cx:pt>
          <cx:pt idx="1471">0.59875</cx:pt>
          <cx:pt idx="1472">0.59319</cx:pt>
          <cx:pt idx="1473">0.59363999999999995</cx:pt>
          <cx:pt idx="1474">0.56240999999999997</cx:pt>
          <cx:pt idx="1475">0.55079</cx:pt>
          <cx:pt idx="1476">0.55818999999999996</cx:pt>
          <cx:pt idx="1477">0.55066999999999999</cx:pt>
          <cx:pt idx="1478">0.55484</cx:pt>
          <cx:pt idx="1479">0.56752000000000002</cx:pt>
          <cx:pt idx="1480">0.61541999999999997</cx:pt>
          <cx:pt idx="1481">0.59740000000000004</cx:pt>
          <cx:pt idx="1482">0.61011000000000004</cx:pt>
          <cx:pt idx="1483">0.64622000000000002</cx:pt>
          <cx:pt idx="1484">0.66379999999999995</cx:pt>
          <cx:pt idx="1485">0.62129999999999996</cx:pt>
          <cx:pt idx="1486">0.61955000000000005</cx:pt>
          <cx:pt idx="1487">0.59492999999999996</cx:pt>
          <cx:pt idx="1488">0.72106000000000003</cx:pt>
          <cx:pt idx="1489">0.75670999999999999</cx:pt>
          <cx:pt idx="1490">0.74458000000000002</cx:pt>
          <cx:pt idx="1491">0.72836000000000001</cx:pt>
          <cx:pt idx="1492">0.72048000000000001</cx:pt>
          <cx:pt idx="1493">0.73114000000000001</cx:pt>
          <cx:pt idx="1494">0.71577999999999997</cx:pt>
          <cx:pt idx="1495">0.71101000000000003</cx:pt>
          <cx:pt idx="1496">0.51373999999999997</cx:pt>
          <cx:pt idx="1497">0.51200999999999997</cx:pt>
          <cx:pt idx="1498">0.52336000000000005</cx:pt>
          <cx:pt idx="1499">0.52727999999999997</cx:pt>
          <cx:pt idx="1500">0.54383000000000004</cx:pt>
          <cx:pt idx="1501">0.57543</cx:pt>
          <cx:pt idx="1502">0.48510999999999999</cx:pt>
          <cx:pt idx="1503">0.48579</cx:pt>
          <cx:pt idx="1504">0.49643999999999999</cx:pt>
          <cx:pt idx="1505">0.50704000000000005</cx:pt>
          <cx:pt idx="1506">0.48963000000000001</cx:pt>
          <cx:pt idx="1507">0.49580999999999997</cx:pt>
          <cx:pt idx="1508">0.51036999999999999</cx:pt>
          <cx:pt idx="1509">0.51380999999999999</cx:pt>
          <cx:pt idx="1510">0.50736000000000003</cx:pt>
          <cx:pt idx="1511">0.52834000000000003</cx:pt>
          <cx:pt idx="1512">0.48020000000000002</cx:pt>
          <cx:pt idx="1513">0.47527999999999998</cx:pt>
          <cx:pt idx="1514">0.47898000000000002</cx:pt>
          <cx:pt idx="1515">0.49539</cx:pt>
          <cx:pt idx="1516">0.49509999999999998</cx:pt>
          <cx:pt idx="1517">0.48769000000000001</cx:pt>
          <cx:pt idx="1518">0.44972000000000001</cx:pt>
          <cx:pt idx="1519">0.48637000000000002</cx:pt>
          <cx:pt idx="1520">0.47347</cx:pt>
          <cx:pt idx="1521">0.49137999999999998</cx:pt>
          <cx:pt idx="1522">0.48852000000000001</cx:pt>
          <cx:pt idx="1523">0.46198</cx:pt>
          <cx:pt idx="1524">0.46266000000000002</cx:pt>
          <cx:pt idx="1525">0.47935</cx:pt>
          <cx:pt idx="1526">0.48148000000000002</cx:pt>
          <cx:pt idx="1527">0.48220000000000002</cx:pt>
          <cx:pt idx="1528">0.48914000000000002</cx:pt>
          <cx:pt idx="1529">0.47616000000000003</cx:pt>
          <cx:pt idx="1530">0.39635999999999999</cx:pt>
          <cx:pt idx="1531">0.39413999999999999</cx:pt>
          <cx:pt idx="1532">0.39317000000000002</cx:pt>
          <cx:pt idx="1533">0.39845999999999998</cx:pt>
          <cx:pt idx="1534">0.39856999999999998</cx:pt>
          <cx:pt idx="1535">0.39485999999999999</cx:pt>
          <cx:pt idx="1536">0.39456999999999998</cx:pt>
          <cx:pt idx="1537">0.39506000000000002</cx:pt>
          <cx:pt idx="1538">0.38594000000000001</cx:pt>
          <cx:pt idx="1539">0.37845000000000001</cx:pt>
          <cx:pt idx="1540">0.39942</cx:pt>
          <cx:pt idx="1541">0.41008</cx:pt>
          <cx:pt idx="1542">0.39226</cx:pt>
          <cx:pt idx="1543">0.36506</cx:pt>
          <cx:pt idx="1544">0.36556</cx:pt>
          <cx:pt idx="1545">0.36579</cx:pt>
          <cx:pt idx="1546">0.36609000000000003</cx:pt>
          <cx:pt idx="1547">0.40259</cx:pt>
          <cx:pt idx="1548">0.43267</cx:pt>
          <cx:pt idx="1549">0.42764999999999997</cx:pt>
          <cx:pt idx="1550">0.31834000000000001</cx:pt>
          <cx:pt idx="1551">0.32575999999999999</cx:pt>
          <cx:pt idx="1552">0.32635999999999998</cx:pt>
          <cx:pt idx="1553">0.29846</cx:pt>
          <cx:pt idx="1554">0.26611000000000001</cx:pt>
          <cx:pt idx="1555">0.26118000000000002</cx:pt>
          <cx:pt idx="1556">0.24374999999999999</cx:pt>
          <cx:pt idx="1557">0.23552999999999999</cx:pt>
          <cx:pt idx="1558">0.23055999999999999</cx:pt>
          <cx:pt idx="1559">0.20436000000000001</cx:pt>
          <cx:pt idx="1560">0.22398000000000001</cx:pt>
          <cx:pt idx="1561">0.21873000000000001</cx:pt>
          <cx:pt idx="1562">0.17191999999999999</cx:pt>
          <cx:pt idx="1563">0.18229000000000001</cx:pt>
          <cx:pt idx="1564">0.19184999999999999</cx:pt>
          <cx:pt idx="1565">0.17512</cx:pt>
          <cx:pt idx="1566">0.15833</cx:pt>
          <cx:pt idx="1567">0.17469000000000001</cx:pt>
          <cx:pt idx="1568">0.19608</cx:pt>
          <cx:pt idx="1569">0.19342000000000001</cx:pt>
          <cx:pt idx="1570">0.13159000000000001</cx:pt>
          <cx:pt idx="1571">0.1744</cx:pt>
          <cx:pt idx="1572">0.1462</cx:pt>
          <cx:pt idx="1573">0.13743</cx:pt>
          <cx:pt idx="1574">0.14638999999999999</cx:pt>
          <cx:pt idx="1575">0.14118</cx:pt>
          <cx:pt idx="1576">0.11715</cx:pt>
          <cx:pt idx="1577">0.10094</cx:pt>
          <cx:pt idx="1578">0.095479999999999995</cx:pt>
          <cx:pt idx="1579">0.10876</cx:pt>
          <cx:pt idx="1580">0.092950000000000005</cx:pt>
          <cx:pt idx="1581">0.090389999999999998</cx:pt>
          <cx:pt idx="1582">0.06633</cx:pt>
          <cx:pt idx="1583">0.06633</cx:pt>
          <cx:pt idx="1584">0.058520000000000003</cx:pt>
          <cx:pt idx="1585">0.062710000000000002</cx:pt>
          <cx:pt idx="1586">0.064519999999999994</cx:pt>
          <cx:pt idx="1587">0.059729999999999998</cx:pt>
          <cx:pt idx="1588">0.073480000000000004</cx:pt>
          <cx:pt idx="1589">0.064500000000000002</cx:pt>
          <cx:pt idx="1590">0.051380000000000002</cx:pt>
          <cx:pt idx="1591">0.050779999999999999</cx:pt>
          <cx:pt idx="1592">0.04752</cx:pt>
          <cx:pt idx="1593">0.03533</cx:pt>
          <cx:pt idx="1594">0.030849999999999999</cx:pt>
          <cx:pt idx="1595">0.017649999999999999</cx:pt>
          <cx:pt idx="1596">0.019769999999999999</cx:pt>
          <cx:pt idx="1597">0.01414</cx:pt>
          <cx:pt idx="1598">0.016670000000000001</cx:pt>
          <cx:pt idx="1599">0.025870000000000001</cx:pt>
          <cx:pt idx="1600">0.012999999999999999</cx:pt>
          <cx:pt idx="1601">0.012200000000000001</cx:pt>
          <cx:pt idx="1602">0.0089800000000000001</cx:pt>
          <cx:pt idx="1603">0.0098799999999999999</cx:pt>
          <cx:pt idx="1604">0.0065199999999999998</cx:pt>
          <cx:pt idx="1605">0.0069199999999999999</cx:pt>
          <cx:pt idx="1606">0.0052100000000000002</cx:pt>
          <cx:pt idx="1607">0.00745</cx:pt>
          <cx:pt idx="1608">0.0057499999999999999</cx:pt>
          <cx:pt idx="1609">0.0063699999999999998</cx:pt>
          <cx:pt idx="1610">0.0060099999999999997</cx:pt>
          <cx:pt idx="1611">0.0043400000000000001</cx:pt>
          <cx:pt idx="1612">0.0052300000000000003</cx:pt>
          <cx:pt idx="1613">0.00694</cx:pt>
          <cx:pt idx="1614">0.00826</cx:pt>
          <cx:pt idx="1615">0.0084700000000000001</cx:pt>
          <cx:pt idx="1616">0.0086599999999999993</cx:pt>
          <cx:pt idx="1617">0.0103</cx:pt>
          <cx:pt idx="1618">0.01039</cx:pt>
          <cx:pt idx="1619">0.010160000000000001</cx:pt>
          <cx:pt idx="1620">0.0091999999999999998</cx:pt>
          <cx:pt idx="1621">0.0088000000000000005</cx:pt>
          <cx:pt idx="1622">0.0078200000000000006</cx:pt>
          <cx:pt idx="1623">0.0094699999999999993</cx:pt>
          <cx:pt idx="1624">0.0094199999999999996</cx:pt>
          <cx:pt idx="1625">0.0089599999999999992</cx:pt>
          <cx:pt idx="1626">0.0097099999999999999</cx:pt>
          <cx:pt idx="1627">0.01082</cx:pt>
          <cx:pt idx="1628">0.01221</cx:pt>
          <cx:pt idx="1629">-1</cx:pt>
          <cx:pt idx="1630">0.52588999999999997</cx:pt>
          <cx:pt idx="1631">0.51588000000000001</cx:pt>
          <cx:pt idx="1632">0.52761999999999998</cx:pt>
          <cx:pt idx="1633">0.52876000000000001</cx:pt>
          <cx:pt idx="1634">0.55550999999999995</cx:pt>
          <cx:pt idx="1635">0.55459999999999998</cx:pt>
          <cx:pt idx="1636">0.55262999999999995</cx:pt>
          <cx:pt idx="1637">0.54947999999999997</cx:pt>
          <cx:pt idx="1638">0.54693000000000003</cx:pt>
          <cx:pt idx="1639">0.54805000000000004</cx:pt>
          <cx:pt idx="1640">0.54915999999999998</cx:pt>
          <cx:pt idx="1641">0.54849999999999999</cx:pt>
          <cx:pt idx="1642">0.55359999999999998</cx:pt>
          <cx:pt idx="1643">0.53227000000000002</cx:pt>
          <cx:pt idx="1644">0.53810999999999998</cx:pt>
          <cx:pt idx="1645">0.52585000000000004</cx:pt>
          <cx:pt idx="1646">0.52354999999999996</cx:pt>
          <cx:pt idx="1647">0.49854999999999999</cx:pt>
          <cx:pt idx="1648">0.51878999999999997</cx:pt>
          <cx:pt idx="1649">0.56237999999999999</cx:pt>
          <cx:pt idx="1650">0.58487</cx:pt>
          <cx:pt idx="1651">0.57006999999999997</cx:pt>
          <cx:pt idx="1652">0.58364000000000005</cx:pt>
          <cx:pt idx="1653">0.62677000000000005</cx:pt>
          <cx:pt idx="1654">0.61617999999999995</cx:pt>
          <cx:pt idx="1655">0.58596000000000004</cx:pt>
          <cx:pt idx="1656">0.58787999999999996</cx:pt>
          <cx:pt idx="1657">0.60179000000000005</cx:pt>
          <cx:pt idx="1658">0.58176000000000005</cx:pt>
          <cx:pt idx="1659">0.57896000000000003</cx:pt>
          <cx:pt idx="1660">0.56215999999999999</cx:pt>
          <cx:pt idx="1661">0.57516999999999996</cx:pt>
          <cx:pt idx="1662">0.61285999999999996</cx:pt>
          <cx:pt idx="1663">0.61406000000000005</cx:pt>
          <cx:pt idx="1664">0.63068999999999997</cx:pt>
          <cx:pt idx="1665">0.61758999999999997</cx:pt>
          <cx:pt idx="1666">0.61060000000000003</cx:pt>
          <cx:pt idx="1667">0.60668999999999995</cx:pt>
          <cx:pt idx="1668">0.61973999999999996</cx:pt>
          <cx:pt idx="1669">0.64171999999999996</cx:pt>
          <cx:pt idx="1670">0.61812</cx:pt>
          <cx:pt idx="1671">0.64090999999999998</cx:pt>
          <cx:pt idx="1672">0.62946999999999997</cx:pt>
          <cx:pt idx="1673">0.67578000000000005</cx:pt>
          <cx:pt idx="1674">0.68996000000000002</cx:pt>
          <cx:pt idx="1675">0.70179999999999998</cx:pt>
          <cx:pt idx="1676">0.70757000000000003</cx:pt>
          <cx:pt idx="1677">0.59269000000000005</cx:pt>
          <cx:pt idx="1678">0.60589000000000004</cx:pt>
          <cx:pt idx="1679">0.62295999999999996</cx:pt>
          <cx:pt idx="1680">0.63897000000000004</cx:pt>
          <cx:pt idx="1681">0.65910999999999997</cx:pt>
          <cx:pt idx="1682">0.66744999999999999</cx:pt>
          <cx:pt idx="1683">0.66674999999999995</cx:pt>
          <cx:pt idx="1684">0.65454000000000001</cx:pt>
          <cx:pt idx="1685">0.66103000000000001</cx:pt>
          <cx:pt idx="1686">0.62300999999999995</cx:pt>
          <cx:pt idx="1687">0.62214999999999998</cx:pt>
          <cx:pt idx="1688">0.61477000000000004</cx:pt>
          <cx:pt idx="1689">0.61802999999999997</cx:pt>
          <cx:pt idx="1690">0.64093</cx:pt>
          <cx:pt idx="1691">0.63792000000000004</cx:pt>
          <cx:pt idx="1692">0.63924000000000003</cx:pt>
          <cx:pt idx="1693">0.61785999999999996</cx:pt>
          <cx:pt idx="1694">0.61765000000000003</cx:pt>
          <cx:pt idx="1695">0.62544999999999995</cx:pt>
          <cx:pt idx="1696">0.66215000000000002</cx:pt>
          <cx:pt idx="1697">0.65158000000000005</cx:pt>
          <cx:pt idx="1698">0.65283999999999998</cx:pt>
          <cx:pt idx="1699">0.65061999999999998</cx:pt>
          <cx:pt idx="1700">0.59862000000000004</cx:pt>
          <cx:pt idx="1701">0.55967</cx:pt>
          <cx:pt idx="1702">0.57108000000000003</cx:pt>
          <cx:pt idx="1703">0.57035000000000002</cx:pt>
          <cx:pt idx="1704">0.55296000000000001</cx:pt>
          <cx:pt idx="1705">0.55103999999999997</cx:pt>
          <cx:pt idx="1706">0.53168000000000004</cx:pt>
          <cx:pt idx="1707">0.57609999999999995</cx:pt>
          <cx:pt idx="1708">0.57477</cx:pt>
          <cx:pt idx="1709">0.58835999999999999</cx:pt>
          <cx:pt idx="1710">0.58120000000000005</cx:pt>
          <cx:pt idx="1711">0.63624000000000003</cx:pt>
          <cx:pt idx="1712">0.63829000000000002</cx:pt>
          <cx:pt idx="1713">0.83399999999999996</cx:pt>
          <cx:pt idx="1714">0.85085</cx:pt>
          <cx:pt idx="1715">0.83394000000000001</cx:pt>
          <cx:pt idx="1716">0.81982999999999995</cx:pt>
          <cx:pt idx="1717">0.75800000000000001</cx:pt>
          <cx:pt idx="1718">0.63751999999999998</cx:pt>
          <cx:pt idx="1719">0.70201999999999998</cx:pt>
          <cx:pt idx="1720">0.70826</cx:pt>
          <cx:pt idx="1721">0.74614000000000003</cx:pt>
          <cx:pt idx="1722">0.69652999999999998</cx:pt>
          <cx:pt idx="1723">0.68810000000000004</cx:pt>
          <cx:pt idx="1724">0.66908000000000001</cx:pt>
          <cx:pt idx="1725">0.65195999999999998</cx:pt>
          <cx:pt idx="1726">0.69674999999999998</cx:pt>
          <cx:pt idx="1727">0.70186000000000004</cx:pt>
          <cx:pt idx="1728">0.72128000000000003</cx:pt>
          <cx:pt idx="1729">0.71597</cx:pt>
          <cx:pt idx="1730">0.72545999999999999</cx:pt>
          <cx:pt idx="1731">0.72257000000000005</cx:pt>
          <cx:pt idx="1732">0.72094000000000003</cx:pt>
          <cx:pt idx="1733">0.70657999999999999</cx:pt>
          <cx:pt idx="1734">0.75456999999999996</cx:pt>
          <cx:pt idx="1735">0.74243999999999999</cx:pt>
          <cx:pt idx="1736">0.77800000000000002</cx:pt>
          <cx:pt idx="1737">0.74743999999999999</cx:pt>
          <cx:pt idx="1738">0.78408999999999995</cx:pt>
          <cx:pt idx="1739">0.79381999999999997</cx:pt>
          <cx:pt idx="1740">0.73963000000000001</cx:pt>
          <cx:pt idx="1741">0.76327999999999996</cx:pt>
          <cx:pt idx="1742">0.74489000000000005</cx:pt>
          <cx:pt idx="1743">0.67910000000000004</cx:pt>
          <cx:pt idx="1744">0.60228999999999999</cx:pt>
          <cx:pt idx="1745">0.5958</cx:pt>
          <cx:pt idx="1746">0.80206999999999995</cx:pt>
          <cx:pt idx="1747">0.84345000000000003</cx:pt>
          <cx:pt idx="1748">0.85253000000000001</cx:pt>
          <cx:pt idx="1749">0.84855000000000003</cx:pt>
          <cx:pt idx="1750">0.85302</cx:pt>
          <cx:pt idx="1751">0.85953000000000002</cx:pt>
          <cx:pt idx="1752">0.85812999999999995</cx:pt>
          <cx:pt idx="1753">0.85282000000000002</cx:pt>
          <cx:pt idx="1754">0.86231000000000002</cx:pt>
          <cx:pt idx="1755">0.85694999999999999</cx:pt>
          <cx:pt idx="1756">0.84004999999999996</cx:pt>
          <cx:pt idx="1757">0.85882999999999998</cx:pt>
          <cx:pt idx="1758">0.88624000000000003</cx:pt>
          <cx:pt idx="1759">0.89968999999999999</cx:pt>
          <cx:pt idx="1760">0.89020999999999995</cx:pt>
          <cx:pt idx="1761">0.87100999999999995</cx:pt>
          <cx:pt idx="1762">0.90532999999999997</cx:pt>
          <cx:pt idx="1763">0.89944999999999997</cx:pt>
          <cx:pt idx="1764">0.91152</cx:pt>
          <cx:pt idx="1765">0.52451999999999999</cx:pt>
          <cx:pt idx="1766">0.53125999999999995</cx:pt>
          <cx:pt idx="1767">0.51632999999999996</cx:pt>
          <cx:pt idx="1768">0.53488000000000002</cx:pt>
          <cx:pt idx="1769">0.53574999999999995</cx:pt>
          <cx:pt idx="1770">0.54418</cx:pt>
          <cx:pt idx="1771">0.54815000000000003</cx:pt>
          <cx:pt idx="1772">0.56006999999999996</cx:pt>
          <cx:pt idx="1773">0.56025000000000003</cx:pt>
          <cx:pt idx="1774">0.57030000000000003</cx:pt>
          <cx:pt idx="1775">0.57804999999999995</cx:pt>
          <cx:pt idx="1776">0.57633000000000001</cx:pt>
          <cx:pt idx="1777">0.59814000000000001</cx:pt>
          <cx:pt idx="1778">0.55096999999999996</cx:pt>
          <cx:pt idx="1779">0.54483000000000004</cx:pt>
          <cx:pt idx="1780">0.54705999999999999</cx:pt>
          <cx:pt idx="1781">0.54156000000000004</cx:pt>
          <cx:pt idx="1782">0.49534</cx:pt>
          <cx:pt idx="1783">0.54867999999999995</cx:pt>
          <cx:pt idx="1784">0.53768000000000005</cx:pt>
          <cx:pt idx="1785">0.53644000000000003</cx:pt>
          <cx:pt idx="1786">0.52722000000000002</cx:pt>
          <cx:pt idx="1787">0.49459999999999998</cx:pt>
          <cx:pt idx="1788">0.55481999999999998</cx:pt>
          <cx:pt idx="1789">0.52929000000000004</cx:pt>
          <cx:pt idx="1790">0.55906999999999996</cx:pt>
          <cx:pt idx="1791">0.56564000000000003</cx:pt>
          <cx:pt idx="1792">0.55505000000000004</cx:pt>
          <cx:pt idx="1793">0.57987</cx:pt>
          <cx:pt idx="1794">0.57001999999999997</cx:pt>
          <cx:pt idx="1795">0.57530999999999999</cx:pt>
          <cx:pt idx="1796">0.57486000000000004</cx:pt>
          <cx:pt idx="1797">0.59794999999999998</cx:pt>
          <cx:pt idx="1798">0.56666000000000005</cx:pt>
          <cx:pt idx="1799">0.56691999999999998</cx:pt>
          <cx:pt idx="1800">0.56696999999999997</cx:pt>
          <cx:pt idx="1801">0.57540000000000002</cx:pt>
          <cx:pt idx="1802">0.59382999999999997</cx:pt>
          <cx:pt idx="1803">0.61270999999999998</cx:pt>
          <cx:pt idx="1804">0.60072000000000003</cx:pt>
          <cx:pt idx="1805">0.59802999999999995</cx:pt>
          <cx:pt idx="1806">0.59245000000000003</cx:pt>
          <cx:pt idx="1807">0.59736999999999996</cx:pt>
          <cx:pt idx="1808">0.57365999999999995</cx:pt>
          <cx:pt idx="1809">0.56076999999999999</cx:pt>
          <cx:pt idx="1810">0.56628000000000001</cx:pt>
          <cx:pt idx="1811">0.57196000000000002</cx:pt>
          <cx:pt idx="1812">0.58828999999999998</cx:pt>
          <cx:pt idx="1813">0.61131999999999997</cx:pt>
          <cx:pt idx="1814">0.59943999999999997</cx:pt>
          <cx:pt idx="1815">0.62353000000000003</cx:pt>
          <cx:pt idx="1816">0.64098999999999995</cx:pt>
          <cx:pt idx="1817">0.63922999999999996</cx:pt>
          <cx:pt idx="1818">0.65041000000000004</cx:pt>
          <cx:pt idx="1819">0.65449000000000002</cx:pt>
          <cx:pt idx="1820">0.66178999999999999</cx:pt>
          <cx:pt idx="1821">0.66383000000000003</cx:pt>
          <cx:pt idx="1822">0.62909000000000004</cx:pt>
          <cx:pt idx="1823">0.64514000000000005</cx:pt>
          <cx:pt idx="1824">0.66291999999999995</cx:pt>
          <cx:pt idx="1825">0.64368999999999998</cx:pt>
          <cx:pt idx="1826">0.64498</cx:pt>
          <cx:pt idx="1827">0.69113000000000002</cx:pt>
          <cx:pt idx="1828">0.66796</cx:pt>
          <cx:pt idx="1829">0.68150999999999995</cx:pt>
          <cx:pt idx="1830">0.68772999999999995</cx:pt>
          <cx:pt idx="1831">0.68540000000000001</cx:pt>
          <cx:pt idx="1832">0.65932000000000002</cx:pt>
          <cx:pt idx="1833">0.71819999999999995</cx:pt>
          <cx:pt idx="1834">0.64917999999999998</cx:pt>
          <cx:pt idx="1835">0.71221000000000001</cx:pt>
          <cx:pt idx="1836">0.72348999999999997</cx:pt>
          <cx:pt idx="1837">0.71557999999999999</cx:pt>
          <cx:pt idx="1838">0.71555000000000002</cx:pt>
          <cx:pt idx="1839">0.72331999999999996</cx:pt>
          <cx:pt idx="1840">0.69437000000000004</cx:pt>
          <cx:pt idx="1841">0.76731000000000005</cx:pt>
          <cx:pt idx="1842">0.75843000000000005</cx:pt>
          <cx:pt idx="1843">0.76871999999999996</cx:pt>
          <cx:pt idx="1844">0.68964000000000003</cx:pt>
          <cx:pt idx="1845">0.65637000000000001</cx:pt>
          <cx:pt idx="1846">0.61865999999999999</cx:pt>
          <cx:pt idx="1847">0.60985999999999996</cx:pt>
          <cx:pt idx="1848">0.62626999999999999</cx:pt>
          <cx:pt idx="1849">0.66010999999999997</cx:pt>
          <cx:pt idx="1850">0.69991999999999999</cx:pt>
          <cx:pt idx="1851">0.71199000000000001</cx:pt>
          <cx:pt idx="1852">0.69645999999999997</cx:pt>
          <cx:pt idx="1853">0.64200000000000002</cx:pt>
          <cx:pt idx="1854">0.67866000000000004</cx:pt>
          <cx:pt idx="1855">0.68818000000000001</cx:pt>
          <cx:pt idx="1856">0.68818000000000001</cx:pt>
          <cx:pt idx="1857">0.68786000000000003</cx:pt>
          <cx:pt idx="1858">0.70065999999999995</cx:pt>
          <cx:pt idx="1859">0.69438</cx:pt>
          <cx:pt idx="1860">0.70191999999999999</cx:pt>
          <cx:pt idx="1861">0.66142000000000001</cx:pt>
          <cx:pt idx="1862">0.66073999999999999</cx:pt>
          <cx:pt idx="1863">0.69659000000000004</cx:pt>
          <cx:pt idx="1864">0.63782000000000005</cx:pt>
          <cx:pt idx="1865">0.72806999999999999</cx:pt>
          <cx:pt idx="1866">0.66054999999999997</cx:pt>
          <cx:pt idx="1867">0.64039999999999997</cx:pt>
          <cx:pt idx="1868">0.79803000000000002</cx:pt>
          <cx:pt idx="1869">0.72628000000000004</cx:pt>
          <cx:pt idx="1870">0.62582000000000004</cx:pt>
          <cx:pt idx="1871">0.75558999999999998</cx:pt>
          <cx:pt idx="1872">0.64751000000000003</cx:pt>
          <cx:pt idx="1873">0.79157999999999995</cx:pt>
          <cx:pt idx="1874">0.78261000000000003</cx:pt>
          <cx:pt idx="1875">0.77368000000000003</cx:pt>
          <cx:pt idx="1876">0.76749999999999996</cx:pt>
          <cx:pt idx="1877">0.76358000000000004</cx:pt>
          <cx:pt idx="1878">0.79035999999999995</cx:pt>
          <cx:pt idx="1879">0.85663999999999996</cx:pt>
          <cx:pt idx="1880">0.88871999999999995</cx:pt>
          <cx:pt idx="1881">0.93418000000000001</cx:pt>
          <cx:pt idx="1882">0.93086000000000002</cx:pt>
          <cx:pt idx="1883">0.91791999999999996</cx:pt>
          <cx:pt idx="1884">0.97394000000000003</cx:pt>
          <cx:pt idx="1885">0.94233</cx:pt>
          <cx:pt idx="1886">0.93733999999999995</cx:pt>
          <cx:pt idx="1887">0.92627999999999999</cx:pt>
          <cx:pt idx="1888">0.92840999999999996</cx:pt>
          <cx:pt idx="1889">0.92337999999999998</cx:pt>
          <cx:pt idx="1890">0.92349000000000003</cx:pt>
          <cx:pt idx="1891">0.91442000000000001</cx:pt>
          <cx:pt idx="1892">0.92013</cx:pt>
          <cx:pt idx="1893">0.95850999999999997</cx:pt>
          <cx:pt idx="1894">0.89688000000000001</cx:pt>
          <cx:pt idx="1895">0.93869000000000002</cx:pt>
          <cx:pt idx="1896">0.93991999999999998</cx:pt>
          <cx:pt idx="1897">0.94303000000000003</cx:pt>
          <cx:pt idx="1898">0.94015000000000004</cx:pt>
          <cx:pt idx="1899">0.94713999999999998</cx:pt>
          <cx:pt idx="1900">0.94588000000000005</cx:pt>
          <cx:pt idx="1901">0.95543999999999996</cx:pt>
          <cx:pt idx="1902">0.96691000000000005</cx:pt>
          <cx:pt idx="1903">-1</cx:pt>
          <cx:pt idx="1904">0.52175000000000005</cx:pt>
          <cx:pt idx="1905">0.53391</cx:pt>
          <cx:pt idx="1906">0.51693999999999996</cx:pt>
          <cx:pt idx="1907">0.54076999999999997</cx:pt>
          <cx:pt idx="1908">0.54262999999999995</cx:pt>
          <cx:pt idx="1909">0.55254999999999999</cx:pt>
          <cx:pt idx="1910">0.56383000000000005</cx:pt>
          <cx:pt idx="1911">0.51444999999999996</cx:pt>
          <cx:pt idx="1912">0.50880999999999998</cx:pt>
          <cx:pt idx="1913">0.53947000000000001</cx:pt>
          <cx:pt idx="1914">0.55101</cx:pt>
          <cx:pt idx="1915">0.57764000000000004</cx:pt>
          <cx:pt idx="1916">0.57992999999999995</cx:pt>
          <cx:pt idx="1917">0.51087000000000005</cx:pt>
          <cx:pt idx="1918">0.51012000000000002</cx:pt>
          <cx:pt idx="1919">0.50112999999999996</cx:pt>
          <cx:pt idx="1920">0.50114999999999998</cx:pt>
          <cx:pt idx="1921">0.47221000000000002</cx:pt>
          <cx:pt idx="1922">0.44597999999999999</cx:pt>
          <cx:pt idx="1923">0.40031</cx:pt>
          <cx:pt idx="1924">0.44029000000000001</cx:pt>
          <cx:pt idx="1925">0.51768000000000003</cx:pt>
          <cx:pt idx="1926">0.51690000000000003</cx:pt>
          <cx:pt idx="1927">0.49286999999999997</cx:pt>
          <cx:pt idx="1928">0.48623</cx:pt>
          <cx:pt idx="1929">0.50068000000000001</cx:pt>
          <cx:pt idx="1930">0.49941000000000002</cx:pt>
          <cx:pt idx="1931">0.47466999999999998</cx:pt>
          <cx:pt idx="1932">0.47826999999999997</cx:pt>
          <cx:pt idx="1933">0.47647</cx:pt>
          <cx:pt idx="1934">0.46134999999999998</cx:pt>
          <cx:pt idx="1935">0.47370000000000001</cx:pt>
          <cx:pt idx="1936">0.48408000000000001</cx:pt>
          <cx:pt idx="1937">0.51371999999999995</cx:pt>
          <cx:pt idx="1938">0.48118</cx:pt>
          <cx:pt idx="1939">0.47841</cx:pt>
          <cx:pt idx="1940">0.48948999999999998</cx:pt>
          <cx:pt idx="1941">0.47699999999999998</cx:pt>
          <cx:pt idx="1942">0.46661000000000002</cx:pt>
          <cx:pt idx="1943">0.46656999999999998</cx:pt>
          <cx:pt idx="1944">0.50073999999999996</cx:pt>
          <cx:pt idx="1945">0.49507000000000001</cx:pt>
          <cx:pt idx="1946">0.50644</cx:pt>
          <cx:pt idx="1947">0.49578</cx:pt>
          <cx:pt idx="1948">0.49104999999999999</cx:pt>
          <cx:pt idx="1949">0.51359999999999995</cx:pt>
          <cx:pt idx="1950">0.47533999999999998</cx:pt>
          <cx:pt idx="1951">0.47791</cx:pt>
          <cx:pt idx="1952">0.44335000000000002</cx:pt>
          <cx:pt idx="1953">0.43803999999999998</cx:pt>
          <cx:pt idx="1954">0.47352</cx:pt>
          <cx:pt idx="1955">0.37442999999999999</cx:pt>
          <cx:pt idx="1956">0.38408999999999999</cx:pt>
          <cx:pt idx="1957">0.36509999999999998</cx:pt>
          <cx:pt idx="1958">0.37862000000000001</cx:pt>
          <cx:pt idx="1959">0.38184000000000001</cx:pt>
          <cx:pt idx="1960">0.40140999999999999</cx:pt>
          <cx:pt idx="1961">0.42129</cx:pt>
          <cx:pt idx="1962">0.41735</cx:pt>
          <cx:pt idx="1963">0.39498</cx:pt>
          <cx:pt idx="1964">0.38672000000000001</cx:pt>
          <cx:pt idx="1965">0.36292000000000002</cx:pt>
          <cx:pt idx="1966">0.32751000000000002</cx:pt>
          <cx:pt idx="1967">0.36554999999999999</cx:pt>
          <cx:pt idx="1968">0.36992999999999998</cx:pt>
          <cx:pt idx="1969">0.35389999999999999</cx:pt>
          <cx:pt idx="1970">0.32400000000000001</cx:pt>
          <cx:pt idx="1971">-1</cx:pt>
          <cx:pt idx="1972">0.47582000000000002</cx:pt>
          <cx:pt idx="1973">0.48093999999999998</cx:pt>
          <cx:pt idx="1974">0.49347000000000002</cx:pt>
          <cx:pt idx="1975">0.49552000000000002</cx:pt>
          <cx:pt idx="1976">0.48537000000000002</cx:pt>
          <cx:pt idx="1977">0.46792</cx:pt>
          <cx:pt idx="1978">0.46096999999999999</cx:pt>
          <cx:pt idx="1979">0.46916000000000002</cx:pt>
          <cx:pt idx="1980">0.47136</cx:pt>
          <cx:pt idx="1981">0.4864</cx:pt>
          <cx:pt idx="1982">0.50012000000000001</cx:pt>
          <cx:pt idx="1983">0.47804000000000002</cx:pt>
          <cx:pt idx="1984">0.46522000000000002</cx:pt>
          <cx:pt idx="1985">0.47056999999999999</cx:pt>
          <cx:pt idx="1986">0.47142000000000001</cx:pt>
          <cx:pt idx="1987">0.46628999999999998</cx:pt>
          <cx:pt idx="1988">0.45243</cx:pt>
          <cx:pt idx="1989">0.45222000000000001</cx:pt>
          <cx:pt idx="1990">0.45013999999999998</cx:pt>
          <cx:pt idx="1991">0.43365999999999999</cx:pt>
          <cx:pt idx="1992">0.42391000000000001</cx:pt>
          <cx:pt idx="1993">0.42043999999999998</cx:pt>
          <cx:pt idx="1994">0.40919</cx:pt>
          <cx:pt idx="1995">0.42455999999999999</cx:pt>
          <cx:pt idx="1996">0.44011</cx:pt>
          <cx:pt idx="1997">0.43192999999999998</cx:pt>
          <cx:pt idx="1998">0.42555999999999999</cx:pt>
          <cx:pt idx="1999">0.45216000000000001</cx:pt>
          <cx:pt idx="2000">0.50995999999999997</cx:pt>
          <cx:pt idx="2001">0.49385000000000001</cx:pt>
          <cx:pt idx="2002">0.40562999999999999</cx:pt>
          <cx:pt idx="2003">0.3982</cx:pt>
          <cx:pt idx="2004">0.40904000000000001</cx:pt>
          <cx:pt idx="2005">0.39349000000000001</cx:pt>
          <cx:pt idx="2006">0.39978999999999998</cx:pt>
          <cx:pt idx="2007">0.40464</cx:pt>
          <cx:pt idx="2008">0.40109</cx:pt>
          <cx:pt idx="2009">0.39540999999999998</cx:pt>
          <cx:pt idx="2010">0.3831</cx:pt>
          <cx:pt idx="2011">0.37390000000000001</cx:pt>
          <cx:pt idx="2012">0.31079000000000001</cx:pt>
          <cx:pt idx="2013">0.33484000000000003</cx:pt>
          <cx:pt idx="2014">0.31784000000000001</cx:pt>
          <cx:pt idx="2015">0.28147</cx:pt>
          <cx:pt idx="2016">0.36485000000000001</cx:pt>
          <cx:pt idx="2017">0.35571000000000003</cx:pt>
          <cx:pt idx="2018">0.36337000000000003</cx:pt>
          <cx:pt idx="2019">0.33017999999999997</cx:pt>
          <cx:pt idx="2020">0.30484</cx:pt>
          <cx:pt idx="2021">0.27767999999999998</cx:pt>
          <cx:pt idx="2022">0.26888000000000001</cx:pt>
          <cx:pt idx="2023">0.26480999999999999</cx:pt>
          <cx:pt idx="2024">0.26501999999999998</cx:pt>
          <cx:pt idx="2025">0.24124999999999999</cx:pt>
          <cx:pt idx="2026">0.24825</cx:pt>
          <cx:pt idx="2027">0.33318999999999999</cx:pt>
          <cx:pt idx="2028">0.34339999999999998</cx:pt>
          <cx:pt idx="2029">0.29847000000000001</cx:pt>
          <cx:pt idx="2030">0.31483</cx:pt>
          <cx:pt idx="2031">0.30631999999999998</cx:pt>
          <cx:pt idx="2032">0.2954</cx:pt>
          <cx:pt idx="2033">0.30952000000000002</cx:pt>
          <cx:pt idx="2034">0.32072000000000001</cx:pt>
          <cx:pt idx="2035">0.35048000000000001</cx:pt>
          <cx:pt idx="2036">0.38930999999999999</cx:pt>
          <cx:pt idx="2037">0.38951000000000002</cx:pt>
          <cx:pt idx="2038">0.39056999999999997</cx:pt>
          <cx:pt idx="2039">0.30064999999999997</cx:pt>
          <cx:pt idx="2040">0.37092000000000003</cx:pt>
          <cx:pt idx="2041">0.30713000000000001</cx:pt>
          <cx:pt idx="2042">0.2757</cx:pt>
          <cx:pt idx="2043">0.31376999999999999</cx:pt>
          <cx:pt idx="2044">0.37213000000000002</cx:pt>
          <cx:pt idx="2045">0.34888999999999998</cx:pt>
          <cx:pt idx="2046">0.37959999999999999</cx:pt>
          <cx:pt idx="2047">0.33260000000000001</cx:pt>
          <cx:pt idx="2048">0.33495000000000003</cx:pt>
          <cx:pt idx="2049">0.32638</cx:pt>
          <cx:pt idx="2050">0.31783</cx:pt>
          <cx:pt idx="2051">0.32063000000000003</cx:pt>
          <cx:pt idx="2052">0.31175999999999998</cx:pt>
          <cx:pt idx="2053">0.31552000000000002</cx:pt>
          <cx:pt idx="2054">0.40238000000000002</cx:pt>
          <cx:pt idx="2055">0.45111000000000001</cx:pt>
          <cx:pt idx="2056">0.19814999999999999</cx:pt>
          <cx:pt idx="2057">0.18637999999999999</cx:pt>
          <cx:pt idx="2058">0.24814</cx:pt>
          <cx:pt idx="2059">0.16314999999999999</cx:pt>
          <cx:pt idx="2060">0.14682999999999999</cx:pt>
          <cx:pt idx="2061">0.13211000000000001</cx:pt>
          <cx:pt idx="2062">0.17856</cx:pt>
          <cx:pt idx="2063">0.24315999999999999</cx:pt>
          <cx:pt idx="2064">0.11015</cx:pt>
          <cx:pt idx="2065">0.094570000000000001</cx:pt>
          <cx:pt idx="2066">0.10077</cx:pt>
          <cx:pt idx="2067">0.11502</cx:pt>
          <cx:pt idx="2068">0.11670999999999999</cx:pt>
          <cx:pt idx="2069">0.10138999999999999</cx:pt>
          <cx:pt idx="2070">0.12325999999999999</cx:pt>
          <cx:pt idx="2071">0.16739999999999999</cx:pt>
          <cx:pt idx="2072">0.14212</cx:pt>
          <cx:pt idx="2073">0.12770000000000001</cx:pt>
          <cx:pt idx="2074">0.14169000000000001</cx:pt>
          <cx:pt idx="2075">0.15575</cx:pt>
          <cx:pt idx="2076">0.16037999999999999</cx:pt>
          <cx:pt idx="2077">0.15537999999999999</cx:pt>
          <cx:pt idx="2078">0.11207</cx:pt>
          <cx:pt idx="2079">0.10536</cx:pt>
          <cx:pt idx="2080">0.11335000000000001</cx:pt>
          <cx:pt idx="2081">0.11606</cx:pt>
          <cx:pt idx="2082">0.12637000000000001</cx:pt>
          <cx:pt idx="2083">-1</cx:pt>
          <cx:pt idx="2084">0.48332000000000003</cx:pt>
          <cx:pt idx="2085">0.48314000000000001</cx:pt>
          <cx:pt idx="2086">0.49514999999999998</cx:pt>
          <cx:pt idx="2087">0.46146999999999999</cx:pt>
          <cx:pt idx="2088">0.48609000000000002</cx:pt>
          <cx:pt idx="2089">0.47083999999999998</cx:pt>
          <cx:pt idx="2090">0.47099000000000002</cx:pt>
          <cx:pt idx="2091">0.47360999999999998</cx:pt>
          <cx:pt idx="2092">0.47356999999999999</cx:pt>
          <cx:pt idx="2093">0.45826</cx:pt>
          <cx:pt idx="2094">0.45771000000000001</cx:pt>
          <cx:pt idx="2095">0.45754</cx:pt>
          <cx:pt idx="2096">0.45773000000000003</cx:pt>
          <cx:pt idx="2097">0.4526</cx:pt>
          <cx:pt idx="2098">0.48962</cx:pt>
          <cx:pt idx="2099">0.46583999999999998</cx:pt>
          <cx:pt idx="2100">0.47594999999999998</cx:pt>
          <cx:pt idx="2101">0.50636999999999999</cx:pt>
          <cx:pt idx="2102">0.51614000000000004</cx:pt>
          <cx:pt idx="2103">0.54749999999999999</cx:pt>
          <cx:pt idx="2104">0.52476999999999996</cx:pt>
          <cx:pt idx="2105">0.51307999999999998</cx:pt>
          <cx:pt idx="2106">0.58189000000000002</cx:pt>
          <cx:pt idx="2107">0.59533000000000003</cx:pt>
          <cx:pt idx="2108">0.58943000000000001</cx:pt>
          <cx:pt idx="2109">0.58960999999999997</cx:pt>
          <cx:pt idx="2110">0.59248000000000001</cx:pt>
          <cx:pt idx="2111">0.60345000000000004</cx:pt>
          <cx:pt idx="2112">0.58684000000000003</cx:pt>
          <cx:pt idx="2113">0.60833000000000004</cx:pt>
          <cx:pt idx="2114">0.59253</cx:pt>
          <cx:pt idx="2115">0.59226999999999996</cx:pt>
          <cx:pt idx="2116">0.55662999999999996</cx:pt>
          <cx:pt idx="2117">0.58145999999999998</cx:pt>
          <cx:pt idx="2118">0.59723000000000004</cx:pt>
          <cx:pt idx="2119">0.58211999999999997</cx:pt>
          <cx:pt idx="2120">0.58721999999999996</cx:pt>
          <cx:pt idx="2121">0.59611000000000003</cx:pt>
          <cx:pt idx="2122">0.61972000000000005</cx:pt>
          <cx:pt idx="2123">0.61380000000000001</cx:pt>
          <cx:pt idx="2124">0.62412999999999996</cx:pt>
          <cx:pt idx="2125">0.62870999999999999</cx:pt>
          <cx:pt idx="2126">0.62341000000000002</cx:pt>
          <cx:pt idx="2127">0.62239999999999995</cx:pt>
          <cx:pt idx="2128">0.62258999999999998</cx:pt>
          <cx:pt idx="2129">0.62909999999999999</cx:pt>
          <cx:pt idx="2130">0.62512000000000001</cx:pt>
          <cx:pt idx="2131">0.61246999999999996</cx:pt>
          <cx:pt idx="2132">0.63297000000000003</cx:pt>
          <cx:pt idx="2133">0.61960000000000004</cx:pt>
          <cx:pt idx="2134">0.61597000000000002</cx:pt>
          <cx:pt idx="2135">0.59928000000000003</cx:pt>
          <cx:pt idx="2136">0.56672</cx:pt>
          <cx:pt idx="2137">0.58565</cx:pt>
          <cx:pt idx="2138">0.52407000000000004</cx:pt>
          <cx:pt idx="2139">0.52847999999999995</cx:pt>
          <cx:pt idx="2140">0.51995000000000002</cx:pt>
          <cx:pt idx="2141">0.51054999999999995</cx:pt>
          <cx:pt idx="2142">0.50458999999999998</cx:pt>
          <cx:pt idx="2143">0.47627000000000003</cx:pt>
          <cx:pt idx="2144">0.48368</cx:pt>
          <cx:pt idx="2145">0.51834000000000002</cx:pt>
          <cx:pt idx="2146">0.52132000000000001</cx:pt>
          <cx:pt idx="2147">0.54390000000000005</cx:pt>
          <cx:pt idx="2148">0.54444999999999999</cx:pt>
          <cx:pt idx="2149">0.53783000000000003</cx:pt>
          <cx:pt idx="2150">0.53042</cx:pt>
          <cx:pt idx="2151">0.53578999999999999</cx:pt>
          <cx:pt idx="2152">0.51432</cx:pt>
          <cx:pt idx="2153">0.56383000000000005</cx:pt>
          <cx:pt idx="2154">0.60741000000000001</cx:pt>
          <cx:pt idx="2155">0.59714</cx:pt>
          <cx:pt idx="2156">0.60619000000000001</cx:pt>
          <cx:pt idx="2157">0.57033999999999996</cx:pt>
          <cx:pt idx="2158">0.50844</cx:pt>
          <cx:pt idx="2159">0.56033999999999995</cx:pt>
          <cx:pt idx="2160">0.51629999999999998</cx:pt>
          <cx:pt idx="2161">0.49801000000000001</cx:pt>
          <cx:pt idx="2162">0.47003</cx:pt>
          <cx:pt idx="2163">0.44678000000000001</cx:pt>
          <cx:pt idx="2164">0.46853</cx:pt>
          <cx:pt idx="2165">0.52791999999999994</cx:pt>
          <cx:pt idx="2166">0.49330000000000002</cx:pt>
          <cx:pt idx="2167">0.51702999999999999</cx:pt>
          <cx:pt idx="2168">0.52783999999999998</cx:pt>
          <cx:pt idx="2169">0.53515999999999997</cx:pt>
          <cx:pt idx="2170">0.53627999999999998</cx:pt>
          <cx:pt idx="2171">0.58608000000000005</cx:pt>
          <cx:pt idx="2172">0.53454000000000002</cx:pt>
          <cx:pt idx="2173">0.53796999999999995</cx:pt>
          <cx:pt idx="2174">0.63644999999999996</cx:pt>
          <cx:pt idx="2175">0.65373000000000003</cx:pt>
          <cx:pt idx="2176">0.67605999999999999</cx:pt>
          <cx:pt idx="2177">0.66020000000000001</cx:pt>
          <cx:pt idx="2178">0.70691999999999999</cx:pt>
          <cx:pt idx="2179">0.69559000000000004</cx:pt>
          <cx:pt idx="2180">0.70948999999999995</cx:pt>
          <cx:pt idx="2181">0.71316000000000002</cx:pt>
          <cx:pt idx="2182">0.71560000000000001</cx:pt>
          <cx:pt idx="2183">0.71550999999999998</cx:pt>
          <cx:pt idx="2184">0.71389000000000002</cx:pt>
          <cx:pt idx="2185">0.69881000000000004</cx:pt>
          <cx:pt idx="2186">0.68859999999999999</cx:pt>
          <cx:pt idx="2187">0.76210999999999995</cx:pt>
          <cx:pt idx="2188">0.76692000000000005</cx:pt>
          <cx:pt idx="2189">0.77475000000000005</cx:pt>
          <cx:pt idx="2190">0.78339000000000003</cx:pt>
          <cx:pt idx="2191">0.76797000000000004</cx:pt>
          <cx:pt idx="2192">0.78332000000000002</cx:pt>
          <cx:pt idx="2193">0.79557</cx:pt>
          <cx:pt idx="2194">0.80230000000000001</cx:pt>
          <cx:pt idx="2195">0.81598000000000004</cx:pt>
          <cx:pt idx="2196">0.81706999999999996</cx:pt>
          <cx:pt idx="2197">0.80659000000000003</cx:pt>
          <cx:pt idx="2198">0.79708000000000001</cx:pt>
          <cx:pt idx="2199">0.78725000000000001</cx:pt>
          <cx:pt idx="2200">0.77702000000000004</cx:pt>
          <cx:pt idx="2201">0.73426000000000002</cx:pt>
          <cx:pt idx="2202">0.72926000000000002</cx:pt>
          <cx:pt idx="2203">0.72106000000000003</cx:pt>
          <cx:pt idx="2204">0.34093000000000001</cx:pt>
          <cx:pt idx="2205">0.24077000000000001</cx:pt>
          <cx:pt idx="2206">0.33517000000000002</cx:pt>
          <cx:pt idx="2207">0.26984000000000002</cx:pt>
          <cx:pt idx="2208">0.19181999999999999</cx:pt>
          <cx:pt idx="2209">0.16162000000000001</cx:pt>
          <cx:pt idx="2210">0.14452000000000001</cx:pt>
          <cx:pt idx="2211">0.14244999999999999</cx:pt>
          <cx:pt idx="2212">0.045629999999999997</cx:pt>
          <cx:pt idx="2213">0.031829999999999997</cx:pt>
          <cx:pt idx="2214">-1</cx:pt>
          <cx:pt idx="2215">0.53132999999999997</cx:pt>
          <cx:pt idx="2216">0.54918</cx:pt>
          <cx:pt idx="2217">0.55074000000000001</cx:pt>
          <cx:pt idx="2218">0.54898999999999998</cx:pt>
          <cx:pt idx="2219">0.54246000000000005</cx:pt>
          <cx:pt idx="2220">0.56645999999999996</cx:pt>
          <cx:pt idx="2221">0.56594999999999995</cx:pt>
          <cx:pt idx="2222">0.56040999999999996</cx:pt>
          <cx:pt idx="2223">0.55113999999999996</cx:pt>
          <cx:pt idx="2224">0.55108000000000001</cx:pt>
          <cx:pt idx="2225">0.57277999999999996</cx:pt>
          <cx:pt idx="2226">0.56508000000000003</cx:pt>
          <cx:pt idx="2227">0.57188000000000005</cx:pt>
          <cx:pt idx="2228">0.59955999999999998</cx:pt>
          <cx:pt idx="2229">0.57372000000000001</cx:pt>
          <cx:pt idx="2230">0.56730999999999998</cx:pt>
          <cx:pt idx="2231">0.56672</cx:pt>
          <cx:pt idx="2232">0.56679000000000002</cx:pt>
          <cx:pt idx="2233">0.56374999999999997</cx:pt>
          <cx:pt idx="2234">0.55544000000000004</cx:pt>
          <cx:pt idx="2235">0.55601999999999996</cx:pt>
          <cx:pt idx="2236">0.50129999999999997</cx:pt>
          <cx:pt idx="2237">0.53971999999999998</cx:pt>
          <cx:pt idx="2238">0.52305000000000001</cx:pt>
          <cx:pt idx="2239">0.55259999999999998</cx:pt>
          <cx:pt idx="2240">0.59197999999999995</cx:pt>
          <cx:pt idx="2241">0.51988000000000001</cx:pt>
          <cx:pt idx="2242">0.52232000000000001</cx:pt>
          <cx:pt idx="2243">0.51012999999999997</cx:pt>
          <cx:pt idx="2244">0.48535</cx:pt>
          <cx:pt idx="2245">0.47227999999999998</cx:pt>
          <cx:pt idx="2246">0.45254</cx:pt>
          <cx:pt idx="2247">0.47693000000000002</cx:pt>
          <cx:pt idx="2248">0.53569999999999995</cx:pt>
          <cx:pt idx="2249">0.52851999999999999</cx:pt>
          <cx:pt idx="2250">0.49629000000000001</cx:pt>
          <cx:pt idx="2251">0.51666000000000001</cx:pt>
          <cx:pt idx="2252">0.51405000000000001</cx:pt>
          <cx:pt idx="2253">0.56755999999999995</cx:pt>
          <cx:pt idx="2254">0.46837000000000001</cx:pt>
          <cx:pt idx="2255">0.46872000000000003</cx:pt>
          <cx:pt idx="2256">0.44235999999999998</cx:pt>
          <cx:pt idx="2257">0.43852000000000002</cx:pt>
          <cx:pt idx="2258">0.44636999999999999</cx:pt>
          <cx:pt idx="2259">0.41438000000000003</cx:pt>
          <cx:pt idx="2260">0.42706</cx:pt>
          <cx:pt idx="2261">0.46084000000000003</cx:pt>
          <cx:pt idx="2262">0.47532999999999997</cx:pt>
          <cx:pt idx="2263">0.46655999999999997</cx:pt>
          <cx:pt idx="2264">0.45318999999999998</cx:pt>
          <cx:pt idx="2265">0.44796000000000002</cx:pt>
          <cx:pt idx="2266">0.43281999999999998</cx:pt>
          <cx:pt idx="2267">0.40864</cx:pt>
          <cx:pt idx="2268">0.51093999999999995</cx:pt>
          <cx:pt idx="2269">0.41166999999999998</cx:pt>
          <cx:pt idx="2270">0.41219</cx:pt>
          <cx:pt idx="2271">0.45206000000000002</cx:pt>
          <cx:pt idx="2272">0.42026000000000002</cx:pt>
          <cx:pt idx="2273">0.43382999999999999</cx:pt>
          <cx:pt idx="2274">0.42882999999999999</cx:pt>
          <cx:pt idx="2275">0.42692999999999998</cx:pt>
          <cx:pt idx="2276">0.53707000000000005</cx:pt>
          <cx:pt idx="2277">0.50349999999999995</cx:pt>
          <cx:pt idx="2278">0.40107999999999999</cx:pt>
          <cx:pt idx="2279">0.41588000000000003</cx:pt>
          <cx:pt idx="2280">0.37919999999999998</cx:pt>
          <cx:pt idx="2281">0.40087</cx:pt>
          <cx:pt idx="2282">0.41521999999999998</cx:pt>
          <cx:pt idx="2283">0.37251000000000001</cx:pt>
          <cx:pt idx="2284">0.32622000000000001</cx:pt>
          <cx:pt idx="2285">0.25141999999999998</cx:pt>
          <cx:pt idx="2286">0.25197000000000003</cx:pt>
          <cx:pt idx="2287">0.25946999999999998</cx:pt>
          <cx:pt idx="2288">0.18620999999999999</cx:pt>
          <cx:pt idx="2289">0.37705</cx:pt>
          <cx:pt idx="2290">0.36725000000000002</cx:pt>
          <cx:pt idx="2291">0.41758000000000001</cx:pt>
          <cx:pt idx="2292">0.36125000000000002</cx:pt>
          <cx:pt idx="2293">0.34495999999999999</cx:pt>
          <cx:pt idx="2294">0.34961999999999999</cx:pt>
          <cx:pt idx="2295">0.38983000000000001</cx:pt>
          <cx:pt idx="2296">0.36851</cx:pt>
          <cx:pt idx="2297">0.32719999999999999</cx:pt>
          <cx:pt idx="2298">0.33929999999999999</cx:pt>
          <cx:pt idx="2299">0.41150999999999999</cx:pt>
          <cx:pt idx="2300">0.17973</cx:pt>
          <cx:pt idx="2301">0.18587000000000001</cx:pt>
          <cx:pt idx="2302">0.19406999999999999</cx:pt>
          <cx:pt idx="2303">0.19464999999999999</cx:pt>
          <cx:pt idx="2304">0.15590999999999999</cx:pt>
          <cx:pt idx="2305">0.19972999999999999</cx:pt>
          <cx:pt idx="2306">0.17705000000000001</cx:pt>
          <cx:pt idx="2307">0.15057000000000001</cx:pt>
          <cx:pt idx="2308">0.17407</cx:pt>
          <cx:pt idx="2309">0.20233999999999999</cx:pt>
          <cx:pt idx="2310">0.17918000000000001</cx:pt>
          <cx:pt idx="2311">0.19217000000000001</cx:pt>
          <cx:pt idx="2312">0.19855999999999999</cx:pt>
          <cx:pt idx="2313">0.19742000000000001</cx:pt>
          <cx:pt idx="2314">0.14645</cx:pt>
          <cx:pt idx="2315">0.14296</cx:pt>
          <cx:pt idx="2316">0.13381000000000001</cx:pt>
          <cx:pt idx="2317">0.14549000000000001</cx:pt>
          <cx:pt idx="2318">0.15078</cx:pt>
          <cx:pt idx="2319">0.034450000000000001</cx:pt>
          <cx:pt idx="2320">0.03065</cx:pt>
          <cx:pt idx="2321">0.024320000000000001</cx:pt>
          <cx:pt idx="2322">0.025909999999999999</cx:pt>
          <cx:pt idx="2323">-1</cx:pt>
          <cx:pt idx="2324">0.51356999999999997</cx:pt>
          <cx:pt idx="2325">0.52151999999999998</cx:pt>
          <cx:pt idx="2326">0.53861999999999999</cx:pt>
          <cx:pt idx="2327">0.54083999999999999</cx:pt>
          <cx:pt idx="2328">0.54168000000000005</cx:pt>
          <cx:pt idx="2329">0.55301999999999996</cx:pt>
          <cx:pt idx="2330">0.55147000000000002</cx:pt>
          <cx:pt idx="2331">0.55210000000000004</cx:pt>
          <cx:pt idx="2332">0.55186000000000002</cx:pt>
          <cx:pt idx="2333">0.55710999999999999</cx:pt>
          <cx:pt idx="2334">0.55135999999999996</cx:pt>
          <cx:pt idx="2335">0.54557</cx:pt>
          <cx:pt idx="2336">0.49606</cx:pt>
          <cx:pt idx="2337">0.54164999999999996</cx:pt>
          <cx:pt idx="2338">0.56269999999999998</cx:pt>
          <cx:pt idx="2339">0.55032999999999999</cx:pt>
          <cx:pt idx="2340">0.47471999999999998</cx:pt>
          <cx:pt idx="2341">0.47236</cx:pt>
          <cx:pt idx="2342">0.47444999999999998</cx:pt>
          <cx:pt idx="2343">0.47460999999999998</cx:pt>
          <cx:pt idx="2344">0.48324</cx:pt>
          <cx:pt idx="2345">0.49684</cx:pt>
          <cx:pt idx="2346">0.49773000000000001</cx:pt>
          <cx:pt idx="2347">0.47045999999999999</cx:pt>
          <cx:pt idx="2348">0.47570000000000001</cx:pt>
          <cx:pt idx="2349">0.47148000000000001</cx:pt>
          <cx:pt idx="2350">0.49020999999999998</cx:pt>
          <cx:pt idx="2351">0.51844000000000001</cx:pt>
          <cx:pt idx="2352">0.50683</cx:pt>
          <cx:pt idx="2353">0.52886999999999995</cx:pt>
          <cx:pt idx="2354">0.57509999999999994</cx:pt>
          <cx:pt idx="2355">0.54290000000000005</cx:pt>
          <cx:pt idx="2356">0.53688000000000002</cx:pt>
          <cx:pt idx="2357">0.52895999999999999</cx:pt>
          <cx:pt idx="2358">0.49425999999999998</cx:pt>
          <cx:pt idx="2359">0.51373000000000002</cx:pt>
          <cx:pt idx="2360">0.49590000000000001</cx:pt>
          <cx:pt idx="2361">0.53015000000000001</cx:pt>
          <cx:pt idx="2362">0.54100000000000004</cx:pt>
          <cx:pt idx="2363">0.58508000000000004</cx:pt>
          <cx:pt idx="2364">0.56598000000000004</cx:pt>
          <cx:pt idx="2365">0.56574999999999998</cx:pt>
          <cx:pt idx="2366">0.57667999999999997</cx:pt>
          <cx:pt idx="2367">0.54664000000000001</cx:pt>
          <cx:pt idx="2368">0.52036000000000004</cx:pt>
          <cx:pt idx="2369">0.49764999999999998</cx:pt>
          <cx:pt idx="2370">0.51902999999999999</cx:pt>
          <cx:pt idx="2371">0.55667</cx:pt>
          <cx:pt idx="2372">0.55569999999999997</cx:pt>
          <cx:pt idx="2373">0.38863999999999999</cx:pt>
          <cx:pt idx="2374">0.40432000000000001</cx:pt>
          <cx:pt idx="2375">0.34329999999999999</cx:pt>
          <cx:pt idx="2376">0.31553999999999999</cx:pt>
          <cx:pt idx="2377">0.27567999999999998</cx:pt>
          <cx:pt idx="2378">0.24237</cx:pt>
          <cx:pt idx="2379">0.28626000000000001</cx:pt>
          <cx:pt idx="2380">0.27060000000000001</cx:pt>
          <cx:pt idx="2381">0.29426000000000002</cx:pt>
          <cx:pt idx="2382">0.35620000000000002</cx:pt>
          <cx:pt idx="2383">0.38612000000000002</cx:pt>
          <cx:pt idx="2384">0.27633999999999997</cx:pt>
          <cx:pt idx="2385">0.2218</cx:pt>
          <cx:pt idx="2386">0.25214999999999999</cx:pt>
          <cx:pt idx="2387">0.20846000000000001</cx:pt>
          <cx:pt idx="2388">0.18038999999999999</cx:pt>
          <cx:pt idx="2389">0.17774000000000001</cx:pt>
          <cx:pt idx="2390">0.20216000000000001</cx:pt>
          <cx:pt idx="2391">0.21951000000000001</cx:pt>
          <cx:pt idx="2392">0.18931999999999999</cx:pt>
          <cx:pt idx="2393">0.22595000000000001</cx:pt>
          <cx:pt idx="2394">0.24773000000000001</cx:pt>
          <cx:pt idx="2395">0.23573</cx:pt>
          <cx:pt idx="2396">0.22409000000000001</cx:pt>
          <cx:pt idx="2397">0.20322000000000001</cx:pt>
          <cx:pt idx="2398">0.21665999999999999</cx:pt>
          <cx:pt idx="2399">0.21107000000000001</cx:pt>
          <cx:pt idx="2400">0.21149999999999999</cx:pt>
          <cx:pt idx="2401">0.15712999999999999</cx:pt>
          <cx:pt idx="2402">0.14312</cx:pt>
          <cx:pt idx="2403">0.14141000000000001</cx:pt>
          <cx:pt idx="2404">0.15756999999999999</cx:pt>
          <cx:pt idx="2405">0.14860000000000001</cx:pt>
          <cx:pt idx="2406">0.16725999999999999</cx:pt>
          <cx:pt idx="2407">0.17055000000000001</cx:pt>
          <cx:pt idx="2408">0.15573999999999999</cx:pt>
          <cx:pt idx="2409">0.14871999999999999</cx:pt>
          <cx:pt idx="2410">0.15634999999999999</cx:pt>
          <cx:pt idx="2411">0.16569999999999999</cx:pt>
          <cx:pt idx="2412">0.17629</cx:pt>
          <cx:pt idx="2413">0.19353000000000001</cx:pt>
          <cx:pt idx="2414">0.17157</cx:pt>
          <cx:pt idx="2415">0.18043000000000001</cx:pt>
          <cx:pt idx="2416">0.18672</cx:pt>
          <cx:pt idx="2417">0.18695000000000001</cx:pt>
          <cx:pt idx="2418">0.20161000000000001</cx:pt>
          <cx:pt idx="2419">0.20530000000000001</cx:pt>
          <cx:pt idx="2420">0.1666</cx:pt>
          <cx:pt idx="2421">0.13689999999999999</cx:pt>
          <cx:pt idx="2422">0.1391</cx:pt>
          <cx:pt idx="2423">0.1613</cx:pt>
          <cx:pt idx="2424">0.18114</cx:pt>
          <cx:pt idx="2425">0.24368999999999999</cx:pt>
          <cx:pt idx="2426">0.19864000000000001</cx:pt>
          <cx:pt idx="2427">0.21301999999999999</cx:pt>
          <cx:pt idx="2428">0.2132</cx:pt>
          <cx:pt idx="2429">0.22905</cx:pt>
          <cx:pt idx="2430">0.23358999999999999</cx:pt>
          <cx:pt idx="2431">-1</cx:pt>
          <cx:pt idx="2432">0.51568000000000003</cx:pt>
          <cx:pt idx="2433">0.52532000000000001</cx:pt>
          <cx:pt idx="2434">0.52925999999999995</cx:pt>
          <cx:pt idx="2435">0.52856999999999998</cx:pt>
          <cx:pt idx="2436">0.53424000000000005</cx:pt>
          <cx:pt idx="2437">0.55186999999999997</cx:pt>
          <cx:pt idx="2438">0.54788000000000003</cx:pt>
          <cx:pt idx="2439">0.54798999999999998</cx:pt>
          <cx:pt idx="2440">0.54840999999999995</cx:pt>
          <cx:pt idx="2441">0.53602000000000005</cx:pt>
          <cx:pt idx="2442">0.53474999999999995</cx:pt>
          <cx:pt idx="2443">0.50924000000000003</cx:pt>
          <cx:pt idx="2444">0.47665000000000002</cx:pt>
          <cx:pt idx="2445">0.51536000000000004</cx:pt>
          <cx:pt idx="2446">0.52470000000000006</cx:pt>
          <cx:pt idx="2447">0.53576999999999997</cx:pt>
          <cx:pt idx="2448">0.49462</cx:pt>
          <cx:pt idx="2449">0.46627999999999997</cx:pt>
          <cx:pt idx="2450">0.46908</cx:pt>
          <cx:pt idx="2451">0.48615000000000003</cx:pt>
          <cx:pt idx="2452">0.47858000000000001</cx:pt>
          <cx:pt idx="2453">0.47893999999999998</cx:pt>
          <cx:pt idx="2454">0.46799000000000002</cx:pt>
          <cx:pt idx="2455">0.47471999999999998</cx:pt>
          <cx:pt idx="2456">0.47760999999999998</cx:pt>
          <cx:pt idx="2457">0.48798000000000002</cx:pt>
          <cx:pt idx="2458">0.52334000000000003</cx:pt>
          <cx:pt idx="2459">0.53203</cx:pt>
          <cx:pt idx="2460">0.5252</cx:pt>
          <cx:pt idx="2461">0.51704000000000006</cx:pt>
          <cx:pt idx="2462">0.53771999999999998</cx:pt>
          <cx:pt idx="2463">0.54078000000000004</cx:pt>
          <cx:pt idx="2464">0.54351000000000005</cx:pt>
          <cx:pt idx="2465">0.53937999999999997</cx:pt>
          <cx:pt idx="2466">0.54056999999999999</cx:pt>
          <cx:pt idx="2467">0.5474</cx:pt>
          <cx:pt idx="2468">0.43168000000000001</cx:pt>
          <cx:pt idx="2469">0.41846</cx:pt>
          <cx:pt idx="2470">0.42018</cx:pt>
          <cx:pt idx="2471">0.35837999999999998</cx:pt>
          <cx:pt idx="2472">0.35000999999999999</cx:pt>
          <cx:pt idx="2473">0.35660999999999998</cx:pt>
          <cx:pt idx="2474">0.34677000000000002</cx:pt>
          <cx:pt idx="2475">0.34820000000000001</cx:pt>
          <cx:pt idx="2476">0.34298000000000001</cx:pt>
          <cx:pt idx="2477">0.34327000000000002</cx:pt>
          <cx:pt idx="2478">0.32575999999999999</cx:pt>
          <cx:pt idx="2479">0.25605</cx:pt>
          <cx:pt idx="2480">0.27909</cx:pt>
          <cx:pt idx="2481">0.27672999999999998</cx:pt>
          <cx:pt idx="2482">0.28322999999999998</cx:pt>
          <cx:pt idx="2483">0.29187000000000002</cx:pt>
          <cx:pt idx="2484">0.29413</cx:pt>
          <cx:pt idx="2485">0.29374</cx:pt>
          <cx:pt idx="2486">0.33307999999999999</cx:pt>
          <cx:pt idx="2487">0.37724000000000002</cx:pt>
          <cx:pt idx="2488">0.33282</cx:pt>
          <cx:pt idx="2489">0.49462</cx:pt>
          <cx:pt idx="2490">0.32317000000000001</cx:pt>
          <cx:pt idx="2491">0.39768999999999999</cx:pt>
          <cx:pt idx="2492">0.36060999999999999</cx:pt>
          <cx:pt idx="2493">0.34028000000000003</cx:pt>
          <cx:pt idx="2494">0.29693999999999998</cx:pt>
          <cx:pt idx="2495">0.31539</cx:pt>
          <cx:pt idx="2496">0.31874999999999998</cx:pt>
          <cx:pt idx="2497">0.32584999999999997</cx:pt>
          <cx:pt idx="2498">0.36687999999999998</cx:pt>
          <cx:pt idx="2499">0.2339</cx:pt>
          <cx:pt idx="2500">0.28537000000000001</cx:pt>
          <cx:pt idx="2501">0.23846999999999999</cx:pt>
          <cx:pt idx="2502">0.23141</cx:pt>
          <cx:pt idx="2503">0.21989</cx:pt>
          <cx:pt idx="2504">0.23082</cx:pt>
          <cx:pt idx="2505">0.14721000000000001</cx:pt>
          <cx:pt idx="2506">0.15448000000000001</cx:pt>
          <cx:pt idx="2507">0.15886</cx:pt>
          <cx:pt idx="2508">0.14732000000000001</cx:pt>
          <cx:pt idx="2509">0.19419</cx:pt>
          <cx:pt idx="2510">0.13255</cx:pt>
          <cx:pt idx="2511">0.097299999999999998</cx:pt>
          <cx:pt idx="2512">0.19167999999999999</cx:pt>
          <cx:pt idx="2513">-1</cx:pt>
          <cx:pt idx="2514">0.51709000000000005</cx:pt>
          <cx:pt idx="2515">0.53637999999999997</cx:pt>
          <cx:pt idx="2516">0.51419000000000004</cx:pt>
          <cx:pt idx="2517">0.53195000000000003</cx:pt>
          <cx:pt idx="2518">0.55386999999999997</cx:pt>
          <cx:pt idx="2519">0.56291000000000002</cx:pt>
          <cx:pt idx="2520">0.56664999999999999</cx:pt>
          <cx:pt idx="2521">0.56791999999999998</cx:pt>
          <cx:pt idx="2522">0.56842999999999999</cx:pt>
          <cx:pt idx="2523">0.56293000000000004</cx:pt>
          <cx:pt idx="2524">0.56598000000000004</cx:pt>
          <cx:pt idx="2525">0.59426999999999996</cx:pt>
          <cx:pt idx="2526">0.59630000000000005</cx:pt>
          <cx:pt idx="2527">0.60433000000000003</cx:pt>
          <cx:pt idx="2528">0.60407</cx:pt>
          <cx:pt idx="2529">0.60390999999999995</cx:pt>
          <cx:pt idx="2530">0.58223999999999998</cx:pt>
          <cx:pt idx="2531">0.58772999999999997</cx:pt>
          <cx:pt idx="2532">0.58043999999999996</cx:pt>
          <cx:pt idx="2533">0.57833999999999997</cx:pt>
          <cx:pt idx="2534">0.59828999999999999</cx:pt>
          <cx:pt idx="2535">0.59338999999999997</cx:pt>
          <cx:pt idx="2536">0.58087999999999995</cx:pt>
          <cx:pt idx="2537">0.57801999999999998</cx:pt>
          <cx:pt idx="2538">0.57094999999999996</cx:pt>
          <cx:pt idx="2539">0.57371000000000005</cx:pt>
          <cx:pt idx="2540">0.58113999999999999</cx:pt>
          <cx:pt idx="2541">0.58538999999999997</cx:pt>
          <cx:pt idx="2542">0.61248000000000002</cx:pt>
          <cx:pt idx="2543">0.55598999999999998</cx:pt>
          <cx:pt idx="2544">0.56747000000000003</cx:pt>
          <cx:pt idx="2545">0.62521000000000004</cx:pt>
          <cx:pt idx="2546">0.63719000000000003</cx:pt>
          <cx:pt idx="2547">0.61663999999999997</cx:pt>
          <cx:pt idx="2548">0.62692000000000003</cx:pt>
          <cx:pt idx="2549">0.62241000000000002</cx:pt>
          <cx:pt idx="2550">0.61155000000000004</cx:pt>
          <cx:pt idx="2551">0.62619000000000002</cx:pt>
          <cx:pt idx="2552">0.62727999999999995</cx:pt>
          <cx:pt idx="2553">0.63234999999999997</cx:pt>
          <cx:pt idx="2554">0.60897999999999997</cx:pt>
          <cx:pt idx="2555">0.60224</cx:pt>
          <cx:pt idx="2556">0.57898000000000005</cx:pt>
          <cx:pt idx="2557">0.57530999999999999</cx:pt>
          <cx:pt idx="2558">0.56123000000000001</cx:pt>
          <cx:pt idx="2559">0.55674000000000001</cx:pt>
          <cx:pt idx="2560">0.55637000000000003</cx:pt>
          <cx:pt idx="2561">0.55086000000000002</cx:pt>
          <cx:pt idx="2562">0.55613000000000001</cx:pt>
          <cx:pt idx="2563">0.54740999999999995</cx:pt>
          <cx:pt idx="2564">0.52485999999999999</cx:pt>
          <cx:pt idx="2565">0.52427000000000001</cx:pt>
          <cx:pt idx="2566">0.53520000000000001</cx:pt>
          <cx:pt idx="2567">0.53447999999999996</cx:pt>
          <cx:pt idx="2568">0.53715000000000002</cx:pt>
          <cx:pt idx="2569">0.5383</cx:pt>
          <cx:pt idx="2570">0.53756000000000004</cx:pt>
          <cx:pt idx="2571">0.54044000000000003</cx:pt>
          <cx:pt idx="2572">0.57672000000000001</cx:pt>
          <cx:pt idx="2573">0.54605000000000004</cx:pt>
          <cx:pt idx="2574">0.63959999999999995</cx:pt>
          <cx:pt idx="2575">0.61804999999999999</cx:pt>
          <cx:pt idx="2576">0.59830000000000005</cx:pt>
          <cx:pt idx="2577">0.59970000000000001</cx:pt>
          <cx:pt idx="2578">0.58694999999999997</cx:pt>
          <cx:pt idx="2579">0.59453999999999996</cx:pt>
          <cx:pt idx="2580">0.60540000000000005</cx:pt>
          <cx:pt idx="2581">0.61655000000000004</cx:pt>
          <cx:pt idx="2582">0.63878999999999997</cx:pt>
          <cx:pt idx="2583">0.58265999999999996</cx:pt>
          <cx:pt idx="2584">0.56918000000000002</cx:pt>
          <cx:pt idx="2585">0.65437000000000001</cx:pt>
          <cx:pt idx="2586">0.67584</cx:pt>
          <cx:pt idx="2587">0.69001000000000001</cx:pt>
          <cx:pt idx="2588">0.69533</cx:pt>
          <cx:pt idx="2589">0.74517</cx:pt>
          <cx:pt idx="2590">0.74443999999999999</cx:pt>
          <cx:pt idx="2591">0.74724000000000002</cx:pt>
          <cx:pt idx="2592">0.66247999999999996</cx:pt>
          <cx:pt idx="2593">0.64819000000000004</cx:pt>
          <cx:pt idx="2594">0.59862000000000004</cx:pt>
          <cx:pt idx="2595">0.58736999999999995</cx:pt>
          <cx:pt idx="2596">0.59570999999999996</cx:pt>
          <cx:pt idx="2597">0.58650999999999998</cx:pt>
          <cx:pt idx="2598">0.58633000000000002</cx:pt>
          <cx:pt idx="2599">0.58596000000000004</cx:pt>
          <cx:pt idx="2600">0.61224000000000001</cx:pt>
          <cx:pt idx="2601">0.61151999999999995</cx:pt>
          <cx:pt idx="2602">0.58299000000000001</cx:pt>
          <cx:pt idx="2603">0.53476999999999997</cx:pt>
          <cx:pt idx="2604">0.54025999999999996</cx:pt>
          <cx:pt idx="2605">0.57032000000000005</cx:pt>
          <cx:pt idx="2606">0.57865999999999995</cx:pt>
          <cx:pt idx="2607">0.60485</cx:pt>
          <cx:pt idx="2608">0.59547000000000005</cx:pt>
          <cx:pt idx="2609">0.66496</cx:pt>
          <cx:pt idx="2610">0.69684999999999997</cx:pt>
          <cx:pt idx="2611">0.74921000000000004</cx:pt>
          <cx:pt idx="2612">0.68432000000000004</cx:pt>
          <cx:pt idx="2613">0.71543999999999996</cx:pt>
          <cx:pt idx="2614">0.68776999999999999</cx:pt>
          <cx:pt idx="2615">0.76397999999999999</cx:pt>
          <cx:pt idx="2616">0.72314999999999996</cx:pt>
          <cx:pt idx="2617">0.71269000000000005</cx:pt>
          <cx:pt idx="2618">0.69033</cx:pt>
          <cx:pt idx="2619">0.77337999999999996</cx:pt>
          <cx:pt idx="2620">0.66398999999999997</cx:pt>
          <cx:pt idx="2621">0.81564999999999999</cx:pt>
          <cx:pt idx="2622">0.83126999999999995</cx:pt>
          <cx:pt idx="2623">0.89646000000000003</cx:pt>
          <cx:pt idx="2624">0.88724000000000003</cx:pt>
          <cx:pt idx="2625">0.89054</cx:pt>
          <cx:pt idx="2626">0.88978999999999997</cx:pt>
          <cx:pt idx="2627">0.90076999999999996</cx:pt>
          <cx:pt idx="2628">0.90971999999999997</cx:pt>
          <cx:pt idx="2629">0.91274</cx:pt>
          <cx:pt idx="2630">0.92181000000000002</cx:pt>
          <cx:pt idx="2631">0.92949999999999999</cx:pt>
          <cx:pt idx="2632">0.93281999999999998</cx:pt>
          <cx:pt idx="2633">0.94886999999999999</cx:pt>
          <cx:pt idx="2634">0.92442999999999997</cx:pt>
          <cx:pt idx="2635">0.84913000000000005</cx:pt>
          <cx:pt idx="2636">0.92969000000000002</cx:pt>
          <cx:pt idx="2637">0.85702999999999996</cx:pt>
          <cx:pt idx="2638">0.78839999999999999</cx:pt>
          <cx:pt idx="2639">0.83011000000000001</cx:pt>
          <cx:pt idx="2640">0.80928999999999995</cx:pt>
          <cx:pt idx="2641">0.78634000000000004</cx:pt>
          <cx:pt idx="2642">0.77554000000000001</cx:pt>
          <cx:pt idx="2643">0.80503999999999998</cx:pt>
          <cx:pt idx="2644">0.80037999999999998</cx:pt>
          <cx:pt idx="2645">0.79920999999999998</cx:pt>
          <cx:pt idx="2646">0.79744999999999999</cx:pt>
          <cx:pt idx="2647">0.79739000000000004</cx:pt>
          <cx:pt idx="2648">0.76790000000000003</cx:pt>
          <cx:pt idx="2649">0.73814000000000002</cx:pt>
          <cx:pt idx="2650">0.69460999999999995</cx:pt>
          <cx:pt idx="2651">0.66195999999999999</cx:pt>
          <cx:pt idx="2652">0.57384999999999997</cx:pt>
          <cx:pt idx="2653">0.70299</cx:pt>
          <cx:pt idx="2654">0.72006999999999999</cx:pt>
          <cx:pt idx="2655">0.59723000000000004</cx:pt>
          <cx:pt idx="2656">0.77581999999999995</cx:pt>
          <cx:pt idx="2657">0.78788999999999998</cx:pt>
          <cx:pt idx="2658">0.78991</cx:pt>
          <cx:pt idx="2659">0.44925999999999999</cx:pt>
          <cx:pt idx="2660">0.46578000000000003</cx:pt>
          <cx:pt idx="2661">0.29372999999999999</cx:pt>
          <cx:pt idx="2662">0.69535999999999998</cx:pt>
          <cx:pt idx="2663">0.69916</cx:pt>
          <cx:pt idx="2664">0.58043</cx:pt>
          <cx:pt idx="2665">0.40976000000000001</cx:pt>
          <cx:pt idx="2666">0.38723000000000002</cx:pt>
          <cx:pt idx="2667">0.37724000000000002</cx:pt>
          <cx:pt idx="2668">0.37658999999999998</cx:pt>
          <cx:pt idx="2669">-1</cx:pt>
          <cx:pt idx="2670">0.48476000000000002</cx:pt>
          <cx:pt idx="2671">0.49781999999999998</cx:pt>
          <cx:pt idx="2672">0.50078</cx:pt>
          <cx:pt idx="2673">0.47553000000000001</cx:pt>
          <cx:pt idx="2674">0.47876000000000002</cx:pt>
          <cx:pt idx="2675">0.46729999999999999</cx:pt>
          <cx:pt idx="2676">0.46321000000000001</cx:pt>
          <cx:pt idx="2677">0.47699999999999998</cx:pt>
          <cx:pt idx="2678">0.44902999999999998</cx:pt>
          <cx:pt idx="2679">0.46415000000000001</cx:pt>
          <cx:pt idx="2680">0.46622000000000002</cx:pt>
          <cx:pt idx="2681">0.47617999999999999</cx:pt>
          <cx:pt idx="2682">0.47517999999999999</cx:pt>
          <cx:pt idx="2683">0.47820000000000001</cx:pt>
          <cx:pt idx="2684">0.46656999999999998</cx:pt>
          <cx:pt idx="2685">0.45662999999999998</cx:pt>
          <cx:pt idx="2686">0.45662999999999998</cx:pt>
          <cx:pt idx="2687">0.45133000000000001</cx:pt>
          <cx:pt idx="2688">0.46903</cx:pt>
          <cx:pt idx="2689">0.49443999999999999</cx:pt>
          <cx:pt idx="2690">0.48980000000000001</cx:pt>
          <cx:pt idx="2691">0.45868999999999999</cx:pt>
          <cx:pt idx="2692">0.43726999999999999</cx:pt>
          <cx:pt idx="2693">0.45837</cx:pt>
          <cx:pt idx="2694">0.53747999999999996</cx:pt>
          <cx:pt idx="2695">0.50268999999999997</cx:pt>
          <cx:pt idx="2696">0.50792000000000004</cx:pt>
          <cx:pt idx="2697">0.52924000000000004</cx:pt>
          <cx:pt idx="2698">0.52712000000000003</cx:pt>
          <cx:pt idx="2699">0.57464000000000004</cx:pt>
          <cx:pt idx="2700">0.57160999999999995</cx:pt>
          <cx:pt idx="2701">0.65991999999999995</cx:pt>
          <cx:pt idx="2702">0.68076999999999999</cx:pt>
          <cx:pt idx="2703">0.68842000000000003</cx:pt>
          <cx:pt idx="2704">0.71284000000000003</cx:pt>
          <cx:pt idx="2705">0.7117</cx:pt>
          <cx:pt idx="2706">0.72897000000000001</cx:pt>
          <cx:pt idx="2707">0.71338000000000001</cx:pt>
          <cx:pt idx="2708">0.70799999999999996</cx:pt>
          <cx:pt idx="2709">0.72406000000000004</cx:pt>
          <cx:pt idx="2710">0.72496000000000005</cx:pt>
          <cx:pt idx="2711">0.73196000000000006</cx:pt>
          <cx:pt idx="2712">0.73087999999999997</cx:pt>
          <cx:pt idx="2713">0.71553</cx:pt>
          <cx:pt idx="2714">0.70964000000000005</cx:pt>
          <cx:pt idx="2715">0.69667000000000001</cx:pt>
          <cx:pt idx="2716">0.70662999999999998</cx:pt>
          <cx:pt idx="2717">0.70262000000000002</cx:pt>
          <cx:pt idx="2718">0.69843</cx:pt>
          <cx:pt idx="2719">0.72750000000000004</cx:pt>
          <cx:pt idx="2720">0.72136999999999996</cx:pt>
          <cx:pt idx="2721">0.73282999999999998</cx:pt>
          <cx:pt idx="2722">0.74131000000000002</cx:pt>
          <cx:pt idx="2723">0.68069999999999997</cx:pt>
          <cx:pt idx="2724">0.72023000000000004</cx:pt>
          <cx:pt idx="2725">0.72221999999999997</cx:pt>
          <cx:pt idx="2726">0.70726</cx:pt>
          <cx:pt idx="2727">0.72077000000000002</cx:pt>
          <cx:pt idx="2728">0.71974000000000005</cx:pt>
          <cx:pt idx="2729">0.71977999999999998</cx:pt>
          <cx:pt idx="2730">0.69655999999999996</cx:pt>
          <cx:pt idx="2731">0.70711000000000002</cx:pt>
          <cx:pt idx="2732">0.74092999999999998</cx:pt>
          <cx:pt idx="2733">0.77625999999999995</cx:pt>
          <cx:pt idx="2734">0.71575</cx:pt>
          <cx:pt idx="2735">0.72575000000000001</cx:pt>
          <cx:pt idx="2736">0.76697000000000004</cx:pt>
          <cx:pt idx="2737">0.72746999999999995</cx:pt>
          <cx:pt idx="2738">0.74345000000000006</cx:pt>
          <cx:pt idx="2739">0.73409999999999997</cx:pt>
          <cx:pt idx="2740">0.73395999999999995</cx:pt>
          <cx:pt idx="2741">0.76500000000000001</cx:pt>
          <cx:pt idx="2742">0.76834999999999998</cx:pt>
          <cx:pt idx="2743">0.82271000000000005</cx:pt>
          <cx:pt idx="2744">0.81394</cx:pt>
          <cx:pt idx="2745">0.84728999999999999</cx:pt>
          <cx:pt idx="2746">0.81481999999999999</cx:pt>
          <cx:pt idx="2747">0.82155</cx:pt>
          <cx:pt idx="2748">0.79920999999999998</cx:pt>
          <cx:pt idx="2749">0.79556000000000004</cx:pt>
          <cx:pt idx="2750">0.77107999999999999</cx:pt>
          <cx:pt idx="2751">0.79212000000000005</cx:pt>
          <cx:pt idx="2752">0.76727999999999996</cx:pt>
          <cx:pt idx="2753">0.78149999999999997</cx:pt>
          <cx:pt idx="2754">0.76580000000000004</cx:pt>
          <cx:pt idx="2755">0.80222000000000004</cx:pt>
          <cx:pt idx="2756">0.83182</cx:pt>
          <cx:pt idx="2757">0.81869000000000003</cx:pt>
          <cx:pt idx="2758">0.77227999999999997</cx:pt>
          <cx:pt idx="2759">0.84272000000000002</cx:pt>
          <cx:pt idx="2760">0.84494000000000002</cx:pt>
          <cx:pt idx="2761">0.85255999999999998</cx:pt>
          <cx:pt idx="2762">0.86916000000000004</cx:pt>
          <cx:pt idx="2763">0.52534000000000003</cx:pt>
          <cx:pt idx="2764">0.52588000000000001</cx:pt>
          <cx:pt idx="2765">0.52934999999999999</cx:pt>
          <cx:pt idx="2766">0.53222999999999998</cx:pt>
          <cx:pt idx="2767">0.53785000000000005</cx:pt>
          <cx:pt idx="2768">0.54074999999999995</cx:pt>
          <cx:pt idx="2769">0.51671999999999996</cx:pt>
          <cx:pt idx="2770">0.54229000000000005</cx:pt>
          <cx:pt idx="2771">0.49797000000000002</cx:pt>
          <cx:pt idx="2772">0.52991999999999995</cx:pt>
          <cx:pt idx="2773">0.53725000000000001</cx:pt>
          <cx:pt idx="2774">0.53481999999999996</cx:pt>
          <cx:pt idx="2775">0.54317000000000004</cx:pt>
          <cx:pt idx="2776">0.53885000000000005</cx:pt>
          <cx:pt idx="2777">0.50236000000000003</cx:pt>
          <cx:pt idx="2778">0.50777000000000005</cx:pt>
          <cx:pt idx="2779">0.54244999999999999</cx:pt>
          <cx:pt idx="2780">0.53500000000000003</cx:pt>
          <cx:pt idx="2781">0.53027999999999997</cx:pt>
          <cx:pt idx="2782">0.49734</cx:pt>
          <cx:pt idx="2783">0.49308999999999997</cx:pt>
          <cx:pt idx="2784">0.49410999999999999</cx:pt>
          <cx:pt idx="2785">0.48021000000000003</cx:pt>
          <cx:pt idx="2786">0.48061999999999999</cx:pt>
          <cx:pt idx="2787">0.47661999999999999</cx:pt>
          <cx:pt idx="2788">0.47421000000000002</cx:pt>
          <cx:pt idx="2789">0.46879999999999999</cx:pt>
          <cx:pt idx="2790">0.46740999999999999</cx:pt>
          <cx:pt idx="2791">0.45817999999999998</cx:pt>
          <cx:pt idx="2792">0.46051999999999998</cx:pt>
          <cx:pt idx="2793">0.43963999999999998</cx:pt>
          <cx:pt idx="2794">0.47455999999999998</cx:pt>
          <cx:pt idx="2795">0.48481999999999997</cx:pt>
          <cx:pt idx="2796">0.46035999999999999</cx:pt>
          <cx:pt idx="2797">0.34515000000000001</cx:pt>
          <cx:pt idx="2798">0.34673999999999999</cx:pt>
          <cx:pt idx="2799">0.35097</cx:pt>
          <cx:pt idx="2800">0.34316000000000002</cx:pt>
          <cx:pt idx="2801">0.32727000000000001</cx:pt>
          <cx:pt idx="2802">0.37095</cx:pt>
          <cx:pt idx="2803">0.37758999999999998</cx:pt>
          <cx:pt idx="2804">0.31939000000000001</cx:pt>
          <cx:pt idx="2805">0.36529</cx:pt>
          <cx:pt idx="2806">0.34728999999999999</cx:pt>
          <cx:pt idx="2807">0.34673999999999999</cx:pt>
          <cx:pt idx="2808">0.35676000000000002</cx:pt>
          <cx:pt idx="2809">0.39235999999999999</cx:pt>
          <cx:pt idx="2810">0.38468000000000002</cx:pt>
          <cx:pt idx="2811">0.37352000000000002</cx:pt>
          <cx:pt idx="2812">0.3518</cx:pt>
          <cx:pt idx="2813">0.37393999999999999</cx:pt>
          <cx:pt idx="2814">0.37709999999999999</cx:pt>
          <cx:pt idx="2815">0.35654999999999998</cx:pt>
          <cx:pt idx="2816">0.36869000000000002</cx:pt>
          <cx:pt idx="2817">0.41219</cx:pt>
          <cx:pt idx="2818">0.33459</cx:pt>
          <cx:pt idx="2819">0.31885999999999998</cx:pt>
          <cx:pt idx="2820">0.32662999999999998</cx:pt>
          <cx:pt idx="2821">0.34072000000000002</cx:pt>
          <cx:pt idx="2822">0.33481</cx:pt>
          <cx:pt idx="2823">0.32057000000000002</cx:pt>
          <cx:pt idx="2824">0.31448999999999999</cx:pt>
          <cx:pt idx="2825">0.3463</cx:pt>
          <cx:pt idx="2826">0.35241</cx:pt>
          <cx:pt idx="2827">0.33899000000000001</cx:pt>
          <cx:pt idx="2828">0.33389000000000002</cx:pt>
          <cx:pt idx="2829">0.35669000000000001</cx:pt>
          <cx:pt idx="2830">0.34787000000000001</cx:pt>
          <cx:pt idx="2831">0.29183999999999999</cx:pt>
          <cx:pt idx="2832">0.28871000000000002</cx:pt>
          <cx:pt idx="2833">0.29536000000000001</cx:pt>
          <cx:pt idx="2834">0.30812</cx:pt>
          <cx:pt idx="2835">0.33294000000000001</cx:pt>
          <cx:pt idx="2836">0.28094000000000002</cx:pt>
          <cx:pt idx="2837">0.25934000000000001</cx:pt>
          <cx:pt idx="2838">0.25828000000000001</cx:pt>
          <cx:pt idx="2839">0.25301000000000001</cx:pt>
          <cx:pt idx="2840">0.25986999999999999</cx:pt>
          <cx:pt idx="2841">0.18057999999999999</cx:pt>
          <cx:pt idx="2842">0.18715000000000001</cx:pt>
          <cx:pt idx="2843">0.18057999999999999</cx:pt>
          <cx:pt idx="2844">0.16184000000000001</cx:pt>
          <cx:pt idx="2845">0.15246000000000001</cx:pt>
          <cx:pt idx="2846">0.11973</cx:pt>
          <cx:pt idx="2847">0.12553</cx:pt>
          <cx:pt idx="2848">0.13119</cx:pt>
          <cx:pt idx="2849">0.12654000000000001</cx:pt>
          <cx:pt idx="2850">0.12316000000000001</cx:pt>
          <cx:pt idx="2851">0.1055</cx:pt>
          <cx:pt idx="2852">-1</cx:pt>
          <cx:pt idx="2853">0.47842000000000001</cx:pt>
          <cx:pt idx="2854">0.47732999999999998</cx:pt>
          <cx:pt idx="2855">0.48976999999999998</cx:pt>
          <cx:pt idx="2856">0.49119000000000002</cx:pt>
          <cx:pt idx="2857">0.47262999999999999</cx:pt>
          <cx:pt idx="2858">0.45554</cx:pt>
          <cx:pt idx="2859">0.45690999999999998</cx:pt>
          <cx:pt idx="2860">0.46498</cx:pt>
          <cx:pt idx="2861">0.46389999999999998</cx:pt>
          <cx:pt idx="2862">0.48139999999999999</cx:pt>
          <cx:pt idx="2863">0.49669999999999997</cx:pt>
          <cx:pt idx="2864">0.53847999999999996</cx:pt>
          <cx:pt idx="2865">0.53425</cx:pt>
          <cx:pt idx="2866">0.53347</cx:pt>
          <cx:pt idx="2867">0.56328</cx:pt>
          <cx:pt idx="2868">0.52041000000000004</cx:pt>
          <cx:pt idx="2869">0.53047999999999995</cx:pt>
          <cx:pt idx="2870">0.52276999999999996</cx:pt>
          <cx:pt idx="2871">0.53185000000000004</cx:pt>
          <cx:pt idx="2872">0.55269999999999997</cx:pt>
          <cx:pt idx="2873">0.56028</cx:pt>
          <cx:pt idx="2874">0.56774000000000002</cx:pt>
          <cx:pt idx="2875">0.55747999999999998</cx:pt>
          <cx:pt idx="2876">0.58187999999999995</cx:pt>
          <cx:pt idx="2877">0.57332000000000005</cx:pt>
          <cx:pt idx="2878">0.58450000000000002</cx:pt>
          <cx:pt idx="2879">0.53532000000000002</cx:pt>
          <cx:pt idx="2880">0.53305999999999998</cx:pt>
          <cx:pt idx="2881">0.51834999999999998</cx:pt>
          <cx:pt idx="2882">0.56201000000000001</cx:pt>
          <cx:pt idx="2883">0.57467999999999997</cx:pt>
          <cx:pt idx="2884">0.56220000000000003</cx:pt>
          <cx:pt idx="2885">0.57847999999999999</cx:pt>
          <cx:pt idx="2886">0.57945999999999998</cx:pt>
          <cx:pt idx="2887">0.59108000000000005</cx:pt>
          <cx:pt idx="2888">0.60284000000000004</cx:pt>
          <cx:pt idx="2889">0.56298000000000004</cx:pt>
          <cx:pt idx="2890">0.58728999999999998</cx:pt>
          <cx:pt idx="2891">0.58092999999999995</cx:pt>
          <cx:pt idx="2892">0.54147999999999996</cx:pt>
          <cx:pt idx="2893">0.55374999999999996</cx:pt>
          <cx:pt idx="2894">0.51160000000000005</cx:pt>
          <cx:pt idx="2895">0.52842999999999996</cx:pt>
          <cx:pt idx="2896">0.52592000000000005</cx:pt>
          <cx:pt idx="2897">0.52854999999999996</cx:pt>
          <cx:pt idx="2898">0.51600999999999997</cx:pt>
          <cx:pt idx="2899">0.51951000000000003</cx:pt>
          <cx:pt idx="2900">0.48381999999999997</cx:pt>
          <cx:pt idx="2901">0.48886000000000002</cx:pt>
          <cx:pt idx="2902">0.51327</cx:pt>
          <cx:pt idx="2903">0.5181</cx:pt>
          <cx:pt idx="2904">0.53734999999999999</cx:pt>
          <cx:pt idx="2905">0.50956000000000001</cx:pt>
          <cx:pt idx="2906">0.50344999999999995</cx:pt>
          <cx:pt idx="2907">0.48876999999999998</cx:pt>
          <cx:pt idx="2908">0.51095000000000002</cx:pt>
          <cx:pt idx="2909">0.55393000000000003</cx:pt>
          <cx:pt idx="2910">0.52183000000000002</cx:pt>
          <cx:pt idx="2911">0.37458999999999998</cx:pt>
          <cx:pt idx="2912">0.38007999999999997</cx:pt>
          <cx:pt idx="2913">0.42492999999999997</cx:pt>
          <cx:pt idx="2914">0.50529999999999997</cx:pt>
          <cx:pt idx="2915">0.51915999999999995</cx:pt>
          <cx:pt idx="2916">0.54590000000000005</cx:pt>
          <cx:pt idx="2917">0.48481999999999997</cx:pt>
          <cx:pt idx="2918">0.45928999999999998</cx:pt>
          <cx:pt idx="2919">0.51100000000000001</cx:pt>
          <cx:pt idx="2920">0.59811000000000003</cx:pt>
          <cx:pt idx="2921">0.58301000000000003</cx:pt>
          <cx:pt idx="2922">0.55633999999999995</cx:pt>
          <cx:pt idx="2923">0.55886999999999998</cx:pt>
          <cx:pt idx="2924">0.56499999999999995</cx:pt>
          <cx:pt idx="2925">0.65863000000000005</cx:pt>
          <cx:pt idx="2926">0.71470999999999996</cx:pt>
          <cx:pt idx="2927">0.75375999999999999</cx:pt>
          <cx:pt idx="2928">0.73707</cx:pt>
          <cx:pt idx="2929">0.76100999999999996</cx:pt>
          <cx:pt idx="2930">0.47249000000000002</cx:pt>
          <cx:pt idx="2931">0.48923</cx:pt>
          <cx:pt idx="2932">0.49212</cx:pt>
          <cx:pt idx="2933">0.44727</cx:pt>
          <cx:pt idx="2934">0.46332000000000001</cx:pt>
          <cx:pt idx="2935">0.45319999999999999</cx:pt>
          <cx:pt idx="2936">0.45350000000000001</cx:pt>
          <cx:pt idx="2937">0.47122000000000003</cx:pt>
          <cx:pt idx="2938">0.47913</cx:pt>
          <cx:pt idx="2939">0.49897999999999998</cx:pt>
          <cx:pt idx="2940">0.48934</cx:pt>
          <cx:pt idx="2941">0.4728</cx:pt>
          <cx:pt idx="2942">0.47095999999999999</cx:pt>
          <cx:pt idx="2943">0.50114999999999998</cx:pt>
          <cx:pt idx="2944">0.49668000000000001</cx:pt>
          <cx:pt idx="2945">0.50382000000000005</cx:pt>
          <cx:pt idx="2946">0.50907000000000002</cx:pt>
          <cx:pt idx="2947">0.51349999999999996</cx:pt>
          <cx:pt idx="2948">0.48455999999999999</cx:pt>
          <cx:pt idx="2949">0.47053</cx:pt>
          <cx:pt idx="2950">0.45407999999999998</cx:pt>
          <cx:pt idx="2951">0.46159</cx:pt>
          <cx:pt idx="2952">0.45023999999999997</cx:pt>
          <cx:pt idx="2953">0.45424999999999999</cx:pt>
          <cx:pt idx="2954">0.47304000000000002</cx:pt>
          <cx:pt idx="2955">0.48520000000000002</cx:pt>
          <cx:pt idx="2956">0.43635000000000002</cx:pt>
          <cx:pt idx="2957">0.40759000000000001</cx:pt>
          <cx:pt idx="2958">0.38031999999999999</cx:pt>
          <cx:pt idx="2959">0.39166000000000001</cx:pt>
          <cx:pt idx="2960">0.39700999999999997</cx:pt>
          <cx:pt idx="2961">0.39133000000000001</cx:pt>
          <cx:pt idx="2962">0.39693000000000001</cx:pt>
          <cx:pt idx="2963">0.40140999999999999</cx:pt>
          <cx:pt idx="2964">0.40431</cx:pt>
          <cx:pt idx="2965">0.41266000000000003</cx:pt>
          <cx:pt idx="2966">0.40444000000000002</cx:pt>
          <cx:pt idx="2967">0.40664</cx:pt>
          <cx:pt idx="2968">0.41565999999999997</cx:pt>
          <cx:pt idx="2969">0.3795</cx:pt>
          <cx:pt idx="2970">0.37084</cx:pt>
          <cx:pt idx="2971">0.40089999999999998</cx:pt>
          <cx:pt idx="2972">0.39132</cx:pt>
          <cx:pt idx="2973">0.37590000000000001</cx:pt>
          <cx:pt idx="2974">0.38185000000000002</cx:pt>
          <cx:pt idx="2975">0.37862000000000001</cx:pt>
          <cx:pt idx="2976">0.37201000000000001</cx:pt>
          <cx:pt idx="2977">0.37075000000000002</cx:pt>
          <cx:pt idx="2978">0.37236000000000002</cx:pt>
          <cx:pt idx="2979">0.37830999999999998</cx:pt>
          <cx:pt idx="2980">0.41604000000000002</cx:pt>
          <cx:pt idx="2981">0.42682999999999999</cx:pt>
          <cx:pt idx="2982">0.41669</cx:pt>
          <cx:pt idx="2983">0.4259</cx:pt>
          <cx:pt idx="2984">0.37403999999999998</cx:pt>
          <cx:pt idx="2985">0.34148000000000001</cx:pt>
          <cx:pt idx="2986">0.33613999999999999</cx:pt>
          <cx:pt idx="2987">0.37919000000000003</cx:pt>
          <cx:pt idx="2988">0.38934000000000002</cx:pt>
          <cx:pt idx="2989">0.36629</cx:pt>
          <cx:pt idx="2990">0.34715000000000001</cx:pt>
          <cx:pt idx="2991">0.28843999999999997</cx:pt>
          <cx:pt idx="2992">0.34131</cx:pt>
          <cx:pt idx="2993">0.25534000000000001</cx:pt>
          <cx:pt idx="2994">0.26279000000000002</cx:pt>
          <cx:pt idx="2995">0.24812000000000001</cx:pt>
          <cx:pt idx="2996">0.23380999999999999</cx:pt>
          <cx:pt idx="2997">0.23322999999999999</cx:pt>
          <cx:pt idx="2998">0.24107000000000001</cx:pt>
          <cx:pt idx="2999">0.22844</cx:pt>
          <cx:pt idx="3000">0.30381000000000002</cx:pt>
          <cx:pt idx="3001">0.32332</cx:pt>
          <cx:pt idx="3002">0.32249</cx:pt>
          <cx:pt idx="3003">0.29892000000000002</cx:pt>
          <cx:pt idx="3004">0.31598999999999999</cx:pt>
          <cx:pt idx="3005">0.26417000000000002</cx:pt>
          <cx:pt idx="3006">0.27067999999999998</cx:pt>
          <cx:pt idx="3007">0.27040999999999998</cx:pt>
          <cx:pt idx="3008">0.28904999999999997</cx:pt>
          <cx:pt idx="3009">0.32175999999999999</cx:pt>
          <cx:pt idx="3010">0.30218</cx:pt>
          <cx:pt idx="3011">0.27199000000000001</cx:pt>
          <cx:pt idx="3012">0.27645999999999998</cx:pt>
          <cx:pt idx="3013">0.27907999999999999</cx:pt>
          <cx:pt idx="3014">0.25256000000000001</cx:pt>
          <cx:pt idx="3015">0.31372</cx:pt>
          <cx:pt idx="3016">0.32052999999999998</cx:pt>
          <cx:pt idx="3017">0.28184999999999999</cx:pt>
          <cx:pt idx="3018">0.27145000000000002</cx:pt>
          <cx:pt idx="3019">0.29274</cx:pt>
          <cx:pt idx="3020">0.25539000000000001</cx:pt>
          <cx:pt idx="3021">0.23676</cx:pt>
          <cx:pt idx="3022">0.23673</cx:pt>
          <cx:pt idx="3023">0.22305</cx:pt>
          <cx:pt idx="3024">0.25451000000000001</cx:pt>
          <cx:pt idx="3025">-1</cx:pt>
          <cx:pt idx="3026">0.53622000000000003</cx:pt>
          <cx:pt idx="3027">0.52854000000000001</cx:pt>
          <cx:pt idx="3028">0.53620999999999996</cx:pt>
          <cx:pt idx="3029">0.52947</cx:pt>
          <cx:pt idx="3030">0.50526000000000004</cx:pt>
          <cx:pt idx="3031">0.47654000000000002</cx:pt>
          <cx:pt idx="3032">0.49340000000000001</cx:pt>
          <cx:pt idx="3033">0.52315999999999996</cx:pt>
          <cx:pt idx="3034">0.48388999999999999</cx:pt>
          <cx:pt idx="3035">0.47610000000000002</cx:pt>
          <cx:pt idx="3036">0.45378000000000002</cx:pt>
          <cx:pt idx="3037">0.47538000000000002</cx:pt>
          <cx:pt idx="3038">0.47128999999999999</cx:pt>
          <cx:pt idx="3039">0.47455999999999998</cx:pt>
          <cx:pt idx="3040">0.49125999999999997</cx:pt>
          <cx:pt idx="3041">0.46068999999999999</cx:pt>
          <cx:pt idx="3042">0.47228999999999999</cx:pt>
          <cx:pt idx="3043">0.44738</cx:pt>
          <cx:pt idx="3044">0.45073999999999997</cx:pt>
          <cx:pt idx="3045">0.44255</cx:pt>
          <cx:pt idx="3046">0.44871</cx:pt>
          <cx:pt idx="3047">0.39672000000000002</cx:pt>
          <cx:pt idx="3048">0.38704</cx:pt>
          <cx:pt idx="3049">0.38429000000000002</cx:pt>
          <cx:pt idx="3050">0.41243000000000002</cx:pt>
          <cx:pt idx="3051">0.39882000000000001</cx:pt>
          <cx:pt idx="3052">0.42247000000000001</cx:pt>
          <cx:pt idx="3053">0.44294</cx:pt>
          <cx:pt idx="3054">0.44596000000000002</cx:pt>
          <cx:pt idx="3055">0.39223000000000002</cx:pt>
          <cx:pt idx="3056">0.37979000000000002</cx:pt>
          <cx:pt idx="3057">0.36849999999999999</cx:pt>
          <cx:pt idx="3058">0.37051000000000001</cx:pt>
          <cx:pt idx="3059">0.39445999999999998</cx:pt>
          <cx:pt idx="3060">0.37753999999999999</cx:pt>
          <cx:pt idx="3061">0.38473000000000002</cx:pt>
          <cx:pt idx="3062">0.36730000000000002</cx:pt>
          <cx:pt idx="3063">0.35511999999999999</cx:pt>
          <cx:pt idx="3064">0.33144000000000001</cx:pt>
          <cx:pt idx="3065">0.31933</cx:pt>
          <cx:pt idx="3066">0.33263999999999999</cx:pt>
          <cx:pt idx="3067">0.33069999999999999</cx:pt>
          <cx:pt idx="3068">0.35627999999999999</cx:pt>
          <cx:pt idx="3069">0.35626000000000002</cx:pt>
          <cx:pt idx="3070">0.35626000000000002</cx:pt>
          <cx:pt idx="3071">0.34886</cx:pt>
          <cx:pt idx="3072">0.36854999999999999</cx:pt>
          <cx:pt idx="3073">0.39071</cx:pt>
          <cx:pt idx="3074">0.35683999999999999</cx:pt>
          <cx:pt idx="3075">0.37442999999999999</cx:pt>
          <cx:pt idx="3076">0.35532999999999998</cx:pt>
          <cx:pt idx="3077">0.40481</cx:pt>
          <cx:pt idx="3078">0.37098999999999999</cx:pt>
          <cx:pt idx="3079">0.38208999999999999</cx:pt>
          <cx:pt idx="3080">0.31208999999999998</cx:pt>
          <cx:pt idx="3081">0.30732999999999999</cx:pt>
          <cx:pt idx="3082">0.33548</cx:pt>
          <cx:pt idx="3083">0.35363</cx:pt>
          <cx:pt idx="3084">0.35443999999999998</cx:pt>
          <cx:pt idx="3085">0.34481000000000001</cx:pt>
          <cx:pt idx="3086">0.38179000000000002</cx:pt>
          <cx:pt idx="3087">0.39073999999999998</cx:pt>
          <cx:pt idx="3088">0.32556000000000002</cx:pt>
          <cx:pt idx="3089">0.25779999999999997</cx:pt>
          <cx:pt idx="3090">0.25044</cx:pt>
          <cx:pt idx="3091">0.20832999999999999</cx:pt>
          <cx:pt idx="3092">0.23652999999999999</cx:pt>
          <cx:pt idx="3093">0.21104999999999999</cx:pt>
          <cx:pt idx="3094">0.21043999999999999</cx:pt>
          <cx:pt idx="3095">0.23002</cx:pt>
          <cx:pt idx="3096">0.22996</cx:pt>
          <cx:pt idx="3097">0.23046</cx:pt>
          <cx:pt idx="3098">0.24193000000000001</cx:pt>
          <cx:pt idx="3099">0.24525</cx:pt>
          <cx:pt idx="3100">-1</cx:pt>
          <cx:pt idx="3101">0.52456999999999998</cx:pt>
          <cx:pt idx="3102">0.53093000000000001</cx:pt>
          <cx:pt idx="3103">0.51615999999999995</cx:pt>
          <cx:pt idx="3104">0.50273000000000001</cx:pt>
          <cx:pt idx="3105">0.50485999999999998</cx:pt>
          <cx:pt idx="3106">0.49724000000000002</cx:pt>
          <cx:pt idx="3107">0.49845</cx:pt>
          <cx:pt idx="3108">0.52676000000000001</cx:pt>
          <cx:pt idx="3109">0.50812999999999997</cx:pt>
          <cx:pt idx="3110">0.50741000000000003</cx:pt>
          <cx:pt idx="3111">0.50739999999999996</cx:pt>
          <cx:pt idx="3112">0.50244</cx:pt>
          <cx:pt idx="3113">0.48359999999999997</cx:pt>
          <cx:pt idx="3114">0.51309000000000005</cx:pt>
          <cx:pt idx="3115">0.53213999999999995</cx:pt>
          <cx:pt idx="3116">0.53366000000000002</cx:pt>
          <cx:pt idx="3117">0.55401999999999996</cx:pt>
          <cx:pt idx="3118">0.52869999999999995</cx:pt>
          <cx:pt idx="3119">0.50146000000000002</cx:pt>
          <cx:pt idx="3120">0.50941000000000003</cx:pt>
          <cx:pt idx="3121">0.53532999999999997</cx:pt>
          <cx:pt idx="3122">0.55708000000000002</cx:pt>
          <cx:pt idx="3123">0.55454999999999999</cx:pt>
          <cx:pt idx="3124">0.56921999999999995</cx:pt>
          <cx:pt idx="3125">0.51129000000000002</cx:pt>
          <cx:pt idx="3126">0.51068000000000002</cx:pt>
          <cx:pt idx="3127">0.49141000000000001</cx:pt>
          <cx:pt idx="3128">0.50990000000000002</cx:pt>
          <cx:pt idx="3129">0.52244999999999997</cx:pt>
          <cx:pt idx="3130">0.52022999999999997</cx:pt>
          <cx:pt idx="3131">0.51642999999999994</cx:pt>
          <cx:pt idx="3132">0.54522000000000004</cx:pt>
          <cx:pt idx="3133">0.54457</cx:pt>
          <cx:pt idx="3134">0.55500000000000005</cx:pt>
          <cx:pt idx="3135">0.57157999999999998</cx:pt>
          <cx:pt idx="3136">0.55571000000000004</cx:pt>
          <cx:pt idx="3137">0.56081999999999999</cx:pt>
          <cx:pt idx="3138">0.54984</cx:pt>
          <cx:pt idx="3139">0.58684000000000003</cx:pt>
          <cx:pt idx="3140">0.57950999999999997</cx:pt>
          <cx:pt idx="3141">0.57289999999999996</cx:pt>
          <cx:pt idx="3142">0.56537000000000004</cx:pt>
          <cx:pt idx="3143">0.56398999999999999</cx:pt>
          <cx:pt idx="3144">0.53878999999999999</cx:pt>
          <cx:pt idx="3145">0.56991000000000003</cx:pt>
          <cx:pt idx="3146">0.56445999999999996</cx:pt>
          <cx:pt idx="3147">0.61380999999999997</cx:pt>
          <cx:pt idx="3148">0.60158999999999996</cx:pt>
          <cx:pt idx="3149">0.62219000000000002</cx:pt>
          <cx:pt idx="3150">0.62805999999999995</cx:pt>
          <cx:pt idx="3151">0.60880999999999996</cx:pt>
          <cx:pt idx="3152">0.58645999999999998</cx:pt>
          <cx:pt idx="3153">0.61587000000000003</cx:pt>
          <cx:pt idx="3154">0.64061999999999997</cx:pt>
          <cx:pt idx="3155">0.59182999999999997</cx:pt>
          <cx:pt idx="3156">0.58616000000000001</cx:pt>
          <cx:pt idx="3157">0.64954000000000001</cx:pt>
          <cx:pt idx="3158">0.68115999999999999</cx:pt>
          <cx:pt idx="3159">0.73114999999999997</cx:pt>
          <cx:pt idx="3160">0.72894999999999999</cx:pt>
          <cx:pt idx="3161">0.75436999999999999</cx:pt>
          <cx:pt idx="3162">0.71565000000000001</cx:pt>
          <cx:pt idx="3163">0.64827999999999997</cx:pt>
          <cx:pt idx="3164">0.58162000000000003</cx:pt>
          <cx:pt idx="3165">0.57421999999999995</cx:pt>
          <cx:pt idx="3166">0.57942000000000005</cx:pt>
          <cx:pt idx="3167">0.61031000000000002</cx:pt>
          <cx:pt idx="3168">0.66303999999999996</cx:pt>
          <cx:pt idx="3169">0.67152999999999996</cx:pt>
          <cx:pt idx="3170">0.67378000000000005</cx:pt>
          <cx:pt idx="3171">0.67881999999999998</cx:pt>
          <cx:pt idx="3172">0.72665000000000002</cx:pt>
          <cx:pt idx="3173">0.75012999999999996</cx:pt>
          <cx:pt idx="3174">0.71794000000000002</cx:pt>
          <cx:pt idx="3175">0.67630000000000001</cx:pt>
          <cx:pt idx="3176">0.70160999999999996</cx:pt>
          <cx:pt idx="3177">0.67562999999999995</cx:pt>
          <cx:pt idx="3178">0.70201000000000002</cx:pt>
          <cx:pt idx="3179">0.70708000000000004</cx:pt>
          <cx:pt idx="3180">0.69269000000000003</cx:pt>
          <cx:pt idx="3181">0.66012999999999999</cx:pt>
          <cx:pt idx="3182">0.61756</cx:pt>
          <cx:pt idx="3183">0.61836000000000002</cx:pt>
          <cx:pt idx="3184">0.61836999999999998</cx:pt>
          <cx:pt idx="3185">0.61843000000000004</cx:pt>
          <cx:pt idx="3186">0.62316000000000005</cx:pt>
          <cx:pt idx="3187">0.66339999999999999</cx:pt>
          <cx:pt idx="3188">0.64944000000000002</cx:pt>
          <cx:pt idx="3189">0.67386000000000001</cx:pt>
          <cx:pt idx="3190">0.64434000000000002</cx:pt>
          <cx:pt idx="3191">0.64398999999999995</cx:pt>
          <cx:pt idx="3192">0.66585000000000005</cx:pt>
          <cx:pt idx="3193">0.71067999999999998</cx:pt>
          <cx:pt idx="3194">0.69428999999999996</cx:pt>
          <cx:pt idx="3195">0.68615999999999999</cx:pt>
          <cx:pt idx="3196">0.68972</cx:pt>
          <cx:pt idx="3197">0.68783000000000005</cx:pt>
          <cx:pt idx="3198">0.66652</cx:pt>
          <cx:pt idx="3199">0.64351999999999998</cx:pt>
          <cx:pt idx="3200">0.64580000000000004</cx:pt>
          <cx:pt idx="3201">0.62136999999999998</cx:pt>
          <cx:pt idx="3202">0.63382000000000005</cx:pt>
          <cx:pt idx="3203">0.56998000000000004</cx:pt>
          <cx:pt idx="3204">0.57459000000000005</cx:pt>
          <cx:pt idx="3205">0.59692999999999996</cx:pt>
          <cx:pt idx="3206">0.56845999999999997</cx:pt>
          <cx:pt idx="3207">0.76054999999999995</cx:pt>
          <cx:pt idx="3208">0.62853000000000003</cx:pt>
          <cx:pt idx="3209">0.72535000000000005</cx:pt>
          <cx:pt idx="3210">0.78098999999999996</cx:pt>
          <cx:pt idx="3211">0.81386000000000003</cx:pt>
          <cx:pt idx="3212">0.85004000000000002</cx:pt>
          <cx:pt idx="3213">0.87568000000000001</cx:pt>
          <cx:pt idx="3214">0.89810000000000001</cx:pt>
          <cx:pt idx="3215">0.92583000000000004</cx:pt>
          <cx:pt idx="3216">0.92881000000000002</cx:pt>
          <cx:pt idx="3217">0.91537999999999997</cx:pt>
          <cx:pt idx="3218">0.92327000000000004</cx:pt>
          <cx:pt idx="3219">0.91532999999999998</cx:pt>
          <cx:pt idx="3220">0.92527000000000004</cx:pt>
          <cx:pt idx="3221">0.93769000000000002</cx:pt>
          <cx:pt idx="3222">0.93137000000000003</cx:pt>
          <cx:pt idx="3223">0.93325000000000002</cx:pt>
          <cx:pt idx="3224">0.81279999999999997</cx:pt>
          <cx:pt idx="3225">0.59552000000000005</cx:pt>
          <cx:pt idx="3226">0.61906000000000005</cx:pt>
          <cx:pt idx="3227">0.57726</cx:pt>
          <cx:pt idx="3228">0.65366999999999997</cx:pt>
          <cx:pt idx="3229">0.68086000000000002</cx:pt>
          <cx:pt idx="3230">0.83669000000000004</cx:pt>
          <cx:pt idx="3231">0.81976000000000004</cx:pt>
          <cx:pt idx="3232">0.83609</cx:pt>
          <cx:pt idx="3233">0.81767000000000001</cx:pt>
          <cx:pt idx="3234">0.78808</cx:pt>
          <cx:pt idx="3235">0.79256000000000004</cx:pt>
          <cx:pt idx="3236">0.79100999999999999</cx:pt>
          <cx:pt idx="3237">0.79493999999999998</cx:pt>
          <cx:pt idx="3238">0.79246000000000005</cx:pt>
          <cx:pt idx="3239">0.74224999999999997</cx:pt>
          <cx:pt idx="3240">0.73967000000000005</cx:pt>
          <cx:pt idx="3241">0.52644000000000002</cx:pt>
          <cx:pt idx="3242">0.52342</cx:pt>
          <cx:pt idx="3243">0.52886</cx:pt>
          <cx:pt idx="3244">0.49678</cx:pt>
          <cx:pt idx="3245">0.48398000000000002</cx:pt>
          <cx:pt idx="3246">0.48887000000000003</cx:pt>
          <cx:pt idx="3247">0.49280000000000002</cx:pt>
          <cx:pt idx="3248">0.50009000000000003</cx:pt>
          <cx:pt idx="3249">0.49458000000000002</cx:pt>
          <cx:pt idx="3250">0.49064000000000002</cx:pt>
          <cx:pt idx="3251">0.46967999999999999</cx:pt>
          <cx:pt idx="3252">0.47249999999999998</cx:pt>
          <cx:pt idx="3253">0.47116000000000002</cx:pt>
          <cx:pt idx="3254">0.46245000000000003</cx:pt>
          <cx:pt idx="3255">0.48043000000000002</cx:pt>
          <cx:pt idx="3256">0.49707000000000001</cx:pt>
          <cx:pt idx="3257">0.50687000000000004</cx:pt>
          <cx:pt idx="3258">0.49732999999999999</cx:pt>
          <cx:pt idx="3259">0.49719999999999998</cx:pt>
          <cx:pt idx="3260">0.50638000000000005</cx:pt>
          <cx:pt idx="3261">0.48788999999999999</cx:pt>
          <cx:pt idx="3262">0.48742000000000002</cx:pt>
          <cx:pt idx="3263">0.51934999999999998</cx:pt>
          <cx:pt idx="3264">0.49320000000000003</cx:pt>
          <cx:pt idx="3265">0.50656999999999996</cx:pt>
          <cx:pt idx="3266">0.48592999999999997</cx:pt>
          <cx:pt idx="3267">0.47467999999999999</cx:pt>
          <cx:pt idx="3268">0.47703000000000001</cx:pt>
          <cx:pt idx="3269">0.41896</cx:pt>
          <cx:pt idx="3270">0.41589999999999999</cx:pt>
          <cx:pt idx="3271">0.37668000000000001</cx:pt>
          <cx:pt idx="3272">0.44779999999999998</cx:pt>
          <cx:pt idx="3273">0.51812000000000002</cx:pt>
          <cx:pt idx="3274">0.50931999999999999</cx:pt>
          <cx:pt idx="3275">0.51529000000000003</cx:pt>
          <cx:pt idx="3276">0.51414000000000004</cx:pt>
          <cx:pt idx="3277">0.47874</cx:pt>
          <cx:pt idx="3278">0.51504000000000005</cx:pt>
          <cx:pt idx="3279">0.57642000000000004</cx:pt>
          <cx:pt idx="3280">0.53818999999999995</cx:pt>
          <cx:pt idx="3281">0.55337000000000003</cx:pt>
          <cx:pt idx="3282">0.49108000000000002</cx:pt>
          <cx:pt idx="3283">0.49662000000000001</cx:pt>
          <cx:pt idx="3284">0.47754999999999997</cx:pt>
          <cx:pt idx="3285">0.49385000000000001</cx:pt>
          <cx:pt idx="3286">0.49278</cx:pt>
          <cx:pt idx="3287">0.55905000000000005</cx:pt>
          <cx:pt idx="3288">0.51129999999999998</cx:pt>
          <cx:pt idx="3289">0.59116999999999997</cx:pt>
          <cx:pt idx="3290">0.62097999999999998</cx:pt>
          <cx:pt idx="3291">0.60119999999999996</cx:pt>
          <cx:pt idx="3292">0.58564000000000005</cx:pt>
          <cx:pt idx="3293">0.59592000000000001</cx:pt>
          <cx:pt idx="3294">0.59379000000000004</cx:pt>
          <cx:pt idx="3295">0.61048000000000002</cx:pt>
          <cx:pt idx="3296">0.59136</cx:pt>
          <cx:pt idx="3297">0.56015000000000004</cx:pt>
          <cx:pt idx="3298">0.58040999999999998</cx:pt>
          <cx:pt idx="3299">0.56308999999999998</cx:pt>
          <cx:pt idx="3300">0.57364000000000004</cx:pt>
          <cx:pt idx="3301">0.58706999999999998</cx:pt>
          <cx:pt idx="3302">0.57613999999999999</cx:pt>
          <cx:pt idx="3303">0.58286000000000004</cx:pt>
          <cx:pt idx="3304">0.60687999999999998</cx:pt>
          <cx:pt idx="3305">0.62121000000000004</cx:pt>
          <cx:pt idx="3306">0.61097999999999997</cx:pt>
          <cx:pt idx="3307">0.63719999999999999</cx:pt>
          <cx:pt idx="3308">0.61416999999999999</cx:pt>
          <cx:pt idx="3309">0.60780000000000001</cx:pt>
          <cx:pt idx="3310">0.58401999999999998</cx:pt>
          <cx:pt idx="3311">0.56013999999999997</cx:pt>
          <cx:pt idx="3312">0.57162000000000002</cx:pt>
          <cx:pt idx="3313">0.56537000000000004</cx:pt>
          <cx:pt idx="3314">0.57062999999999997</cx:pt>
          <cx:pt idx="3315">0.57226999999999995</cx:pt>
          <cx:pt idx="3316">0.59718000000000004</cx:pt>
          <cx:pt idx="3317">0.54029000000000005</cx:pt>
          <cx:pt idx="3318">0.51234000000000002</cx:pt>
          <cx:pt idx="3319">0.49702000000000002</cx:pt>
          <cx:pt idx="3320">0.48137999999999997</cx:pt>
          <cx:pt idx="3321">0.47033999999999998</cx:pt>
          <cx:pt idx="3322">0.47017999999999999</cx:pt>
          <cx:pt idx="3323">0.45946999999999999</cx:pt>
          <cx:pt idx="3324">0.50192000000000003</cx:pt>
          <cx:pt idx="3325">0.34245999999999999</cx:pt>
          <cx:pt idx="3326">0.23863999999999999</cx:pt>
          <cx:pt idx="3327">0.27539999999999998</cx:pt>
          <cx:pt idx="3328">0.38596999999999998</cx:pt>
          <cx:pt idx="3329">0.20999999999999999</cx:pt>
          <cx:pt idx="3330">0.21590999999999999</cx:pt>
          <cx:pt idx="3331">0.21059</cx:pt>
          <cx:pt idx="3332">0.22345999999999999</cx:pt>
          <cx:pt idx="3333">0.23132</cx:pt>
          <cx:pt idx="3334">0.20558000000000001</cx:pt>
          <cx:pt idx="3335">0.20921000000000001</cx:pt>
          <cx:pt idx="3336">0.19952</cx:pt>
          <cx:pt idx="3337">0.1797</cx:pt>
          <cx:pt idx="3338">0.19126000000000001</cx:pt>
          <cx:pt idx="3339">0.18068000000000001</cx:pt>
          <cx:pt idx="3340">0.1736</cx:pt>
          <cx:pt idx="3341">0.1978</cx:pt>
          <cx:pt idx="3342">0.18193000000000001</cx:pt>
          <cx:pt idx="3343">0.17687</cx:pt>
          <cx:pt idx="3344">0.25047999999999998</cx:pt>
          <cx:pt idx="3345">-1</cx:pt>
          <cx:pt idx="3346">0.52056999999999998</cx:pt>
          <cx:pt idx="3347">0.51604000000000005</cx:pt>
          <cx:pt idx="3348">0.53905000000000003</cx:pt>
          <cx:pt idx="3349">0.54423999999999995</cx:pt>
          <cx:pt idx="3350">0.52839999999999998</cx:pt>
          <cx:pt idx="3351">0.53886999999999996</cx:pt>
          <cx:pt idx="3352">0.52168999999999999</cx:pt>
          <cx:pt idx="3353">0.51966999999999997</cx:pt>
          <cx:pt idx="3354">0.51014000000000004</cx:pt>
          <cx:pt idx="3355">0.52820999999999996</cx:pt>
          <cx:pt idx="3356">0.49818000000000001</cx:pt>
          <cx:pt idx="3357">0.49254999999999999</cx:pt>
          <cx:pt idx="3358">0.53783000000000003</cx:pt>
          <cx:pt idx="3359">0.46689999999999998</cx:pt>
          <cx:pt idx="3360">0.48187999999999998</cx:pt>
          <cx:pt idx="3361">0.48302</cx:pt>
          <cx:pt idx="3362">0.47005999999999998</cx:pt>
          <cx:pt idx="3363">0.46965000000000001</cx:pt>
          <cx:pt idx="3364">0.46955999999999998</cx:pt>
          <cx:pt idx="3365">0.48394999999999999</cx:pt>
          <cx:pt idx="3366">0.47308</cx:pt>
          <cx:pt idx="3367">0.5</cx:pt>
          <cx:pt idx="3368">0.46477000000000002</cx:pt>
          <cx:pt idx="3369">0.46982000000000002</cx:pt>
          <cx:pt idx="3370">0.50356999999999996</cx:pt>
          <cx:pt idx="3371">0.47155000000000002</cx:pt>
          <cx:pt idx="3372">0.44732</cx:pt>
          <cx:pt idx="3373">0.44963999999999998</cx:pt>
          <cx:pt idx="3374">0.49823000000000001</cx:pt>
          <cx:pt idx="3375">0.45390999999999998</cx:pt>
          <cx:pt idx="3376">0.47916999999999998</cx:pt>
          <cx:pt idx="3377">0.47817999999999999</cx:pt>
          <cx:pt idx="3378">0.48544999999999999</cx:pt>
          <cx:pt idx="3379">0.48610999999999999</cx:pt>
          <cx:pt idx="3380">0.45629999999999998</cx:pt>
          <cx:pt idx="3381">0.47405999999999998</cx:pt>
          <cx:pt idx="3382">0.47587000000000002</cx:pt>
          <cx:pt idx="3383">0.45585999999999999</cx:pt>
          <cx:pt idx="3384">0.44563000000000003</cx:pt>
          <cx:pt idx="3385">0.43454999999999999</cx:pt>
          <cx:pt idx="3386">0.43552000000000002</cx:pt>
          <cx:pt idx="3387">0.43569999999999998</cx:pt>
          <cx:pt idx="3388">0.40871000000000002</cx:pt>
          <cx:pt idx="3389">0.43611</cx:pt>
          <cx:pt idx="3390">0.45861000000000002</cx:pt>
          <cx:pt idx="3391">0.41105999999999998</cx:pt>
          <cx:pt idx="3392">0.41532999999999998</cx:pt>
          <cx:pt idx="3393">0.46348</cx:pt>
          <cx:pt idx="3394">0.43761</cx:pt>
          <cx:pt idx="3395">0.41718</cx:pt>
          <cx:pt idx="3396">0.42630000000000001</cx:pt>
          <cx:pt idx="3397">0.40464</cx:pt>
          <cx:pt idx="3398">0.43387999999999999</cx:pt>
          <cx:pt idx="3399">0.44070999999999999</cx:pt>
          <cx:pt idx="3400">0.36803999999999998</cx:pt>
          <cx:pt idx="3401">0.36452000000000001</cx:pt>
          <cx:pt idx="3402">0.34139000000000003</cx:pt>
          <cx:pt idx="3403">0.33260000000000001</cx:pt>
          <cx:pt idx="3404">0.30864000000000003</cx:pt>
          <cx:pt idx="3405">0.27639000000000002</cx:pt>
          <cx:pt idx="3406">0.28827000000000003</cx:pt>
          <cx:pt idx="3407">0.26306000000000002</cx:pt>
          <cx:pt idx="3408">0.25483</cx:pt>
          <cx:pt idx="3409">0.30769000000000002</cx:pt>
          <cx:pt idx="3410">0.31278</cx:pt>
          <cx:pt idx="3411">0.34300999999999998</cx:pt>
          <cx:pt idx="3412">0.36303999999999997</cx:pt>
          <cx:pt idx="3413">0.30837999999999999</cx:pt>
          <cx:pt idx="3414">0.25414999999999999</cx:pt>
          <cx:pt idx="3415">0.19308</cx:pt>
          <cx:pt idx="3416">0.17657999999999999</cx:pt>
          <cx:pt idx="3417">0.17069000000000001</cx:pt>
          <cx:pt idx="3418">0.15273999999999999</cx:pt>
          <cx:pt idx="3419">0.13841000000000001</cx:pt>
          <cx:pt idx="3420">0.14742</cx:pt>
          <cx:pt idx="3421">0.13425000000000001</cx:pt>
          <cx:pt idx="3422">0.13422999999999999</cx:pt>
          <cx:pt idx="3423">0.13214000000000001</cx:pt>
          <cx:pt idx="3424">0.10151</cx:pt>
          <cx:pt idx="3425">0.092749999999999999</cx:pt>
          <cx:pt idx="3426">0.09375</cx:pt>
          <cx:pt idx="3427">0.096780000000000005</cx:pt>
          <cx:pt idx="3428">0.094049999999999995</cx:pt>
          <cx:pt idx="3429">0.092189999999999994</cx:pt>
          <cx:pt idx="3430">0.087290000000000006</cx:pt>
          <cx:pt idx="3431">0.070599999999999996</cx:pt>
          <cx:pt idx="3432">-1</cx:pt>
          <cx:pt idx="3433">0.51424999999999998</cx:pt>
          <cx:pt idx="3434">0.52346999999999999</cx:pt>
          <cx:pt idx="3435">0.51478999999999997</cx:pt>
          <cx:pt idx="3436">0.51029999999999998</cx:pt>
          <cx:pt idx="3437">0.54459999999999997</cx:pt>
          <cx:pt idx="3438">0.53639999999999999</cx:pt>
          <cx:pt idx="3439">0.53893999999999997</cx:pt>
          <cx:pt idx="3440">0.54935999999999996</cx:pt>
          <cx:pt idx="3441">0.54976999999999998</cx:pt>
          <cx:pt idx="3442">0.54056999999999999</cx:pt>
          <cx:pt idx="3443">0.52380000000000004</cx:pt>
          <cx:pt idx="3444">0.51344000000000001</cx:pt>
          <cx:pt idx="3445">0.4995</cx:pt>
          <cx:pt idx="3446">0.57279000000000002</cx:pt>
          <cx:pt idx="3447">0.52629999999999999</cx:pt>
          <cx:pt idx="3448">0.52285999999999999</cx:pt>
          <cx:pt idx="3449">0.51990999999999998</cx:pt>
          <cx:pt idx="3450">0.53186</cx:pt>
          <cx:pt idx="3451">0.53078000000000003</cx:pt>
          <cx:pt idx="3452">0.55095000000000005</cx:pt>
          <cx:pt idx="3453">0.50234000000000001</cx:pt>
          <cx:pt idx="3454">0.5242</cx:pt>
          <cx:pt idx="3455">0.48054000000000002</cx:pt>
          <cx:pt idx="3456">0.49569999999999997</cx:pt>
          <cx:pt idx="3457">0.48182000000000003</cx:pt>
          <cx:pt idx="3458">0.48949999999999999</cx:pt>
          <cx:pt idx="3459">0.47117999999999999</cx:pt>
          <cx:pt idx="3460">0.47887999999999997</cx:pt>
          <cx:pt idx="3461">0.47803000000000001</cx:pt>
          <cx:pt idx="3462">0.48536000000000001</cx:pt>
          <cx:pt idx="3463">0.46227000000000001</cx:pt>
          <cx:pt idx="3464">0.46576000000000001</cx:pt>
          <cx:pt idx="3465">0.44696000000000002</cx:pt>
          <cx:pt idx="3466">0.43253000000000003</cx:pt>
          <cx:pt idx="3467">0.45643</cx:pt>
          <cx:pt idx="3468">0.45944000000000002</cx:pt>
          <cx:pt idx="3469">0.44257999999999997</cx:pt>
          <cx:pt idx="3470">0.43281999999999998</cx:pt>
          <cx:pt idx="3471">0.39895000000000003</cx:pt>
          <cx:pt idx="3472">0.36867</cx:pt>
          <cx:pt idx="3473">0.34582000000000002</cx:pt>
          <cx:pt idx="3474">0.40476000000000001</cx:pt>
          <cx:pt idx="3475">0.47044000000000002</cx:pt>
          <cx:pt idx="3476">0.47878999999999999</cx:pt>
          <cx:pt idx="3477">0.47239999999999999</cx:pt>
          <cx:pt idx="3478">0.4466</cx:pt>
          <cx:pt idx="3479">0.44725999999999999</cx:pt>
          <cx:pt idx="3480">0.43747000000000003</cx:pt>
          <cx:pt idx="3481">0.49497000000000002</cx:pt>
          <cx:pt idx="3482">0.46237</cx:pt>
          <cx:pt idx="3483">0.58536999999999995</cx:pt>
          <cx:pt idx="3484">0.51607999999999998</cx:pt>
          <cx:pt idx="3485">0.47067999999999999</cx:pt>
          <cx:pt idx="3486">0.46766000000000002</cx:pt>
          <cx:pt idx="3487">0.47585</cx:pt>
          <cx:pt idx="3488">0.53000999999999998</cx:pt>
          <cx:pt idx="3489">0.34688000000000002</cx:pt>
          <cx:pt idx="3490">0.38353999999999999</cx:pt>
          <cx:pt idx="3491">0.39879999999999999</cx:pt>
          <cx:pt idx="3492">0.40005000000000002</cx:pt>
          <cx:pt idx="3493">0.41750999999999999</cx:pt>
          <cx:pt idx="3494">0.42897999999999997</cx:pt>
          <cx:pt idx="3495">0.44716</cx:pt>
          <cx:pt idx="3496">0.47314000000000001</cx:pt>
          <cx:pt idx="3497">0.45932000000000001</cx:pt>
          <cx:pt idx="3498">0.51141000000000003</cx:pt>
          <cx:pt idx="3499">0.52754999999999996</cx:pt>
          <cx:pt idx="3500">0.44575999999999999</cx:pt>
          <cx:pt idx="3501">0.44375999999999999</cx:pt>
          <cx:pt idx="3502">0.44302000000000002</cx:pt>
          <cx:pt idx="3503">0.37114000000000003</cx:pt>
          <cx:pt idx="3504">0.38900000000000001</cx:pt>
          <cx:pt idx="3505">0.35250999999999999</cx:pt>
          <cx:pt idx="3506">0.31004999999999999</cx:pt>
          <cx:pt idx="3507">0.24573</cx:pt>
          <cx:pt idx="3508">0.20796000000000001</cx:pt>
          <cx:pt idx="3509">0.26696999999999999</cx:pt>
          <cx:pt idx="3510">0.24074000000000001</cx:pt>
          <cx:pt idx="3511">0.19192999999999999</cx:pt>
          <cx:pt idx="3512">0.22938</cx:pt>
          <cx:pt idx="3513">0.18645999999999999</cx:pt>
          <cx:pt idx="3514">0.14591000000000001</cx:pt>
          <cx:pt idx="3515">0.14652000000000001</cx:pt>
          <cx:pt idx="3516">0.13200000000000001</cx:pt>
          <cx:pt idx="3517">0.15873000000000001</cx:pt>
          <cx:pt idx="3518">0.15168000000000001</cx:pt>
          <cx:pt idx="3519">0.10755000000000001</cx:pt>
          <cx:pt idx="3520">0.22262000000000001</cx:pt>
          <cx:pt idx="3521">0.21292</cx:pt>
          <cx:pt idx="3522">0.19458</cx:pt>
          <cx:pt idx="3523">0.19084999999999999</cx:pt>
          <cx:pt idx="3524">0.19092999999999999</cx:pt>
          <cx:pt idx="3525">0.17931</cx:pt>
          <cx:pt idx="3526">0.20910999999999999</cx:pt>
          <cx:pt idx="3527">0.18310000000000001</cx:pt>
          <cx:pt idx="3528">0.185</cx:pt>
          <cx:pt idx="3529">0.16771</cx:pt>
          <cx:pt idx="3530">0.16153999999999999</cx:pt>
          <cx:pt idx="3531">0.15736</cx:pt>
          <cx:pt idx="3532">0.16586000000000001</cx:pt>
          <cx:pt idx="3533">0.18881999999999999</cx:pt>
          <cx:pt idx="3534">0.15884999999999999</cx:pt>
          <cx:pt idx="3535">0.13553000000000001</cx:pt>
          <cx:pt idx="3536">0.10184</cx:pt>
          <cx:pt idx="3537">0.12051000000000001</cx:pt>
          <cx:pt idx="3538">0.10649</cx:pt>
          <cx:pt idx="3539">0.085940000000000003</cx:pt>
          <cx:pt idx="3540">0.089010000000000006</cx:pt>
          <cx:pt idx="3541">0.064530000000000004</cx:pt>
          <cx:pt idx="3542">0.096019999999999994</cx:pt>
          <cx:pt idx="3543">0.10528</cx:pt>
          <cx:pt idx="3544">0.10155</cx:pt>
          <cx:pt idx="3545">0.15129000000000001</cx:pt>
          <cx:pt idx="3546">0.15375</cx:pt>
          <cx:pt idx="3547">0.20300000000000001</cx:pt>
          <cx:pt idx="3548">0.18990000000000001</cx:pt>
          <cx:pt idx="3549">0.17379</cx:pt>
          <cx:pt idx="3550">0.12615999999999999</cx:pt>
          <cx:pt idx="3551">0.12825</cx:pt>
          <cx:pt idx="3552">-1</cx:pt>
          <cx:pt idx="3553">0.49301</cx:pt>
          <cx:pt idx="3554">0.50995000000000001</cx:pt>
          <cx:pt idx="3555">0.50788999999999995</cx:pt>
          <cx:pt idx="3556">0.48677999999999999</cx:pt>
          <cx:pt idx="3557">0.51505000000000001</cx:pt>
          <cx:pt idx="3558">0.50195999999999996</cx:pt>
          <cx:pt idx="3559">0.50395999999999996</cx:pt>
          <cx:pt idx="3560">0.49714999999999998</cx:pt>
          <cx:pt idx="3561">0.49703999999999998</cx:pt>
          <cx:pt idx="3562">0.49918000000000001</cx:pt>
          <cx:pt idx="3563">0.49772</cx:pt>
          <cx:pt idx="3564">0.49680000000000002</cx:pt>
          <cx:pt idx="3565">0.49051</cx:pt>
          <cx:pt idx="3566">0.48499999999999999</cx:pt>
          <cx:pt idx="3567">0.47877999999999998</cx:pt>
          <cx:pt idx="3568">0.48398999999999998</cx:pt>
          <cx:pt idx="3569">0.49751000000000001</cx:pt>
          <cx:pt idx="3570">0.49524000000000001</cx:pt>
          <cx:pt idx="3571">0.51183000000000001</cx:pt>
          <cx:pt idx="3572">0.50782000000000005</cx:pt>
          <cx:pt idx="3573">0.47326000000000001</cx:pt>
          <cx:pt idx="3574">0.48282999999999998</cx:pt>
          <cx:pt idx="3575">0.48216999999999999</cx:pt>
          <cx:pt idx="3576">0.48713000000000001</cx:pt>
          <cx:pt idx="3577">0.49715999999999999</cx:pt>
          <cx:pt idx="3578">0.47513</cx:pt>
          <cx:pt idx="3579">0.50485999999999998</cx:pt>
          <cx:pt idx="3580">0.51744999999999997</cx:pt>
          <cx:pt idx="3581">0.51476</cx:pt>
          <cx:pt idx="3582">0.49781999999999998</cx:pt>
          <cx:pt idx="3583">0.49231000000000003</cx:pt>
          <cx:pt idx="3584">0.47360999999999998</cx:pt>
          <cx:pt idx="3585">0.47720000000000001</cx:pt>
          <cx:pt idx="3586">0.46037</cx:pt>
          <cx:pt idx="3587">0.46743000000000001</cx:pt>
          <cx:pt idx="3588">0.47053</cx:pt>
          <cx:pt idx="3589">0.46778999999999998</cx:pt>
          <cx:pt idx="3590">0.45073999999999997</cx:pt>
          <cx:pt idx="3591">0.44846999999999998</cx:pt>
          <cx:pt idx="3592">0.42768</cx:pt>
          <cx:pt idx="3593">0.39596999999999999</cx:pt>
          <cx:pt idx="3594">0.39293</cx:pt>
          <cx:pt idx="3595">0.39430999999999999</cx:pt>
          <cx:pt idx="3596">0.42605999999999999</cx:pt>
          <cx:pt idx="3597">0.40414</cx:pt>
          <cx:pt idx="3598">0.39051000000000002</cx:pt>
          <cx:pt idx="3599">0.3967</cx:pt>
          <cx:pt idx="3600">0.36094999999999999</cx:pt>
          <cx:pt idx="3601">0.36738999999999999</cx:pt>
          <cx:pt idx="3602">0.44211</cx:pt>
          <cx:pt idx="3603">0.47741</cx:pt>
          <cx:pt idx="3604">0.42634</cx:pt>
          <cx:pt idx="3605">0.432</cx:pt>
          <cx:pt idx="3606">0.39190999999999998</cx:pt>
          <cx:pt idx="3607">0.36745</cx:pt>
          <cx:pt idx="3608">0.37537999999999999</cx:pt>
          <cx:pt idx="3609">0.39372000000000001</cx:pt>
          <cx:pt idx="3610">0.42726999999999998</cx:pt>
          <cx:pt idx="3611">0.32929000000000003</cx:pt>
          <cx:pt idx="3612">0.39599000000000001</cx:pt>
          <cx:pt idx="3613">0.29470000000000002</cx:pt>
          <cx:pt idx="3614">0.30787999999999999</cx:pt>
          <cx:pt idx="3615">0.31519999999999998</cx:pt>
          <cx:pt idx="3616">0.29947000000000001</cx:pt>
          <cx:pt idx="3617">0.30201</cx:pt>
          <cx:pt idx="3618">0.28584999999999999</cx:pt>
          <cx:pt idx="3619">0.26882</cx:pt>
          <cx:pt idx="3620">-1</cx:pt>
          <cx:pt idx="3621">0.52015999999999996</cx:pt>
          <cx:pt idx="3622">0.52046999999999999</cx:pt>
          <cx:pt idx="3623">0.52805000000000002</cx:pt>
          <cx:pt idx="3624">0.52783999999999998</cx:pt>
          <cx:pt idx="3625">0.52183999999999997</cx:pt>
          <cx:pt idx="3626">0.53244000000000002</cx:pt>
          <cx:pt idx="3627">0.51568999999999998</cx:pt>
          <cx:pt idx="3628">0.51229999999999998</cx:pt>
          <cx:pt idx="3629">0.54705999999999999</cx:pt>
          <cx:pt idx="3630">0.53430999999999995</cx:pt>
          <cx:pt idx="3631">0.54229000000000005</cx:pt>
          <cx:pt idx="3632">0.53108</cx:pt>
          <cx:pt idx="3633">0.52210999999999996</cx:pt>
          <cx:pt idx="3634">0.53998000000000002</cx:pt>
          <cx:pt idx="3635">0.50590999999999997</cx:pt>
          <cx:pt idx="3636">0.49251</cx:pt>
          <cx:pt idx="3637">0.49601000000000001</cx:pt>
          <cx:pt idx="3638">0.50388999999999995</cx:pt>
          <cx:pt idx="3639">0.49974000000000002</cx:pt>
          <cx:pt idx="3640">0.49863000000000002</cx:pt>
          <cx:pt idx="3641">0.50334000000000001</cx:pt>
          <cx:pt idx="3642">0.50458000000000003</cx:pt>
          <cx:pt idx="3643">0.49458000000000002</cx:pt>
          <cx:pt idx="3644">0.56820999999999999</cx:pt>
          <cx:pt idx="3645">0.58042000000000005</cx:pt>
          <cx:pt idx="3646">0.58479000000000003</cx:pt>
          <cx:pt idx="3647">0.58874000000000004</cx:pt>
          <cx:pt idx="3648">0.60113000000000005</cx:pt>
          <cx:pt idx="3649">0.61333000000000004</cx:pt>
          <cx:pt idx="3650">0.61263999999999996</cx:pt>
          <cx:pt idx="3651">0.62146999999999997</cx:pt>
          <cx:pt idx="3652">0.62207000000000001</cx:pt>
          <cx:pt idx="3653">0.63012000000000001</cx:pt>
          <cx:pt idx="3654">0.65839000000000003</cx:pt>
          <cx:pt idx="3655">0.66761000000000004</cx:pt>
          <cx:pt idx="3656">0.68013000000000001</cx:pt>
          <cx:pt idx="3657">0.67735999999999996</cx:pt>
          <cx:pt idx="3658">0.68876000000000004</cx:pt>
          <cx:pt idx="3659">0.65188000000000001</cx:pt>
          <cx:pt idx="3660">0.63222</cx:pt>
          <cx:pt idx="3661">0.63182000000000005</cx:pt>
          <cx:pt idx="3662">0.61524999999999996</cx:pt>
          <cx:pt idx="3663">0.62744999999999995</cx:pt>
          <cx:pt idx="3664">0.63502000000000003</cx:pt>
          <cx:pt idx="3665">0.63277000000000005</cx:pt>
          <cx:pt idx="3666">0.63055000000000005</cx:pt>
          <cx:pt idx="3667">0.63436999999999999</cx:pt>
          <cx:pt idx="3668">0.64002999999999999</cx:pt>
          <cx:pt idx="3669">0.74495</cx:pt>
          <cx:pt idx="3670">0.69238</cx:pt>
          <cx:pt idx="3671">0.73058999999999996</cx:pt>
          <cx:pt idx="3672">0.7248</cx:pt>
          <cx:pt idx="3673">0.71567000000000003</cx:pt>
          <cx:pt idx="3674">0.71265999999999996</cx:pt>
          <cx:pt idx="3675">0.70213999999999999</cx:pt>
          <cx:pt idx="3676">0.69776000000000005</cx:pt>
          <cx:pt idx="3677">0.70669000000000004</cx:pt>
          <cx:pt idx="3678">0.69921</cx:pt>
          <cx:pt idx="3679">0.70638999999999996</cx:pt>
          <cx:pt idx="3680">0.73451</cx:pt>
          <cx:pt idx="3681">0.72487000000000001</cx:pt>
          <cx:pt idx="3682">0.75602999999999998</cx:pt>
          <cx:pt idx="3683">0.74575999999999998</cx:pt>
          <cx:pt idx="3684">0.69299999999999995</cx:pt>
          <cx:pt idx="3685">0.73509999999999998</cx:pt>
          <cx:pt idx="3686">0.72906000000000004</cx:pt>
          <cx:pt idx="3687">0.71392999999999995</cx:pt>
          <cx:pt idx="3688">0.70986000000000005</cx:pt>
          <cx:pt idx="3689">0.72918000000000005</cx:pt>
          <cx:pt idx="3690">0.70657999999999999</cx:pt>
          <cx:pt idx="3691">0.69210000000000005</cx:pt>
          <cx:pt idx="3692">0.74321000000000004</cx:pt>
          <cx:pt idx="3693">0.78893000000000002</cx:pt>
          <cx:pt idx="3694">0.77800000000000002</cx:pt>
          <cx:pt idx="3695">0.77951999999999999</cx:pt>
          <cx:pt idx="3696">0.78247999999999995</cx:pt>
          <cx:pt idx="3697">0.79664999999999997</cx:pt>
          <cx:pt idx="3698">0.79901999999999995</cx:pt>
          <cx:pt idx="3699">0.80027999999999999</cx:pt>
          <cx:pt idx="3700">0.79615999999999998</cx:pt>
          <cx:pt idx="3701">0.78674999999999995</cx:pt>
          <cx:pt idx="3702">0.78681000000000001</cx:pt>
          <cx:pt idx="3703">0.82174000000000003</cx:pt>
          <cx:pt idx="3704">0.79657999999999995</cx:pt>
          <cx:pt idx="3705">0.78169999999999995</cx:pt>
          <cx:pt idx="3706">0.74394000000000005</cx:pt>
          <cx:pt idx="3707">0.77341000000000004</cx:pt>
          <cx:pt idx="3708">0.80515999999999999</cx:pt>
          <cx:pt idx="3709">0.75485000000000002</cx:pt>
          <cx:pt idx="3710">0.75465000000000004</cx:pt>
          <cx:pt idx="3711">0.85924</cx:pt>
          <cx:pt idx="3712">0.91039999999999999</cx:pt>
          <cx:pt idx="3713">0.85782999999999998</cx:pt>
          <cx:pt idx="3714">0.92535000000000001</cx:pt>
          <cx:pt idx="3715">0.95338000000000001</cx:pt>
          <cx:pt idx="3716">0.85699999999999998</cx:pt>
          <cx:pt idx="3717">0.83477999999999997</cx:pt>
          <cx:pt idx="3718">0.79017999999999999</cx:pt>
          <cx:pt idx="3719">0.59682999999999997</cx:pt>
          <cx:pt idx="3720">0.69255999999999995</cx:pt>
          <cx:pt idx="3721">0.87795999999999996</cx:pt>
          <cx:pt idx="3722">0.81591000000000002</cx:pt>
          <cx:pt idx="3723">0.82432000000000005</cx:pt>
          <cx:pt idx="3724">0.84286000000000005</cx:pt>
          <cx:pt idx="3725">0.84641999999999995</cx:pt>
          <cx:pt idx="3726">0.85862000000000005</cx:pt>
          <cx:pt idx="3727">0.81933999999999996</cx:pt>
          <cx:pt idx="3728">0.81828000000000001</cx:pt>
          <cx:pt idx="3729">0.81298999999999999</cx:pt>
          <cx:pt idx="3730">0.76961999999999997</cx:pt>
          <cx:pt idx="3731">0.85245000000000004</cx:pt>
          <cx:pt idx="3732">0.85951999999999995</cx:pt>
          <cx:pt idx="3733">0.89461000000000002</cx:pt>
          <cx:pt idx="3734">0.89566999999999997</cx:pt>
          <cx:pt idx="3735">0.89985999999999999</cx:pt>
          <cx:pt idx="3736">0.86385000000000001</cx:pt>
          <cx:pt idx="3737">0.86926999999999999</cx:pt>
          <cx:pt idx="3738">0.86665999999999999</cx:pt>
          <cx:pt idx="3739">0.88993999999999995</cx:pt>
          <cx:pt idx="3740">0.88565000000000005</cx:pt>
          <cx:pt idx="3741">0.87089000000000005</cx:pt>
          <cx:pt idx="3742">0.88866000000000001</cx:pt>
          <cx:pt idx="3743">0.89141999999999999</cx:pt>
          <cx:pt idx="3744">0.88882000000000005</cx:pt>
          <cx:pt idx="3745">0.89181999999999995</cx:pt>
          <cx:pt idx="3746">0.87973000000000001</cx:pt>
          <cx:pt idx="3747">0.88261999999999996</cx:pt>
          <cx:pt idx="3748">0.89102999999999999</cx:pt>
          <cx:pt idx="3749">0.90171999999999997</cx:pt>
          <cx:pt idx="3750">0.85407999999999995</cx:pt>
          <cx:pt idx="3751">0.77297000000000005</cx:pt>
          <cx:pt idx="3752">0.75624999999999998</cx:pt>
          <cx:pt idx="3753">0.92637999999999998</cx:pt>
          <cx:pt idx="3754">0.92601</cx:pt>
          <cx:pt idx="3755">0.93254000000000004</cx:pt>
          <cx:pt idx="3756">0.93376999999999999</cx:pt>
          <cx:pt idx="3757">0.92430000000000001</cx:pt>
          <cx:pt idx="3758">0.49859999999999999</cx:pt>
          <cx:pt idx="3759">0.52991999999999995</cx:pt>
          <cx:pt idx="3760">0.53696999999999995</cx:pt>
          <cx:pt idx="3761">0.51912999999999998</cx:pt>
          <cx:pt idx="3762">0.52290000000000003</cx:pt>
          <cx:pt idx="3763">0.52807999999999999</cx:pt>
          <cx:pt idx="3764">0.52797000000000005</cx:pt>
          <cx:pt idx="3765">0.51832</cx:pt>
          <cx:pt idx="3766">0.53391</cx:pt>
          <cx:pt idx="3767">0.54191</cx:pt>
          <cx:pt idx="3768">0.55291000000000001</cx:pt>
          <cx:pt idx="3769">0.55184999999999995</cx:pt>
          <cx:pt idx="3770">0.54227999999999998</cx:pt>
          <cx:pt idx="3771">0.52661999999999998</cx:pt>
          <cx:pt idx="3772">0.54607000000000006</cx:pt>
          <cx:pt idx="3773">0.55789999999999995</cx:pt>
          <cx:pt idx="3774">0.54957999999999996</cx:pt>
          <cx:pt idx="3775">0.57781000000000005</cx:pt>
          <cx:pt idx="3776">0.60475000000000001</cx:pt>
          <cx:pt idx="3777">0.59631999999999996</cx:pt>
          <cx:pt idx="3778">0.58923000000000003</cx:pt>
          <cx:pt idx="3779">0.58096999999999999</cx:pt>
          <cx:pt idx="3780">0.59597</cx:pt>
          <cx:pt idx="3781">0.59157999999999999</cx:pt>
          <cx:pt idx="3782">0.60414000000000001</cx:pt>
          <cx:pt idx="3783">0.61080999999999996</cx:pt>
          <cx:pt idx="3784">0.59080999999999995</cx:pt>
          <cx:pt idx="3785">0.59097999999999995</cx:pt>
          <cx:pt idx="3786">0.58452000000000004</cx:pt>
          <cx:pt idx="3787">0.59069000000000005</cx:pt>
          <cx:pt idx="3788">0.60287999999999997</cx:pt>
          <cx:pt idx="3789">0.61114000000000002</cx:pt>
          <cx:pt idx="3790">0.57264000000000004</cx:pt>
          <cx:pt idx="3791">0.63876999999999995</cx:pt>
          <cx:pt idx="3792">0.61860999999999999</cx:pt>
          <cx:pt idx="3793">0.62583</cx:pt>
          <cx:pt idx="3794">0.60228999999999999</cx:pt>
          <cx:pt idx="3795">0.57930000000000004</cx:pt>
          <cx:pt idx="3796">0.61041999999999996</cx:pt>
          <cx:pt idx="3797">0.63524999999999998</cx:pt>
          <cx:pt idx="3798">0.64078999999999997</cx:pt>
          <cx:pt idx="3799">0.63429999999999997</cx:pt>
          <cx:pt idx="3800">0.65508</cx:pt>
          <cx:pt idx="3801">0.64463999999999999</cx:pt>
          <cx:pt idx="3802">0.60084000000000004</cx:pt>
          <cx:pt idx="3803">0.58060999999999996</cx:pt>
          <cx:pt idx="3804">0.58919999999999995</cx:pt>
          <cx:pt idx="3805">0.55357999999999996</cx:pt>
          <cx:pt idx="3806">0.55484</cx:pt>
          <cx:pt idx="3807">0.55454000000000003</cx:pt>
          <cx:pt idx="3808">0.50600000000000001</cx:pt>
          <cx:pt idx="3809">0.52024999999999999</cx:pt>
          <cx:pt idx="3810">0.53459999999999996</cx:pt>
          <cx:pt idx="3811">0.53317000000000003</cx:pt>
          <cx:pt idx="3812">0.57071000000000005</cx:pt>
          <cx:pt idx="3813">0.55493000000000003</cx:pt>
          <cx:pt idx="3814">0.55259000000000003</cx:pt>
          <cx:pt idx="3815">0.52483999999999997</cx:pt>
          <cx:pt idx="3816">0.52341000000000004</cx:pt>
          <cx:pt idx="3817">0.53515000000000001</cx:pt>
          <cx:pt idx="3818">0.54951000000000005</cx:pt>
          <cx:pt idx="3819">0.55972999999999995</cx:pt>
          <cx:pt idx="3820">0.63739999999999997</cx:pt>
          <cx:pt idx="3821">0.63319999999999999</cx:pt>
          <cx:pt idx="3822">0.64529000000000003</cx:pt>
          <cx:pt idx="3823">0.64910999999999996</cx:pt>
          <cx:pt idx="3824">0.65383000000000002</cx:pt>
          <cx:pt idx="3825">0.70257999999999998</cx:pt>
          <cx:pt idx="3826">0.66984999999999995</cx:pt>
          <cx:pt idx="3827">0.68037000000000003</cx:pt>
          <cx:pt idx="3828">0.74060000000000004</cx:pt>
          <cx:pt idx="3829">0.77129000000000003</cx:pt>
          <cx:pt idx="3830">0.73953999999999998</cx:pt>
          <cx:pt idx="3831">0.73687000000000002</cx:pt>
          <cx:pt idx="3832">0.74302999999999997</cx:pt>
          <cx:pt idx="3833">0.70860999999999996</cx:pt>
          <cx:pt idx="3834">0.78303</cx:pt>
          <cx:pt idx="3835">0.75029999999999997</cx:pt>
          <cx:pt idx="3836">0.76604000000000005</cx:pt>
          <cx:pt idx="3837">0.81291000000000002</cx:pt>
          <cx:pt idx="3838">0.80659999999999998</cx:pt>
          <cx:pt idx="3839">0.81925999999999999</cx:pt>
          <cx:pt idx="3840">0.82533999999999996</cx:pt>
          <cx:pt idx="3841">0.79976999999999998</cx:pt>
          <cx:pt idx="3842">0.79657999999999995</cx:pt>
          <cx:pt idx="3843">0.53627000000000002</cx:pt>
          <cx:pt idx="3844">0.53169</cx:pt>
          <cx:pt idx="3845">0.54442000000000002</cx:pt>
          <cx:pt idx="3846">0.53569999999999995</cx:pt>
          <cx:pt idx="3847">0.54008999999999996</cx:pt>
          <cx:pt idx="3848">0.5978</cx:pt>
          <cx:pt idx="3849">0.55939000000000005</cx:pt>
          <cx:pt idx="3850">0.55672999999999995</cx:pt>
          <cx:pt idx="3851">0.57728999999999997</cx:pt>
          <cx:pt idx="3852">0.53422000000000003</cx:pt>
          <cx:pt idx="3853">0.51292000000000004</cx:pt>
          <cx:pt idx="3854">0.51695999999999998</cx:pt>
          <cx:pt idx="3855">0.49780000000000002</cx:pt>
          <cx:pt idx="3856">0.49772</cx:pt>
          <cx:pt idx="3857">0.50424999999999998</cx:pt>
          <cx:pt idx="3858">0.49565999999999999</cx:pt>
          <cx:pt idx="3859">0.51297999999999999</cx:pt>
          <cx:pt idx="3860">0.50922999999999996</cx:pt>
          <cx:pt idx="3861">0.52480000000000004</cx:pt>
          <cx:pt idx="3862">0.52171999999999996</cx:pt>
          <cx:pt idx="3863">0.52239999999999998</cx:pt>
          <cx:pt idx="3864">0.49808000000000002</cx:pt>
          <cx:pt idx="3865">0.50380999999999998</cx:pt>
          <cx:pt idx="3866">0.50639999999999996</cx:pt>
          <cx:pt idx="3867">0.50427999999999995</cx:pt>
          <cx:pt idx="3868">0.48492000000000002</cx:pt>
          <cx:pt idx="3869">0.49177999999999999</cx:pt>
          <cx:pt idx="3870">0.49192999999999998</cx:pt>
          <cx:pt idx="3871">0.48715000000000003</cx:pt>
          <cx:pt idx="3872">0.49536999999999998</cx:pt>
          <cx:pt idx="3873">0.48369000000000001</cx:pt>
          <cx:pt idx="3874">0.49014999999999997</cx:pt>
          <cx:pt idx="3875">0.48757</cx:pt>
          <cx:pt idx="3876">0.44424999999999998</cx:pt>
          <cx:pt idx="3877">0.42097000000000001</cx:pt>
          <cx:pt idx="3878">0.43208000000000002</cx:pt>
          <cx:pt idx="3879">0.34732000000000002</cx:pt>
          <cx:pt idx="3880">0.30504999999999999</cx:pt>
          <cx:pt idx="3881">0.29731000000000002</cx:pt>
          <cx:pt idx="3882">0.31946000000000002</cx:pt>
          <cx:pt idx="3883">0.35270000000000001</cx:pt>
          <cx:pt idx="3884">0.34516000000000002</cx:pt>
          <cx:pt idx="3885">0.33495000000000003</cx:pt>
          <cx:pt idx="3886">0.33263999999999999</cx:pt>
          <cx:pt idx="3887">0.30348999999999998</cx:pt>
          <cx:pt idx="3888">0.31558000000000003</cx:pt>
          <cx:pt idx="3889">0.30801000000000001</cx:pt>
          <cx:pt idx="3890">0.30956</cx:pt>
          <cx:pt idx="3891">0.29041</cx:pt>
          <cx:pt idx="3892">0.33767000000000003</cx:pt>
          <cx:pt idx="3893">0.24556</cx:pt>
          <cx:pt idx="3894">0.24210999999999999</cx:pt>
          <cx:pt idx="3895">0.22153</cx:pt>
          <cx:pt idx="3896">0.23105000000000001</cx:pt>
          <cx:pt idx="3897">0.20008000000000001</cx:pt>
          <cx:pt idx="3898">0.24893999999999999</cx:pt>
          <cx:pt idx="3899">0.18056</cx:pt>
          <cx:pt idx="3900">0.17921999999999999</cx:pt>
          <cx:pt idx="3901">0.17348</cx:pt>
          <cx:pt idx="3902">0.17094999999999999</cx:pt>
          <cx:pt idx="3903">0.15673000000000001</cx:pt>
          <cx:pt idx="3904">0.14987</cx:pt>
          <cx:pt idx="3905">-1</cx:pt>
          <cx:pt idx="3906">0.53335999999999995</cx:pt>
          <cx:pt idx="3907">0.53807000000000005</cx:pt>
          <cx:pt idx="3908">0.53532999999999997</cx:pt>
          <cx:pt idx="3909">0.52459999999999996</cx:pt>
          <cx:pt idx="3910">0.49678</cx:pt>
          <cx:pt idx="3911">0.52222999999999997</cx:pt>
          <cx:pt idx="3912">0.54344999999999999</cx:pt>
          <cx:pt idx="3913">0.54330000000000001</cx:pt>
          <cx:pt idx="3914">0.51961000000000002</cx:pt>
          <cx:pt idx="3915">0.51497000000000004</cx:pt>
          <cx:pt idx="3916">0.54688999999999999</cx:pt>
          <cx:pt idx="3917">0.54910000000000003</cx:pt>
          <cx:pt idx="3918">0.51909000000000005</cx:pt>
          <cx:pt idx="3919">0.52229999999999999</cx:pt>
          <cx:pt idx="3920">0.51649999999999996</cx:pt>
          <cx:pt idx="3921">0.54644999999999999</cx:pt>
          <cx:pt idx="3922">0.51593999999999995</cx:pt>
          <cx:pt idx="3923">0.53351000000000004</cx:pt>
          <cx:pt idx="3924">0.52622000000000002</cx:pt>
          <cx:pt idx="3925">0.50312999999999997</cx:pt>
          <cx:pt idx="3926">0.52015</cx:pt>
          <cx:pt idx="3927">0.53120999999999996</cx:pt>
          <cx:pt idx="3928">0.49868000000000001</cx:pt>
          <cx:pt idx="3929">0.49825999999999998</cx:pt>
          <cx:pt idx="3930">0.50736999999999999</cx:pt>
          <cx:pt idx="3931">0.53942999999999997</cx:pt>
          <cx:pt idx="3932">0.59616000000000002</cx:pt>
          <cx:pt idx="3933">0.50568999999999997</cx:pt>
          <cx:pt idx="3934">0.51334999999999997</cx:pt>
          <cx:pt idx="3935">0.50207000000000002</cx:pt>
          <cx:pt idx="3936">0.50017</cx:pt>
          <cx:pt idx="3937">0.50732999999999995</cx:pt>
          <cx:pt idx="3938">0.58228999999999997</cx:pt>
          <cx:pt idx="3939">0.50133000000000005</cx:pt>
          <cx:pt idx="3940">0.52064999999999995</cx:pt>
          <cx:pt idx="3941">0.46450000000000002</cx:pt>
          <cx:pt idx="3942">0.4365</cx:pt>
          <cx:pt idx="3943">0.49590000000000001</cx:pt>
          <cx:pt idx="3944">0.49525000000000002</cx:pt>
          <cx:pt idx="3945">0.48859999999999998</cx:pt>
          <cx:pt idx="3946">0.51471999999999996</cx:pt>
          <cx:pt idx="3947">0.51985000000000003</cx:pt>
          <cx:pt idx="3948">0.50649999999999995</cx:pt>
          <cx:pt idx="3949">0.40229999999999999</cx:pt>
          <cx:pt idx="3950">0.41405999999999998</cx:pt>
          <cx:pt idx="3951">0.44400000000000001</cx:pt>
          <cx:pt idx="3952">0.44257000000000002</cx:pt>
          <cx:pt idx="3953">0.41925000000000001</cx:pt>
          <cx:pt idx="3954">0.41555999999999998</cx:pt>
          <cx:pt idx="3955">0.39240000000000003</cx:pt>
          <cx:pt idx="3956">0.3997</cx:pt>
          <cx:pt idx="3957">0.44964999999999999</cx:pt>
          <cx:pt idx="3958">0.35478999999999999</cx:pt>
          <cx:pt idx="3959">0.35674</cx:pt>
          <cx:pt idx="3960">0.4118</cx:pt>
          <cx:pt idx="3961">0.3508</cx:pt>
          <cx:pt idx="3962">0.32296999999999998</cx:pt>
          <cx:pt idx="3963">0.37896999999999997</cx:pt>
          <cx:pt idx="3964">0.31089</cx:pt>
          <cx:pt idx="3965">0.32140999999999997</cx:pt>
          <cx:pt idx="3966">0.22076000000000001</cx:pt>
          <cx:pt idx="3967">0.21712999999999999</cx:pt>
          <cx:pt idx="3968">0.19434000000000001</cx:pt>
          <cx:pt idx="3969">0.18873999999999999</cx:pt>
          <cx:pt idx="3970">0.16936999999999999</cx:pt>
          <cx:pt idx="3971">0.15643000000000001</cx:pt>
          <cx:pt idx="3972">0.15211</cx:pt>
          <cx:pt idx="3973">0.12027</cx:pt>
          <cx:pt idx="3974">0.13231000000000001</cx:pt>
          <cx:pt idx="3975">0.15397</cx:pt>
          <cx:pt idx="3976">0.14706</cx:pt>
          <cx:pt idx="3977">0.13320000000000001</cx:pt>
          <cx:pt idx="3978">0.14108999999999999</cx:pt>
          <cx:pt idx="3979">0.12225999999999999</cx:pt>
          <cx:pt idx="3980">0.12514</cx:pt>
          <cx:pt idx="3981">0.13406999999999999</cx:pt>
          <cx:pt idx="3982">0.11454</cx:pt>
          <cx:pt idx="3983">0.13925000000000001</cx:pt>
          <cx:pt idx="3984">0.13364000000000001</cx:pt>
          <cx:pt idx="3985">0.13564999999999999</cx:pt>
          <cx:pt idx="3986">0.13924</cx:pt>
          <cx:pt idx="3987">0.14343</cx:pt>
          <cx:pt idx="3988">-1</cx:pt>
          <cx:pt idx="3989">0.51517999999999997</cx:pt>
          <cx:pt idx="3990">0.53315999999999997</cx:pt>
          <cx:pt idx="3991">0.53432000000000002</cx:pt>
          <cx:pt idx="3992">0.50763000000000003</cx:pt>
          <cx:pt idx="3993">0.50312000000000001</cx:pt>
          <cx:pt idx="3994">0.51236999999999999</cx:pt>
          <cx:pt idx="3995">0.53603999999999996</cx:pt>
          <cx:pt idx="3996">0.51712999999999998</cx:pt>
          <cx:pt idx="3997">0.52075000000000005</cx:pt>
          <cx:pt idx="3998">0.54281999999999997</cx:pt>
          <cx:pt idx="3999">0.54645999999999995</cx:pt>
          <cx:pt idx="4000">0.52015999999999996</cx:pt>
          <cx:pt idx="4001">0.54257999999999995</cx:pt>
          <cx:pt idx="4002">0.53998999999999997</cx:pt>
          <cx:pt idx="4003">0.54064000000000001</cx:pt>
          <cx:pt idx="4004">0.53219000000000005</cx:pt>
          <cx:pt idx="4005">0.52734000000000003</cx:pt>
          <cx:pt idx="4006">0.51861999999999997</cx:pt>
          <cx:pt idx="4007">0.51053999999999999</cx:pt>
          <cx:pt idx="4008">0.54032999999999998</cx:pt>
          <cx:pt idx="4009">0.54774999999999996</cx:pt>
          <cx:pt idx="4010">0.54330000000000001</cx:pt>
          <cx:pt idx="4011">0.51356000000000002</cx:pt>
          <cx:pt idx="4012">0.50316000000000005</cx:pt>
          <cx:pt idx="4013">0.53161000000000003</cx:pt>
          <cx:pt idx="4014">0.52290000000000003</cx:pt>
          <cx:pt idx="4015">0.51287000000000005</cx:pt>
          <cx:pt idx="4016">0.51561000000000001</cx:pt>
          <cx:pt idx="4017">0.49351</cx:pt>
          <cx:pt idx="4018">0.52890000000000004</cx:pt>
          <cx:pt idx="4019">0.50321000000000005</cx:pt>
          <cx:pt idx="4020">0.49191000000000001</cx:pt>
          <cx:pt idx="4021">0.55127000000000004</cx:pt>
          <cx:pt idx="4022">0.50978999999999997</cx:pt>
          <cx:pt idx="4023">0.54966999999999999</cx:pt>
          <cx:pt idx="4024">0.53134000000000003</cx:pt>
          <cx:pt idx="4025">0.50258000000000003</cx:pt>
          <cx:pt idx="4026">0.49439</cx:pt>
          <cx:pt idx="4027">0.59426000000000001</cx:pt>
          <cx:pt idx="4028">0.59462000000000004</cx:pt>
          <cx:pt idx="4029">0.49030000000000001</cx:pt>
          <cx:pt idx="4030">0.53400000000000003</cx:pt>
          <cx:pt idx="4031">0.49987999999999999</cx:pt>
          <cx:pt idx="4032">0.49118000000000001</cx:pt>
          <cx:pt idx="4033">0.49806</cx:pt>
          <cx:pt idx="4034">0.48370999999999997</cx:pt>
          <cx:pt idx="4035">0.50388999999999995</cx:pt>
          <cx:pt idx="4036">0.50504000000000004</cx:pt>
          <cx:pt idx="4037">0.50317999999999996</cx:pt>
          <cx:pt idx="4038">0.55273000000000005</cx:pt>
          <cx:pt idx="4039">0.58608000000000005</cx:pt>
          <cx:pt idx="4040">0.65071999999999997</cx:pt>
          <cx:pt idx="4041">0.67200000000000004</cx:pt>
          <cx:pt idx="4042">0.68476000000000004</cx:pt>
          <cx:pt idx="4043">0.69862999999999997</cx:pt>
          <cx:pt idx="4044">0.67620000000000002</cx:pt>
          <cx:pt idx="4045">0.65736000000000006</cx:pt>
          <cx:pt idx="4046">0.64566000000000001</cx:pt>
          <cx:pt idx="4047">0.62477000000000005</cx:pt>
          <cx:pt idx="4048">0.6794</cx:pt>
          <cx:pt idx="4049">0.69355</cx:pt>
          <cx:pt idx="4050">0.69282999999999995</cx:pt>
          <cx:pt idx="4051">0.76015999999999995</cx:pt>
          <cx:pt idx="4052">0.73680999999999996</cx:pt>
          <cx:pt idx="4053">0.72223999999999999</cx:pt>
          <cx:pt idx="4054">0.72038999999999997</cx:pt>
          <cx:pt idx="4055">0.75838000000000005</cx:pt>
          <cx:pt idx="4056">0.60399000000000003</cx:pt>
          <cx:pt idx="4057">0.47476000000000002</cx:pt>
          <cx:pt idx="4058">0.56308999999999998</cx:pt>
          <cx:pt idx="4059">0.37042000000000003</cx:pt>
          <cx:pt idx="4060">0.37929000000000002</cx:pt>
          <cx:pt idx="4061">0.32771</cx:pt>
          <cx:pt idx="4062">0.36003000000000002</cx:pt>
          <cx:pt idx="4063">0.36292999999999997</cx:pt>
          <cx:pt idx="4064">0.42481999999999998</cx:pt>
          <cx:pt idx="4065">0.43440000000000001</cx:pt>
          <cx:pt idx="4066">0.36026000000000002</cx:pt>
          <cx:pt idx="4067">0.32998</cx:pt>
          <cx:pt idx="4068">0.33901999999999999</cx:pt>
          <cx:pt idx="4069">0.36503999999999998</cx:pt>
          <cx:pt idx="4070">0.41173999999999999</cx:pt>
          <cx:pt idx="4071">0.50182000000000004</cx:pt>
          <cx:pt idx="4072">0.35492000000000001</cx:pt>
          <cx:pt idx="4073">0.37303999999999998</cx:pt>
          <cx:pt idx="4074">0.39356000000000002</cx:pt>
          <cx:pt idx="4075">0.56176000000000004</cx:pt>
          <cx:pt idx="4076">0.50285000000000002</cx:pt>
          <cx:pt idx="4077">0.55976999999999999</cx:pt>
          <cx:pt idx="4078">0.50861000000000001</cx:pt>
          <cx:pt idx="4079">0.47248000000000001</cx:pt>
          <cx:pt idx="4080">0.48144999999999999</cx:pt>
          <cx:pt idx="4081">0.49009000000000003</cx:pt>
          <cx:pt idx="4082">0.48064000000000001</cx:pt>
          <cx:pt idx="4083">0.42759000000000003</cx:pt>
          <cx:pt idx="4084">0.40888000000000002</cx:pt>
          <cx:pt idx="4085">0.40523999999999999</cx:pt>
          <cx:pt idx="4086">0.42247000000000001</cx:pt>
          <cx:pt idx="4087">0.42226999999999998</cx:pt>
          <cx:pt idx="4088">0.40975</cx:pt>
          <cx:pt idx="4089">0.40183999999999997</cx:pt>
          <cx:pt idx="4090">0.44746999999999998</cx:pt>
          <cx:pt idx="4091">0.35977999999999999</cx:pt>
          <cx:pt idx="4092">0.41705999999999999</cx:pt>
          <cx:pt idx="4093">0.45326</cx:pt>
          <cx:pt idx="4094">0.36136000000000001</cx:pt>
          <cx:pt idx="4095">0.38112000000000001</cx:pt>
          <cx:pt idx="4096">0.44663999999999998</cx:pt>
          <cx:pt idx="4097">0.42613000000000001</cx:pt>
          <cx:pt idx="4098">0.43278</cx:pt>
          <cx:pt idx="4099">0.49228</cx:pt>
          <cx:pt idx="4100">0.4234</cx:pt>
          <cx:pt idx="4101">0.44141000000000002</cx:pt>
          <cx:pt idx="4102">0.40666000000000002</cx:pt>
          <cx:pt idx="4103">0.44408999999999998</cx:pt>
          <cx:pt idx="4104">0.43108000000000002</cx:pt>
          <cx:pt idx="4105">0.44946999999999998</cx:pt>
          <cx:pt idx="4106">0.42647000000000002</cx:pt>
          <cx:pt idx="4107">0.47161999999999998</cx:pt>
          <cx:pt idx="4108">0.45372000000000001</cx:pt>
          <cx:pt idx="4109">0.47881000000000001</cx:pt>
          <cx:pt idx="4110">0.49020000000000002</cx:pt>
          <cx:pt idx="4111">0.51497999999999999</cx:pt>
          <cx:pt idx="4112">0.55159000000000002</cx:pt>
          <cx:pt idx="4113">0.53839000000000004</cx:pt>
          <cx:pt idx="4114">0.81349000000000005</cx:pt>
          <cx:pt idx="4115">0.79793000000000003</cx:pt>
          <cx:pt idx="4116">0.86990000000000001</cx:pt>
          <cx:pt idx="4117">0.86584000000000005</cx:pt>
          <cx:pt idx="4118">0.87472000000000005</cx:pt>
          <cx:pt idx="4119">0.48881999999999998</cx:pt>
          <cx:pt idx="4120">0.48948000000000003</cx:pt>
          <cx:pt idx="4121">0.49232999999999999</cx:pt>
          <cx:pt idx="4122">0.49351</cx:pt>
          <cx:pt idx="4123">0.49365999999999999</cx:pt>
          <cx:pt idx="4124">0.48623</cx:pt>
          <cx:pt idx="4125">0.51678000000000002</cx:pt>
          <cx:pt idx="4126">0.51761000000000001</cx:pt>
          <cx:pt idx="4127">0.51754</cx:pt>
          <cx:pt idx="4128">0.51795999999999998</cx:pt>
          <cx:pt idx="4129">0.48958000000000002</cx:pt>
          <cx:pt idx="4130">0.45421</cx:pt>
          <cx:pt idx="4131">0.47089999999999999</cx:pt>
          <cx:pt idx="4132">0.47892000000000001</cx:pt>
          <cx:pt idx="4133">0.45326</cx:pt>
          <cx:pt idx="4134">0.46645999999999999</cx:pt>
          <cx:pt idx="4135">0.44631999999999999</cx:pt>
          <cx:pt idx="4136">0.41699999999999998</cx:pt>
          <cx:pt idx="4137">0.39351999999999998</cx:pt>
          <cx:pt idx="4138">0.38400000000000001</cx:pt>
          <cx:pt idx="4139">0.40160000000000001</cx:pt>
          <cx:pt idx="4140">0.35022999999999999</cx:pt>
          <cx:pt idx="4141">0.37613000000000002</cx:pt>
          <cx:pt idx="4142">0.35962</cx:pt>
          <cx:pt idx="4143">0.35702</cx:pt>
          <cx:pt idx="4144">0.37752999999999998</cx:pt>
          <cx:pt idx="4145">0.38976</cx:pt>
          <cx:pt idx="4146">0.40050000000000002</cx:pt>
          <cx:pt idx="4147">0.37875999999999999</cx:pt>
          <cx:pt idx="4148">0.3755</cx:pt>
          <cx:pt idx="4149">0.35328999999999999</cx:pt>
          <cx:pt idx="4150">0.33326</cx:pt>
          <cx:pt idx="4151">0.41763</cx:pt>
          <cx:pt idx="4152">0.41819000000000001</cx:pt>
          <cx:pt idx="4153">0.41300999999999999</cx:pt>
          <cx:pt idx="4154">0.43537999999999999</cx:pt>
          <cx:pt idx="4155">0.41771000000000003</cx:pt>
          <cx:pt idx="4156">0.41824</cx:pt>
          <cx:pt idx="4157">0.41041</cx:pt>
          <cx:pt idx="4158">0.37065999999999999</cx:pt>
          <cx:pt idx="4159">0.35874</cx:pt>
          <cx:pt idx="4160">0.38646000000000003</cx:pt>
          <cx:pt idx="4161">0.38161</cx:pt>
          <cx:pt idx="4162">0.37669000000000002</cx:pt>
          <cx:pt idx="4163">0.36226000000000003</cx:pt>
          <cx:pt idx="4164">0.38002000000000002</cx:pt>
          <cx:pt idx="4165">0.35759999999999997</cx:pt>
          <cx:pt idx="4166">0.35285</cx:pt>
          <cx:pt idx="4167">0.3508</cx:pt>
          <cx:pt idx="4168">0.41331000000000001</cx:pt>
          <cx:pt idx="4169">0.42208000000000001</cx:pt>
          <cx:pt idx="4170">0.42613000000000001</cx:pt>
          <cx:pt idx="4171">0.39417999999999997</cx:pt>
          <cx:pt idx="4172">0.30720999999999998</cx:pt>
          <cx:pt idx="4173">0.32000000000000001</cx:pt>
          <cx:pt idx="4174">0.33888000000000001</cx:pt>
          <cx:pt idx="4175">0.32238</cx:pt>
          <cx:pt idx="4176">0.30619000000000002</cx:pt>
          <cx:pt idx="4177">0.24693000000000001</cx:pt>
          <cx:pt idx="4178">0.25095000000000001</cx:pt>
          <cx:pt idx="4179">0.27221000000000001</cx:pt>
          <cx:pt idx="4180">0.29526999999999998</cx:pt>
          <cx:pt idx="4181">0.29054000000000002</cx:pt>
          <cx:pt idx="4182">0.24282000000000001</cx:pt>
          <cx:pt idx="4183">0.27810000000000001</cx:pt>
          <cx:pt idx="4184">0.21903</cx:pt>
          <cx:pt idx="4185">0.18754999999999999</cx:pt>
          <cx:pt idx="4186">0.18614</cx:pt>
          <cx:pt idx="4187">0.18007999999999999</cx:pt>
          <cx:pt idx="4188">0.18745000000000001</cx:pt>
          <cx:pt idx="4189">0.22811000000000001</cx:pt>
          <cx:pt idx="4190">0.14732000000000001</cx:pt>
          <cx:pt idx="4191">0.17926</cx:pt>
          <cx:pt idx="4192">0.21292</cx:pt>
          <cx:pt idx="4193">0.20224</cx:pt>
          <cx:pt idx="4194">0.17834</cx:pt>
          <cx:pt idx="4195">0.21667</cx:pt>
          <cx:pt idx="4196">0.11809</cx:pt>
          <cx:pt idx="4197">0.13239999999999999</cx:pt>
          <cx:pt idx="4198">0.11748</cx:pt>
          <cx:pt idx="4199">0.11602</cx:pt>
          <cx:pt idx="4200">0.1207</cx:pt>
          <cx:pt idx="4201">0.11548</cx:pt>
          <cx:pt idx="4202">-1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DWWR</a:t>
            </a:r>
          </a:p>
        </cx:rich>
      </cx:tx>
    </cx:title>
    <cx:plotArea>
      <cx:plotAreaRegion>
        <cx:series layoutId="clusteredColumn" uniqueId="{378773FF-3FD1-4271-866C-BA28655905E0}">
          <cx:tx>
            <cx:txData>
              <cx:f>Train!$E$1</cx:f>
              <cx:v>DWWR</cx:v>
            </cx:txData>
          </cx:tx>
          <cx:dataId val="0"/>
          <cx:layoutPr>
            <cx:binning intervalClosed="r" underflow="auto">
              <cx:binSize val="0.01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Train!$F$2:$F$4204</cx:f>
        <cx:lvl ptCount="4203" formatCode="G/標準">
          <cx:pt idx="0">0</cx:pt>
          <cx:pt idx="1">0.5</cx:pt>
          <cx:pt idx="2">0.66669999999999996</cx:pt>
          <cx:pt idx="3">0.75</cx:pt>
          <cx:pt idx="4">0.80000000000000004</cx:pt>
          <cx:pt idx="5">0.83330000000000004</cx:pt>
          <cx:pt idx="6">0.85709999999999997</cx:pt>
          <cx:pt idx="7">0.875</cx:pt>
          <cx:pt idx="8">0.88890000000000002</cx:pt>
          <cx:pt idx="9">0.90000000000000002</cx:pt>
          <cx:pt idx="10">0.90910000000000002</cx:pt>
          <cx:pt idx="11">0.91669999999999996</cx:pt>
          <cx:pt idx="12">0.92310000000000003</cx:pt>
          <cx:pt idx="13">0.92859999999999998</cx:pt>
          <cx:pt idx="14">0.93330000000000002</cx:pt>
          <cx:pt idx="15">0.9375</cx:pt>
          <cx:pt idx="16">0.88239999999999996</cx:pt>
          <cx:pt idx="17">0.88890000000000002</cx:pt>
          <cx:pt idx="18">0.89470000000000005</cx:pt>
          <cx:pt idx="19">0.90000000000000002</cx:pt>
          <cx:pt idx="20">0.90480000000000005</cx:pt>
          <cx:pt idx="21">0.86360000000000003</cx:pt>
          <cx:pt idx="22">0.86960000000000004</cx:pt>
          <cx:pt idx="23">0.875</cx:pt>
          <cx:pt idx="24">0.83999999999999997</cx:pt>
          <cx:pt idx="25">0.84619999999999995</cx:pt>
          <cx:pt idx="26">0.81479999999999997</cx:pt>
          <cx:pt idx="27">0.82140000000000002</cx:pt>
          <cx:pt idx="28">0.8276</cx:pt>
          <cx:pt idx="29">0.80000000000000004</cx:pt>
          <cx:pt idx="30">0.80649999999999999</cx:pt>
          <cx:pt idx="31">0.8125</cx:pt>
          <cx:pt idx="32">0.81820000000000004</cx:pt>
          <cx:pt idx="33">0.82350000000000001</cx:pt>
          <cx:pt idx="34">0.8286</cx:pt>
          <cx:pt idx="35">0.80559999999999998</cx:pt>
          <cx:pt idx="36">0.78380000000000005</cx:pt>
          <cx:pt idx="37">0.76319999999999999</cx:pt>
          <cx:pt idx="38">0.74360000000000004</cx:pt>
          <cx:pt idx="39">0.72499999999999998</cx:pt>
          <cx:pt idx="40">0.73170000000000002</cx:pt>
          <cx:pt idx="41">0.73809999999999998</cx:pt>
          <cx:pt idx="42">0.74419999999999997</cx:pt>
          <cx:pt idx="43">0.75</cx:pt>
          <cx:pt idx="44">0.73329999999999995</cx:pt>
          <cx:pt idx="45">0.71740000000000004</cx:pt>
          <cx:pt idx="46">0.70209999999999995</cx:pt>
          <cx:pt idx="47">0.70830000000000004</cx:pt>
          <cx:pt idx="48">0.71430000000000005</cx:pt>
          <cx:pt idx="49">0.71999999999999997</cx:pt>
          <cx:pt idx="50">0.70589999999999997</cx:pt>
          <cx:pt idx="51">0.69230000000000003</cx:pt>
          <cx:pt idx="52">0.69810000000000005</cx:pt>
          <cx:pt idx="53">0.68520000000000003</cx:pt>
          <cx:pt idx="54">0.67269999999999996</cx:pt>
          <cx:pt idx="55">0.67859999999999998</cx:pt>
          <cx:pt idx="56">0.68420000000000003</cx:pt>
          <cx:pt idx="57">0.68969999999999998</cx:pt>
          <cx:pt idx="58">0.69489999999999996</cx:pt>
          <cx:pt idx="59">0.69999999999999996</cx:pt>
          <cx:pt idx="60">0.6885</cx:pt>
          <cx:pt idx="61">0.69350000000000001</cx:pt>
          <cx:pt idx="62">0.6825</cx:pt>
          <cx:pt idx="63">0.6875</cx:pt>
          <cx:pt idx="64">0.69230000000000003</cx:pt>
          <cx:pt idx="65">0.69699999999999995</cx:pt>
          <cx:pt idx="66">0.70150000000000001</cx:pt>
          <cx:pt idx="67">0.69120000000000004</cx:pt>
          <cx:pt idx="68">0.69569999999999999</cx:pt>
          <cx:pt idx="69">0.69999999999999996</cx:pt>
          <cx:pt idx="70">0.70420000000000005</cx:pt>
          <cx:pt idx="71">0.70830000000000004</cx:pt>
          <cx:pt idx="72">0.71230000000000004</cx:pt>
          <cx:pt idx="73">1</cx:pt>
          <cx:pt idx="74">1</cx:pt>
          <cx:pt idx="75">1</cx:pt>
          <cx:pt idx="76">0.75</cx:pt>
          <cx:pt idx="77">0.80000000000000004</cx:pt>
          <cx:pt idx="78">0.83330000000000004</cx:pt>
          <cx:pt idx="79">0.71430000000000005</cx:pt>
          <cx:pt idx="80">0.75</cx:pt>
          <cx:pt idx="81">0.77780000000000005</cx:pt>
          <cx:pt idx="82">0.80000000000000004</cx:pt>
          <cx:pt idx="83">0.81820000000000004</cx:pt>
          <cx:pt idx="84">0.83330000000000004</cx:pt>
          <cx:pt idx="85">0.84619999999999995</cx:pt>
          <cx:pt idx="86">0.85709999999999997</cx:pt>
          <cx:pt idx="87">0.80000000000000004</cx:pt>
          <cx:pt idx="88">0.75</cx:pt>
          <cx:pt idx="89">0.76470000000000005</cx:pt>
          <cx:pt idx="90">0.77780000000000005</cx:pt>
          <cx:pt idx="91">0.78949999999999998</cx:pt>
          <cx:pt idx="92">0.80000000000000004</cx:pt>
          <cx:pt idx="93">0.8095</cx:pt>
          <cx:pt idx="94">0.77270000000000005</cx:pt>
          <cx:pt idx="95">0.78259999999999996</cx:pt>
          <cx:pt idx="96">0.75</cx:pt>
          <cx:pt idx="97">0.71999999999999997</cx:pt>
          <cx:pt idx="98">0.73080000000000001</cx:pt>
          <cx:pt idx="99">0.70369999999999999</cx:pt>
          <cx:pt idx="100">0.67859999999999998</cx:pt>
          <cx:pt idx="101">0.68969999999999998</cx:pt>
          <cx:pt idx="102">0.66669999999999996</cx:pt>
          <cx:pt idx="103">0.6774</cx:pt>
          <cx:pt idx="104">0.65620000000000001</cx:pt>
          <cx:pt idx="105">0.63639999999999997</cx:pt>
          <cx:pt idx="106">0.64710000000000001</cx:pt>
          <cx:pt idx="107">0.62860000000000005</cx:pt>
          <cx:pt idx="108">0.61109999999999998</cx:pt>
          <cx:pt idx="109">0.59460000000000002</cx:pt>
          <cx:pt idx="110">0.60529999999999995</cx:pt>
          <cx:pt idx="111">0.5897</cx:pt>
          <cx:pt idx="112">0.59999999999999998</cx:pt>
          <cx:pt idx="113">0.60980000000000001</cx:pt>
          <cx:pt idx="114">0.61899999999999999</cx:pt>
          <cx:pt idx="115">0.62790000000000001</cx:pt>
          <cx:pt idx="116">0.63639999999999997</cx:pt>
          <cx:pt idx="117">0.62219999999999998</cx:pt>
          <cx:pt idx="118">0.63039999999999996</cx:pt>
          <cx:pt idx="119">0.61699999999999999</cx:pt>
          <cx:pt idx="120">0.625</cx:pt>
          <cx:pt idx="121">0.63270000000000004</cx:pt>
          <cx:pt idx="122">0.62</cx:pt>
          <cx:pt idx="123">0.60780000000000001</cx:pt>
          <cx:pt idx="124">0.59619999999999995</cx:pt>
          <cx:pt idx="125">0.58489999999999998</cx:pt>
          <cx:pt idx="126">0.57410000000000005</cx:pt>
          <cx:pt idx="127">0.58179999999999998</cx:pt>
          <cx:pt idx="128">0.58930000000000005</cx:pt>
          <cx:pt idx="129">0.57889999999999997</cx:pt>
          <cx:pt idx="130">0.56899999999999995</cx:pt>
          <cx:pt idx="131">0.57630000000000003</cx:pt>
          <cx:pt idx="132">0.56669999999999998</cx:pt>
          <cx:pt idx="133">0.55740000000000001</cx:pt>
          <cx:pt idx="134">0.5484</cx:pt>
          <cx:pt idx="135">0.53969999999999996</cx:pt>
          <cx:pt idx="136">0.54690000000000005</cx:pt>
          <cx:pt idx="137">0.53849999999999998</cx:pt>
          <cx:pt idx="138">0.53029999999999999</cx:pt>
          <cx:pt idx="139">0.5373</cx:pt>
          <cx:pt idx="140">0.52939999999999998</cx:pt>
          <cx:pt idx="141">0.52170000000000005</cx:pt>
          <cx:pt idx="142">0.52859999999999996</cx:pt>
          <cx:pt idx="143">0.52110000000000001</cx:pt>
          <cx:pt idx="144">0.52780000000000005</cx:pt>
          <cx:pt idx="145">0.53420000000000001</cx:pt>
          <cx:pt idx="146">0.54049999999999998</cx:pt>
          <cx:pt idx="147">0.5333</cx:pt>
          <cx:pt idx="148">0.52629999999999999</cx:pt>
          <cx:pt idx="149">0.53249999999999997</cx:pt>
          <cx:pt idx="150">0.52559999999999996</cx:pt>
          <cx:pt idx="151">0.53159999999999996</cx:pt>
          <cx:pt idx="152">0.53749999999999998</cx:pt>
          <cx:pt idx="153">0.53090000000000004</cx:pt>
          <cx:pt idx="154">0.52439999999999998</cx:pt>
          <cx:pt idx="155">0.53010000000000002</cx:pt>
          <cx:pt idx="156">0.52380000000000004</cx:pt>
          <cx:pt idx="157">0.52939999999999998</cx:pt>
          <cx:pt idx="158">0.52329999999999999</cx:pt>
          <cx:pt idx="159">0.52869999999999995</cx:pt>
          <cx:pt idx="160">1</cx:pt>
          <cx:pt idx="161">1</cx:pt>
          <cx:pt idx="162">0.66669999999999996</cx:pt>
          <cx:pt idx="163">0.75</cx:pt>
          <cx:pt idx="164">0.80000000000000004</cx:pt>
          <cx:pt idx="165">0.83330000000000004</cx:pt>
          <cx:pt idx="166">0.85709999999999997</cx:pt>
          <cx:pt idx="167">0.875</cx:pt>
          <cx:pt idx="168">0.88890000000000002</cx:pt>
          <cx:pt idx="169">0.90000000000000002</cx:pt>
          <cx:pt idx="170">0.90910000000000002</cx:pt>
          <cx:pt idx="171">0.91669999999999996</cx:pt>
          <cx:pt idx="172">0.92310000000000003</cx:pt>
          <cx:pt idx="173">0.92859999999999998</cx:pt>
          <cx:pt idx="174">0.93330000000000002</cx:pt>
          <cx:pt idx="175">0.9375</cx:pt>
          <cx:pt idx="176">0.94120000000000004</cx:pt>
          <cx:pt idx="177">0.88890000000000002</cx:pt>
          <cx:pt idx="178">0.89470000000000005</cx:pt>
          <cx:pt idx="179">0.90000000000000002</cx:pt>
          <cx:pt idx="180">0.90480000000000005</cx:pt>
          <cx:pt idx="181">0.90910000000000002</cx:pt>
          <cx:pt idx="182">0.91300000000000003</cx:pt>
          <cx:pt idx="183">0.91669999999999996</cx:pt>
          <cx:pt idx="184">0.92000000000000004</cx:pt>
          <cx:pt idx="185">0.92310000000000003</cx:pt>
          <cx:pt idx="186">0.92589999999999995</cx:pt>
          <cx:pt idx="187">0.92859999999999998</cx:pt>
          <cx:pt idx="188">0.93100000000000005</cx:pt>
          <cx:pt idx="189">0.93330000000000002</cx:pt>
          <cx:pt idx="190">0.9355</cx:pt>
          <cx:pt idx="191">0.9375</cx:pt>
          <cx:pt idx="192">0.90910000000000002</cx:pt>
          <cx:pt idx="193">0.91180000000000005</cx:pt>
          <cx:pt idx="194">0.9143</cx:pt>
          <cx:pt idx="195">0.91669999999999996</cx:pt>
          <cx:pt idx="196">0.89190000000000003</cx:pt>
          <cx:pt idx="197">0.86839999999999995</cx:pt>
          <cx:pt idx="198">0.87180000000000002</cx:pt>
          <cx:pt idx="199">0.875</cx:pt>
          <cx:pt idx="200">0.878</cx:pt>
          <cx:pt idx="201">0.88100000000000001</cx:pt>
          <cx:pt idx="202">0.88370000000000004</cx:pt>
          <cx:pt idx="203">0.88639999999999997</cx:pt>
          <cx:pt idx="204">0.88890000000000002</cx:pt>
          <cx:pt idx="205">0.89129999999999998</cx:pt>
          <cx:pt idx="206">0.89359999999999995</cx:pt>
          <cx:pt idx="207">0.875</cx:pt>
          <cx:pt idx="208">0.87760000000000005</cx:pt>
          <cx:pt idx="209">0.88</cx:pt>
          <cx:pt idx="210">0.88239999999999996</cx:pt>
          <cx:pt idx="211">0.88460000000000005</cx:pt>
          <cx:pt idx="212">0.88680000000000003</cx:pt>
          <cx:pt idx="213">0.88890000000000002</cx:pt>
          <cx:pt idx="214">0.87270000000000003</cx:pt>
          <cx:pt idx="215">0.875</cx:pt>
          <cx:pt idx="216">0.87719999999999998</cx:pt>
          <cx:pt idx="217">0.87929999999999997</cx:pt>
          <cx:pt idx="218">0.88139999999999996</cx:pt>
          <cx:pt idx="219">0.88329999999999997</cx:pt>
          <cx:pt idx="220">0.88519999999999999</cx:pt>
          <cx:pt idx="221">0.8871</cx:pt>
          <cx:pt idx="222">0.873</cx:pt>
          <cx:pt idx="223">0.875</cx:pt>
          <cx:pt idx="224">0.87690000000000001</cx:pt>
          <cx:pt idx="225">0.86360000000000003</cx:pt>
          <cx:pt idx="226">0.86570000000000003</cx:pt>
          <cx:pt idx="227">0.86760000000000004</cx:pt>
          <cx:pt idx="228">0.86960000000000004</cx:pt>
          <cx:pt idx="229">0.87139999999999995</cx:pt>
          <cx:pt idx="230">0.87319999999999998</cx:pt>
          <cx:pt idx="231">0.875</cx:pt>
          <cx:pt idx="232">0.87670000000000003</cx:pt>
          <cx:pt idx="233">0.87839999999999996</cx:pt>
          <cx:pt idx="234">0.86670000000000003</cx:pt>
          <cx:pt idx="235">0.86839999999999995</cx:pt>
          <cx:pt idx="236">0</cx:pt>
          <cx:pt idx="237">0.5</cx:pt>
          <cx:pt idx="238">0.66669999999999996</cx:pt>
          <cx:pt idx="239">0.5</cx:pt>
          <cx:pt idx="240">0.59999999999999998</cx:pt>
          <cx:pt idx="241">0.66669999999999996</cx:pt>
          <cx:pt idx="242">0.71430000000000005</cx:pt>
          <cx:pt idx="243">0.75</cx:pt>
          <cx:pt idx="244">0.77780000000000005</cx:pt>
          <cx:pt idx="245">0.80000000000000004</cx:pt>
          <cx:pt idx="246">0.81820000000000004</cx:pt>
          <cx:pt idx="247">0.83330000000000004</cx:pt>
          <cx:pt idx="248">0.84619999999999995</cx:pt>
          <cx:pt idx="249">0.85709999999999997</cx:pt>
          <cx:pt idx="250">0.86670000000000003</cx:pt>
          <cx:pt idx="251">0.875</cx:pt>
          <cx:pt idx="252">0.88239999999999996</cx:pt>
          <cx:pt idx="253">0.88890000000000002</cx:pt>
          <cx:pt idx="254">0.84209999999999996</cx:pt>
          <cx:pt idx="255">0.84999999999999998</cx:pt>
          <cx:pt idx="256">0.85709999999999997</cx:pt>
          <cx:pt idx="257">0.81820000000000004</cx:pt>
          <cx:pt idx="258">0.82609999999999995</cx:pt>
          <cx:pt idx="259">0.83330000000000004</cx:pt>
          <cx:pt idx="260">0.83999999999999997</cx:pt>
          <cx:pt idx="261">0.84619999999999995</cx:pt>
          <cx:pt idx="262">0.85189999999999999</cx:pt>
          <cx:pt idx="263">0.85709999999999997</cx:pt>
          <cx:pt idx="264">0.86209999999999998</cx:pt>
          <cx:pt idx="265">0.86670000000000003</cx:pt>
          <cx:pt idx="266">0.871</cx:pt>
          <cx:pt idx="267">0.875</cx:pt>
          <cx:pt idx="268">0.87880000000000003</cx:pt>
          <cx:pt idx="269">0.85289999999999999</cx:pt>
          <cx:pt idx="270">0.85709999999999997</cx:pt>
          <cx:pt idx="271">0.86109999999999998</cx:pt>
          <cx:pt idx="272">0.8649</cx:pt>
          <cx:pt idx="273">0.86839999999999995</cx:pt>
          <cx:pt idx="274">0.87180000000000002</cx:pt>
          <cx:pt idx="275">0.875</cx:pt>
          <cx:pt idx="276">0.878</cx:pt>
          <cx:pt idx="277">0.88100000000000001</cx:pt>
          <cx:pt idx="278">0.88370000000000004</cx:pt>
          <cx:pt idx="279">0.88639999999999997</cx:pt>
          <cx:pt idx="280">0.88890000000000002</cx:pt>
          <cx:pt idx="281">0.89129999999999998</cx:pt>
          <cx:pt idx="282">0.89359999999999995</cx:pt>
          <cx:pt idx="283">0.875</cx:pt>
          <cx:pt idx="284">0.87760000000000005</cx:pt>
          <cx:pt idx="285">0.88</cx:pt>
          <cx:pt idx="286">0.88239999999999996</cx:pt>
          <cx:pt idx="287">0.88460000000000005</cx:pt>
          <cx:pt idx="288">0.88680000000000003</cx:pt>
          <cx:pt idx="289">0.88890000000000002</cx:pt>
          <cx:pt idx="290">0.89090000000000003</cx:pt>
          <cx:pt idx="291">0.89290000000000003</cx:pt>
          <cx:pt idx="292">0.89470000000000005</cx:pt>
          <cx:pt idx="293">0.89659999999999995</cx:pt>
          <cx:pt idx="294">0.89829999999999999</cx:pt>
          <cx:pt idx="295">0.90000000000000002</cx:pt>
          <cx:pt idx="296">0.90159999999999996</cx:pt>
          <cx:pt idx="297">0.9032</cx:pt>
          <cx:pt idx="298">0.90480000000000005</cx:pt>
          <cx:pt idx="299">0.89059999999999995</cx:pt>
          <cx:pt idx="300">0.89229999999999998</cx:pt>
          <cx:pt idx="301">0.87880000000000003</cx:pt>
          <cx:pt idx="302">0.88060000000000005</cx:pt>
          <cx:pt idx="303">0.88239999999999996</cx:pt>
          <cx:pt idx="304">0.8841</cx:pt>
          <cx:pt idx="305">0.88570000000000004</cx:pt>
          <cx:pt idx="306">0.88729999999999998</cx:pt>
          <cx:pt idx="307">0.88890000000000002</cx:pt>
          <cx:pt idx="308">0.89039999999999997</cx:pt>
          <cx:pt idx="309">0.89190000000000003</cx:pt>
          <cx:pt idx="310">0.89329999999999998</cx:pt>
          <cx:pt idx="311">0.89470000000000005</cx:pt>
          <cx:pt idx="312">0.8831</cx:pt>
          <cx:pt idx="313">0.88460000000000005</cx:pt>
          <cx:pt idx="314">0.87339999999999995</cx:pt>
          <cx:pt idx="315">0.86250000000000004</cx:pt>
          <cx:pt idx="316">0.86419999999999997</cx:pt>
          <cx:pt idx="317">0.8659</cx:pt>
          <cx:pt idx="318">0.86750000000000005</cx:pt>
          <cx:pt idx="319">0.86899999999999999</cx:pt>
          <cx:pt idx="320">0.85880000000000001</cx:pt>
          <cx:pt idx="321">0.86050000000000004</cx:pt>
          <cx:pt idx="322">0.86209999999999998</cx:pt>
          <cx:pt idx="323">0.86360000000000003</cx:pt>
          <cx:pt idx="324">0.86519999999999997</cx:pt>
          <cx:pt idx="325">0.86670000000000003</cx:pt>
          <cx:pt idx="326">0.86809999999999998</cx:pt>
          <cx:pt idx="327">0.86960000000000004</cx:pt>
          <cx:pt idx="328">0.871</cx:pt>
          <cx:pt idx="329">0.87229999999999996</cx:pt>
          <cx:pt idx="330">0.87370000000000003</cx:pt>
          <cx:pt idx="331">0.86460000000000004</cx:pt>
          <cx:pt idx="332">0.86599999999999999</cx:pt>
          <cx:pt idx="333">0.86729999999999996</cx:pt>
          <cx:pt idx="334">0.86870000000000003</cx:pt>
          <cx:pt idx="335">0.85999999999999999</cx:pt>
          <cx:pt idx="336">0.86140000000000005</cx:pt>
          <cx:pt idx="337">0.85289999999999999</cx:pt>
          <cx:pt idx="338">0.84470000000000001</cx:pt>
          <cx:pt idx="339">0.84619999999999995</cx:pt>
          <cx:pt idx="340">0.84760000000000002</cx:pt>
          <cx:pt idx="341">0.84909999999999997</cx:pt>
          <cx:pt idx="342">0.85050000000000003</cx:pt>
          <cx:pt idx="343">0.84260000000000002</cx:pt>
          <cx:pt idx="344">0.84399999999999997</cx:pt>
          <cx:pt idx="345">0.84550000000000003</cx:pt>
          <cx:pt idx="346">0.8468</cx:pt>
          <cx:pt idx="347">1</cx:pt>
          <cx:pt idx="348">1</cx:pt>
          <cx:pt idx="349">0.66669999999999996</cx:pt>
          <cx:pt idx="350">0.75</cx:pt>
          <cx:pt idx="351">0.80000000000000004</cx:pt>
          <cx:pt idx="352">0.83330000000000004</cx:pt>
          <cx:pt idx="353">0.85709999999999997</cx:pt>
          <cx:pt idx="354">0.875</cx:pt>
          <cx:pt idx="355">0.88890000000000002</cx:pt>
          <cx:pt idx="356">0.90000000000000002</cx:pt>
          <cx:pt idx="357">0.90910000000000002</cx:pt>
          <cx:pt idx="358">0.91669999999999996</cx:pt>
          <cx:pt idx="359">0.92310000000000003</cx:pt>
          <cx:pt idx="360">0.85709999999999997</cx:pt>
          <cx:pt idx="361">0.86670000000000003</cx:pt>
          <cx:pt idx="362">0.875</cx:pt>
          <cx:pt idx="363">0.88239999999999996</cx:pt>
          <cx:pt idx="364">0.83330000000000004</cx:pt>
          <cx:pt idx="365">0.84209999999999996</cx:pt>
          <cx:pt idx="366">0.84999999999999998</cx:pt>
          <cx:pt idx="367">0.8095</cx:pt>
          <cx:pt idx="368">0.81820000000000004</cx:pt>
          <cx:pt idx="369">0.82609999999999995</cx:pt>
          <cx:pt idx="370">0.83330000000000004</cx:pt>
          <cx:pt idx="371">0.80000000000000004</cx:pt>
          <cx:pt idx="372">0.76919999999999999</cx:pt>
          <cx:pt idx="373">0.74070000000000003</cx:pt>
          <cx:pt idx="374">0.75</cx:pt>
          <cx:pt idx="375">0.72409999999999997</cx:pt>
          <cx:pt idx="376">0.73329999999999995</cx:pt>
          <cx:pt idx="377">0.7419</cx:pt>
          <cx:pt idx="378">0.75</cx:pt>
          <cx:pt idx="379">0.75760000000000005</cx:pt>
          <cx:pt idx="380">0.76470000000000005</cx:pt>
          <cx:pt idx="381">0.77139999999999997</cx:pt>
          <cx:pt idx="382">0.75</cx:pt>
          <cx:pt idx="383">0.75680000000000003</cx:pt>
          <cx:pt idx="384">0.76319999999999999</cx:pt>
          <cx:pt idx="385">0.76919999999999999</cx:pt>
          <cx:pt idx="386">0.77500000000000002</cx:pt>
          <cx:pt idx="387">0.78049999999999997</cx:pt>
          <cx:pt idx="388">0.78569999999999995</cx:pt>
          <cx:pt idx="389">0.79069999999999996</cx:pt>
          <cx:pt idx="390">0.79549999999999998</cx:pt>
          <cx:pt idx="391">0.80000000000000004</cx:pt>
          <cx:pt idx="392">0.80430000000000001</cx:pt>
          <cx:pt idx="393">0.8085</cx:pt>
          <cx:pt idx="394">0.79169999999999996</cx:pt>
          <cx:pt idx="395">0.79590000000000005</cx:pt>
          <cx:pt idx="396">0.80000000000000004</cx:pt>
          <cx:pt idx="397">0.80389999999999995</cx:pt>
          <cx:pt idx="398">0.80769999999999997</cx:pt>
          <cx:pt idx="399">0.81130000000000002</cx:pt>
          <cx:pt idx="400">0.81479999999999997</cx:pt>
          <cx:pt idx="401">0.81820000000000004</cx:pt>
          <cx:pt idx="402">0.82140000000000002</cx:pt>
          <cx:pt idx="403">0.8246</cx:pt>
          <cx:pt idx="404">1</cx:pt>
          <cx:pt idx="405">1</cx:pt>
          <cx:pt idx="406">0.66669999999999996</cx:pt>
          <cx:pt idx="407">0.75</cx:pt>
          <cx:pt idx="408">0.59999999999999998</cx:pt>
          <cx:pt idx="409">0.66669999999999996</cx:pt>
          <cx:pt idx="410">0.57140000000000002</cx:pt>
          <cx:pt idx="411">0.625</cx:pt>
          <cx:pt idx="412">0.66669999999999996</cx:pt>
          <cx:pt idx="413">0.69999999999999996</cx:pt>
          <cx:pt idx="414">0.72729999999999995</cx:pt>
          <cx:pt idx="415">0.75</cx:pt>
          <cx:pt idx="416">0.76919999999999999</cx:pt>
          <cx:pt idx="417">0.78569999999999995</cx:pt>
          <cx:pt idx="418">0.80000000000000004</cx:pt>
          <cx:pt idx="419">0.75</cx:pt>
          <cx:pt idx="420">0.76470000000000005</cx:pt>
          <cx:pt idx="421">0.77780000000000005</cx:pt>
          <cx:pt idx="422">0.78949999999999998</cx:pt>
          <cx:pt idx="423">0.80000000000000004</cx:pt>
          <cx:pt idx="424">0.8095</cx:pt>
          <cx:pt idx="425">0.81820000000000004</cx:pt>
          <cx:pt idx="426">0.82609999999999995</cx:pt>
          <cx:pt idx="427">0.83330000000000004</cx:pt>
          <cx:pt idx="428">0.83999999999999997</cx:pt>
          <cx:pt idx="429">0.84619999999999995</cx:pt>
          <cx:pt idx="430">0.85189999999999999</cx:pt>
          <cx:pt idx="431">0.85709999999999997</cx:pt>
          <cx:pt idx="432">0.86209999999999998</cx:pt>
          <cx:pt idx="433">0.86670000000000003</cx:pt>
          <cx:pt idx="434">0.871</cx:pt>
          <cx:pt idx="435">0.875</cx:pt>
          <cx:pt idx="436">0.87880000000000003</cx:pt>
          <cx:pt idx="437">0.88239999999999996</cx:pt>
          <cx:pt idx="438">0.88570000000000004</cx:pt>
          <cx:pt idx="439">0.88890000000000002</cx:pt>
          <cx:pt idx="440">0.89190000000000003</cx:pt>
          <cx:pt idx="441">0.89470000000000005</cx:pt>
          <cx:pt idx="442">0.89739999999999998</cx:pt>
          <cx:pt idx="443">0.90000000000000002</cx:pt>
          <cx:pt idx="444">0.90239999999999998</cx:pt>
          <cx:pt idx="445">0.90480000000000005</cx:pt>
          <cx:pt idx="446">0.90700000000000003</cx:pt>
          <cx:pt idx="447">0.90910000000000002</cx:pt>
          <cx:pt idx="448">0.91110000000000002</cx:pt>
          <cx:pt idx="449">0.89129999999999998</cx:pt>
          <cx:pt idx="450">0.89359999999999995</cx:pt>
          <cx:pt idx="451">0.89580000000000004</cx:pt>
          <cx:pt idx="452">0.89800000000000002</cx:pt>
          <cx:pt idx="453">0.90000000000000002</cx:pt>
          <cx:pt idx="454">0.90200000000000002</cx:pt>
          <cx:pt idx="455">0.90380000000000005</cx:pt>
          <cx:pt idx="456">0.90569999999999995</cx:pt>
          <cx:pt idx="457">0.90739999999999998</cx:pt>
          <cx:pt idx="458">0.90910000000000002</cx:pt>
          <cx:pt idx="459">0.91069999999999995</cx:pt>
          <cx:pt idx="460">0.9123</cx:pt>
          <cx:pt idx="461">0.89659999999999995</cx:pt>
          <cx:pt idx="462">0.89829999999999999</cx:pt>
          <cx:pt idx="463">0.90000000000000002</cx:pt>
          <cx:pt idx="464">0.90159999999999996</cx:pt>
          <cx:pt idx="465">0.9032</cx:pt>
          <cx:pt idx="466">0.90480000000000005</cx:pt>
          <cx:pt idx="467">0.90620000000000001</cx:pt>
          <cx:pt idx="468">0.90769999999999995</cx:pt>
          <cx:pt idx="469">0.90910000000000002</cx:pt>
          <cx:pt idx="470">1</cx:pt>
          <cx:pt idx="471">1</cx:pt>
          <cx:pt idx="472">0.66669999999999996</cx:pt>
          <cx:pt idx="473">0.75</cx:pt>
          <cx:pt idx="474">0.80000000000000004</cx:pt>
          <cx:pt idx="475">0.83330000000000004</cx:pt>
          <cx:pt idx="476">0.85709999999999997</cx:pt>
          <cx:pt idx="477">0.875</cx:pt>
          <cx:pt idx="478">0.88890000000000002</cx:pt>
          <cx:pt idx="479">0.90000000000000002</cx:pt>
          <cx:pt idx="480">0.90910000000000002</cx:pt>
          <cx:pt idx="481">0.91669999999999996</cx:pt>
          <cx:pt idx="482">0.92310000000000003</cx:pt>
          <cx:pt idx="483">0.92859999999999998</cx:pt>
          <cx:pt idx="484">0.93330000000000002</cx:pt>
          <cx:pt idx="485">0.9375</cx:pt>
          <cx:pt idx="486">0.94120000000000004</cx:pt>
          <cx:pt idx="487">0.94440000000000002</cx:pt>
          <cx:pt idx="488">0.94740000000000002</cx:pt>
          <cx:pt idx="489">0.94999999999999996</cx:pt>
          <cx:pt idx="490">0.95240000000000002</cx:pt>
          <cx:pt idx="491">0.95450000000000002</cx:pt>
          <cx:pt idx="492">0.91300000000000003</cx:pt>
          <cx:pt idx="493">0.91669999999999996</cx:pt>
          <cx:pt idx="494">0.92000000000000004</cx:pt>
          <cx:pt idx="495">0.88460000000000005</cx:pt>
          <cx:pt idx="496">0.88890000000000002</cx:pt>
          <cx:pt idx="497">0.89290000000000003</cx:pt>
          <cx:pt idx="498">0.89659999999999995</cx:pt>
          <cx:pt idx="499">0.90000000000000002</cx:pt>
          <cx:pt idx="500">0.9032</cx:pt>
          <cx:pt idx="501">0.90620000000000001</cx:pt>
          <cx:pt idx="502">0.90910000000000002</cx:pt>
          <cx:pt idx="503">0.91180000000000005</cx:pt>
          <cx:pt idx="504">0.9143</cx:pt>
          <cx:pt idx="505">0.91669999999999996</cx:pt>
          <cx:pt idx="506">0.91890000000000005</cx:pt>
          <cx:pt idx="507">0.92110000000000003</cx:pt>
          <cx:pt idx="508">0.92310000000000003</cx:pt>
          <cx:pt idx="509">0.92500000000000004</cx:pt>
          <cx:pt idx="510">0.92679999999999996</cx:pt>
          <cx:pt idx="511">0.92859999999999998</cx:pt>
          <cx:pt idx="512">0.93020000000000003</cx:pt>
          <cx:pt idx="513">0.93179999999999996</cx:pt>
          <cx:pt idx="514">0.93330000000000002</cx:pt>
          <cx:pt idx="515">0.93479999999999996</cx:pt>
          <cx:pt idx="516">0.93620000000000003</cx:pt>
          <cx:pt idx="517">0.9375</cx:pt>
          <cx:pt idx="518">0.93879999999999997</cx:pt>
          <cx:pt idx="519">0.93999999999999995</cx:pt>
          <cx:pt idx="520">0.92159999999999997</cx:pt>
          <cx:pt idx="521">0.92310000000000003</cx:pt>
          <cx:pt idx="522">0.92449999999999999</cx:pt>
          <cx:pt idx="523">0.92589999999999995</cx:pt>
          <cx:pt idx="524">0.92730000000000001</cx:pt>
          <cx:pt idx="525">0.92859999999999998</cx:pt>
          <cx:pt idx="526">0.92979999999999996</cx:pt>
          <cx:pt idx="527">0.91379999999999995</cx:pt>
          <cx:pt idx="528">0.9153</cx:pt>
          <cx:pt idx="529">0.91669999999999996</cx:pt>
          <cx:pt idx="530">0.91800000000000004</cx:pt>
          <cx:pt idx="531">0.9194</cx:pt>
          <cx:pt idx="532">0.92059999999999997</cx:pt>
          <cx:pt idx="533">0.92190000000000005</cx:pt>
          <cx:pt idx="534">0.92310000000000003</cx:pt>
          <cx:pt idx="535">0.92420000000000002</cx:pt>
          <cx:pt idx="536">0.9254</cx:pt>
          <cx:pt idx="537">0.92649999999999999</cx:pt>
          <cx:pt idx="538">0.92749999999999999</cx:pt>
          <cx:pt idx="539">0.92859999999999998</cx:pt>
          <cx:pt idx="540">0.92959999999999998</cx:pt>
          <cx:pt idx="541">0.93059999999999998</cx:pt>
          <cx:pt idx="542">0.91779999999999995</cx:pt>
          <cx:pt idx="543">0.91890000000000005</cx:pt>
          <cx:pt idx="544">0.92000000000000004</cx:pt>
          <cx:pt idx="545">0.92110000000000003</cx:pt>
          <cx:pt idx="546">0.90910000000000002</cx:pt>
          <cx:pt idx="547">0.9103</cx:pt>
          <cx:pt idx="548">0.91139999999999999</cx:pt>
          <cx:pt idx="549">0.91249999999999998</cx:pt>
          <cx:pt idx="550">0.9012</cx:pt>
          <cx:pt idx="551">0.89019999999999999</cx:pt>
          <cx:pt idx="552">1</cx:pt>
          <cx:pt idx="553">1</cx:pt>
          <cx:pt idx="554">1</cx:pt>
          <cx:pt idx="555">1</cx:pt>
          <cx:pt idx="556">1</cx:pt>
          <cx:pt idx="557">1</cx:pt>
          <cx:pt idx="558">1</cx:pt>
          <cx:pt idx="559">1</cx:pt>
          <cx:pt idx="560">0.88890000000000002</cx:pt>
          <cx:pt idx="561">0.80000000000000004</cx:pt>
          <cx:pt idx="562">0.81820000000000004</cx:pt>
          <cx:pt idx="563">0.83330000000000004</cx:pt>
          <cx:pt idx="564">0.76919999999999999</cx:pt>
          <cx:pt idx="565">0.78569999999999995</cx:pt>
          <cx:pt idx="566">0.80000000000000004</cx:pt>
          <cx:pt idx="567">0.8125</cx:pt>
          <cx:pt idx="568">0.82350000000000001</cx:pt>
          <cx:pt idx="569">0.83330000000000004</cx:pt>
          <cx:pt idx="570">0.84209999999999996</cx:pt>
          <cx:pt idx="571">0.84999999999999998</cx:pt>
          <cx:pt idx="572">0.85709999999999997</cx:pt>
          <cx:pt idx="573">0.86360000000000003</cx:pt>
          <cx:pt idx="574">0.86960000000000004</cx:pt>
          <cx:pt idx="575">0.875</cx:pt>
          <cx:pt idx="576">0.88</cx:pt>
          <cx:pt idx="577">0.88460000000000005</cx:pt>
          <cx:pt idx="578">0.88890000000000002</cx:pt>
          <cx:pt idx="579">0.89290000000000003</cx:pt>
          <cx:pt idx="580">0.89659999999999995</cx:pt>
          <cx:pt idx="581">0.90000000000000002</cx:pt>
          <cx:pt idx="582">0.9032</cx:pt>
          <cx:pt idx="583">0.90620000000000001</cx:pt>
          <cx:pt idx="584">0.90910000000000002</cx:pt>
          <cx:pt idx="585">0.91180000000000005</cx:pt>
          <cx:pt idx="586">0.9143</cx:pt>
          <cx:pt idx="587">0.91669999999999996</cx:pt>
          <cx:pt idx="588">0.91890000000000005</cx:pt>
          <cx:pt idx="589">0.92110000000000003</cx:pt>
          <cx:pt idx="590">0.92310000000000003</cx:pt>
          <cx:pt idx="591">0.92500000000000004</cx:pt>
          <cx:pt idx="592">0.90239999999999998</cx:pt>
          <cx:pt idx="593">0.90480000000000005</cx:pt>
          <cx:pt idx="594">0.88370000000000004</cx:pt>
          <cx:pt idx="595">0.88639999999999997</cx:pt>
          <cx:pt idx="596">0.88890000000000002</cx:pt>
          <cx:pt idx="597">0.86960000000000004</cx:pt>
          <cx:pt idx="598">0.85109999999999997</cx:pt>
          <cx:pt idx="599">0.85419999999999996</cx:pt>
          <cx:pt idx="600">0.85709999999999997</cx:pt>
          <cx:pt idx="601">0.83999999999999997</cx:pt>
          <cx:pt idx="602">0.84309999999999996</cx:pt>
          <cx:pt idx="603">0.84619999999999995</cx:pt>
          <cx:pt idx="604">1</cx:pt>
          <cx:pt idx="605">1</cx:pt>
          <cx:pt idx="606">0.66669999999999996</cx:pt>
          <cx:pt idx="607">0.75</cx:pt>
          <cx:pt idx="608">0.80000000000000004</cx:pt>
          <cx:pt idx="609">0.83330000000000004</cx:pt>
          <cx:pt idx="610">0.85709999999999997</cx:pt>
          <cx:pt idx="611">0.875</cx:pt>
          <cx:pt idx="612">0.88890000000000002</cx:pt>
          <cx:pt idx="613">0.90000000000000002</cx:pt>
          <cx:pt idx="614">0.90910000000000002</cx:pt>
          <cx:pt idx="615">0.91669999999999996</cx:pt>
          <cx:pt idx="616">0.92310000000000003</cx:pt>
          <cx:pt idx="617">0.92859999999999998</cx:pt>
          <cx:pt idx="618">0.86670000000000003</cx:pt>
          <cx:pt idx="619">0.8125</cx:pt>
          <cx:pt idx="620">0.82350000000000001</cx:pt>
          <cx:pt idx="621">0.83330000000000004</cx:pt>
          <cx:pt idx="622">0.84209999999999996</cx:pt>
          <cx:pt idx="623">0.84999999999999998</cx:pt>
          <cx:pt idx="624">0.8095</cx:pt>
          <cx:pt idx="625">0.81820000000000004</cx:pt>
          <cx:pt idx="626">0.78259999999999996</cx:pt>
          <cx:pt idx="627">0.79169999999999996</cx:pt>
          <cx:pt idx="628">0.80000000000000004</cx:pt>
          <cx:pt idx="629">0.80769999999999997</cx:pt>
          <cx:pt idx="630">0.81479999999999997</cx:pt>
          <cx:pt idx="631">0.82140000000000002</cx:pt>
          <cx:pt idx="632">0.79310000000000003</cx:pt>
          <cx:pt idx="633">0.80000000000000004</cx:pt>
          <cx:pt idx="634">0.80649999999999999</cx:pt>
          <cx:pt idx="635">0.8125</cx:pt>
          <cx:pt idx="636">0.81820000000000004</cx:pt>
          <cx:pt idx="637">0.82350000000000001</cx:pt>
          <cx:pt idx="638">0.80000000000000004</cx:pt>
          <cx:pt idx="639">0.80559999999999998</cx:pt>
          <cx:pt idx="640">0.81079999999999997</cx:pt>
          <cx:pt idx="641">0.81579999999999997</cx:pt>
          <cx:pt idx="642">0.82050000000000001</cx:pt>
          <cx:pt idx="643">0.82499999999999996</cx:pt>
          <cx:pt idx="644">0.82930000000000004</cx:pt>
          <cx:pt idx="645">0.83330000000000004</cx:pt>
          <cx:pt idx="646">0.81399999999999995</cx:pt>
          <cx:pt idx="647">0.81820000000000004</cx:pt>
          <cx:pt idx="648">0.82220000000000004</cx:pt>
          <cx:pt idx="649">0.82609999999999995</cx:pt>
          <cx:pt idx="650">0.8085</cx:pt>
          <cx:pt idx="651">0.8125</cx:pt>
          <cx:pt idx="652">0.81630000000000003</cx:pt>
          <cx:pt idx="653">0.81999999999999995</cx:pt>
          <cx:pt idx="654">0.82350000000000001</cx:pt>
          <cx:pt idx="655">0.82689999999999997</cx:pt>
          <cx:pt idx="656">0.83020000000000005</cx:pt>
          <cx:pt idx="657">0.81479999999999997</cx:pt>
          <cx:pt idx="658">0.81820000000000004</cx:pt>
          <cx:pt idx="659">0.82140000000000002</cx:pt>
          <cx:pt idx="660">0.8246</cx:pt>
          <cx:pt idx="661">0.81030000000000002</cx:pt>
          <cx:pt idx="662">0.81359999999999999</cx:pt>
          <cx:pt idx="663">0.81669999999999998</cx:pt>
          <cx:pt idx="664">0.81969999999999998</cx:pt>
          <cx:pt idx="665">0.8226</cx:pt>
          <cx:pt idx="666">0.82540000000000002</cx:pt>
          <cx:pt idx="667">0.8125</cx:pt>
          <cx:pt idx="668">0.81540000000000001</cx:pt>
          <cx:pt idx="669">0.81820000000000004</cx:pt>
          <cx:pt idx="670">0.82089999999999996</cx:pt>
          <cx:pt idx="671">0.82350000000000001</cx:pt>
          <cx:pt idx="672">0.82609999999999995</cx:pt>
          <cx:pt idx="673">0.8286</cx:pt>
          <cx:pt idx="674">0.83099999999999996</cx:pt>
          <cx:pt idx="675">0.81940000000000002</cx:pt>
          <cx:pt idx="676">0.82189999999999996</cx:pt>
          <cx:pt idx="677">0.82430000000000003</cx:pt>
          <cx:pt idx="678">0.81330000000000002</cx:pt>
          <cx:pt idx="679">0.81579999999999997</cx:pt>
          <cx:pt idx="680">0.81820000000000004</cx:pt>
          <cx:pt idx="681">0.82050000000000001</cx:pt>
          <cx:pt idx="682">0.81010000000000004</cx:pt>
          <cx:pt idx="683">0.8125</cx:pt>
          <cx:pt idx="684">0.81479999999999997</cx:pt>
          <cx:pt idx="685">0.81710000000000005</cx:pt>
          <cx:pt idx="686">0.81930000000000003</cx:pt>
          <cx:pt idx="687">0.8095</cx:pt>
          <cx:pt idx="688">0.81179999999999997</cx:pt>
          <cx:pt idx="689">0.81399999999999995</cx:pt>
          <cx:pt idx="690">0.81610000000000005</cx:pt>
          <cx:pt idx="691">0.81820000000000004</cx:pt>
          <cx:pt idx="692">0.82020000000000004</cx:pt>
          <cx:pt idx="693">0.82220000000000004</cx:pt>
          <cx:pt idx="694">0.82420000000000004</cx:pt>
          <cx:pt idx="695">0.82609999999999995</cx:pt>
          <cx:pt idx="696">0.82799999999999996</cx:pt>
          <cx:pt idx="697">0.82979999999999998</cx:pt>
          <cx:pt idx="698">0.83160000000000001</cx:pt>
          <cx:pt idx="699">0.83330000000000004</cx:pt>
          <cx:pt idx="700">0.83509999999999995</cx:pt>
          <cx:pt idx="701">0.8367</cx:pt>
          <cx:pt idx="702">0.83840000000000003</cx:pt>
          <cx:pt idx="703">0.83999999999999997</cx:pt>
          <cx:pt idx="704">0.84160000000000001</cx:pt>
          <cx:pt idx="705">0.84309999999999996</cx:pt>
          <cx:pt idx="706">0.84470000000000001</cx:pt>
          <cx:pt idx="707">0.84619999999999995</cx:pt>
          <cx:pt idx="708">0.84760000000000002</cx:pt>
          <cx:pt idx="709">0.84909999999999997</cx:pt>
          <cx:pt idx="710">0.85050000000000003</cx:pt>
          <cx:pt idx="711">0.85189999999999999</cx:pt>
          <cx:pt idx="712">0.85319999999999996</cx:pt>
          <cx:pt idx="713">0.85450000000000004</cx:pt>
          <cx:pt idx="714">0.85589999999999999</cx:pt>
          <cx:pt idx="715">0.84819999999999995</cx:pt>
          <cx:pt idx="716">0.84960000000000002</cx:pt>
          <cx:pt idx="717">0.85089999999999999</cx:pt>
          <cx:pt idx="718">0.85219999999999996</cx:pt>
          <cx:pt idx="719">0.8448</cx:pt>
          <cx:pt idx="720">0.84619999999999995</cx:pt>
          <cx:pt idx="721">0.84750000000000003</cx:pt>
          <cx:pt idx="722">0.84030000000000005</cx:pt>
          <cx:pt idx="723">0.83330000000000004</cx:pt>
          <cx:pt idx="724">0.82640000000000002</cx:pt>
          <cx:pt idx="725">0.82789999999999997</cx:pt>
          <cx:pt idx="726">0.82110000000000005</cx:pt>
          <cx:pt idx="727">0.8145</cx:pt>
          <cx:pt idx="728">0.80800000000000005</cx:pt>
          <cx:pt idx="729">0.8095</cx:pt>
          <cx:pt idx="730">0.81100000000000005</cx:pt>
          <cx:pt idx="731">0.80469999999999997</cx:pt>
          <cx:pt idx="732">0.7984</cx:pt>
          <cx:pt idx="733">0.80000000000000004</cx:pt>
          <cx:pt idx="734">0.80149999999999999</cx:pt>
          <cx:pt idx="735">0.80300000000000005</cx:pt>
          <cx:pt idx="736">0.79700000000000004</cx:pt>
          <cx:pt idx="737">0.79849999999999999</cx:pt>
          <cx:pt idx="738">0.79259999999999997</cx:pt>
          <cx:pt idx="739">0.79410000000000003</cx:pt>
          <cx:pt idx="740">0.79559999999999997</cx:pt>
          <cx:pt idx="741">0.79710000000000003</cx:pt>
          <cx:pt idx="742">1</cx:pt>
          <cx:pt idx="743">1</cx:pt>
          <cx:pt idx="744">0.66669999999999996</cx:pt>
          <cx:pt idx="745">0.75</cx:pt>
          <cx:pt idx="746">0.80000000000000004</cx:pt>
          <cx:pt idx="747">0.83330000000000004</cx:pt>
          <cx:pt idx="748">0.71430000000000005</cx:pt>
          <cx:pt idx="749">0.75</cx:pt>
          <cx:pt idx="750">0.77780000000000005</cx:pt>
          <cx:pt idx="751">0.80000000000000004</cx:pt>
          <cx:pt idx="752">0.81820000000000004</cx:pt>
          <cx:pt idx="753">0.83330000000000004</cx:pt>
          <cx:pt idx="754">0.84619999999999995</cx:pt>
          <cx:pt idx="755">0.85709999999999997</cx:pt>
          <cx:pt idx="756">0.86670000000000003</cx:pt>
          <cx:pt idx="757">0.875</cx:pt>
          <cx:pt idx="758">0.88239999999999996</cx:pt>
          <cx:pt idx="759">0.88890000000000002</cx:pt>
          <cx:pt idx="760">0.89470000000000005</cx:pt>
          <cx:pt idx="761">0.90000000000000002</cx:pt>
          <cx:pt idx="762">0.90480000000000005</cx:pt>
          <cx:pt idx="763">0.86360000000000003</cx:pt>
          <cx:pt idx="764">0.86960000000000004</cx:pt>
          <cx:pt idx="765">0.83330000000000004</cx:pt>
          <cx:pt idx="766">0.80000000000000004</cx:pt>
          <cx:pt idx="767">0.80769999999999997</cx:pt>
          <cx:pt idx="768">0.81479999999999997</cx:pt>
          <cx:pt idx="769">0.82140000000000002</cx:pt>
          <cx:pt idx="770">0.8276</cx:pt>
          <cx:pt idx="771">0.83330000000000004</cx:pt>
          <cx:pt idx="772">0.8387</cx:pt>
          <cx:pt idx="773">0.84379999999999999</cx:pt>
          <cx:pt idx="774">0.84850000000000003</cx:pt>
          <cx:pt idx="775">0.85289999999999999</cx:pt>
          <cx:pt idx="776">0.85709999999999997</cx:pt>
          <cx:pt idx="777">0.86109999999999998</cx:pt>
          <cx:pt idx="778">0.83779999999999999</cx:pt>
          <cx:pt idx="779">0.84209999999999996</cx:pt>
          <cx:pt idx="780">0.82050000000000001</cx:pt>
          <cx:pt idx="781">0.82499999999999996</cx:pt>
          <cx:pt idx="782">0.80489999999999995</cx:pt>
          <cx:pt idx="783">0.8095</cx:pt>
          <cx:pt idx="784">0.79069999999999996</cx:pt>
          <cx:pt idx="785">0.79549999999999998</cx:pt>
          <cx:pt idx="786">0.80000000000000004</cx:pt>
          <cx:pt idx="787">0.80430000000000001</cx:pt>
          <cx:pt idx="788">0.8085</cx:pt>
          <cx:pt idx="789">0.8125</cx:pt>
          <cx:pt idx="790">0.81630000000000003</cx:pt>
          <cx:pt idx="791">0.80000000000000004</cx:pt>
          <cx:pt idx="792">0.7843</cx:pt>
          <cx:pt idx="793">0.78849999999999998</cx:pt>
          <cx:pt idx="794">0.79249999999999998</cx:pt>
          <cx:pt idx="795">0.79630000000000001</cx:pt>
          <cx:pt idx="796">0.80000000000000004</cx:pt>
          <cx:pt idx="797">0.80359999999999998</cx:pt>
          <cx:pt idx="798">0.78949999999999998</cx:pt>
          <cx:pt idx="799">0.79310000000000003</cx:pt>
          <cx:pt idx="800">0.79659999999999997</cx:pt>
          <cx:pt idx="801">0.7833</cx:pt>
          <cx:pt idx="802">0.78690000000000004</cx:pt>
          <cx:pt idx="803">0.7903</cx:pt>
          <cx:pt idx="804">0.79369999999999996</cx:pt>
          <cx:pt idx="805">0.79690000000000005</cx:pt>
          <cx:pt idx="806">0.80000000000000004</cx:pt>
          <cx:pt idx="807">0.80300000000000005</cx:pt>
          <cx:pt idx="808">0.80600000000000005</cx:pt>
          <cx:pt idx="809">0.80879999999999996</cx:pt>
          <cx:pt idx="810">0.81159999999999999</cx:pt>
          <cx:pt idx="811">0.81430000000000002</cx:pt>
          <cx:pt idx="812">0.81689999999999996</cx:pt>
          <cx:pt idx="813">0.81940000000000002</cx:pt>
          <cx:pt idx="814">0.82189999999999996</cx:pt>
          <cx:pt idx="815">0.82430000000000003</cx:pt>
          <cx:pt idx="816">0</cx:pt>
          <cx:pt idx="817">0.5</cx:pt>
          <cx:pt idx="818">0.66669999999999996</cx:pt>
          <cx:pt idx="819">0.5</cx:pt>
          <cx:pt idx="820">0.59999999999999998</cx:pt>
          <cx:pt idx="821">0.66669999999999996</cx:pt>
          <cx:pt idx="822">0.71430000000000005</cx:pt>
          <cx:pt idx="823">0.75</cx:pt>
          <cx:pt idx="824">0.66669999999999996</cx:pt>
          <cx:pt idx="825">0.69999999999999996</cx:pt>
          <cx:pt idx="826">0.72729999999999995</cx:pt>
          <cx:pt idx="827">0.75</cx:pt>
          <cx:pt idx="828">0.76919999999999999</cx:pt>
          <cx:pt idx="829">0.71430000000000005</cx:pt>
          <cx:pt idx="830">0.66669999999999996</cx:pt>
          <cx:pt idx="831">0.6875</cx:pt>
          <cx:pt idx="832">0.70589999999999997</cx:pt>
          <cx:pt idx="833">0.72219999999999995</cx:pt>
          <cx:pt idx="834">0.68420000000000003</cx:pt>
          <cx:pt idx="835">0.69999999999999996</cx:pt>
          <cx:pt idx="836">0.71430000000000005</cx:pt>
          <cx:pt idx="837">0.72729999999999995</cx:pt>
          <cx:pt idx="838">0.73909999999999998</cx:pt>
          <cx:pt idx="839">0.70830000000000004</cx:pt>
          <cx:pt idx="840">0.71999999999999997</cx:pt>
          <cx:pt idx="841">0.73080000000000001</cx:pt>
          <cx:pt idx="842">0.74070000000000003</cx:pt>
          <cx:pt idx="843">0.75</cx:pt>
          <cx:pt idx="844">0.75860000000000005</cx:pt>
          <cx:pt idx="845">0.76670000000000005</cx:pt>
          <cx:pt idx="846">0.7742</cx:pt>
          <cx:pt idx="847">0.78120000000000001</cx:pt>
          <cx:pt idx="848">0.75760000000000005</cx:pt>
          <cx:pt idx="849">0.76470000000000005</cx:pt>
          <cx:pt idx="850">0.77139999999999997</cx:pt>
          <cx:pt idx="851">0.77780000000000005</cx:pt>
          <cx:pt idx="852">0.78380000000000005</cx:pt>
          <cx:pt idx="853">0.78949999999999998</cx:pt>
          <cx:pt idx="854">0.79490000000000005</cx:pt>
          <cx:pt idx="855">0.80000000000000004</cx:pt>
          <cx:pt idx="856">0.78049999999999997</cx:pt>
          <cx:pt idx="857">0.78569999999999995</cx:pt>
          <cx:pt idx="858">0.79069999999999996</cx:pt>
          <cx:pt idx="859">0.77270000000000005</cx:pt>
          <cx:pt idx="860">0.77780000000000005</cx:pt>
          <cx:pt idx="861">0.76090000000000002</cx:pt>
          <cx:pt idx="862">0.74470000000000003</cx:pt>
          <cx:pt idx="863">0.75</cx:pt>
          <cx:pt idx="864">0.73470000000000002</cx:pt>
          <cx:pt idx="865">0.71999999999999997</cx:pt>
          <cx:pt idx="866">0.72550000000000003</cx:pt>
          <cx:pt idx="867">0.71150000000000002</cx:pt>
          <cx:pt idx="868">0.71699999999999997</cx:pt>
          <cx:pt idx="869">0.72219999999999995</cx:pt>
          <cx:pt idx="870">0.72729999999999995</cx:pt>
          <cx:pt idx="871">0.73209999999999997</cx:pt>
          <cx:pt idx="872">0.73680000000000001</cx:pt>
          <cx:pt idx="873">0.72409999999999997</cx:pt>
          <cx:pt idx="874">0.71189999999999998</cx:pt>
          <cx:pt idx="875">0.7167</cx:pt>
          <cx:pt idx="876">0.72130000000000005</cx:pt>
          <cx:pt idx="877">0.7097</cx:pt>
          <cx:pt idx="878">0.71430000000000005</cx:pt>
          <cx:pt idx="879">0.71879999999999999</cx:pt>
          <cx:pt idx="880">0.72309999999999997</cx:pt>
          <cx:pt idx="881">0.72729999999999995</cx:pt>
          <cx:pt idx="882">0.71640000000000004</cx:pt>
          <cx:pt idx="883">0.70589999999999997</cx:pt>
          <cx:pt idx="884">0.71009999999999995</cx:pt>
          <cx:pt idx="885">0.71430000000000005</cx:pt>
          <cx:pt idx="886">0.71830000000000005</cx:pt>
          <cx:pt idx="887">0.72219999999999995</cx:pt>
          <cx:pt idx="888">0.72599999999999998</cx:pt>
          <cx:pt idx="889">0.71619999999999995</cx:pt>
          <cx:pt idx="890">0.71999999999999997</cx:pt>
          <cx:pt idx="891">0.72370000000000001</cx:pt>
          <cx:pt idx="892">0.72729999999999995</cx:pt>
          <cx:pt idx="893">0.73080000000000001</cx:pt>
          <cx:pt idx="894">0.73419999999999996</cx:pt>
          <cx:pt idx="895">0.72499999999999998</cx:pt>
          <cx:pt idx="896">0.71599999999999997</cx:pt>
          <cx:pt idx="897">0.71950000000000003</cx:pt>
          <cx:pt idx="898">0.72289999999999999</cx:pt>
          <cx:pt idx="899">0.71430000000000005</cx:pt>
          <cx:pt idx="900">0.70589999999999997</cx:pt>
          <cx:pt idx="901">1</cx:pt>
          <cx:pt idx="902">1</cx:pt>
          <cx:pt idx="903">1</cx:pt>
          <cx:pt idx="904">1</cx:pt>
          <cx:pt idx="905">0.80000000000000004</cx:pt>
          <cx:pt idx="906">0.83330000000000004</cx:pt>
          <cx:pt idx="907">0.85709999999999997</cx:pt>
          <cx:pt idx="908">0.875</cx:pt>
          <cx:pt idx="909">0.88890000000000002</cx:pt>
          <cx:pt idx="910">0.80000000000000004</cx:pt>
          <cx:pt idx="911">0.81820000000000004</cx:pt>
          <cx:pt idx="912">0.83330000000000004</cx:pt>
          <cx:pt idx="913">0.84619999999999995</cx:pt>
          <cx:pt idx="914">0.78569999999999995</cx:pt>
          <cx:pt idx="915">0.73329999999999995</cx:pt>
          <cx:pt idx="916">0.75</cx:pt>
          <cx:pt idx="917">0.70589999999999997</cx:pt>
          <cx:pt idx="918">0.66669999999999996</cx:pt>
          <cx:pt idx="919">0.63160000000000005</cx:pt>
          <cx:pt idx="920">0.65000000000000002</cx:pt>
          <cx:pt idx="921">0.66669999999999996</cx:pt>
          <cx:pt idx="922">0.68179999999999996</cx:pt>
          <cx:pt idx="923">0.6522</cx:pt>
          <cx:pt idx="924">0.66669999999999996</cx:pt>
          <cx:pt idx="925">0.68000000000000005</cx:pt>
          <cx:pt idx="926">0.69230000000000003</cx:pt>
          <cx:pt idx="927">0.70369999999999999</cx:pt>
          <cx:pt idx="928">0.71430000000000005</cx:pt>
          <cx:pt idx="929">0.72409999999999997</cx:pt>
          <cx:pt idx="930">0.73329999999999995</cx:pt>
          <cx:pt idx="931">0.7419</cx:pt>
          <cx:pt idx="932">0.75</cx:pt>
          <cx:pt idx="933">0.75760000000000005</cx:pt>
          <cx:pt idx="934">0.76470000000000005</cx:pt>
          <cx:pt idx="935">0.77139999999999997</cx:pt>
          <cx:pt idx="936">0.75</cx:pt>
          <cx:pt idx="937">0.75680000000000003</cx:pt>
          <cx:pt idx="938">0.76319999999999999</cx:pt>
          <cx:pt idx="939">0.76919999999999999</cx:pt>
          <cx:pt idx="940">0.77500000000000002</cx:pt>
          <cx:pt idx="941">0.75609999999999999</cx:pt>
          <cx:pt idx="942">0.76190000000000002</cx:pt>
          <cx:pt idx="943">0.74419999999999997</cx:pt>
          <cx:pt idx="944">0.75</cx:pt>
          <cx:pt idx="945">0.75560000000000005</cx:pt>
          <cx:pt idx="946">0.76090000000000002</cx:pt>
          <cx:pt idx="947">0.76600000000000001</cx:pt>
          <cx:pt idx="948">0.77080000000000004</cx:pt>
          <cx:pt idx="949">0.77549999999999997</cx:pt>
          <cx:pt idx="950">0.76000000000000001</cx:pt>
          <cx:pt idx="951">0.76470000000000005</cx:pt>
          <cx:pt idx="952">0.76919999999999999</cx:pt>
          <cx:pt idx="953">0.77359999999999995</cx:pt>
          <cx:pt idx="954">0.77780000000000005</cx:pt>
          <cx:pt idx="955">0.78180000000000005</cx:pt>
          <cx:pt idx="956">0.78569999999999995</cx:pt>
          <cx:pt idx="957">0.78949999999999998</cx:pt>
          <cx:pt idx="958">0.79310000000000003</cx:pt>
          <cx:pt idx="959">0.79659999999999997</cx:pt>
          <cx:pt idx="960">0.80000000000000004</cx:pt>
          <cx:pt idx="961">0.78690000000000004</cx:pt>
          <cx:pt idx="962">0.7903</cx:pt>
          <cx:pt idx="963">0.79369999999999996</cx:pt>
          <cx:pt idx="964">0.78120000000000001</cx:pt>
          <cx:pt idx="965">0.76919999999999999</cx:pt>
          <cx:pt idx="966">0.77270000000000005</cx:pt>
          <cx:pt idx="967">0.77610000000000001</cx:pt>
          <cx:pt idx="968">0.76470000000000005</cx:pt>
          <cx:pt idx="969">0.7681</cx:pt>
          <cx:pt idx="970">0.77139999999999997</cx:pt>
          <cx:pt idx="971">0.76060000000000005</cx:pt>
          <cx:pt idx="972">0.76390000000000002</cx:pt>
          <cx:pt idx="973">0</cx:pt>
          <cx:pt idx="974">0.5</cx:pt>
          <cx:pt idx="975">0.66669999999999996</cx:pt>
          <cx:pt idx="976">0.75</cx:pt>
          <cx:pt idx="977">0.80000000000000004</cx:pt>
          <cx:pt idx="978">0.83330000000000004</cx:pt>
          <cx:pt idx="979">0.85709999999999997</cx:pt>
          <cx:pt idx="980">0.875</cx:pt>
          <cx:pt idx="981">0.88890000000000002</cx:pt>
          <cx:pt idx="982">0.80000000000000004</cx:pt>
          <cx:pt idx="983">0.72729999999999995</cx:pt>
          <cx:pt idx="984">0.75</cx:pt>
          <cx:pt idx="985">0.76919999999999999</cx:pt>
          <cx:pt idx="986">0.71430000000000005</cx:pt>
          <cx:pt idx="987">0.73329999999999995</cx:pt>
          <cx:pt idx="988">0.75</cx:pt>
          <cx:pt idx="989">0.76470000000000005</cx:pt>
          <cx:pt idx="990">0.77780000000000005</cx:pt>
          <cx:pt idx="991">0.78949999999999998</cx:pt>
          <cx:pt idx="992">0.80000000000000004</cx:pt>
          <cx:pt idx="993">0.8095</cx:pt>
          <cx:pt idx="994">0.77270000000000005</cx:pt>
          <cx:pt idx="995">0.78259999999999996</cx:pt>
          <cx:pt idx="996">0.75</cx:pt>
          <cx:pt idx="997">0.76000000000000001</cx:pt>
          <cx:pt idx="998">0.76919999999999999</cx:pt>
          <cx:pt idx="999">0.74070000000000003</cx:pt>
          <cx:pt idx="1000">0.71430000000000005</cx:pt>
          <cx:pt idx="1001">0.72409999999999997</cx:pt>
          <cx:pt idx="1002">0.73329999999999995</cx:pt>
          <cx:pt idx="1003">0.7419</cx:pt>
          <cx:pt idx="1004">0.75</cx:pt>
          <cx:pt idx="1005">0.75760000000000005</cx:pt>
          <cx:pt idx="1006">0.76470000000000005</cx:pt>
          <cx:pt idx="1007">0.77139999999999997</cx:pt>
          <cx:pt idx="1008">0.77780000000000005</cx:pt>
          <cx:pt idx="1009">0.78380000000000005</cx:pt>
          <cx:pt idx="1010">0.78949999999999998</cx:pt>
          <cx:pt idx="1011">0.79490000000000005</cx:pt>
          <cx:pt idx="1012">0.77500000000000002</cx:pt>
          <cx:pt idx="1013">0.78049999999999997</cx:pt>
          <cx:pt idx="1014">0.78569999999999995</cx:pt>
          <cx:pt idx="1015">0.76739999999999997</cx:pt>
          <cx:pt idx="1016">0.75</cx:pt>
          <cx:pt idx="1017">0.73329999999999995</cx:pt>
          <cx:pt idx="1018">0.73909999999999998</cx:pt>
          <cx:pt idx="1019">0.74470000000000003</cx:pt>
          <cx:pt idx="1020">0.75</cx:pt>
          <cx:pt idx="1021">0.73470000000000002</cx:pt>
          <cx:pt idx="1022">0.73999999999999999</cx:pt>
          <cx:pt idx="1023">0.74509999999999998</cx:pt>
          <cx:pt idx="1024">0.75</cx:pt>
          <cx:pt idx="1025">0.75470000000000004</cx:pt>
          <cx:pt idx="1026">0.75929999999999997</cx:pt>
          <cx:pt idx="1027">0.76359999999999995</cx:pt>
          <cx:pt idx="1028">0.75</cx:pt>
          <cx:pt idx="1029">0.75439999999999996</cx:pt>
          <cx:pt idx="1030">0.74139999999999995</cx:pt>
          <cx:pt idx="1031">0.74580000000000002</cx:pt>
          <cx:pt idx="1032">0.73329999999999995</cx:pt>
          <cx:pt idx="1033">0.72130000000000005</cx:pt>
          <cx:pt idx="1034">0.7097</cx:pt>
          <cx:pt idx="1035">0.71430000000000005</cx:pt>
          <cx:pt idx="1036">0.71879999999999999</cx:pt>
          <cx:pt idx="1037">0.72309999999999997</cx:pt>
          <cx:pt idx="1038">0.72729999999999995</cx:pt>
          <cx:pt idx="1039">0.73129999999999995</cx:pt>
          <cx:pt idx="1040">0.73529999999999995</cx:pt>
          <cx:pt idx="1041">1</cx:pt>
          <cx:pt idx="1042">1</cx:pt>
          <cx:pt idx="1043">1</cx:pt>
          <cx:pt idx="1044">1</cx:pt>
          <cx:pt idx="1045">1</cx:pt>
          <cx:pt idx="1046">1</cx:pt>
          <cx:pt idx="1047">1</cx:pt>
          <cx:pt idx="1048">1</cx:pt>
          <cx:pt idx="1049">1</cx:pt>
          <cx:pt idx="1050">0.90000000000000002</cx:pt>
          <cx:pt idx="1051">0.90910000000000002</cx:pt>
          <cx:pt idx="1052">0.91669999999999996</cx:pt>
          <cx:pt idx="1053">0.92310000000000003</cx:pt>
          <cx:pt idx="1054">0.85709999999999997</cx:pt>
          <cx:pt idx="1055">0.86670000000000003</cx:pt>
          <cx:pt idx="1056">0.875</cx:pt>
          <cx:pt idx="1057">0.88239999999999996</cx:pt>
          <cx:pt idx="1058">0.88890000000000002</cx:pt>
          <cx:pt idx="1059">0.84209999999999996</cx:pt>
          <cx:pt idx="1060">0.84999999999999998</cx:pt>
          <cx:pt idx="1061">0.85709999999999997</cx:pt>
          <cx:pt idx="1062">0.81820000000000004</cx:pt>
          <cx:pt idx="1063">0.82609999999999995</cx:pt>
          <cx:pt idx="1064">0.83330000000000004</cx:pt>
          <cx:pt idx="1065">0.83999999999999997</cx:pt>
          <cx:pt idx="1066">0.80769999999999997</cx:pt>
          <cx:pt idx="1067">0.81479999999999997</cx:pt>
          <cx:pt idx="1068">0.82140000000000002</cx:pt>
          <cx:pt idx="1069">0.79310000000000003</cx:pt>
          <cx:pt idx="1070">0.76670000000000005</cx:pt>
          <cx:pt idx="1071">0.7742</cx:pt>
          <cx:pt idx="1072">0.78120000000000001</cx:pt>
          <cx:pt idx="1073">0.78790000000000004</cx:pt>
          <cx:pt idx="1074">0.79410000000000003</cx:pt>
          <cx:pt idx="1075">0.77139999999999997</cx:pt>
          <cx:pt idx="1076">0.77780000000000005</cx:pt>
          <cx:pt idx="1077">0.78380000000000005</cx:pt>
          <cx:pt idx="1078">0.78949999999999998</cx:pt>
          <cx:pt idx="1079">0.79490000000000005</cx:pt>
          <cx:pt idx="1080">0.80000000000000004</cx:pt>
          <cx:pt idx="1081">0.80489999999999995</cx:pt>
          <cx:pt idx="1082">0.8095</cx:pt>
          <cx:pt idx="1083">0.81399999999999995</cx:pt>
          <cx:pt idx="1084">0.81820000000000004</cx:pt>
          <cx:pt idx="1085">0.82220000000000004</cx:pt>
          <cx:pt idx="1086">0.82609999999999995</cx:pt>
          <cx:pt idx="1087">0.82979999999999998</cx:pt>
          <cx:pt idx="1088">0.8125</cx:pt>
          <cx:pt idx="1089">0.81630000000000003</cx:pt>
          <cx:pt idx="1090">0.81999999999999995</cx:pt>
          <cx:pt idx="1091">0.82350000000000001</cx:pt>
          <cx:pt idx="1092">0.82689999999999997</cx:pt>
          <cx:pt idx="1093">0.83020000000000005</cx:pt>
          <cx:pt idx="1094">0.83330000000000004</cx:pt>
          <cx:pt idx="1095">0.83640000000000003</cx:pt>
          <cx:pt idx="1096">0.83930000000000005</cx:pt>
          <cx:pt idx="1097">0.84209999999999996</cx:pt>
          <cx:pt idx="1098">0.8448</cx:pt>
          <cx:pt idx="1099">0.84750000000000003</cx:pt>
          <cx:pt idx="1100">0.84999999999999998</cx:pt>
          <cx:pt idx="1101">0.85250000000000004</cx:pt>
          <cx:pt idx="1102">0.8548</cx:pt>
          <cx:pt idx="1103">0.84130000000000005</cx:pt>
          <cx:pt idx="1104">0.84379999999999999</cx:pt>
          <cx:pt idx="1105">0.84619999999999995</cx:pt>
          <cx:pt idx="1106">1</cx:pt>
          <cx:pt idx="1107">1</cx:pt>
          <cx:pt idx="1108">1</cx:pt>
          <cx:pt idx="1109">0.75</cx:pt>
          <cx:pt idx="1110">0.80000000000000004</cx:pt>
          <cx:pt idx="1111">0.83330000000000004</cx:pt>
          <cx:pt idx="1112">0.71430000000000005</cx:pt>
          <cx:pt idx="1113">0.75</cx:pt>
          <cx:pt idx="1114">0.77780000000000005</cx:pt>
          <cx:pt idx="1115">0.80000000000000004</cx:pt>
          <cx:pt idx="1116">0.81820000000000004</cx:pt>
          <cx:pt idx="1117">0.83330000000000004</cx:pt>
          <cx:pt idx="1118">0.76919999999999999</cx:pt>
          <cx:pt idx="1119">0.78569999999999995</cx:pt>
          <cx:pt idx="1120">0.73329999999999995</cx:pt>
          <cx:pt idx="1121">0.75</cx:pt>
          <cx:pt idx="1122">0.76470000000000005</cx:pt>
          <cx:pt idx="1123">0.77780000000000005</cx:pt>
          <cx:pt idx="1124">0.73680000000000001</cx:pt>
          <cx:pt idx="1125">0.75</cx:pt>
          <cx:pt idx="1126">0.76190000000000002</cx:pt>
          <cx:pt idx="1127">0.77270000000000005</cx:pt>
          <cx:pt idx="1128">0.73909999999999998</cx:pt>
          <cx:pt idx="1129">0.75</cx:pt>
          <cx:pt idx="1130">0.76000000000000001</cx:pt>
          <cx:pt idx="1131">0.76919999999999999</cx:pt>
          <cx:pt idx="1132">0.77780000000000005</cx:pt>
          <cx:pt idx="1133">0.78569999999999995</cx:pt>
          <cx:pt idx="1134">0.75860000000000005</cx:pt>
          <cx:pt idx="1135">0.76670000000000005</cx:pt>
          <cx:pt idx="1136">0.7742</cx:pt>
          <cx:pt idx="1137">0.78120000000000001</cx:pt>
          <cx:pt idx="1138">0.78790000000000004</cx:pt>
          <cx:pt idx="1139">0.79410000000000003</cx:pt>
          <cx:pt idx="1140">0.80000000000000004</cx:pt>
          <cx:pt idx="1141">0.80559999999999998</cx:pt>
          <cx:pt idx="1142">0.81079999999999997</cx:pt>
          <cx:pt idx="1143">0.81579999999999997</cx:pt>
          <cx:pt idx="1144">0.82050000000000001</cx:pt>
          <cx:pt idx="1145">0.80000000000000004</cx:pt>
          <cx:pt idx="1146">0.80489999999999995</cx:pt>
          <cx:pt idx="1147">0.78569999999999995</cx:pt>
          <cx:pt idx="1148">0.79069999999999996</cx:pt>
          <cx:pt idx="1149">0.79549999999999998</cx:pt>
          <cx:pt idx="1150">0.80000000000000004</cx:pt>
          <cx:pt idx="1151">0.78259999999999996</cx:pt>
          <cx:pt idx="1152">0.78720000000000001</cx:pt>
          <cx:pt idx="1153">0.79169999999999996</cx:pt>
          <cx:pt idx="1154">0.79590000000000005</cx:pt>
          <cx:pt idx="1155">0.80000000000000004</cx:pt>
          <cx:pt idx="1156">0.80389999999999995</cx:pt>
          <cx:pt idx="1157">0.78849999999999998</cx:pt>
          <cx:pt idx="1158">0.79249999999999998</cx:pt>
          <cx:pt idx="1159">0.79630000000000001</cx:pt>
          <cx:pt idx="1160">0.80000000000000004</cx:pt>
          <cx:pt idx="1161">0.78569999999999995</cx:pt>
          <cx:pt idx="1162">0.78949999999999998</cx:pt>
          <cx:pt idx="1163">0.79310000000000003</cx:pt>
          <cx:pt idx="1164">0.79659999999999997</cx:pt>
          <cx:pt idx="1165">0.80000000000000004</cx:pt>
          <cx:pt idx="1166">0.80330000000000001</cx:pt>
          <cx:pt idx="1167">0.7903</cx:pt>
          <cx:pt idx="1168">0.79369999999999996</cx:pt>
          <cx:pt idx="1169">0.79690000000000005</cx:pt>
          <cx:pt idx="1170">0.78459999999999996</cx:pt>
          <cx:pt idx="1171">0.77270000000000005</cx:pt>
          <cx:pt idx="1172">0.77610000000000001</cx:pt>
          <cx:pt idx="1173">0.77939999999999998</cx:pt>
          <cx:pt idx="1174">0.78259999999999996</cx:pt>
          <cx:pt idx="1175">0.78569999999999995</cx:pt>
          <cx:pt idx="1176">0.78869999999999996</cx:pt>
          <cx:pt idx="1177">0.79169999999999996</cx:pt>
          <cx:pt idx="1178">0.79449999999999998</cx:pt>
          <cx:pt idx="1179">0.78380000000000005</cx:pt>
          <cx:pt idx="1180">0.78669999999999995</cx:pt>
          <cx:pt idx="1181">0</cx:pt>
          <cx:pt idx="1182">0.5</cx:pt>
          <cx:pt idx="1183">0.33329999999999999</cx:pt>
          <cx:pt idx="1184">0.5</cx:pt>
          <cx:pt idx="1185">0.59999999999999998</cx:pt>
          <cx:pt idx="1186">0.66669999999999996</cx:pt>
          <cx:pt idx="1187">0.71430000000000005</cx:pt>
          <cx:pt idx="1188">0.75</cx:pt>
          <cx:pt idx="1189">0.77780000000000005</cx:pt>
          <cx:pt idx="1190">0.80000000000000004</cx:pt>
          <cx:pt idx="1191">0.81820000000000004</cx:pt>
          <cx:pt idx="1192">0.83330000000000004</cx:pt>
          <cx:pt idx="1193">0.84619999999999995</cx:pt>
          <cx:pt idx="1194">0.85709999999999997</cx:pt>
          <cx:pt idx="1195">0.86670000000000003</cx:pt>
          <cx:pt idx="1196">0.875</cx:pt>
          <cx:pt idx="1197">0.88239999999999996</cx:pt>
          <cx:pt idx="1198">0.88890000000000002</cx:pt>
          <cx:pt idx="1199">0.89470000000000005</cx:pt>
          <cx:pt idx="1200">0.90000000000000002</cx:pt>
          <cx:pt idx="1201">0.90480000000000005</cx:pt>
          <cx:pt idx="1202">0.90910000000000002</cx:pt>
          <cx:pt idx="1203">0.91300000000000003</cx:pt>
          <cx:pt idx="1204">0.91669999999999996</cx:pt>
          <cx:pt idx="1205">0.92000000000000004</cx:pt>
          <cx:pt idx="1206">0.92310000000000003</cx:pt>
          <cx:pt idx="1207">0.92589999999999995</cx:pt>
          <cx:pt idx="1208">0.92859999999999998</cx:pt>
          <cx:pt idx="1209">0.93100000000000005</cx:pt>
          <cx:pt idx="1210">0.90000000000000002</cx:pt>
          <cx:pt idx="1211">0.9032</cx:pt>
          <cx:pt idx="1212">0.90620000000000001</cx:pt>
          <cx:pt idx="1213">0.90910000000000002</cx:pt>
          <cx:pt idx="1214">0.91180000000000005</cx:pt>
          <cx:pt idx="1215">0.88570000000000004</cx:pt>
          <cx:pt idx="1216">0.88890000000000002</cx:pt>
          <cx:pt idx="1217">0.89190000000000003</cx:pt>
          <cx:pt idx="1218">0.86839999999999995</cx:pt>
          <cx:pt idx="1219">0.87180000000000002</cx:pt>
          <cx:pt idx="1220">0.875</cx:pt>
          <cx:pt idx="1221">0.878</cx:pt>
          <cx:pt idx="1222">0.85709999999999997</cx:pt>
          <cx:pt idx="1223">0.83720000000000006</cx:pt>
          <cx:pt idx="1224">0.84089999999999998</cx:pt>
          <cx:pt idx="1225">0.84440000000000004</cx:pt>
          <cx:pt idx="1226">0.8478</cx:pt>
          <cx:pt idx="1227">0.82979999999999998</cx:pt>
          <cx:pt idx="1228">0.8125</cx:pt>
          <cx:pt idx="1229">0.81630000000000003</cx:pt>
          <cx:pt idx="1230">0.81999999999999995</cx:pt>
          <cx:pt idx="1231">0.80389999999999995</cx:pt>
          <cx:pt idx="1232">0.78849999999999998</cx:pt>
          <cx:pt idx="1233">0.79249999999999998</cx:pt>
          <cx:pt idx="1234">0.77780000000000005</cx:pt>
          <cx:pt idx="1235">0.76359999999999995</cx:pt>
          <cx:pt idx="1236">0.76790000000000003</cx:pt>
          <cx:pt idx="1237">0.77190000000000003</cx:pt>
          <cx:pt idx="1238">0.77590000000000003</cx:pt>
          <cx:pt idx="1239">0.77969999999999995</cx:pt>
          <cx:pt idx="1240">0.7833</cx:pt>
          <cx:pt idx="1241">0.78690000000000004</cx:pt>
          <cx:pt idx="1242">0</cx:pt>
          <cx:pt idx="1243">0</cx:pt>
          <cx:pt idx="1244">0.33329999999999999</cx:pt>
          <cx:pt idx="1245">0.5</cx:pt>
          <cx:pt idx="1246">0.59999999999999998</cx:pt>
          <cx:pt idx="1247">0.66669999999999996</cx:pt>
          <cx:pt idx="1248">0.71430000000000005</cx:pt>
          <cx:pt idx="1249">0.75</cx:pt>
          <cx:pt idx="1250">0.77780000000000005</cx:pt>
          <cx:pt idx="1251">0.80000000000000004</cx:pt>
          <cx:pt idx="1252">0.72729999999999995</cx:pt>
          <cx:pt idx="1253">0.75</cx:pt>
          <cx:pt idx="1254">0.76919999999999999</cx:pt>
          <cx:pt idx="1255">0.78569999999999995</cx:pt>
          <cx:pt idx="1256">0.80000000000000004</cx:pt>
          <cx:pt idx="1257">0.8125</cx:pt>
          <cx:pt idx="1258">0.76470000000000005</cx:pt>
          <cx:pt idx="1259">0.72219999999999995</cx:pt>
          <cx:pt idx="1260">0.73680000000000001</cx:pt>
          <cx:pt idx="1261">0.75</cx:pt>
          <cx:pt idx="1262">0.76190000000000002</cx:pt>
          <cx:pt idx="1263">0.77270000000000005</cx:pt>
          <cx:pt idx="1264">0.78259999999999996</cx:pt>
          <cx:pt idx="1265">0.79169999999999996</cx:pt>
          <cx:pt idx="1266">0.80000000000000004</cx:pt>
          <cx:pt idx="1267">0.80769999999999997</cx:pt>
          <cx:pt idx="1268">0.81479999999999997</cx:pt>
          <cx:pt idx="1269">0.82140000000000002</cx:pt>
          <cx:pt idx="1270">0.8276</cx:pt>
          <cx:pt idx="1271">0.83330000000000004</cx:pt>
          <cx:pt idx="1272">0.8387</cx:pt>
          <cx:pt idx="1273">0.84379999999999999</cx:pt>
          <cx:pt idx="1274">0.84850000000000003</cx:pt>
          <cx:pt idx="1275">0.85289999999999999</cx:pt>
          <cx:pt idx="1276">0.85709999999999997</cx:pt>
          <cx:pt idx="1277">0.86109999999999998</cx:pt>
          <cx:pt idx="1278">0.83779999999999999</cx:pt>
          <cx:pt idx="1279">0.81579999999999997</cx:pt>
          <cx:pt idx="1280">0.82050000000000001</cx:pt>
          <cx:pt idx="1281">0.80000000000000004</cx:pt>
          <cx:pt idx="1282">0.80489999999999995</cx:pt>
          <cx:pt idx="1283">0.8095</cx:pt>
          <cx:pt idx="1284">0.81399999999999995</cx:pt>
          <cx:pt idx="1285">0.79549999999999998</cx:pt>
          <cx:pt idx="1286">0.77780000000000005</cx:pt>
          <cx:pt idx="1287">0.78259999999999996</cx:pt>
          <cx:pt idx="1288">0.78720000000000001</cx:pt>
          <cx:pt idx="1289">0.79169999999999996</cx:pt>
          <cx:pt idx="1290">0.79590000000000005</cx:pt>
          <cx:pt idx="1291">0.78000000000000003</cx:pt>
          <cx:pt idx="1292">0.76470000000000005</cx:pt>
          <cx:pt idx="1293">0.76919999999999999</cx:pt>
          <cx:pt idx="1294">0.77359999999999995</cx:pt>
          <cx:pt idx="1295">0.75929999999999997</cx:pt>
          <cx:pt idx="1296">0.76359999999999995</cx:pt>
          <cx:pt idx="1297">0.76790000000000003</cx:pt>
          <cx:pt idx="1298">0.77190000000000003</cx:pt>
          <cx:pt idx="1299">0.77590000000000003</cx:pt>
          <cx:pt idx="1300">0.76270000000000004</cx:pt>
          <cx:pt idx="1301">0.76670000000000005</cx:pt>
          <cx:pt idx="1302">0.77049999999999996</cx:pt>
          <cx:pt idx="1303">0.7742</cx:pt>
          <cx:pt idx="1304">0.76190000000000002</cx:pt>
          <cx:pt idx="1305">0.76559999999999995</cx:pt>
          <cx:pt idx="1306">0.76919999999999999</cx:pt>
          <cx:pt idx="1307">0.75760000000000005</cx:pt>
          <cx:pt idx="1308">0.76119999999999999</cx:pt>
          <cx:pt idx="1309">0.76470000000000005</cx:pt>
          <cx:pt idx="1310">0.75360000000000005</cx:pt>
          <cx:pt idx="1311">0.7429</cx:pt>
          <cx:pt idx="1312">0.74650000000000005</cx:pt>
          <cx:pt idx="1313">0.75</cx:pt>
          <cx:pt idx="1314">0.75339999999999996</cx:pt>
          <cx:pt idx="1315">0.75680000000000003</cx:pt>
          <cx:pt idx="1316">0.76000000000000001</cx:pt>
          <cx:pt idx="1317">0.75</cx:pt>
          <cx:pt idx="1318">0.75319999999999998</cx:pt>
          <cx:pt idx="1319">0.74360000000000004</cx:pt>
          <cx:pt idx="1320">0.74680000000000002</cx:pt>
          <cx:pt idx="1321">0.75</cx:pt>
          <cx:pt idx="1322">0.74070000000000003</cx:pt>
          <cx:pt idx="1323">0.74390000000000001</cx:pt>
          <cx:pt idx="1324">1</cx:pt>
          <cx:pt idx="1325">1</cx:pt>
          <cx:pt idx="1326">0.66669999999999996</cx:pt>
          <cx:pt idx="1327">0.5</cx:pt>
          <cx:pt idx="1328">0.59999999999999998</cx:pt>
          <cx:pt idx="1329">0.66669999999999996</cx:pt>
          <cx:pt idx="1330">0.71430000000000005</cx:pt>
          <cx:pt idx="1331">0.625</cx:pt>
          <cx:pt idx="1332">0.66669999999999996</cx:pt>
          <cx:pt idx="1333">0.59999999999999998</cx:pt>
          <cx:pt idx="1334">0.54549999999999998</cx:pt>
          <cx:pt idx="1335">0.58330000000000004</cx:pt>
          <cx:pt idx="1336">0.53849999999999998</cx:pt>
          <cx:pt idx="1337">0.57140000000000002</cx:pt>
          <cx:pt idx="1338">0.59999999999999998</cx:pt>
          <cx:pt idx="1339">0.625</cx:pt>
          <cx:pt idx="1340">0.64710000000000001</cx:pt>
          <cx:pt idx="1341">0.66669999999999996</cx:pt>
          <cx:pt idx="1342">0.68420000000000003</cx:pt>
          <cx:pt idx="1343">0.69999999999999996</cx:pt>
          <cx:pt idx="1344">0.71430000000000005</cx:pt>
          <cx:pt idx="1345">0.72729999999999995</cx:pt>
          <cx:pt idx="1346">0.73909999999999998</cx:pt>
          <cx:pt idx="1347">0.75</cx:pt>
          <cx:pt idx="1348">0.76000000000000001</cx:pt>
          <cx:pt idx="1349">0.76919999999999999</cx:pt>
          <cx:pt idx="1350">0.77780000000000005</cx:pt>
          <cx:pt idx="1351">0.78569999999999995</cx:pt>
          <cx:pt idx="1352">0.79310000000000003</cx:pt>
          <cx:pt idx="1353">0.80000000000000004</cx:pt>
          <cx:pt idx="1354">0.7742</cx:pt>
          <cx:pt idx="1355">0.78120000000000001</cx:pt>
          <cx:pt idx="1356">0.78790000000000004</cx:pt>
          <cx:pt idx="1357">0.79410000000000003</cx:pt>
          <cx:pt idx="1358">0.77139999999999997</cx:pt>
          <cx:pt idx="1359">0.77780000000000005</cx:pt>
          <cx:pt idx="1360">0.78380000000000005</cx:pt>
          <cx:pt idx="1361">0.78949999999999998</cx:pt>
          <cx:pt idx="1362">0.79490000000000005</cx:pt>
          <cx:pt idx="1363">0.80000000000000004</cx:pt>
          <cx:pt idx="1364">0.80489999999999995</cx:pt>
          <cx:pt idx="1365">0.8095</cx:pt>
          <cx:pt idx="1366">0.81399999999999995</cx:pt>
          <cx:pt idx="1367">0.81820000000000004</cx:pt>
          <cx:pt idx="1368">0.82220000000000004</cx:pt>
          <cx:pt idx="1369">0.82609999999999995</cx:pt>
          <cx:pt idx="1370">0.8085</cx:pt>
          <cx:pt idx="1371">0.8125</cx:pt>
          <cx:pt idx="1372">0.81630000000000003</cx:pt>
          <cx:pt idx="1373">0.81999999999999995</cx:pt>
          <cx:pt idx="1374">0.82350000000000001</cx:pt>
          <cx:pt idx="1375">0.80769999999999997</cx:pt>
          <cx:pt idx="1376">0.81130000000000002</cx:pt>
          <cx:pt idx="1377">0.81479999999999997</cx:pt>
          <cx:pt idx="1378">0.80000000000000004</cx:pt>
          <cx:pt idx="1379">0.80359999999999998</cx:pt>
          <cx:pt idx="1380">0.78949999999999998</cx:pt>
          <cx:pt idx="1381">0.79310000000000003</cx:pt>
          <cx:pt idx="1382">0.79659999999999997</cx:pt>
          <cx:pt idx="1383">0.7833</cx:pt>
          <cx:pt idx="1384">0.77049999999999996</cx:pt>
          <cx:pt idx="1385">0.7581</cx:pt>
          <cx:pt idx="1386">0.76190000000000002</cx:pt>
          <cx:pt idx="1387">0.76559999999999995</cx:pt>
          <cx:pt idx="1388">0.76919999999999999</cx:pt>
          <cx:pt idx="1389">0.77270000000000005</cx:pt>
          <cx:pt idx="1390">0.77610000000000001</cx:pt>
          <cx:pt idx="1391">0.76470000000000005</cx:pt>
          <cx:pt idx="1392">0.7681</cx:pt>
          <cx:pt idx="1393">0.77139999999999997</cx:pt>
          <cx:pt idx="1394">0.76060000000000005</cx:pt>
          <cx:pt idx="1395">0.76390000000000002</cx:pt>
          <cx:pt idx="1396">0.7671</cx:pt>
          <cx:pt idx="1397">0.75680000000000003</cx:pt>
          <cx:pt idx="1398">0.76000000000000001</cx:pt>
          <cx:pt idx="1399">0.76319999999999999</cx:pt>
          <cx:pt idx="1400">0.76619999999999999</cx:pt>
          <cx:pt idx="1401">0.76919999999999999</cx:pt>
          <cx:pt idx="1402">0.7722</cx:pt>
          <cx:pt idx="1403">0.77500000000000002</cx:pt>
          <cx:pt idx="1404">0.77780000000000005</cx:pt>
          <cx:pt idx="1405">0.78049999999999997</cx:pt>
          <cx:pt idx="1406">0.78310000000000002</cx:pt>
          <cx:pt idx="1407">0.77380000000000004</cx:pt>
          <cx:pt idx="1408">0.77649999999999997</cx:pt>
          <cx:pt idx="1409">0.77910000000000001</cx:pt>
          <cx:pt idx="1410">0.78159999999999996</cx:pt>
          <cx:pt idx="1411">0.78410000000000002</cx:pt>
          <cx:pt idx="1412">0.78649999999999998</cx:pt>
          <cx:pt idx="1413">0.78890000000000005</cx:pt>
          <cx:pt idx="1414">0.79120000000000001</cx:pt>
          <cx:pt idx="1415">0.79349999999999998</cx:pt>
          <cx:pt idx="1416">0.79569999999999996</cx:pt>
          <cx:pt idx="1417">0.79790000000000005</cx:pt>
          <cx:pt idx="1418">0.80000000000000004</cx:pt>
          <cx:pt idx="1419">0.79169999999999996</cx:pt>
          <cx:pt idx="1420">0.79379999999999995</cx:pt>
          <cx:pt idx="1421">0.79590000000000005</cx:pt>
          <cx:pt idx="1422">0.79800000000000004</cx:pt>
          <cx:pt idx="1423">0.79000000000000004</cx:pt>
          <cx:pt idx="1424">0.79210000000000003</cx:pt>
          <cx:pt idx="1425">0.79410000000000003</cx:pt>
          <cx:pt idx="1426">0.79610000000000003</cx:pt>
          <cx:pt idx="1427">0.78849999999999998</cx:pt>
          <cx:pt idx="1428">0.79049999999999998</cx:pt>
          <cx:pt idx="1429">0.79249999999999998</cx:pt>
          <cx:pt idx="1430">0.78500000000000003</cx:pt>
          <cx:pt idx="1431">0.77780000000000005</cx:pt>
          <cx:pt idx="1432">0.77980000000000005</cx:pt>
          <cx:pt idx="1433">0.78180000000000005</cx:pt>
          <cx:pt idx="1434">0.78380000000000005</cx:pt>
          <cx:pt idx="1435">0.78569999999999995</cx:pt>
          <cx:pt idx="1436">0.78759999999999997</cx:pt>
          <cx:pt idx="1437">0.78949999999999998</cx:pt>
          <cx:pt idx="1438">1</cx:pt>
          <cx:pt idx="1439">1</cx:pt>
          <cx:pt idx="1440">1</cx:pt>
          <cx:pt idx="1441">1</cx:pt>
          <cx:pt idx="1442">1</cx:pt>
          <cx:pt idx="1443">1</cx:pt>
          <cx:pt idx="1444">1</cx:pt>
          <cx:pt idx="1445">1</cx:pt>
          <cx:pt idx="1446">1</cx:pt>
          <cx:pt idx="1447">1</cx:pt>
          <cx:pt idx="1448">1</cx:pt>
          <cx:pt idx="1449">0.91669999999999996</cx:pt>
          <cx:pt idx="1450">0.92310000000000003</cx:pt>
          <cx:pt idx="1451">0.92859999999999998</cx:pt>
          <cx:pt idx="1452">0.93330000000000002</cx:pt>
          <cx:pt idx="1453">0.875</cx:pt>
          <cx:pt idx="1454">0.88239999999999996</cx:pt>
          <cx:pt idx="1455">0.83330000000000004</cx:pt>
          <cx:pt idx="1456">0.78949999999999998</cx:pt>
          <cx:pt idx="1457">0.80000000000000004</cx:pt>
          <cx:pt idx="1458">0.76190000000000002</cx:pt>
          <cx:pt idx="1459">0.77270000000000005</cx:pt>
          <cx:pt idx="1460">0.78259999999999996</cx:pt>
          <cx:pt idx="1461">0.79169999999999996</cx:pt>
          <cx:pt idx="1462">0.80000000000000004</cx:pt>
          <cx:pt idx="1463">0.80769999999999997</cx:pt>
          <cx:pt idx="1464">0.81479999999999997</cx:pt>
          <cx:pt idx="1465">0.82140000000000002</cx:pt>
          <cx:pt idx="1466">0.8276</cx:pt>
          <cx:pt idx="1467">0.83330000000000004</cx:pt>
          <cx:pt idx="1468">0.8387</cx:pt>
          <cx:pt idx="1469">0.84379999999999999</cx:pt>
          <cx:pt idx="1470">0.84850000000000003</cx:pt>
          <cx:pt idx="1471">0.85289999999999999</cx:pt>
          <cx:pt idx="1472">0.85709999999999997</cx:pt>
          <cx:pt idx="1473">0.86109999999999998</cx:pt>
          <cx:pt idx="1474">0.8649</cx:pt>
          <cx:pt idx="1475">0.86839999999999995</cx:pt>
          <cx:pt idx="1476">0.87180000000000002</cx:pt>
          <cx:pt idx="1477">0.875</cx:pt>
          <cx:pt idx="1478">0.878</cx:pt>
          <cx:pt idx="1479">0.88100000000000001</cx:pt>
          <cx:pt idx="1480">0.88370000000000004</cx:pt>
          <cx:pt idx="1481">0.88639999999999997</cx:pt>
          <cx:pt idx="1482">0.88890000000000002</cx:pt>
          <cx:pt idx="1483">0.89129999999999998</cx:pt>
          <cx:pt idx="1484">0.89359999999999995</cx:pt>
          <cx:pt idx="1485">0.89580000000000004</cx:pt>
          <cx:pt idx="1486">0.89800000000000002</cx:pt>
          <cx:pt idx="1487">0.88</cx:pt>
          <cx:pt idx="1488">0.88239999999999996</cx:pt>
          <cx:pt idx="1489">0.88460000000000005</cx:pt>
          <cx:pt idx="1490">0.88680000000000003</cx:pt>
          <cx:pt idx="1491">0.88890000000000002</cx:pt>
          <cx:pt idx="1492">0.89090000000000003</cx:pt>
          <cx:pt idx="1493">0.89290000000000003</cx:pt>
          <cx:pt idx="1494">0.89470000000000005</cx:pt>
          <cx:pt idx="1495">0.89659999999999995</cx:pt>
          <cx:pt idx="1496">0.88139999999999996</cx:pt>
          <cx:pt idx="1497">0.88329999999999997</cx:pt>
          <cx:pt idx="1498">0.88519999999999999</cx:pt>
          <cx:pt idx="1499">0.8871</cx:pt>
          <cx:pt idx="1500">0.88890000000000002</cx:pt>
          <cx:pt idx="1501">0.89059999999999995</cx:pt>
          <cx:pt idx="1502">1</cx:pt>
          <cx:pt idx="1503">1</cx:pt>
          <cx:pt idx="1504">1</cx:pt>
          <cx:pt idx="1505">1</cx:pt>
          <cx:pt idx="1506">1</cx:pt>
          <cx:pt idx="1507">1</cx:pt>
          <cx:pt idx="1508">0.85709999999999997</cx:pt>
          <cx:pt idx="1509">0.875</cx:pt>
          <cx:pt idx="1510">0.88890000000000002</cx:pt>
          <cx:pt idx="1511">0.90000000000000002</cx:pt>
          <cx:pt idx="1512">0.81820000000000004</cx:pt>
          <cx:pt idx="1513">0.83330000000000004</cx:pt>
          <cx:pt idx="1514">0.84619999999999995</cx:pt>
          <cx:pt idx="1515">0.85709999999999997</cx:pt>
          <cx:pt idx="1516">0.86670000000000003</cx:pt>
          <cx:pt idx="1517">0.875</cx:pt>
          <cx:pt idx="1518">0.82350000000000001</cx:pt>
          <cx:pt idx="1519">0.83330000000000004</cx:pt>
          <cx:pt idx="1520">0.84209999999999996</cx:pt>
          <cx:pt idx="1521">0.84999999999999998</cx:pt>
          <cx:pt idx="1522">0.85709999999999997</cx:pt>
          <cx:pt idx="1523">0.86360000000000003</cx:pt>
          <cx:pt idx="1524">0.86960000000000004</cx:pt>
          <cx:pt idx="1525">0.875</cx:pt>
          <cx:pt idx="1526">0.88</cx:pt>
          <cx:pt idx="1527">0.88460000000000005</cx:pt>
          <cx:pt idx="1528">0.88890000000000002</cx:pt>
          <cx:pt idx="1529">0.89290000000000003</cx:pt>
          <cx:pt idx="1530">0.89659999999999995</cx:pt>
          <cx:pt idx="1531">0.90000000000000002</cx:pt>
          <cx:pt idx="1532">0.9032</cx:pt>
          <cx:pt idx="1533">0.90620000000000001</cx:pt>
          <cx:pt idx="1534">0.90910000000000002</cx:pt>
          <cx:pt idx="1535">0.91180000000000005</cx:pt>
          <cx:pt idx="1536">0.9143</cx:pt>
          <cx:pt idx="1537">0.91669999999999996</cx:pt>
          <cx:pt idx="1538">0.89190000000000003</cx:pt>
          <cx:pt idx="1539">0.89470000000000005</cx:pt>
          <cx:pt idx="1540">0.87180000000000002</cx:pt>
          <cx:pt idx="1541">0.875</cx:pt>
          <cx:pt idx="1542">0.85370000000000001</cx:pt>
          <cx:pt idx="1543">0.85709999999999997</cx:pt>
          <cx:pt idx="1544">0.86050000000000004</cx:pt>
          <cx:pt idx="1545">0.86360000000000003</cx:pt>
          <cx:pt idx="1546">0.86670000000000003</cx:pt>
          <cx:pt idx="1547">0.86960000000000004</cx:pt>
          <cx:pt idx="1548">0.85109999999999997</cx:pt>
          <cx:pt idx="1549">0.83330000000000004</cx:pt>
          <cx:pt idx="1550">0.8367</cx:pt>
          <cx:pt idx="1551">0.83999999999999997</cx:pt>
          <cx:pt idx="1552">0.84309999999999996</cx:pt>
          <cx:pt idx="1553">0.84619999999999995</cx:pt>
          <cx:pt idx="1554">0.84909999999999997</cx:pt>
          <cx:pt idx="1555">0.83330000000000004</cx:pt>
          <cx:pt idx="1556">0.83640000000000003</cx:pt>
          <cx:pt idx="1557">0.83930000000000005</cx:pt>
          <cx:pt idx="1558">0.8246</cx:pt>
          <cx:pt idx="1559">0.8276</cx:pt>
          <cx:pt idx="1560">0.81359999999999999</cx:pt>
          <cx:pt idx="1561">0.81669999999999998</cx:pt>
          <cx:pt idx="1562">0.81969999999999998</cx:pt>
          <cx:pt idx="1563">0.80649999999999999</cx:pt>
          <cx:pt idx="1564">0.8095</cx:pt>
          <cx:pt idx="1565">0.8125</cx:pt>
          <cx:pt idx="1566">0.81540000000000001</cx:pt>
          <cx:pt idx="1567">0.81820000000000004</cx:pt>
          <cx:pt idx="1568">0.80600000000000005</cx:pt>
          <cx:pt idx="1569">0.79410000000000003</cx:pt>
          <cx:pt idx="1570">0.79710000000000003</cx:pt>
          <cx:pt idx="1571">0.80000000000000004</cx:pt>
          <cx:pt idx="1572">0.80279999999999996</cx:pt>
          <cx:pt idx="1573">0.80559999999999998</cx:pt>
          <cx:pt idx="1574">0.80820000000000003</cx:pt>
          <cx:pt idx="1575">0.81079999999999997</cx:pt>
          <cx:pt idx="1576">0.81330000000000002</cx:pt>
          <cx:pt idx="1577">0.81579999999999997</cx:pt>
          <cx:pt idx="1578">0.81820000000000004</cx:pt>
          <cx:pt idx="1579">0.82050000000000001</cx:pt>
          <cx:pt idx="1580">0.81010000000000004</cx:pt>
          <cx:pt idx="1581">0.8125</cx:pt>
          <cx:pt idx="1582">0.81479999999999997</cx:pt>
          <cx:pt idx="1583">0.81710000000000005</cx:pt>
          <cx:pt idx="1584">0.80720000000000003</cx:pt>
          <cx:pt idx="1585">0.79759999999999998</cx:pt>
          <cx:pt idx="1586">0.78820000000000001</cx:pt>
          <cx:pt idx="1587">0.79069999999999996</cx:pt>
          <cx:pt idx="1588">0.79310000000000003</cx:pt>
          <cx:pt idx="1589">0.79549999999999998</cx:pt>
          <cx:pt idx="1590">0.79779999999999995</cx:pt>
          <cx:pt idx="1591">0.80000000000000004</cx:pt>
          <cx:pt idx="1592">0.79120000000000001</cx:pt>
          <cx:pt idx="1593">0.79349999999999998</cx:pt>
          <cx:pt idx="1594">0.79569999999999996</cx:pt>
          <cx:pt idx="1595">0.78720000000000001</cx:pt>
          <cx:pt idx="1596">0.78949999999999998</cx:pt>
          <cx:pt idx="1597">0.79169999999999996</cx:pt>
          <cx:pt idx="1598">0.79379999999999995</cx:pt>
          <cx:pt idx="1599">0.79590000000000005</cx:pt>
          <cx:pt idx="1600">0.79800000000000004</cx:pt>
          <cx:pt idx="1601">0.80000000000000004</cx:pt>
          <cx:pt idx="1602">0.80200000000000005</cx:pt>
          <cx:pt idx="1603">0.80389999999999995</cx:pt>
          <cx:pt idx="1604">0.80579999999999996</cx:pt>
          <cx:pt idx="1605">0.80769999999999997</cx:pt>
          <cx:pt idx="1606">0.8095</cx:pt>
          <cx:pt idx="1607">0.81130000000000002</cx:pt>
          <cx:pt idx="1608">0.81310000000000004</cx:pt>
          <cx:pt idx="1609">0.81479999999999997</cx:pt>
          <cx:pt idx="1610">0.8165</cx:pt>
          <cx:pt idx="1611">0.81820000000000004</cx:pt>
          <cx:pt idx="1612">0.81979999999999997</cx:pt>
          <cx:pt idx="1613">0.8125</cx:pt>
          <cx:pt idx="1614">0.81420000000000003</cx:pt>
          <cx:pt idx="1615">0.81579999999999997</cx:pt>
          <cx:pt idx="1616">0.81740000000000002</cx:pt>
          <cx:pt idx="1617">0.81899999999999995</cx:pt>
          <cx:pt idx="1618">0.82050000000000001</cx:pt>
          <cx:pt idx="1619">0.82199999999999995</cx:pt>
          <cx:pt idx="1620">0.82350000000000001</cx:pt>
          <cx:pt idx="1621">0.82499999999999996</cx:pt>
          <cx:pt idx="1622">0.82640000000000002</cx:pt>
          <cx:pt idx="1623">0.82789999999999997</cx:pt>
          <cx:pt idx="1624">0.82930000000000004</cx:pt>
          <cx:pt idx="1625">0.8306</cx:pt>
          <cx:pt idx="1626">0.82399999999999995</cx:pt>
          <cx:pt idx="1627">0.82540000000000002</cx:pt>
          <cx:pt idx="1628">0.82679999999999998</cx:pt>
          <cx:pt idx="1629">0.82809999999999995</cx:pt>
          <cx:pt idx="1630">1</cx:pt>
          <cx:pt idx="1631">1</cx:pt>
          <cx:pt idx="1632">1</cx:pt>
          <cx:pt idx="1633">1</cx:pt>
          <cx:pt idx="1634">1</cx:pt>
          <cx:pt idx="1635">1</cx:pt>
          <cx:pt idx="1636">1</cx:pt>
          <cx:pt idx="1637">1</cx:pt>
          <cx:pt idx="1638">1</cx:pt>
          <cx:pt idx="1639">1</cx:pt>
          <cx:pt idx="1640">1</cx:pt>
          <cx:pt idx="1641">1</cx:pt>
          <cx:pt idx="1642">1</cx:pt>
          <cx:pt idx="1643">1</cx:pt>
          <cx:pt idx="1644">1</cx:pt>
          <cx:pt idx="1645">1</cx:pt>
          <cx:pt idx="1646">1</cx:pt>
          <cx:pt idx="1647">1</cx:pt>
          <cx:pt idx="1648">0.94740000000000002</cx:pt>
          <cx:pt idx="1649">0.94999999999999996</cx:pt>
          <cx:pt idx="1650">0.95240000000000002</cx:pt>
          <cx:pt idx="1651">0.95450000000000002</cx:pt>
          <cx:pt idx="1652">0.91300000000000003</cx:pt>
          <cx:pt idx="1653">0.91669999999999996</cx:pt>
          <cx:pt idx="1654">0.88</cx:pt>
          <cx:pt idx="1655">0.88460000000000005</cx:pt>
          <cx:pt idx="1656">0.88890000000000002</cx:pt>
          <cx:pt idx="1657">0.89290000000000003</cx:pt>
          <cx:pt idx="1658">0.89659999999999995</cx:pt>
          <cx:pt idx="1659">0.90000000000000002</cx:pt>
          <cx:pt idx="1660">0.9032</cx:pt>
          <cx:pt idx="1661">0.90620000000000001</cx:pt>
          <cx:pt idx="1662">0.90910000000000002</cx:pt>
          <cx:pt idx="1663">0.91180000000000005</cx:pt>
          <cx:pt idx="1664">0.88570000000000004</cx:pt>
          <cx:pt idx="1665">0.88890000000000002</cx:pt>
          <cx:pt idx="1666">0.89190000000000003</cx:pt>
          <cx:pt idx="1667">0.89470000000000005</cx:pt>
          <cx:pt idx="1668">0.89739999999999998</cx:pt>
          <cx:pt idx="1669">0.90000000000000002</cx:pt>
          <cx:pt idx="1670">0.90239999999999998</cx:pt>
          <cx:pt idx="1671">0.90480000000000005</cx:pt>
          <cx:pt idx="1672">0.88370000000000004</cx:pt>
          <cx:pt idx="1673">0.86360000000000003</cx:pt>
          <cx:pt idx="1674">0.86670000000000003</cx:pt>
          <cx:pt idx="1675">0.86960000000000004</cx:pt>
          <cx:pt idx="1676">0.87229999999999996</cx:pt>
          <cx:pt idx="1677">0.85419999999999996</cx:pt>
          <cx:pt idx="1678">0.85709999999999997</cx:pt>
          <cx:pt idx="1679">0.85999999999999999</cx:pt>
          <cx:pt idx="1680">0.86270000000000002</cx:pt>
          <cx:pt idx="1681">0.86539999999999995</cx:pt>
          <cx:pt idx="1682">0.8679</cx:pt>
          <cx:pt idx="1683">0.85189999999999999</cx:pt>
          <cx:pt idx="1684">0.85450000000000004</cx:pt>
          <cx:pt idx="1685">0.83930000000000005</cx:pt>
          <cx:pt idx="1686">0.84209999999999996</cx:pt>
          <cx:pt idx="1687">0.8448</cx:pt>
          <cx:pt idx="1688">0.84750000000000003</cx:pt>
          <cx:pt idx="1689">0.84999999999999998</cx:pt>
          <cx:pt idx="1690">0.83609999999999995</cx:pt>
          <cx:pt idx="1691">0.8387</cx:pt>
          <cx:pt idx="1692">0.84130000000000005</cx:pt>
          <cx:pt idx="1693">0.84379999999999999</cx:pt>
          <cx:pt idx="1694">0.84619999999999995</cx:pt>
          <cx:pt idx="1695">0.84850000000000003</cx:pt>
          <cx:pt idx="1696">0.85070000000000001</cx:pt>
          <cx:pt idx="1697">0.85289999999999999</cx:pt>
          <cx:pt idx="1698">0.84060000000000001</cx:pt>
          <cx:pt idx="1699">0.8286</cx:pt>
          <cx:pt idx="1700">0.81689999999999996</cx:pt>
          <cx:pt idx="1701">0.81940000000000002</cx:pt>
          <cx:pt idx="1702">0.80820000000000003</cx:pt>
          <cx:pt idx="1703">0.81079999999999997</cx:pt>
          <cx:pt idx="1704">0.81330000000000002</cx:pt>
          <cx:pt idx="1705">0.81579999999999997</cx:pt>
          <cx:pt idx="1706">0.81820000000000004</cx:pt>
          <cx:pt idx="1707">0.82050000000000001</cx:pt>
          <cx:pt idx="1708">0.81010000000000004</cx:pt>
          <cx:pt idx="1709">0.80000000000000004</cx:pt>
          <cx:pt idx="1710">0.80249999999999999</cx:pt>
          <cx:pt idx="1711">0.79269999999999996</cx:pt>
          <cx:pt idx="1712">0.79520000000000002</cx:pt>
          <cx:pt idx="1713">0.78569999999999995</cx:pt>
          <cx:pt idx="1714">0.78820000000000001</cx:pt>
          <cx:pt idx="1715">0.79069999999999996</cx:pt>
          <cx:pt idx="1716">0.79310000000000003</cx:pt>
          <cx:pt idx="1717">0.79549999999999998</cx:pt>
          <cx:pt idx="1718">0.78649999999999998</cx:pt>
          <cx:pt idx="1719">0.77780000000000005</cx:pt>
          <cx:pt idx="1720">0.7802</cx:pt>
          <cx:pt idx="1721">0.78259999999999996</cx:pt>
          <cx:pt idx="1722">0.7742</cx:pt>
          <cx:pt idx="1723">0.76600000000000001</cx:pt>
          <cx:pt idx="1724">0.76839999999999997</cx:pt>
          <cx:pt idx="1725">0.77080000000000004</cx:pt>
          <cx:pt idx="1726">0.7732</cx:pt>
          <cx:pt idx="1727">0.77549999999999997</cx:pt>
          <cx:pt idx="1728">0.76770000000000005</cx:pt>
          <cx:pt idx="1729">0.76000000000000001</cx:pt>
          <cx:pt idx="1730">0.76239999999999997</cx:pt>
          <cx:pt idx="1731">0.76470000000000005</cx:pt>
          <cx:pt idx="1732">0.76700000000000002</cx:pt>
          <cx:pt idx="1733">0.76919999999999999</cx:pt>
          <cx:pt idx="1734">0.77139999999999997</cx:pt>
          <cx:pt idx="1735">0.76419999999999999</cx:pt>
          <cx:pt idx="1736">0.76639999999999997</cx:pt>
          <cx:pt idx="1737">0.76849999999999996</cx:pt>
          <cx:pt idx="1738">0.77059999999999995</cx:pt>
          <cx:pt idx="1739">0.77270000000000005</cx:pt>
          <cx:pt idx="1740">0.77480000000000004</cx:pt>
          <cx:pt idx="1741">0.77680000000000005</cx:pt>
          <cx:pt idx="1742">0.77880000000000005</cx:pt>
          <cx:pt idx="1743">0.78069999999999995</cx:pt>
          <cx:pt idx="1744">0.78259999999999996</cx:pt>
          <cx:pt idx="1745">0.78449999999999998</cx:pt>
          <cx:pt idx="1746">0.7863</cx:pt>
          <cx:pt idx="1747">0.78810000000000002</cx:pt>
          <cx:pt idx="1748">0.78990000000000005</cx:pt>
          <cx:pt idx="1749">0.79169999999999996</cx:pt>
          <cx:pt idx="1750">0.79339999999999999</cx:pt>
          <cx:pt idx="1751">0.79510000000000003</cx:pt>
          <cx:pt idx="1752">0.79669999999999996</cx:pt>
          <cx:pt idx="1753">0.7984</cx:pt>
          <cx:pt idx="1754">0.80000000000000004</cx:pt>
          <cx:pt idx="1755">0.80159999999999998</cx:pt>
          <cx:pt idx="1756">0.80310000000000004</cx:pt>
          <cx:pt idx="1757">0.80469999999999997</cx:pt>
          <cx:pt idx="1758">0.7984</cx:pt>
          <cx:pt idx="1759">0.80000000000000004</cx:pt>
          <cx:pt idx="1760">0.80149999999999999</cx:pt>
          <cx:pt idx="1761">0.80300000000000005</cx:pt>
          <cx:pt idx="1762">0.80449999999999999</cx:pt>
          <cx:pt idx="1763">0.80600000000000005</cx:pt>
          <cx:pt idx="1764">0.80740000000000001</cx:pt>
          <cx:pt idx="1765">1</cx:pt>
          <cx:pt idx="1766">1</cx:pt>
          <cx:pt idx="1767">1</cx:pt>
          <cx:pt idx="1768">1</cx:pt>
          <cx:pt idx="1769">1</cx:pt>
          <cx:pt idx="1770">0.83330000000000004</cx:pt>
          <cx:pt idx="1771">0.85709999999999997</cx:pt>
          <cx:pt idx="1772">0.75</cx:pt>
          <cx:pt idx="1773">0.77780000000000005</cx:pt>
          <cx:pt idx="1774">0.80000000000000004</cx:pt>
          <cx:pt idx="1775">0.81820000000000004</cx:pt>
          <cx:pt idx="1776">0.83330000000000004</cx:pt>
          <cx:pt idx="1777">0.84619999999999995</cx:pt>
          <cx:pt idx="1778">0.85709999999999997</cx:pt>
          <cx:pt idx="1779">0.86670000000000003</cx:pt>
          <cx:pt idx="1780">0.875</cx:pt>
          <cx:pt idx="1781">0.88239999999999996</cx:pt>
          <cx:pt idx="1782">0.88890000000000002</cx:pt>
          <cx:pt idx="1783">0.89470000000000005</cx:pt>
          <cx:pt idx="1784">0.90000000000000002</cx:pt>
          <cx:pt idx="1785">0.90480000000000005</cx:pt>
          <cx:pt idx="1786">0.90910000000000002</cx:pt>
          <cx:pt idx="1787">0.86960000000000004</cx:pt>
          <cx:pt idx="1788">0.875</cx:pt>
          <cx:pt idx="1789">0.88</cx:pt>
          <cx:pt idx="1790">0.84619999999999995</cx:pt>
          <cx:pt idx="1791">0.81479999999999997</cx:pt>
          <cx:pt idx="1792">0.82140000000000002</cx:pt>
          <cx:pt idx="1793">0.8276</cx:pt>
          <cx:pt idx="1794">0.83330000000000004</cx:pt>
          <cx:pt idx="1795">0.8387</cx:pt>
          <cx:pt idx="1796">0.84379999999999999</cx:pt>
          <cx:pt idx="1797">0.84850000000000003</cx:pt>
          <cx:pt idx="1798">0.85289999999999999</cx:pt>
          <cx:pt idx="1799">0.85709999999999997</cx:pt>
          <cx:pt idx="1800">0.86109999999999998</cx:pt>
          <cx:pt idx="1801">0.8649</cx:pt>
          <cx:pt idx="1802">0.86839999999999995</cx:pt>
          <cx:pt idx="1803">0.84619999999999995</cx:pt>
          <cx:pt idx="1804">0.84999999999999998</cx:pt>
          <cx:pt idx="1805">0.85370000000000001</cx:pt>
          <cx:pt idx="1806">0.85709999999999997</cx:pt>
          <cx:pt idx="1807">0.86050000000000004</cx:pt>
          <cx:pt idx="1808">0.84089999999999998</cx:pt>
          <cx:pt idx="1809">0.84440000000000004</cx:pt>
          <cx:pt idx="1810">0.8478</cx:pt>
          <cx:pt idx="1811">0.85109999999999997</cx:pt>
          <cx:pt idx="1812">0.83330000000000004</cx:pt>
          <cx:pt idx="1813">0.8367</cx:pt>
          <cx:pt idx="1814">0.83999999999999997</cx:pt>
          <cx:pt idx="1815">0.84309999999999996</cx:pt>
          <cx:pt idx="1816">0.84619999999999995</cx:pt>
          <cx:pt idx="1817">0.84909999999999997</cx:pt>
          <cx:pt idx="1818">0.85189999999999999</cx:pt>
          <cx:pt idx="1819">0.85450000000000004</cx:pt>
          <cx:pt idx="1820">0.85709999999999997</cx:pt>
          <cx:pt idx="1821">0.84209999999999996</cx:pt>
          <cx:pt idx="1822">0.8448</cx:pt>
          <cx:pt idx="1823">0.84750000000000003</cx:pt>
          <cx:pt idx="1824">0.84999999999999998</cx:pt>
          <cx:pt idx="1825">0.85250000000000004</cx:pt>
          <cx:pt idx="1826">0.8387</cx:pt>
          <cx:pt idx="1827">0.84130000000000005</cx:pt>
          <cx:pt idx="1828">0.84379999999999999</cx:pt>
          <cx:pt idx="1829">0.84619999999999995</cx:pt>
          <cx:pt idx="1830">0.84850000000000003</cx:pt>
          <cx:pt idx="1831">0.85070000000000001</cx:pt>
          <cx:pt idx="1832">0.85289999999999999</cx:pt>
          <cx:pt idx="1833">0.85509999999999997</cx:pt>
          <cx:pt idx="1834">0.85709999999999997</cx:pt>
          <cx:pt idx="1835">0.85919999999999996</cx:pt>
          <cx:pt idx="1836">0.86109999999999998</cx:pt>
          <cx:pt idx="1837">0.86299999999999999</cx:pt>
          <cx:pt idx="1838">0.8649</cx:pt>
          <cx:pt idx="1839">0.86670000000000003</cx:pt>
          <cx:pt idx="1840">0.86839999999999995</cx:pt>
          <cx:pt idx="1841">0.87009999999999998</cx:pt>
          <cx:pt idx="1842">0.85899999999999999</cx:pt>
          <cx:pt idx="1843">0.86080000000000001</cx:pt>
          <cx:pt idx="1844">0.84999999999999998</cx:pt>
          <cx:pt idx="1845">0.85189999999999999</cx:pt>
          <cx:pt idx="1846">0.85370000000000001</cx:pt>
          <cx:pt idx="1847">0.85540000000000005</cx:pt>
          <cx:pt idx="1848">0.85709999999999997</cx:pt>
          <cx:pt idx="1849">0.85880000000000001</cx:pt>
          <cx:pt idx="1850">0.86050000000000004</cx:pt>
          <cx:pt idx="1851">0.85060000000000002</cx:pt>
          <cx:pt idx="1852">0.85229999999999995</cx:pt>
          <cx:pt idx="1853">0.85389999999999999</cx:pt>
          <cx:pt idx="1854">0.85560000000000003</cx:pt>
          <cx:pt idx="1855">0.85709999999999997</cx:pt>
          <cx:pt idx="1856">0.85870000000000002</cx:pt>
          <cx:pt idx="1857">0.86019999999999996</cx:pt>
          <cx:pt idx="1858">0.86170000000000002</cx:pt>
          <cx:pt idx="1859">0.86319999999999997</cx:pt>
          <cx:pt idx="1860">0.86460000000000004</cx:pt>
          <cx:pt idx="1861">0.86599999999999999</cx:pt>
          <cx:pt idx="1862">0.86729999999999996</cx:pt>
          <cx:pt idx="1863">0.85860000000000003</cx:pt>
          <cx:pt idx="1864">0.84999999999999998</cx:pt>
          <cx:pt idx="1865">0.85150000000000003</cx:pt>
          <cx:pt idx="1866">0.85289999999999999</cx:pt>
          <cx:pt idx="1867">0.85440000000000005</cx:pt>
          <cx:pt idx="1868">0.85580000000000001</cx:pt>
          <cx:pt idx="1869">0.85709999999999997</cx:pt>
          <cx:pt idx="1870">0.85850000000000004</cx:pt>
          <cx:pt idx="1871">0.85050000000000003</cx:pt>
          <cx:pt idx="1872">0.85189999999999999</cx:pt>
          <cx:pt idx="1873">0.85319999999999996</cx:pt>
          <cx:pt idx="1874">0.85450000000000004</cx:pt>
          <cx:pt idx="1875">0.85589999999999999</cx:pt>
          <cx:pt idx="1876">0.85709999999999997</cx:pt>
          <cx:pt idx="1877">0.85840000000000005</cx:pt>
          <cx:pt idx="1878">0.85960000000000003</cx:pt>
          <cx:pt idx="1879">0.85219999999999996</cx:pt>
          <cx:pt idx="1880">0.85340000000000005</cx:pt>
          <cx:pt idx="1881">0.85470000000000002</cx:pt>
          <cx:pt idx="1882">0.85589999999999999</cx:pt>
          <cx:pt idx="1883">0.85709999999999997</cx:pt>
          <cx:pt idx="1884">0.84999999999999998</cx:pt>
          <cx:pt idx="1885">0.84299999999999997</cx:pt>
          <cx:pt idx="1886">0.84430000000000005</cx:pt>
          <cx:pt idx="1887">0.84550000000000003</cx:pt>
          <cx:pt idx="1888">0.8468</cx:pt>
          <cx:pt idx="1889">0.84799999999999998</cx:pt>
          <cx:pt idx="1890">0.84919999999999995</cx:pt>
          <cx:pt idx="1891">0.85040000000000004</cx:pt>
          <cx:pt idx="1892">0.85160000000000002</cx:pt>
          <cx:pt idx="1893">0.85270000000000001</cx:pt>
          <cx:pt idx="1894">0.8538</cx:pt>
          <cx:pt idx="1895">0.85499999999999998</cx:pt>
          <cx:pt idx="1896">0.85609999999999997</cx:pt>
          <cx:pt idx="1897">0.85709999999999997</cx:pt>
          <cx:pt idx="1898">0.85819999999999996</cx:pt>
          <cx:pt idx="1899">0.85929999999999995</cx:pt>
          <cx:pt idx="1900">0.86029999999999995</cx:pt>
          <cx:pt idx="1901">0.86129999999999995</cx:pt>
          <cx:pt idx="1902">0.85509999999999997</cx:pt>
          <cx:pt idx="1903">0.85609999999999997</cx:pt>
          <cx:pt idx="1904">1</cx:pt>
          <cx:pt idx="1905">1</cx:pt>
          <cx:pt idx="1906">0.66669999999999996</cx:pt>
          <cx:pt idx="1907">0.5</cx:pt>
          <cx:pt idx="1908">0.59999999999999998</cx:pt>
          <cx:pt idx="1909">0.66669999999999996</cx:pt>
          <cx:pt idx="1910">0.71430000000000005</cx:pt>
          <cx:pt idx="1911">0.625</cx:pt>
          <cx:pt idx="1912">0.55559999999999998</cx:pt>
          <cx:pt idx="1913">0.5</cx:pt>
          <cx:pt idx="1914">0.54549999999999998</cx:pt>
          <cx:pt idx="1915">0.58330000000000004</cx:pt>
          <cx:pt idx="1916">0.61539999999999995</cx:pt>
          <cx:pt idx="1917">0.57140000000000002</cx:pt>
          <cx:pt idx="1918">0.59999999999999998</cx:pt>
          <cx:pt idx="1919">0.625</cx:pt>
          <cx:pt idx="1920">0.64710000000000001</cx:pt>
          <cx:pt idx="1921">0.66669999999999996</cx:pt>
          <cx:pt idx="1922">0.63160000000000005</cx:pt>
          <cx:pt idx="1923">0.65000000000000002</cx:pt>
          <cx:pt idx="1924">0.61899999999999999</cx:pt>
          <cx:pt idx="1925">0.59089999999999998</cx:pt>
          <cx:pt idx="1926">0.60870000000000002</cx:pt>
          <cx:pt idx="1927">0.625</cx:pt>
          <cx:pt idx="1928">0.64000000000000001</cx:pt>
          <cx:pt idx="1929">0.61539999999999995</cx:pt>
          <cx:pt idx="1930">0.62960000000000005</cx:pt>
          <cx:pt idx="1931">0.64290000000000003</cx:pt>
          <cx:pt idx="1932">0.6552</cx:pt>
          <cx:pt idx="1933">0.66669999999999996</cx:pt>
          <cx:pt idx="1934">0.6774</cx:pt>
          <cx:pt idx="1935">0.6875</cx:pt>
          <cx:pt idx="1936">0.69699999999999995</cx:pt>
          <cx:pt idx="1937">0.70589999999999997</cx:pt>
          <cx:pt idx="1938">0.71430000000000005</cx:pt>
          <cx:pt idx="1939">0.72219999999999995</cx:pt>
          <cx:pt idx="1940">0.72970000000000002</cx:pt>
          <cx:pt idx="1941">0.71050000000000002</cx:pt>
          <cx:pt idx="1942">0.71789999999999998</cx:pt>
          <cx:pt idx="1943">0.69999999999999996</cx:pt>
          <cx:pt idx="1944">0.70730000000000004</cx:pt>
          <cx:pt idx="1945">0.71430000000000005</cx:pt>
          <cx:pt idx="1946">0.72089999999999999</cx:pt>
          <cx:pt idx="1947">0.72729999999999995</cx:pt>
          <cx:pt idx="1948">0.71109999999999995</cx:pt>
          <cx:pt idx="1949">0.71740000000000004</cx:pt>
          <cx:pt idx="1950">0.72340000000000004</cx:pt>
          <cx:pt idx="1951">0.72919999999999996</cx:pt>
          <cx:pt idx="1952">0.73470000000000002</cx:pt>
          <cx:pt idx="1953">0.73999999999999999</cx:pt>
          <cx:pt idx="1954">0.74509999999999998</cx:pt>
          <cx:pt idx="1955">0.75</cx:pt>
          <cx:pt idx="1956">0.75470000000000004</cx:pt>
          <cx:pt idx="1957">0.74070000000000003</cx:pt>
          <cx:pt idx="1958">0.74550000000000005</cx:pt>
          <cx:pt idx="1959">0.75</cx:pt>
          <cx:pt idx="1960">0.75439999999999996</cx:pt>
          <cx:pt idx="1961">0.75860000000000005</cx:pt>
          <cx:pt idx="1962">0.76270000000000004</cx:pt>
          <cx:pt idx="1963">0.76670000000000005</cx:pt>
          <cx:pt idx="1964">0.77049999999999996</cx:pt>
          <cx:pt idx="1965">0.7581</cx:pt>
          <cx:pt idx="1966">0.76190000000000002</cx:pt>
          <cx:pt idx="1967">0.76559999999999995</cx:pt>
          <cx:pt idx="1968">0.76919999999999999</cx:pt>
          <cx:pt idx="1969">0.77270000000000005</cx:pt>
          <cx:pt idx="1970">0.77610000000000001</cx:pt>
          <cx:pt idx="1971">0.77939999999999998</cx:pt>
          <cx:pt idx="1972">1</cx:pt>
          <cx:pt idx="1973">1</cx:pt>
          <cx:pt idx="1974">0.66669999999999996</cx:pt>
          <cx:pt idx="1975">0.75</cx:pt>
          <cx:pt idx="1976">0.59999999999999998</cx:pt>
          <cx:pt idx="1977">0.5</cx:pt>
          <cx:pt idx="1978">0.57140000000000002</cx:pt>
          <cx:pt idx="1979">0.625</cx:pt>
          <cx:pt idx="1980">0.55559999999999998</cx:pt>
          <cx:pt idx="1981">0.59999999999999998</cx:pt>
          <cx:pt idx="1982">0.63639999999999997</cx:pt>
          <cx:pt idx="1983">0.66669999999999996</cx:pt>
          <cx:pt idx="1984">0.69230000000000003</cx:pt>
          <cx:pt idx="1985">0.71430000000000005</cx:pt>
          <cx:pt idx="1986">0.73329999999999995</cx:pt>
          <cx:pt idx="1987">0.75</cx:pt>
          <cx:pt idx="1988">0.76470000000000005</cx:pt>
          <cx:pt idx="1989">0.77780000000000005</cx:pt>
          <cx:pt idx="1990">0.78949999999999998</cx:pt>
          <cx:pt idx="1991">0.80000000000000004</cx:pt>
          <cx:pt idx="1992">0.76190000000000002</cx:pt>
          <cx:pt idx="1993">0.77270000000000005</cx:pt>
          <cx:pt idx="1994">0.78259999999999996</cx:pt>
          <cx:pt idx="1995">0.79169999999999996</cx:pt>
          <cx:pt idx="1996">0.80000000000000004</cx:pt>
          <cx:pt idx="1997">0.80769999999999997</cx:pt>
          <cx:pt idx="1998">0.81479999999999997</cx:pt>
          <cx:pt idx="1999">0.78569999999999995</cx:pt>
          <cx:pt idx="2000">0.75860000000000005</cx:pt>
          <cx:pt idx="2001">0.76670000000000005</cx:pt>
          <cx:pt idx="2002">0.7419</cx:pt>
          <cx:pt idx="2003">0.75</cx:pt>
          <cx:pt idx="2004">0.75760000000000005</cx:pt>
          <cx:pt idx="2005">0.76470000000000005</cx:pt>
          <cx:pt idx="2006">0.77139999999999997</cx:pt>
          <cx:pt idx="2007">0.77780000000000005</cx:pt>
          <cx:pt idx="2008">0.78380000000000005</cx:pt>
          <cx:pt idx="2009">0.78949999999999998</cx:pt>
          <cx:pt idx="2010">0.79490000000000005</cx:pt>
          <cx:pt idx="2011">0.77500000000000002</cx:pt>
          <cx:pt idx="2012">0.78049999999999997</cx:pt>
          <cx:pt idx="2013">0.76190000000000002</cx:pt>
          <cx:pt idx="2014">0.74419999999999997</cx:pt>
          <cx:pt idx="2015">0.75</cx:pt>
          <cx:pt idx="2016">0.75560000000000005</cx:pt>
          <cx:pt idx="2017">0.73909999999999998</cx:pt>
          <cx:pt idx="2018">0.74470000000000003</cx:pt>
          <cx:pt idx="2019">0.72919999999999996</cx:pt>
          <cx:pt idx="2020">0.73470000000000002</cx:pt>
          <cx:pt idx="2021">0.71999999999999997</cx:pt>
          <cx:pt idx="2022">0.72550000000000003</cx:pt>
          <cx:pt idx="2023">0.73080000000000001</cx:pt>
          <cx:pt idx="2024">0.73580000000000001</cx:pt>
          <cx:pt idx="2025">0.74070000000000003</cx:pt>
          <cx:pt idx="2026">0.74550000000000005</cx:pt>
          <cx:pt idx="2027">0.73209999999999997</cx:pt>
          <cx:pt idx="2028">0.73680000000000001</cx:pt>
          <cx:pt idx="2029">0.72409999999999997</cx:pt>
          <cx:pt idx="2030">0.7288</cx:pt>
          <cx:pt idx="2031">0.73329999999999995</cx:pt>
          <cx:pt idx="2032">0.73770000000000002</cx:pt>
          <cx:pt idx="2033">0.7419</cx:pt>
          <cx:pt idx="2034">0.746</cx:pt>
          <cx:pt idx="2035">0.75</cx:pt>
          <cx:pt idx="2036">0.75380000000000003</cx:pt>
          <cx:pt idx="2037">0.75760000000000005</cx:pt>
          <cx:pt idx="2038">0.76119999999999999</cx:pt>
          <cx:pt idx="2039">0.76470000000000005</cx:pt>
          <cx:pt idx="2040">0.7681</cx:pt>
          <cx:pt idx="2041">0.77139999999999997</cx:pt>
          <cx:pt idx="2042">0.77459999999999996</cx:pt>
          <cx:pt idx="2043">0.77780000000000005</cx:pt>
          <cx:pt idx="2044">0.78080000000000005</cx:pt>
          <cx:pt idx="2045">0.77029999999999998</cx:pt>
          <cx:pt idx="2046">0.77329999999999999</cx:pt>
          <cx:pt idx="2047">0.76319999999999999</cx:pt>
          <cx:pt idx="2048">0.76619999999999999</cx:pt>
          <cx:pt idx="2049">0.76919999999999999</cx:pt>
          <cx:pt idx="2050">0.7722</cx:pt>
          <cx:pt idx="2051">0.77500000000000002</cx:pt>
          <cx:pt idx="2052">0.77780000000000005</cx:pt>
          <cx:pt idx="2053">0.78049999999999997</cx:pt>
          <cx:pt idx="2054">0.78310000000000002</cx:pt>
          <cx:pt idx="2055">0.78569999999999995</cx:pt>
          <cx:pt idx="2056">0.78820000000000001</cx:pt>
          <cx:pt idx="2057">0.79069999999999996</cx:pt>
          <cx:pt idx="2058">0.79310000000000003</cx:pt>
          <cx:pt idx="2059">0.79549999999999998</cx:pt>
          <cx:pt idx="2060">0.79779999999999995</cx:pt>
          <cx:pt idx="2061">0.78890000000000005</cx:pt>
          <cx:pt idx="2062">0.7802</cx:pt>
          <cx:pt idx="2063">0.78259999999999996</cx:pt>
          <cx:pt idx="2064">0.78490000000000004</cx:pt>
          <cx:pt idx="2065">0.78720000000000001</cx:pt>
          <cx:pt idx="2066">0.78949999999999998</cx:pt>
          <cx:pt idx="2067">0.79169999999999996</cx:pt>
          <cx:pt idx="2068">0.79379999999999995</cx:pt>
          <cx:pt idx="2069">0.79590000000000005</cx:pt>
          <cx:pt idx="2070">0.78790000000000004</cx:pt>
          <cx:pt idx="2071">0.79000000000000004</cx:pt>
          <cx:pt idx="2072">0.79210000000000003</cx:pt>
          <cx:pt idx="2073">0.7843</cx:pt>
          <cx:pt idx="2074">0.78639999999999999</cx:pt>
          <cx:pt idx="2075">0.78849999999999998</cx:pt>
          <cx:pt idx="2076">0.79049999999999998</cx:pt>
          <cx:pt idx="2077">0.79249999999999998</cx:pt>
          <cx:pt idx="2078">0.7944</cx:pt>
          <cx:pt idx="2079">0.78700000000000003</cx:pt>
          <cx:pt idx="2080">0.78900000000000003</cx:pt>
          <cx:pt idx="2081">0.79090000000000005</cx:pt>
          <cx:pt idx="2082">0.79279999999999995</cx:pt>
          <cx:pt idx="2083">0.79459999999999997</cx:pt>
          <cx:pt idx="2084">1</cx:pt>
          <cx:pt idx="2085">1</cx:pt>
          <cx:pt idx="2086">0.66669999999999996</cx:pt>
          <cx:pt idx="2087">0.75</cx:pt>
          <cx:pt idx="2088">0.59999999999999998</cx:pt>
          <cx:pt idx="2089">0.66669999999999996</cx:pt>
          <cx:pt idx="2090">0.57140000000000002</cx:pt>
          <cx:pt idx="2091">0.625</cx:pt>
          <cx:pt idx="2092">0.66669999999999996</cx:pt>
          <cx:pt idx="2093">0.69999999999999996</cx:pt>
          <cx:pt idx="2094">0.72729999999999995</cx:pt>
          <cx:pt idx="2095">0.75</cx:pt>
          <cx:pt idx="2096">0.76919999999999999</cx:pt>
          <cx:pt idx="2097">0.78569999999999995</cx:pt>
          <cx:pt idx="2098">0.80000000000000004</cx:pt>
          <cx:pt idx="2099">0.8125</cx:pt>
          <cx:pt idx="2100">0.82350000000000001</cx:pt>
          <cx:pt idx="2101">0.83330000000000004</cx:pt>
          <cx:pt idx="2102">0.84209999999999996</cx:pt>
          <cx:pt idx="2103">0.84999999999999998</cx:pt>
          <cx:pt idx="2104">0.85709999999999997</cx:pt>
          <cx:pt idx="2105">0.81820000000000004</cx:pt>
          <cx:pt idx="2106">0.82609999999999995</cx:pt>
          <cx:pt idx="2107">0.83330000000000004</cx:pt>
          <cx:pt idx="2108">0.83999999999999997</cx:pt>
          <cx:pt idx="2109">0.84619999999999995</cx:pt>
          <cx:pt idx="2110">0.85189999999999999</cx:pt>
          <cx:pt idx="2111">0.85709999999999997</cx:pt>
          <cx:pt idx="2112">0.86209999999999998</cx:pt>
          <cx:pt idx="2113">0.83330000000000004</cx:pt>
          <cx:pt idx="2114">0.80649999999999999</cx:pt>
          <cx:pt idx="2115">0.8125</cx:pt>
          <cx:pt idx="2116">0.81820000000000004</cx:pt>
          <cx:pt idx="2117">0.82350000000000001</cx:pt>
          <cx:pt idx="2118">0.80000000000000004</cx:pt>
          <cx:pt idx="2119">0.80559999999999998</cx:pt>
          <cx:pt idx="2120">0.81079999999999997</cx:pt>
          <cx:pt idx="2121">0.78949999999999998</cx:pt>
          <cx:pt idx="2122">0.79490000000000005</cx:pt>
          <cx:pt idx="2123">0.80000000000000004</cx:pt>
          <cx:pt idx="2124">0.80489999999999995</cx:pt>
          <cx:pt idx="2125">0.8095</cx:pt>
          <cx:pt idx="2126">0.81399999999999995</cx:pt>
          <cx:pt idx="2127">0.81820000000000004</cx:pt>
          <cx:pt idx="2128">0.82220000000000004</cx:pt>
          <cx:pt idx="2129">0.82609999999999995</cx:pt>
          <cx:pt idx="2130">0.82979999999999998</cx:pt>
          <cx:pt idx="2131">0.8125</cx:pt>
          <cx:pt idx="2132">0.81630000000000003</cx:pt>
          <cx:pt idx="2133">0.81999999999999995</cx:pt>
          <cx:pt idx="2134">0.82350000000000001</cx:pt>
          <cx:pt idx="2135">0.82689999999999997</cx:pt>
          <cx:pt idx="2136">0.81130000000000002</cx:pt>
          <cx:pt idx="2137">0.81479999999999997</cx:pt>
          <cx:pt idx="2138">0.80000000000000004</cx:pt>
          <cx:pt idx="2139">0.80359999999999998</cx:pt>
          <cx:pt idx="2140">0.80700000000000005</cx:pt>
          <cx:pt idx="2141">0.81030000000000002</cx:pt>
          <cx:pt idx="2142">0.81359999999999999</cx:pt>
          <cx:pt idx="2143">0.81669999999999998</cx:pt>
          <cx:pt idx="2144">0.81969999999999998</cx:pt>
          <cx:pt idx="2145">0.80649999999999999</cx:pt>
          <cx:pt idx="2146">0.79369999999999996</cx:pt>
          <cx:pt idx="2147">0.79690000000000005</cx:pt>
          <cx:pt idx="2148">0.80000000000000004</cx:pt>
          <cx:pt idx="2149">0.80300000000000005</cx:pt>
          <cx:pt idx="2150">0.80600000000000005</cx:pt>
          <cx:pt idx="2151">0.80879999999999996</cx:pt>
          <cx:pt idx="2152">0.81159999999999999</cx:pt>
          <cx:pt idx="2153">0.81430000000000002</cx:pt>
          <cx:pt idx="2154">0.80279999999999996</cx:pt>
          <cx:pt idx="2155">0.79169999999999996</cx:pt>
          <cx:pt idx="2156">0.79449999999999998</cx:pt>
          <cx:pt idx="2157">0.79730000000000001</cx:pt>
          <cx:pt idx="2158">0.80000000000000004</cx:pt>
          <cx:pt idx="2159">0.80259999999999998</cx:pt>
          <cx:pt idx="2160">0.80520000000000003</cx:pt>
          <cx:pt idx="2161">0.80769999999999997</cx:pt>
          <cx:pt idx="2162">0.81010000000000004</cx:pt>
          <cx:pt idx="2163">0.8125</cx:pt>
          <cx:pt idx="2164">0.80249999999999999</cx:pt>
          <cx:pt idx="2165">0.80489999999999995</cx:pt>
          <cx:pt idx="2166">0.80720000000000003</cx:pt>
          <cx:pt idx="2167">0.8095</cx:pt>
          <cx:pt idx="2168">0.81179999999999997</cx:pt>
          <cx:pt idx="2169">0.81399999999999995</cx:pt>
          <cx:pt idx="2170">0.81610000000000005</cx:pt>
          <cx:pt idx="2171">0.81820000000000004</cx:pt>
          <cx:pt idx="2172">0.82020000000000004</cx:pt>
          <cx:pt idx="2173">0.82220000000000004</cx:pt>
          <cx:pt idx="2174">0.82420000000000004</cx:pt>
          <cx:pt idx="2175">0.82609999999999995</cx:pt>
          <cx:pt idx="2176">0.82799999999999996</cx:pt>
          <cx:pt idx="2177">0.82979999999999998</cx:pt>
          <cx:pt idx="2178">0.82110000000000005</cx:pt>
          <cx:pt idx="2179">0.82289999999999996</cx:pt>
          <cx:pt idx="2180">0.82469999999999999</cx:pt>
          <cx:pt idx="2181">0.82650000000000001</cx:pt>
          <cx:pt idx="2182">0.82830000000000004</cx:pt>
          <cx:pt idx="2183">0.82999999999999996</cx:pt>
          <cx:pt idx="2184">0.83169999999999999</cx:pt>
          <cx:pt idx="2185">0.83330000000000004</cx:pt>
          <cx:pt idx="2186">0.82520000000000004</cx:pt>
          <cx:pt idx="2187">0.82689999999999997</cx:pt>
          <cx:pt idx="2188">0.8286</cx:pt>
          <cx:pt idx="2189">0.83020000000000005</cx:pt>
          <cx:pt idx="2190">0.83179999999999998</cx:pt>
          <cx:pt idx="2191">0.83330000000000004</cx:pt>
          <cx:pt idx="2192">0.83489999999999998</cx:pt>
          <cx:pt idx="2193">0.83640000000000003</cx:pt>
          <cx:pt idx="2194">0.82879999999999998</cx:pt>
          <cx:pt idx="2195">0.83040000000000003</cx:pt>
          <cx:pt idx="2196">0.82299999999999995</cx:pt>
          <cx:pt idx="2197">0.8246</cx:pt>
          <cx:pt idx="2198">0.82609999999999995</cx:pt>
          <cx:pt idx="2199">0.8276</cx:pt>
          <cx:pt idx="2200">0.82909999999999995</cx:pt>
          <cx:pt idx="2201">0.83050000000000002</cx:pt>
          <cx:pt idx="2202">0.83189999999999997</cx:pt>
          <cx:pt idx="2203">0.83330000000000004</cx:pt>
          <cx:pt idx="2204">0.8347</cx:pt>
          <cx:pt idx="2205">0.83609999999999995</cx:pt>
          <cx:pt idx="2206">0.83740000000000003</cx:pt>
          <cx:pt idx="2207">0.8387</cx:pt>
          <cx:pt idx="2208">0.83999999999999997</cx:pt>
          <cx:pt idx="2209">0.84130000000000005</cx:pt>
          <cx:pt idx="2210">0.83460000000000001</cx:pt>
          <cx:pt idx="2211">0.83589999999999998</cx:pt>
          <cx:pt idx="2212">0.83720000000000006</cx:pt>
          <cx:pt idx="2213">0.83850000000000002</cx:pt>
          <cx:pt idx="2214">0.8397</cx:pt>
          <cx:pt idx="2215">0</cx:pt>
          <cx:pt idx="2216">0.5</cx:pt>
          <cx:pt idx="2217">0.33329999999999999</cx:pt>
          <cx:pt idx="2218">0.5</cx:pt>
          <cx:pt idx="2219">0.59999999999999998</cx:pt>
          <cx:pt idx="2220">0.5</cx:pt>
          <cx:pt idx="2221">0.57140000000000002</cx:pt>
          <cx:pt idx="2222">0.625</cx:pt>
          <cx:pt idx="2223">0.55559999999999998</cx:pt>
          <cx:pt idx="2224">0.59999999999999998</cx:pt>
          <cx:pt idx="2225">0.63639999999999997</cx:pt>
          <cx:pt idx="2226">0.66669999999999996</cx:pt>
          <cx:pt idx="2227">0.69230000000000003</cx:pt>
          <cx:pt idx="2228">0.64290000000000003</cx:pt>
          <cx:pt idx="2229">0.66669999999999996</cx:pt>
          <cx:pt idx="2230">0.625</cx:pt>
          <cx:pt idx="2231">0.64710000000000001</cx:pt>
          <cx:pt idx="2232">0.66669999999999996</cx:pt>
          <cx:pt idx="2233">0.68420000000000003</cx:pt>
          <cx:pt idx="2234">0.69999999999999996</cx:pt>
          <cx:pt idx="2235">0.71430000000000005</cx:pt>
          <cx:pt idx="2236">0.68179999999999996</cx:pt>
          <cx:pt idx="2237">0.69569999999999999</cx:pt>
          <cx:pt idx="2238">0.70830000000000004</cx:pt>
          <cx:pt idx="2239">0.71999999999999997</cx:pt>
          <cx:pt idx="2240">0.73080000000000001</cx:pt>
          <cx:pt idx="2241">0.74070000000000003</cx:pt>
          <cx:pt idx="2242">0.75</cx:pt>
          <cx:pt idx="2243">0.75860000000000005</cx:pt>
          <cx:pt idx="2244">0.73329999999999995</cx:pt>
          <cx:pt idx="2245">0.7419</cx:pt>
          <cx:pt idx="2246">0.71879999999999999</cx:pt>
          <cx:pt idx="2247">0.72729999999999995</cx:pt>
          <cx:pt idx="2248">0.73529999999999995</cx:pt>
          <cx:pt idx="2249">0.7429</cx:pt>
          <cx:pt idx="2250">0.75</cx:pt>
          <cx:pt idx="2251">0.75680000000000003</cx:pt>
          <cx:pt idx="2252">0.76319999999999999</cx:pt>
          <cx:pt idx="2253">0.76919999999999999</cx:pt>
          <cx:pt idx="2254">0.77500000000000002</cx:pt>
          <cx:pt idx="2255">0.78049999999999997</cx:pt>
          <cx:pt idx="2256">0.78569999999999995</cx:pt>
          <cx:pt idx="2257">0.79069999999999996</cx:pt>
          <cx:pt idx="2258">0.77270000000000005</cx:pt>
          <cx:pt idx="2259">0.77780000000000005</cx:pt>
          <cx:pt idx="2260">0.78259999999999996</cx:pt>
          <cx:pt idx="2261">0.78720000000000001</cx:pt>
          <cx:pt idx="2262">0.77080000000000004</cx:pt>
          <cx:pt idx="2263">0.77549999999999997</cx:pt>
          <cx:pt idx="2264">0.78000000000000003</cx:pt>
          <cx:pt idx="2265">0.7843</cx:pt>
          <cx:pt idx="2266">0.78849999999999998</cx:pt>
          <cx:pt idx="2267">0.79249999999999998</cx:pt>
          <cx:pt idx="2268">0.77780000000000005</cx:pt>
          <cx:pt idx="2269">0.78180000000000005</cx:pt>
          <cx:pt idx="2270">0.78569999999999995</cx:pt>
          <cx:pt idx="2271">0.78949999999999998</cx:pt>
          <cx:pt idx="2272">0.79310000000000003</cx:pt>
          <cx:pt idx="2273">0.79659999999999997</cx:pt>
          <cx:pt idx="2274">0.80000000000000004</cx:pt>
          <cx:pt idx="2275">0.80330000000000001</cx:pt>
          <cx:pt idx="2276">0.7903</cx:pt>
          <cx:pt idx="2277">0.77780000000000005</cx:pt>
          <cx:pt idx="2278">0.78120000000000001</cx:pt>
          <cx:pt idx="2279">0.78459999999999996</cx:pt>
          <cx:pt idx="2280">0.78790000000000004</cx:pt>
          <cx:pt idx="2281">0.79100000000000004</cx:pt>
          <cx:pt idx="2282">0.77939999999999998</cx:pt>
          <cx:pt idx="2283">0.7681</cx:pt>
          <cx:pt idx="2284">0.77139999999999997</cx:pt>
          <cx:pt idx="2285">0.77459999999999996</cx:pt>
          <cx:pt idx="2286">0.77780000000000005</cx:pt>
          <cx:pt idx="2287">0.7671</cx:pt>
          <cx:pt idx="2288">0.77029999999999998</cx:pt>
          <cx:pt idx="2289">0.76000000000000001</cx:pt>
          <cx:pt idx="2290">0.76319999999999999</cx:pt>
          <cx:pt idx="2291">0.76619999999999999</cx:pt>
          <cx:pt idx="2292">0.76919999999999999</cx:pt>
          <cx:pt idx="2293">0.7722</cx:pt>
          <cx:pt idx="2294">0.77500000000000002</cx:pt>
          <cx:pt idx="2295">0.76539999999999997</cx:pt>
          <cx:pt idx="2296">0.75609999999999999</cx:pt>
          <cx:pt idx="2297">0.75900000000000001</cx:pt>
          <cx:pt idx="2298">0.76190000000000002</cx:pt>
          <cx:pt idx="2299">0.75290000000000001</cx:pt>
          <cx:pt idx="2300">0.75580000000000003</cx:pt>
          <cx:pt idx="2301">0.75860000000000005</cx:pt>
          <cx:pt idx="2302">0.75</cx:pt>
          <cx:pt idx="2303">0.75280000000000002</cx:pt>
          <cx:pt idx="2304">0.75560000000000005</cx:pt>
          <cx:pt idx="2305">0.75819999999999999</cx:pt>
          <cx:pt idx="2306">0.76090000000000002</cx:pt>
          <cx:pt idx="2307">0.76339999999999997</cx:pt>
          <cx:pt idx="2308">0.76600000000000001</cx:pt>
          <cx:pt idx="2309">0.76839999999999997</cx:pt>
          <cx:pt idx="2310">0.76039999999999996</cx:pt>
          <cx:pt idx="2311">0.76290000000000002</cx:pt>
          <cx:pt idx="2312">0.76529999999999998</cx:pt>
          <cx:pt idx="2313">0.76770000000000005</cx:pt>
          <cx:pt idx="2314">0.77000000000000002</cx:pt>
          <cx:pt idx="2315">0.77229999999999999</cx:pt>
          <cx:pt idx="2316">0.76470000000000005</cx:pt>
          <cx:pt idx="2317">0.76700000000000002</cx:pt>
          <cx:pt idx="2318">0.76919999999999999</cx:pt>
          <cx:pt idx="2319">0.77139999999999997</cx:pt>
          <cx:pt idx="2320">0.77359999999999995</cx:pt>
          <cx:pt idx="2321">0.77569999999999995</cx:pt>
          <cx:pt idx="2322">0.77780000000000005</cx:pt>
          <cx:pt idx="2323">0.77059999999999995</cx:pt>
          <cx:pt idx="2324">1</cx:pt>
          <cx:pt idx="2325">1</cx:pt>
          <cx:pt idx="2326">0.66669999999999996</cx:pt>
          <cx:pt idx="2327">0.75</cx:pt>
          <cx:pt idx="2328">0.80000000000000004</cx:pt>
          <cx:pt idx="2329">0.83330000000000004</cx:pt>
          <cx:pt idx="2330">0.85709999999999997</cx:pt>
          <cx:pt idx="2331">0.875</cx:pt>
          <cx:pt idx="2332">0.88890000000000002</cx:pt>
          <cx:pt idx="2333">0.90000000000000002</cx:pt>
          <cx:pt idx="2334">0.90910000000000002</cx:pt>
          <cx:pt idx="2335">0.91669999999999996</cx:pt>
          <cx:pt idx="2336">0.92310000000000003</cx:pt>
          <cx:pt idx="2337">0.85709999999999997</cx:pt>
          <cx:pt idx="2338">0.86670000000000003</cx:pt>
          <cx:pt idx="2339">0.8125</cx:pt>
          <cx:pt idx="2340">0.82350000000000001</cx:pt>
          <cx:pt idx="2341">0.83330000000000004</cx:pt>
          <cx:pt idx="2342">0.84209999999999996</cx:pt>
          <cx:pt idx="2343">0.84999999999999998</cx:pt>
          <cx:pt idx="2344">0.85709999999999997</cx:pt>
          <cx:pt idx="2345">0.86360000000000003</cx:pt>
          <cx:pt idx="2346">0.86960000000000004</cx:pt>
          <cx:pt idx="2347">0.875</cx:pt>
          <cx:pt idx="2348">0.88</cx:pt>
          <cx:pt idx="2349">0.88460000000000005</cx:pt>
          <cx:pt idx="2350">0.88890000000000002</cx:pt>
          <cx:pt idx="2351">0.85709999999999997</cx:pt>
          <cx:pt idx="2352">0.8276</cx:pt>
          <cx:pt idx="2353">0.80000000000000004</cx:pt>
          <cx:pt idx="2354">0.7742</cx:pt>
          <cx:pt idx="2355">0.75</cx:pt>
          <cx:pt idx="2356">0.75760000000000005</cx:pt>
          <cx:pt idx="2357">0.76470000000000005</cx:pt>
          <cx:pt idx="2358">0.77139999999999997</cx:pt>
          <cx:pt idx="2359">0.77780000000000005</cx:pt>
          <cx:pt idx="2360">0.78380000000000005</cx:pt>
          <cx:pt idx="2361">0.76319999999999999</cx:pt>
          <cx:pt idx="2362">0.76919999999999999</cx:pt>
          <cx:pt idx="2363">0.75</cx:pt>
          <cx:pt idx="2364">0.75609999999999999</cx:pt>
          <cx:pt idx="2365">0.76190000000000002</cx:pt>
          <cx:pt idx="2366">0.76739999999999997</cx:pt>
          <cx:pt idx="2367">0.77270000000000005</cx:pt>
          <cx:pt idx="2368">0.77780000000000005</cx:pt>
          <cx:pt idx="2369">0.78259999999999996</cx:pt>
          <cx:pt idx="2370">0.78720000000000001</cx:pt>
          <cx:pt idx="2371">0.79169999999999996</cx:pt>
          <cx:pt idx="2372">0.79590000000000005</cx:pt>
          <cx:pt idx="2373">0.78000000000000003</cx:pt>
          <cx:pt idx="2374">0.7843</cx:pt>
          <cx:pt idx="2375">0.78849999999999998</cx:pt>
          <cx:pt idx="2376">0.79249999999999998</cx:pt>
          <cx:pt idx="2377">0.79630000000000001</cx:pt>
          <cx:pt idx="2378">0.80000000000000004</cx:pt>
          <cx:pt idx="2379">0.80359999999999998</cx:pt>
          <cx:pt idx="2380">0.80700000000000005</cx:pt>
          <cx:pt idx="2381">0.81030000000000002</cx:pt>
          <cx:pt idx="2382">0.81359999999999999</cx:pt>
          <cx:pt idx="2383">0.81669999999999998</cx:pt>
          <cx:pt idx="2384">0.81969999999999998</cx:pt>
          <cx:pt idx="2385">0.8226</cx:pt>
          <cx:pt idx="2386">0.82540000000000002</cx:pt>
          <cx:pt idx="2387">0.82809999999999995</cx:pt>
          <cx:pt idx="2388">0.83079999999999998</cx:pt>
          <cx:pt idx="2389">0.83330000000000004</cx:pt>
          <cx:pt idx="2390">0.83579999999999999</cx:pt>
          <cx:pt idx="2391">0.83819999999999995</cx:pt>
          <cx:pt idx="2392">0.84060000000000001</cx:pt>
          <cx:pt idx="2393">0.84289999999999998</cx:pt>
          <cx:pt idx="2394">0.84509999999999996</cx:pt>
          <cx:pt idx="2395">0.84719999999999995</cx:pt>
          <cx:pt idx="2396">0.84930000000000005</cx:pt>
          <cx:pt idx="2397">0.85140000000000005</cx:pt>
          <cx:pt idx="2398">0.85329999999999995</cx:pt>
          <cx:pt idx="2399">0.85529999999999995</cx:pt>
          <cx:pt idx="2400">0.85709999999999997</cx:pt>
          <cx:pt idx="2401">0.84619999999999995</cx:pt>
          <cx:pt idx="2402">0.84809999999999997</cx:pt>
          <cx:pt idx="2403">0.84999999999999998</cx:pt>
          <cx:pt idx="2404">0.85189999999999999</cx:pt>
          <cx:pt idx="2405">0.85370000000000001</cx:pt>
          <cx:pt idx="2406">0.85540000000000005</cx:pt>
          <cx:pt idx="2407">0.85709999999999997</cx:pt>
          <cx:pt idx="2408">0.85880000000000001</cx:pt>
          <cx:pt idx="2409">0.8488</cx:pt>
          <cx:pt idx="2410">0.85060000000000002</cx:pt>
          <cx:pt idx="2411">0.85229999999999995</cx:pt>
          <cx:pt idx="2412">0.85389999999999999</cx:pt>
          <cx:pt idx="2413">0.85560000000000003</cx:pt>
          <cx:pt idx="2414">0.85709999999999997</cx:pt>
          <cx:pt idx="2415">0.85870000000000002</cx:pt>
          <cx:pt idx="2416">0.86019999999999996</cx:pt>
          <cx:pt idx="2417">0.86170000000000002</cx:pt>
          <cx:pt idx="2418">0.85260000000000002</cx:pt>
          <cx:pt idx="2419">0.85419999999999996</cx:pt>
          <cx:pt idx="2420">0.85570000000000002</cx:pt>
          <cx:pt idx="2421">0.84689999999999999</cx:pt>
          <cx:pt idx="2422">0.84850000000000003</cx:pt>
          <cx:pt idx="2423">0.84999999999999998</cx:pt>
          <cx:pt idx="2424">0.85150000000000003</cx:pt>
          <cx:pt idx="2425">0.85289999999999999</cx:pt>
          <cx:pt idx="2426">0.85440000000000005</cx:pt>
          <cx:pt idx="2427">0.85580000000000001</cx:pt>
          <cx:pt idx="2428">0.85709999999999997</cx:pt>
          <cx:pt idx="2429">0.85850000000000004</cx:pt>
          <cx:pt idx="2430">0.85980000000000001</cx:pt>
          <cx:pt idx="2431">0.86109999999999998</cx:pt>
          <cx:pt idx="2432">1</cx:pt>
          <cx:pt idx="2433">1</cx:pt>
          <cx:pt idx="2434">0.66669999999999996</cx:pt>
          <cx:pt idx="2435">0.75</cx:pt>
          <cx:pt idx="2436">0.80000000000000004</cx:pt>
          <cx:pt idx="2437">0.83330000000000004</cx:pt>
          <cx:pt idx="2438">0.85709999999999997</cx:pt>
          <cx:pt idx="2439">0.875</cx:pt>
          <cx:pt idx="2440">0.88890000000000002</cx:pt>
          <cx:pt idx="2441">0.90000000000000002</cx:pt>
          <cx:pt idx="2442">0.90910000000000002</cx:pt>
          <cx:pt idx="2443">0.91669999999999996</cx:pt>
          <cx:pt idx="2444">0.92310000000000003</cx:pt>
          <cx:pt idx="2445">0.85709999999999997</cx:pt>
          <cx:pt idx="2446">0.86670000000000003</cx:pt>
          <cx:pt idx="2447">0.8125</cx:pt>
          <cx:pt idx="2448">0.82350000000000001</cx:pt>
          <cx:pt idx="2449">0.77780000000000005</cx:pt>
          <cx:pt idx="2450">0.78949999999999998</cx:pt>
          <cx:pt idx="2451">0.80000000000000004</cx:pt>
          <cx:pt idx="2452">0.8095</cx:pt>
          <cx:pt idx="2453">0.81820000000000004</cx:pt>
          <cx:pt idx="2454">0.82609999999999995</cx:pt>
          <cx:pt idx="2455">0.83330000000000004</cx:pt>
          <cx:pt idx="2456">0.83999999999999997</cx:pt>
          <cx:pt idx="2457">0.84619999999999995</cx:pt>
          <cx:pt idx="2458">0.85189999999999999</cx:pt>
          <cx:pt idx="2459">0.85709999999999997</cx:pt>
          <cx:pt idx="2460">0.86209999999999998</cx:pt>
          <cx:pt idx="2461">0.86670000000000003</cx:pt>
          <cx:pt idx="2462">0.871</cx:pt>
          <cx:pt idx="2463">0.875</cx:pt>
          <cx:pt idx="2464">0.87880000000000003</cx:pt>
          <cx:pt idx="2465">0.88239999999999996</cx:pt>
          <cx:pt idx="2466">0.88570000000000004</cx:pt>
          <cx:pt idx="2467">0.88890000000000002</cx:pt>
          <cx:pt idx="2468">0.89190000000000003</cx:pt>
          <cx:pt idx="2469">0.89470000000000005</cx:pt>
          <cx:pt idx="2470">0.89739999999999998</cx:pt>
          <cx:pt idx="2471">0.875</cx:pt>
          <cx:pt idx="2472">0.878</cx:pt>
          <cx:pt idx="2473">0.88100000000000001</cx:pt>
          <cx:pt idx="2474">0.88370000000000004</cx:pt>
          <cx:pt idx="2475">0.88639999999999997</cx:pt>
          <cx:pt idx="2476">0.88890000000000002</cx:pt>
          <cx:pt idx="2477">0.86960000000000004</cx:pt>
          <cx:pt idx="2478">0.87229999999999996</cx:pt>
          <cx:pt idx="2479">0.875</cx:pt>
          <cx:pt idx="2480">0.87760000000000005</cx:pt>
          <cx:pt idx="2481">0.88</cx:pt>
          <cx:pt idx="2482">0.88239999999999996</cx:pt>
          <cx:pt idx="2483">0.88460000000000005</cx:pt>
          <cx:pt idx="2484">0.88680000000000003</cx:pt>
          <cx:pt idx="2485">0.88890000000000002</cx:pt>
          <cx:pt idx="2486">0.89090000000000003</cx:pt>
          <cx:pt idx="2487">0.89290000000000003</cx:pt>
          <cx:pt idx="2488">0.89470000000000005</cx:pt>
          <cx:pt idx="2489">0.87929999999999997</cx:pt>
          <cx:pt idx="2490">0.88139999999999996</cx:pt>
          <cx:pt idx="2491">0.88329999999999997</cx:pt>
          <cx:pt idx="2492">0.86890000000000001</cx:pt>
          <cx:pt idx="2493">0.871</cx:pt>
          <cx:pt idx="2494">0.873</cx:pt>
          <cx:pt idx="2495">0.875</cx:pt>
          <cx:pt idx="2496">0.87690000000000001</cx:pt>
          <cx:pt idx="2497">0.87880000000000003</cx:pt>
          <cx:pt idx="2498">0.86570000000000003</cx:pt>
          <cx:pt idx="2499">0.86760000000000004</cx:pt>
          <cx:pt idx="2500">0.85509999999999997</cx:pt>
          <cx:pt idx="2501">0.85709999999999997</cx:pt>
          <cx:pt idx="2502">0.85919999999999996</cx:pt>
          <cx:pt idx="2503">0.86109999999999998</cx:pt>
          <cx:pt idx="2504">0.86299999999999999</cx:pt>
          <cx:pt idx="2505">0.85140000000000005</cx:pt>
          <cx:pt idx="2506">0.85329999999999995</cx:pt>
          <cx:pt idx="2507">0.85529999999999995</cx:pt>
          <cx:pt idx="2508">0.85709999999999997</cx:pt>
          <cx:pt idx="2509">0.85899999999999999</cx:pt>
          <cx:pt idx="2510">0.86080000000000001</cx:pt>
          <cx:pt idx="2511">0.86250000000000004</cx:pt>
          <cx:pt idx="2512">0.86419999999999997</cx:pt>
          <cx:pt idx="2513">0.8659</cx:pt>
          <cx:pt idx="2514">0</cx:pt>
          <cx:pt idx="2515">0.5</cx:pt>
          <cx:pt idx="2516">0.33329999999999999</cx:pt>
          <cx:pt idx="2517">0.25</cx:pt>
          <cx:pt idx="2518">0.20000000000000001</cx:pt>
          <cx:pt idx="2519">0.33329999999999999</cx:pt>
          <cx:pt idx="2520">0.42859999999999998</cx:pt>
          <cx:pt idx="2521">0.5</cx:pt>
          <cx:pt idx="2522">0.55559999999999998</cx:pt>
          <cx:pt idx="2523">0.59999999999999998</cx:pt>
          <cx:pt idx="2524">0.63639999999999997</cx:pt>
          <cx:pt idx="2525">0.66669999999999996</cx:pt>
          <cx:pt idx="2526">0.69230000000000003</cx:pt>
          <cx:pt idx="2527">0.71430000000000005</cx:pt>
          <cx:pt idx="2528">0.73329999999999995</cx:pt>
          <cx:pt idx="2529">0.75</cx:pt>
          <cx:pt idx="2530">0.76470000000000005</cx:pt>
          <cx:pt idx="2531">0.77780000000000005</cx:pt>
          <cx:pt idx="2532">0.78949999999999998</cx:pt>
          <cx:pt idx="2533">0.80000000000000004</cx:pt>
          <cx:pt idx="2534">0.8095</cx:pt>
          <cx:pt idx="2535">0.81820000000000004</cx:pt>
          <cx:pt idx="2536">0.82609999999999995</cx:pt>
          <cx:pt idx="2537">0.83330000000000004</cx:pt>
          <cx:pt idx="2538">0.80000000000000004</cx:pt>
          <cx:pt idx="2539">0.80769999999999997</cx:pt>
          <cx:pt idx="2540">0.81479999999999997</cx:pt>
          <cx:pt idx="2541">0.82140000000000002</cx:pt>
          <cx:pt idx="2542">0.8276</cx:pt>
          <cx:pt idx="2543">0.80000000000000004</cx:pt>
          <cx:pt idx="2544">0.7742</cx:pt>
          <cx:pt idx="2545">0.78120000000000001</cx:pt>
          <cx:pt idx="2546">0.78790000000000004</cx:pt>
          <cx:pt idx="2547">0.76470000000000005</cx:pt>
          <cx:pt idx="2548">0.77139999999999997</cx:pt>
          <cx:pt idx="2549">0.77780000000000005</cx:pt>
          <cx:pt idx="2550">0.78380000000000005</cx:pt>
          <cx:pt idx="2551">0.78949999999999998</cx:pt>
          <cx:pt idx="2552">0.79490000000000005</cx:pt>
          <cx:pt idx="2553">0.80000000000000004</cx:pt>
          <cx:pt idx="2554">0.80489999999999995</cx:pt>
          <cx:pt idx="2555">0.8095</cx:pt>
          <cx:pt idx="2556">0.79069999999999996</cx:pt>
          <cx:pt idx="2557">0.77270000000000005</cx:pt>
          <cx:pt idx="2558">0.75560000000000005</cx:pt>
          <cx:pt idx="2559">0.76090000000000002</cx:pt>
          <cx:pt idx="2560">0.76600000000000001</cx:pt>
          <cx:pt idx="2561">0.77080000000000004</cx:pt>
          <cx:pt idx="2562">0.77549999999999997</cx:pt>
          <cx:pt idx="2563">0.78000000000000003</cx:pt>
          <cx:pt idx="2564">0.7843</cx:pt>
          <cx:pt idx="2565">0.78849999999999998</cx:pt>
          <cx:pt idx="2566">0.79249999999999998</cx:pt>
          <cx:pt idx="2567">0.79630000000000001</cx:pt>
          <cx:pt idx="2568">0.80000000000000004</cx:pt>
          <cx:pt idx="2569">0.80359999999999998</cx:pt>
          <cx:pt idx="2570">0.80700000000000005</cx:pt>
          <cx:pt idx="2571">0.81030000000000002</cx:pt>
          <cx:pt idx="2572">0.81359999999999999</cx:pt>
          <cx:pt idx="2573">0.81669999999999998</cx:pt>
          <cx:pt idx="2574">0.81969999999999998</cx:pt>
          <cx:pt idx="2575">0.8226</cx:pt>
          <cx:pt idx="2576">0.82540000000000002</cx:pt>
          <cx:pt idx="2577">0.82809999999999995</cx:pt>
          <cx:pt idx="2578">0.83079999999999998</cx:pt>
          <cx:pt idx="2579">0.83330000000000004</cx:pt>
          <cx:pt idx="2580">0.83579999999999999</cx:pt>
          <cx:pt idx="2581">0.82350000000000001</cx:pt>
          <cx:pt idx="2582">0.82609999999999995</cx:pt>
          <cx:pt idx="2583">0.8286</cx:pt>
          <cx:pt idx="2584">0.83099999999999996</cx:pt>
          <cx:pt idx="2585">0.81940000000000002</cx:pt>
          <cx:pt idx="2586">0.82189999999999996</cx:pt>
          <cx:pt idx="2587">0.81079999999999997</cx:pt>
          <cx:pt idx="2588">0.81330000000000002</cx:pt>
          <cx:pt idx="2589">0.81579999999999997</cx:pt>
          <cx:pt idx="2590">0.81820000000000004</cx:pt>
          <cx:pt idx="2591">0.82050000000000001</cx:pt>
          <cx:pt idx="2592">0.81010000000000004</cx:pt>
          <cx:pt idx="2593">0.8125</cx:pt>
          <cx:pt idx="2594">0.80249999999999999</cx:pt>
          <cx:pt idx="2595">0.80489999999999995</cx:pt>
          <cx:pt idx="2596">0.80720000000000003</cx:pt>
          <cx:pt idx="2597">0.8095</cx:pt>
          <cx:pt idx="2598">0.81179999999999997</cx:pt>
          <cx:pt idx="2599">0.81399999999999995</cx:pt>
          <cx:pt idx="2600">0.80459999999999998</cx:pt>
          <cx:pt idx="2601">0.80679999999999996</cx:pt>
          <cx:pt idx="2602">0.80900000000000005</cx:pt>
          <cx:pt idx="2603">0.80000000000000004</cx:pt>
          <cx:pt idx="2604">0.80220000000000002</cx:pt>
          <cx:pt idx="2605">0.80430000000000001</cx:pt>
          <cx:pt idx="2606">0.80649999999999999</cx:pt>
          <cx:pt idx="2607">0.8085</cx:pt>
          <cx:pt idx="2608">0.8105</cx:pt>
          <cx:pt idx="2609">0.8125</cx:pt>
          <cx:pt idx="2610">0.81440000000000001</cx:pt>
          <cx:pt idx="2611">0.81630000000000003</cx:pt>
          <cx:pt idx="2612">0.80810000000000004</cx:pt>
          <cx:pt idx="2613">0.80000000000000004</cx:pt>
          <cx:pt idx="2614">0.80200000000000005</cx:pt>
          <cx:pt idx="2615">0.80389999999999995</cx:pt>
          <cx:pt idx="2616">0.80579999999999996</cx:pt>
          <cx:pt idx="2617">0.80769999999999997</cx:pt>
          <cx:pt idx="2618">0.8095</cx:pt>
          <cx:pt idx="2619">0.81130000000000002</cx:pt>
          <cx:pt idx="2620">0.81310000000000004</cx:pt>
          <cx:pt idx="2621">0.80559999999999998</cx:pt>
          <cx:pt idx="2622">0.80730000000000002</cx:pt>
          <cx:pt idx="2623">0.80910000000000004</cx:pt>
          <cx:pt idx="2624">0.81079999999999997</cx:pt>
          <cx:pt idx="2625">0.8125</cx:pt>
          <cx:pt idx="2626">0.81420000000000003</cx:pt>
          <cx:pt idx="2627">0.81579999999999997</cx:pt>
          <cx:pt idx="2628">0.80869999999999997</cx:pt>
          <cx:pt idx="2629">0.81030000000000002</cx:pt>
          <cx:pt idx="2630">0.81200000000000006</cx:pt>
          <cx:pt idx="2631">0.81359999999999999</cx:pt>
          <cx:pt idx="2632">0.81510000000000005</cx:pt>
          <cx:pt idx="2633">0.81669999999999998</cx:pt>
          <cx:pt idx="2634">0.81820000000000004</cx:pt>
          <cx:pt idx="2635">0.81969999999999998</cx:pt>
          <cx:pt idx="2636">0.81299999999999994</cx:pt>
          <cx:pt idx="2637">0.8145</cx:pt>
          <cx:pt idx="2638">0.81599999999999995</cx:pt>
          <cx:pt idx="2639">0.8175</cx:pt>
          <cx:pt idx="2640">0.81889999999999996</cx:pt>
          <cx:pt idx="2641">0.82030000000000003</cx:pt>
          <cx:pt idx="2642">0.82169999999999999</cx:pt>
          <cx:pt idx="2643">0.82310000000000005</cx:pt>
          <cx:pt idx="2644">0.82440000000000002</cx:pt>
          <cx:pt idx="2645">0.82579999999999998</cx:pt>
          <cx:pt idx="2646">0.82709999999999995</cx:pt>
          <cx:pt idx="2647">0.82840000000000003</cx:pt>
          <cx:pt idx="2648">0.8296</cx:pt>
          <cx:pt idx="2649">0.82350000000000001</cx:pt>
          <cx:pt idx="2650">0.8175</cx:pt>
          <cx:pt idx="2651">0.81159999999999999</cx:pt>
          <cx:pt idx="2652">0.81289999999999996</cx:pt>
          <cx:pt idx="2653">0.80710000000000004</cx:pt>
          <cx:pt idx="2654">0.8085</cx:pt>
          <cx:pt idx="2655">0.80989999999999995</cx:pt>
          <cx:pt idx="2656">0.81120000000000003</cx:pt>
          <cx:pt idx="2657">0.8125</cx:pt>
          <cx:pt idx="2658">0.81379999999999997</cx:pt>
          <cx:pt idx="2659">0.80820000000000003</cx:pt>
          <cx:pt idx="2660">0.8095</cx:pt>
          <cx:pt idx="2661">0.81079999999999997</cx:pt>
          <cx:pt idx="2662">0.81210000000000004</cx:pt>
          <cx:pt idx="2663">0.81330000000000002</cx:pt>
          <cx:pt idx="2664">0.81459999999999999</cx:pt>
          <cx:pt idx="2665">0.80920000000000003</cx:pt>
          <cx:pt idx="2666">0.8105</cx:pt>
          <cx:pt idx="2667">0.81169999999999998</cx:pt>
          <cx:pt idx="2668">0.81289999999999996</cx:pt>
          <cx:pt idx="2669">0.81410000000000005</cx:pt>
          <cx:pt idx="2670">1</cx:pt>
          <cx:pt idx="2671">1</cx:pt>
          <cx:pt idx="2672">1</cx:pt>
          <cx:pt idx="2673">1</cx:pt>
          <cx:pt idx="2674">1</cx:pt>
          <cx:pt idx="2675">1</cx:pt>
          <cx:pt idx="2676">1</cx:pt>
          <cx:pt idx="2677">1</cx:pt>
          <cx:pt idx="2678">1</cx:pt>
          <cx:pt idx="2679">1</cx:pt>
          <cx:pt idx="2680">1</cx:pt>
          <cx:pt idx="2681">1</cx:pt>
          <cx:pt idx="2682">1</cx:pt>
          <cx:pt idx="2683">1</cx:pt>
          <cx:pt idx="2684">1</cx:pt>
          <cx:pt idx="2685">1</cx:pt>
          <cx:pt idx="2686">1</cx:pt>
          <cx:pt idx="2687">1</cx:pt>
          <cx:pt idx="2688">1</cx:pt>
          <cx:pt idx="2689">1</cx:pt>
          <cx:pt idx="2690">1</cx:pt>
          <cx:pt idx="2691">1</cx:pt>
          <cx:pt idx="2692">1</cx:pt>
          <cx:pt idx="2693">1</cx:pt>
          <cx:pt idx="2694">0.95999999999999996</cx:pt>
          <cx:pt idx="2695">0.92310000000000003</cx:pt>
          <cx:pt idx="2696">0.92589999999999995</cx:pt>
          <cx:pt idx="2697">0.92859999999999998</cx:pt>
          <cx:pt idx="2698">0.93100000000000005</cx:pt>
          <cx:pt idx="2699">0.93330000000000002</cx:pt>
          <cx:pt idx="2700">0.9355</cx:pt>
          <cx:pt idx="2701">0.9375</cx:pt>
          <cx:pt idx="2702">0.93940000000000001</cx:pt>
          <cx:pt idx="2703">0.94120000000000004</cx:pt>
          <cx:pt idx="2704">0.94289999999999996</cx:pt>
          <cx:pt idx="2705">0.94440000000000002</cx:pt>
          <cx:pt idx="2706">0.94589999999999996</cx:pt>
          <cx:pt idx="2707">0.94740000000000002</cx:pt>
          <cx:pt idx="2708">0.94869999999999999</cx:pt>
          <cx:pt idx="2709">0.94999999999999996</cx:pt>
          <cx:pt idx="2710">0.95120000000000005</cx:pt>
          <cx:pt idx="2711">0.92859999999999998</cx:pt>
          <cx:pt idx="2712">0.93020000000000003</cx:pt>
          <cx:pt idx="2713">0.93179999999999996</cx:pt>
          <cx:pt idx="2714">0.91110000000000002</cx:pt>
          <cx:pt idx="2715">0.91300000000000003</cx:pt>
          <cx:pt idx="2716">0.91490000000000005</cx:pt>
          <cx:pt idx="2717">0.91669999999999996</cx:pt>
          <cx:pt idx="2718">0.91839999999999999</cx:pt>
          <cx:pt idx="2719">0.92000000000000004</cx:pt>
          <cx:pt idx="2720">0.92159999999999997</cx:pt>
          <cx:pt idx="2721">0.92310000000000003</cx:pt>
          <cx:pt idx="2722">0.92449999999999999</cx:pt>
          <cx:pt idx="2723">0.92589999999999995</cx:pt>
          <cx:pt idx="2724">0.90910000000000002</cx:pt>
          <cx:pt idx="2725">0.91069999999999995</cx:pt>
          <cx:pt idx="2726">0.9123</cx:pt>
          <cx:pt idx="2727">0.91379999999999995</cx:pt>
          <cx:pt idx="2728">0.9153</cx:pt>
          <cx:pt idx="2729">0.91669999999999996</cx:pt>
          <cx:pt idx="2730">0.91800000000000004</cx:pt>
          <cx:pt idx="2731">0.9194</cx:pt>
          <cx:pt idx="2732">0.92059999999999997</cx:pt>
          <cx:pt idx="2733">0.92190000000000005</cx:pt>
          <cx:pt idx="2734">0.92310000000000003</cx:pt>
          <cx:pt idx="2735">0.92420000000000002</cx:pt>
          <cx:pt idx="2736">0.9254</cx:pt>
          <cx:pt idx="2737">0.92649999999999999</cx:pt>
          <cx:pt idx="2738">0.92749999999999999</cx:pt>
          <cx:pt idx="2739">0.92859999999999998</cx:pt>
          <cx:pt idx="2740">0.92959999999999998</cx:pt>
          <cx:pt idx="2741">0.93059999999999998</cx:pt>
          <cx:pt idx="2742">0.93149999999999999</cx:pt>
          <cx:pt idx="2743">0.93240000000000001</cx:pt>
          <cx:pt idx="2744">0.93330000000000002</cx:pt>
          <cx:pt idx="2745">0.92110000000000003</cx:pt>
          <cx:pt idx="2746">0.92210000000000003</cx:pt>
          <cx:pt idx="2747">0.9103</cx:pt>
          <cx:pt idx="2748">0.91139999999999999</cx:pt>
          <cx:pt idx="2749">0.91249999999999998</cx:pt>
          <cx:pt idx="2750">0.91359999999999997</cx:pt>
          <cx:pt idx="2751">0.90239999999999998</cx:pt>
          <cx:pt idx="2752">0.90359999999999996</cx:pt>
          <cx:pt idx="2753">0.90480000000000005</cx:pt>
          <cx:pt idx="2754">0.90590000000000004</cx:pt>
          <cx:pt idx="2755">0.89529999999999998</cx:pt>
          <cx:pt idx="2756">0.89659999999999995</cx:pt>
          <cx:pt idx="2757">0.89770000000000005</cx:pt>
          <cx:pt idx="2758">0.89890000000000003</cx:pt>
          <cx:pt idx="2759">0.90000000000000002</cx:pt>
          <cx:pt idx="2760">0.90110000000000001</cx:pt>
          <cx:pt idx="2761">0.9022</cx:pt>
          <cx:pt idx="2762">0.9032</cx:pt>
          <cx:pt idx="2763">1</cx:pt>
          <cx:pt idx="2764">1</cx:pt>
          <cx:pt idx="2765">0.66669999999999996</cx:pt>
          <cx:pt idx="2766">0.75</cx:pt>
          <cx:pt idx="2767">0.80000000000000004</cx:pt>
          <cx:pt idx="2768">0.83330000000000004</cx:pt>
          <cx:pt idx="2769">0.85709999999999997</cx:pt>
          <cx:pt idx="2770">0.875</cx:pt>
          <cx:pt idx="2771">0.77780000000000005</cx:pt>
          <cx:pt idx="2772">0.80000000000000004</cx:pt>
          <cx:pt idx="2773">0.81820000000000004</cx:pt>
          <cx:pt idx="2774">0.83330000000000004</cx:pt>
          <cx:pt idx="2775">0.84619999999999995</cx:pt>
          <cx:pt idx="2776">0.85709999999999997</cx:pt>
          <cx:pt idx="2777">0.86670000000000003</cx:pt>
          <cx:pt idx="2778">0.875</cx:pt>
          <cx:pt idx="2779">0.88239999999999996</cx:pt>
          <cx:pt idx="2780">0.88890000000000002</cx:pt>
          <cx:pt idx="2781">0.89470000000000005</cx:pt>
          <cx:pt idx="2782">0.90000000000000002</cx:pt>
          <cx:pt idx="2783">0.90480000000000005</cx:pt>
          <cx:pt idx="2784">0.90910000000000002</cx:pt>
          <cx:pt idx="2785">0.91300000000000003</cx:pt>
          <cx:pt idx="2786">0.91669999999999996</cx:pt>
          <cx:pt idx="2787">0.92000000000000004</cx:pt>
          <cx:pt idx="2788">0.92310000000000003</cx:pt>
          <cx:pt idx="2789">0.92589999999999995</cx:pt>
          <cx:pt idx="2790">0.92859999999999998</cx:pt>
          <cx:pt idx="2791">0.93100000000000005</cx:pt>
          <cx:pt idx="2792">0.93330000000000002</cx:pt>
          <cx:pt idx="2793">0.9355</cx:pt>
          <cx:pt idx="2794">0.90620000000000001</cx:pt>
          <cx:pt idx="2795">0.90910000000000002</cx:pt>
          <cx:pt idx="2796">0.88239999999999996</cx:pt>
          <cx:pt idx="2797">0.88570000000000004</cx:pt>
          <cx:pt idx="2798">0.88890000000000002</cx:pt>
          <cx:pt idx="2799">0.89190000000000003</cx:pt>
          <cx:pt idx="2800">0.89470000000000005</cx:pt>
          <cx:pt idx="2801">0.89739999999999998</cx:pt>
          <cx:pt idx="2802">0.875</cx:pt>
          <cx:pt idx="2803">0.878</cx:pt>
          <cx:pt idx="2804">0.88100000000000001</cx:pt>
          <cx:pt idx="2805">0.88370000000000004</cx:pt>
          <cx:pt idx="2806">0.88639999999999997</cx:pt>
          <cx:pt idx="2807">0.88890000000000002</cx:pt>
          <cx:pt idx="2808">0.89129999999999998</cx:pt>
          <cx:pt idx="2809">0.89359999999999995</cx:pt>
          <cx:pt idx="2810">0.89580000000000004</cx:pt>
          <cx:pt idx="2811">0.89800000000000002</cx:pt>
          <cx:pt idx="2812">0.90000000000000002</cx:pt>
          <cx:pt idx="2813">0.90200000000000002</cx:pt>
          <cx:pt idx="2814">0.90380000000000005</cx:pt>
          <cx:pt idx="2815">0.90569999999999995</cx:pt>
          <cx:pt idx="2816">0.88890000000000002</cx:pt>
          <cx:pt idx="2817">0.89090000000000003</cx:pt>
          <cx:pt idx="2818">0.89290000000000003</cx:pt>
          <cx:pt idx="2819">0.89470000000000005</cx:pt>
          <cx:pt idx="2820">0.89659999999999995</cx:pt>
          <cx:pt idx="2821">0.89829999999999999</cx:pt>
          <cx:pt idx="2822">0.90000000000000002</cx:pt>
          <cx:pt idx="2823">0.90159999999999996</cx:pt>
          <cx:pt idx="2824">0.9032</cx:pt>
          <cx:pt idx="2825">0.88890000000000002</cx:pt>
          <cx:pt idx="2826">0.89059999999999995</cx:pt>
          <cx:pt idx="2827">0.89229999999999998</cx:pt>
          <cx:pt idx="2828">0.89390000000000003</cx:pt>
          <cx:pt idx="2829">0.88060000000000005</cx:pt>
          <cx:pt idx="2830">0.88239999999999996</cx:pt>
          <cx:pt idx="2831">0.86960000000000004</cx:pt>
          <cx:pt idx="2832">0.87139999999999995</cx:pt>
          <cx:pt idx="2833">0.85919999999999996</cx:pt>
          <cx:pt idx="2834">0.86109999999999998</cx:pt>
          <cx:pt idx="2835">0.86299999999999999</cx:pt>
          <cx:pt idx="2836">0.8649</cx:pt>
          <cx:pt idx="2837">0.86670000000000003</cx:pt>
          <cx:pt idx="2838">0.86839999999999995</cx:pt>
          <cx:pt idx="2839">0.87009999999999998</cx:pt>
          <cx:pt idx="2840">0.87180000000000002</cx:pt>
          <cx:pt idx="2841">0.87339999999999995</cx:pt>
          <cx:pt idx="2842">0.875</cx:pt>
          <cx:pt idx="2843">0.87649999999999995</cx:pt>
          <cx:pt idx="2844">0.878</cx:pt>
          <cx:pt idx="2845">0.87949999999999995</cx:pt>
          <cx:pt idx="2846">0.88100000000000001</cx:pt>
          <cx:pt idx="2847">0.88239999999999996</cx:pt>
          <cx:pt idx="2848">0.88370000000000004</cx:pt>
          <cx:pt idx="2849">0.8851</cx:pt>
          <cx:pt idx="2850">0.88639999999999997</cx:pt>
          <cx:pt idx="2851">0.88759999999999994</cx:pt>
          <cx:pt idx="2852">0.88890000000000002</cx:pt>
          <cx:pt idx="2853">1</cx:pt>
          <cx:pt idx="2854">1</cx:pt>
          <cx:pt idx="2855">0.66669999999999996</cx:pt>
          <cx:pt idx="2856">0.5</cx:pt>
          <cx:pt idx="2857">0.40000000000000002</cx:pt>
          <cx:pt idx="2858">0.5</cx:pt>
          <cx:pt idx="2859">0.57140000000000002</cx:pt>
          <cx:pt idx="2860">0.625</cx:pt>
          <cx:pt idx="2861">0.66669999999999996</cx:pt>
          <cx:pt idx="2862">0.69999999999999996</cx:pt>
          <cx:pt idx="2863">0.63639999999999997</cx:pt>
          <cx:pt idx="2864">0.58330000000000004</cx:pt>
          <cx:pt idx="2865">0.61539999999999995</cx:pt>
          <cx:pt idx="2866">0.64290000000000003</cx:pt>
          <cx:pt idx="2867">0.66669999999999996</cx:pt>
          <cx:pt idx="2868">0.6875</cx:pt>
          <cx:pt idx="2869">0.70589999999999997</cx:pt>
          <cx:pt idx="2870">0.72219999999999995</cx:pt>
          <cx:pt idx="2871">0.73680000000000001</cx:pt>
          <cx:pt idx="2872">0.69999999999999996</cx:pt>
          <cx:pt idx="2873">0.71430000000000005</cx:pt>
          <cx:pt idx="2874">0.72729999999999995</cx:pt>
          <cx:pt idx="2875">0.73909999999999998</cx:pt>
          <cx:pt idx="2876">0.70830000000000004</cx:pt>
          <cx:pt idx="2877">0.71999999999999997</cx:pt>
          <cx:pt idx="2878">0.73080000000000001</cx:pt>
          <cx:pt idx="2879">0.74070000000000003</cx:pt>
          <cx:pt idx="2880">0.71430000000000005</cx:pt>
          <cx:pt idx="2881">0.72409999999999997</cx:pt>
          <cx:pt idx="2882">0.73329999999999995</cx:pt>
          <cx:pt idx="2883">0.7419</cx:pt>
          <cx:pt idx="2884">0.75</cx:pt>
          <cx:pt idx="2885">0.75760000000000005</cx:pt>
          <cx:pt idx="2886">0.76470000000000005</cx:pt>
          <cx:pt idx="2887">0.77139999999999997</cx:pt>
          <cx:pt idx="2888">0.75</cx:pt>
          <cx:pt idx="2889">0.75680000000000003</cx:pt>
          <cx:pt idx="2890">0.76319999999999999</cx:pt>
          <cx:pt idx="2891">0.74360000000000004</cx:pt>
          <cx:pt idx="2892">0.75</cx:pt>
          <cx:pt idx="2893">0.75609999999999999</cx:pt>
          <cx:pt idx="2894">0.76190000000000002</cx:pt>
          <cx:pt idx="2895">0.74419999999999997</cx:pt>
          <cx:pt idx="2896">0.75</cx:pt>
          <cx:pt idx="2897">0.75560000000000005</cx:pt>
          <cx:pt idx="2898">0.76090000000000002</cx:pt>
          <cx:pt idx="2899">0.76600000000000001</cx:pt>
          <cx:pt idx="2900">0.77080000000000004</cx:pt>
          <cx:pt idx="2901">0.77549999999999997</cx:pt>
          <cx:pt idx="2902">0.78000000000000003</cx:pt>
          <cx:pt idx="2903">0.76470000000000005</cx:pt>
          <cx:pt idx="2904">0.75</cx:pt>
          <cx:pt idx="2905">0.75470000000000004</cx:pt>
          <cx:pt idx="2906">0.75929999999999997</cx:pt>
          <cx:pt idx="2907">0.74550000000000005</cx:pt>
          <cx:pt idx="2908">0.75</cx:pt>
          <cx:pt idx="2909">0.75439999999999996</cx:pt>
          <cx:pt idx="2910">0.75860000000000005</cx:pt>
          <cx:pt idx="2911">0.74580000000000002</cx:pt>
          <cx:pt idx="2912">0.73329999999999995</cx:pt>
          <cx:pt idx="2913">0.73770000000000002</cx:pt>
          <cx:pt idx="2914">0.7419</cx:pt>
          <cx:pt idx="2915">0.746</cx:pt>
          <cx:pt idx="2916">0.75</cx:pt>
          <cx:pt idx="2917">0.75380000000000003</cx:pt>
          <cx:pt idx="2918">0.75760000000000005</cx:pt>
          <cx:pt idx="2919">0.76119999999999999</cx:pt>
          <cx:pt idx="2920">0.75</cx:pt>
          <cx:pt idx="2921">0.73909999999999998</cx:pt>
          <cx:pt idx="2922">0.72860000000000003</cx:pt>
          <cx:pt idx="2923">0.71830000000000005</cx:pt>
          <cx:pt idx="2924">0.72219999999999995</cx:pt>
          <cx:pt idx="2925">0.71230000000000004</cx:pt>
          <cx:pt idx="2926">0.71619999999999995</cx:pt>
          <cx:pt idx="2927">0.71999999999999997</cx:pt>
          <cx:pt idx="2928">0.71050000000000002</cx:pt>
          <cx:pt idx="2929">0.70130000000000003</cx:pt>
          <cx:pt idx="2930">1</cx:pt>
          <cx:pt idx="2931">1</cx:pt>
          <cx:pt idx="2932">0.66669999999999996</cx:pt>
          <cx:pt idx="2933">0.5</cx:pt>
          <cx:pt idx="2934">0.40000000000000002</cx:pt>
          <cx:pt idx="2935">0.5</cx:pt>
          <cx:pt idx="2936">0.57140000000000002</cx:pt>
          <cx:pt idx="2937">0.5</cx:pt>
          <cx:pt idx="2938">0.44440000000000002</cx:pt>
          <cx:pt idx="2939">0.40000000000000002</cx:pt>
          <cx:pt idx="2940">0.45450000000000002</cx:pt>
          <cx:pt idx="2941">0.5</cx:pt>
          <cx:pt idx="2942">0.53849999999999998</cx:pt>
          <cx:pt idx="2943">0.5</cx:pt>
          <cx:pt idx="2944">0.5333</cx:pt>
          <cx:pt idx="2945">0.5625</cx:pt>
          <cx:pt idx="2946">0.58819999999999995</cx:pt>
          <cx:pt idx="2947">0.61109999999999998</cx:pt>
          <cx:pt idx="2948">0.63160000000000005</cx:pt>
          <cx:pt idx="2949">0.59999999999999998</cx:pt>
          <cx:pt idx="2950">0.61899999999999999</cx:pt>
          <cx:pt idx="2951">0.59089999999999998</cx:pt>
          <cx:pt idx="2952">0.60870000000000002</cx:pt>
          <cx:pt idx="2953">0.625</cx:pt>
          <cx:pt idx="2954">0.64000000000000001</cx:pt>
          <cx:pt idx="2955">0.65380000000000005</cx:pt>
          <cx:pt idx="2956">0.66669999999999996</cx:pt>
          <cx:pt idx="2957">0.67859999999999998</cx:pt>
          <cx:pt idx="2958">0.6552</cx:pt>
          <cx:pt idx="2959">0.66669999999999996</cx:pt>
          <cx:pt idx="2960">0.6774</cx:pt>
          <cx:pt idx="2961">0.6875</cx:pt>
          <cx:pt idx="2962">0.69699999999999995</cx:pt>
          <cx:pt idx="2963">0.70589999999999997</cx:pt>
          <cx:pt idx="2964">0.68569999999999998</cx:pt>
          <cx:pt idx="2965">0.69440000000000002</cx:pt>
          <cx:pt idx="2966">0.67569999999999997</cx:pt>
          <cx:pt idx="2967">0.68420000000000003</cx:pt>
          <cx:pt idx="2968">0.69230000000000003</cx:pt>
          <cx:pt idx="2969">0.67500000000000004</cx:pt>
          <cx:pt idx="2970">0.68289999999999995</cx:pt>
          <cx:pt idx="2971">0.6905</cx:pt>
          <cx:pt idx="2972">0.69769999999999999</cx:pt>
          <cx:pt idx="2973">0.70450000000000002</cx:pt>
          <cx:pt idx="2974">0.71109999999999995</cx:pt>
          <cx:pt idx="2975">0.69569999999999999</cx:pt>
          <cx:pt idx="2976">0.70209999999999995</cx:pt>
          <cx:pt idx="2977">0.70830000000000004</cx:pt>
          <cx:pt idx="2978">0.71430000000000005</cx:pt>
          <cx:pt idx="2979">0.71999999999999997</cx:pt>
          <cx:pt idx="2980">0.72550000000000003</cx:pt>
          <cx:pt idx="2981">0.73080000000000001</cx:pt>
          <cx:pt idx="2982">0.73580000000000001</cx:pt>
          <cx:pt idx="2983">0.74070000000000003</cx:pt>
          <cx:pt idx="2984">0.74550000000000005</cx:pt>
          <cx:pt idx="2985">0.73209999999999997</cx:pt>
          <cx:pt idx="2986">0.73680000000000001</cx:pt>
          <cx:pt idx="2987">0.74139999999999995</cx:pt>
          <cx:pt idx="2988">0.74580000000000002</cx:pt>
          <cx:pt idx="2989">0.75</cx:pt>
          <cx:pt idx="2990">0.75409999999999999</cx:pt>
          <cx:pt idx="2991">0.7581</cx:pt>
          <cx:pt idx="2992">0.76190000000000002</cx:pt>
          <cx:pt idx="2993">0.76559999999999995</cx:pt>
          <cx:pt idx="2994">0.76919999999999999</cx:pt>
          <cx:pt idx="2995">0.77270000000000005</cx:pt>
          <cx:pt idx="2996">0.77610000000000001</cx:pt>
          <cx:pt idx="2997">0.77939999999999998</cx:pt>
          <cx:pt idx="2998">0.78259999999999996</cx:pt>
          <cx:pt idx="2999">0.78569999999999995</cx:pt>
          <cx:pt idx="3000">0.77459999999999996</cx:pt>
          <cx:pt idx="3001">0.77780000000000005</cx:pt>
          <cx:pt idx="3002">0.78080000000000005</cx:pt>
          <cx:pt idx="3003">0.78380000000000005</cx:pt>
          <cx:pt idx="3004">0.78669999999999995</cx:pt>
          <cx:pt idx="3005">0.77629999999999999</cx:pt>
          <cx:pt idx="3006">0.7792</cx:pt>
          <cx:pt idx="3007">0.78210000000000002</cx:pt>
          <cx:pt idx="3008">0.7722</cx:pt>
          <cx:pt idx="3009">0.77500000000000002</cx:pt>
          <cx:pt idx="3010">0.77780000000000005</cx:pt>
          <cx:pt idx="3011">0.78049999999999997</cx:pt>
          <cx:pt idx="3012">0.78310000000000002</cx:pt>
          <cx:pt idx="3013">0.78569999999999995</cx:pt>
          <cx:pt idx="3014">0.78820000000000001</cx:pt>
          <cx:pt idx="3015">0.79069999999999996</cx:pt>
          <cx:pt idx="3016">0.79310000000000003</cx:pt>
          <cx:pt idx="3017">0.79549999999999998</cx:pt>
          <cx:pt idx="3018">0.78649999999999998</cx:pt>
          <cx:pt idx="3019">0.78890000000000005</cx:pt>
          <cx:pt idx="3020">0.79120000000000001</cx:pt>
          <cx:pt idx="3021">0.79349999999999998</cx:pt>
          <cx:pt idx="3022">0.79569999999999996</cx:pt>
          <cx:pt idx="3023">0.79790000000000005</cx:pt>
          <cx:pt idx="3024">0.80000000000000004</cx:pt>
          <cx:pt idx="3025">0.79169999999999996</cx:pt>
          <cx:pt idx="3026">1</cx:pt>
          <cx:pt idx="3027">1</cx:pt>
          <cx:pt idx="3028">1</cx:pt>
          <cx:pt idx="3029">0.75</cx:pt>
          <cx:pt idx="3030">0.80000000000000004</cx:pt>
          <cx:pt idx="3031">0.66669999999999996</cx:pt>
          <cx:pt idx="3032">0.57140000000000002</cx:pt>
          <cx:pt idx="3033">0.5</cx:pt>
          <cx:pt idx="3034">0.44440000000000002</cx:pt>
          <cx:pt idx="3035">0.5</cx:pt>
          <cx:pt idx="3036">0.54549999999999998</cx:pt>
          <cx:pt idx="3037">0.58330000000000004</cx:pt>
          <cx:pt idx="3038">0.61539999999999995</cx:pt>
          <cx:pt idx="3039">0.64290000000000003</cx:pt>
          <cx:pt idx="3040">0.66669999999999996</cx:pt>
          <cx:pt idx="3041">0.6875</cx:pt>
          <cx:pt idx="3042">0.70589999999999997</cx:pt>
          <cx:pt idx="3043">0.72219999999999995</cx:pt>
          <cx:pt idx="3044">0.73680000000000001</cx:pt>
          <cx:pt idx="3045">0.75</cx:pt>
          <cx:pt idx="3046">0.71430000000000005</cx:pt>
          <cx:pt idx="3047">0.72729999999999995</cx:pt>
          <cx:pt idx="3048">0.73909999999999998</cx:pt>
          <cx:pt idx="3049">0.75</cx:pt>
          <cx:pt idx="3050">0.76000000000000001</cx:pt>
          <cx:pt idx="3051">0.76919999999999999</cx:pt>
          <cx:pt idx="3052">0.77780000000000005</cx:pt>
          <cx:pt idx="3053">0.78569999999999995</cx:pt>
          <cx:pt idx="3054">0.79310000000000003</cx:pt>
          <cx:pt idx="3055">0.76670000000000005</cx:pt>
          <cx:pt idx="3056">0.7419</cx:pt>
          <cx:pt idx="3057">0.75</cx:pt>
          <cx:pt idx="3058">0.75760000000000005</cx:pt>
          <cx:pt idx="3059">0.76470000000000005</cx:pt>
          <cx:pt idx="3060">0.77139999999999997</cx:pt>
          <cx:pt idx="3061">0.77780000000000005</cx:pt>
          <cx:pt idx="3062">0.78380000000000005</cx:pt>
          <cx:pt idx="3063">0.78949999999999998</cx:pt>
          <cx:pt idx="3064">0.79490000000000005</cx:pt>
          <cx:pt idx="3065">0.80000000000000004</cx:pt>
          <cx:pt idx="3066">0.80489999999999995</cx:pt>
          <cx:pt idx="3067">0.8095</cx:pt>
          <cx:pt idx="3068">0.81399999999999995</cx:pt>
          <cx:pt idx="3069">0.81820000000000004</cx:pt>
          <cx:pt idx="3070">0.82220000000000004</cx:pt>
          <cx:pt idx="3071">0.82609999999999995</cx:pt>
          <cx:pt idx="3072">0.82979999999999998</cx:pt>
          <cx:pt idx="3073">0.83330000000000004</cx:pt>
          <cx:pt idx="3074">0.8367</cx:pt>
          <cx:pt idx="3075">0.83999999999999997</cx:pt>
          <cx:pt idx="3076">0.84309999999999996</cx:pt>
          <cx:pt idx="3077">0.84619999999999995</cx:pt>
          <cx:pt idx="3078">0.83020000000000005</cx:pt>
          <cx:pt idx="3079">0.83330000000000004</cx:pt>
          <cx:pt idx="3080">0.83640000000000003</cx:pt>
          <cx:pt idx="3081">0.83930000000000005</cx:pt>
          <cx:pt idx="3082">0.84209999999999996</cx:pt>
          <cx:pt idx="3083">0.8448</cx:pt>
          <cx:pt idx="3084">0.84750000000000003</cx:pt>
          <cx:pt idx="3085">0.84999999999999998</cx:pt>
          <cx:pt idx="3086">0.83609999999999995</cx:pt>
          <cx:pt idx="3087">0.8387</cx:pt>
          <cx:pt idx="3088">0.84130000000000005</cx:pt>
          <cx:pt idx="3089">0.84379999999999999</cx:pt>
          <cx:pt idx="3090">0.84619999999999995</cx:pt>
          <cx:pt idx="3091">0.84850000000000003</cx:pt>
          <cx:pt idx="3092">0.85070000000000001</cx:pt>
          <cx:pt idx="3093">0.85289999999999999</cx:pt>
          <cx:pt idx="3094">0.85509999999999997</cx:pt>
          <cx:pt idx="3095">0.84289999999999998</cx:pt>
          <cx:pt idx="3096">0.84509999999999996</cx:pt>
          <cx:pt idx="3097">0.84719999999999995</cx:pt>
          <cx:pt idx="3098">0.84930000000000005</cx:pt>
          <cx:pt idx="3099">0.85140000000000005</cx:pt>
          <cx:pt idx="3100">0.85329999999999995</cx:pt>
          <cx:pt idx="3101">1</cx:pt>
          <cx:pt idx="3102">1</cx:pt>
          <cx:pt idx="3103">1</cx:pt>
          <cx:pt idx="3104">1</cx:pt>
          <cx:pt idx="3105">1</cx:pt>
          <cx:pt idx="3106">1</cx:pt>
          <cx:pt idx="3107">1</cx:pt>
          <cx:pt idx="3108">1</cx:pt>
          <cx:pt idx="3109">1</cx:pt>
          <cx:pt idx="3110">1</cx:pt>
          <cx:pt idx="3111">1</cx:pt>
          <cx:pt idx="3112">1</cx:pt>
          <cx:pt idx="3113">1</cx:pt>
          <cx:pt idx="3114">1</cx:pt>
          <cx:pt idx="3115">1</cx:pt>
          <cx:pt idx="3116">1</cx:pt>
          <cx:pt idx="3117">1</cx:pt>
          <cx:pt idx="3118">1</cx:pt>
          <cx:pt idx="3119">1</cx:pt>
          <cx:pt idx="3120">0.94999999999999996</cx:pt>
          <cx:pt idx="3121">0.95240000000000002</cx:pt>
          <cx:pt idx="3122">0.90910000000000002</cx:pt>
          <cx:pt idx="3123">0.91300000000000003</cx:pt>
          <cx:pt idx="3124">0.91669999999999996</cx:pt>
          <cx:pt idx="3125">0.92000000000000004</cx:pt>
          <cx:pt idx="3126">0.92310000000000003</cx:pt>
          <cx:pt idx="3127">0.92589999999999995</cx:pt>
          <cx:pt idx="3128">0.92859999999999998</cx:pt>
          <cx:pt idx="3129">0.93100000000000005</cx:pt>
          <cx:pt idx="3130">0.93330000000000002</cx:pt>
          <cx:pt idx="3131">0.9355</cx:pt>
          <cx:pt idx="3132">0.9375</cx:pt>
          <cx:pt idx="3133">0.93940000000000001</cx:pt>
          <cx:pt idx="3134">0.94120000000000004</cx:pt>
          <cx:pt idx="3135">0.94289999999999996</cx:pt>
          <cx:pt idx="3136">0.91669999999999996</cx:pt>
          <cx:pt idx="3137">0.91890000000000005</cx:pt>
          <cx:pt idx="3138">0.92110000000000003</cx:pt>
          <cx:pt idx="3139">0.92310000000000003</cx:pt>
          <cx:pt idx="3140">0.92500000000000004</cx:pt>
          <cx:pt idx="3141">0.92679999999999996</cx:pt>
          <cx:pt idx="3142">0.92859999999999998</cx:pt>
          <cx:pt idx="3143">0.93020000000000003</cx:pt>
          <cx:pt idx="3144">0.93179999999999996</cx:pt>
          <cx:pt idx="3145">0.93330000000000002</cx:pt>
          <cx:pt idx="3146">0.91300000000000003</cx:pt>
          <cx:pt idx="3147">0.91490000000000005</cx:pt>
          <cx:pt idx="3148">0.91669999999999996</cx:pt>
          <cx:pt idx="3149">0.91839999999999999</cx:pt>
          <cx:pt idx="3150">0.92000000000000004</cx:pt>
          <cx:pt idx="3151">0.92159999999999997</cx:pt>
          <cx:pt idx="3152">0.92310000000000003</cx:pt>
          <cx:pt idx="3153">0.92449999999999999</cx:pt>
          <cx:pt idx="3154">0.92589999999999995</cx:pt>
          <cx:pt idx="3155">0.92730000000000001</cx:pt>
          <cx:pt idx="3156">0.91069999999999995</cx:pt>
          <cx:pt idx="3157">0.89470000000000005</cx:pt>
          <cx:pt idx="3158">0.89659999999999995</cx:pt>
          <cx:pt idx="3159">0.89829999999999999</cx:pt>
          <cx:pt idx="3160">0.90000000000000002</cx:pt>
          <cx:pt idx="3161">0.90159999999999996</cx:pt>
          <cx:pt idx="3162">0.9032</cx:pt>
          <cx:pt idx="3163">0.90480000000000005</cx:pt>
          <cx:pt idx="3164">0.89059999999999995</cx:pt>
          <cx:pt idx="3165">0.89229999999999998</cx:pt>
          <cx:pt idx="3166">0.89390000000000003</cx:pt>
          <cx:pt idx="3167">0.89549999999999996</cx:pt>
          <cx:pt idx="3168">0.89710000000000001</cx:pt>
          <cx:pt idx="3169">0.89859999999999995</cx:pt>
          <cx:pt idx="3170">0.90000000000000002</cx:pt>
          <cx:pt idx="3171">0.90139999999999998</cx:pt>
          <cx:pt idx="3172">0.90280000000000005</cx:pt>
          <cx:pt idx="3173">0.90410000000000001</cx:pt>
          <cx:pt idx="3174">0.90539999999999998</cx:pt>
          <cx:pt idx="3175">0.89329999999999998</cx:pt>
          <cx:pt idx="3176">0.88160000000000005</cx:pt>
          <cx:pt idx="3177">0.8831</cx:pt>
          <cx:pt idx="3178">0.88460000000000005</cx:pt>
          <cx:pt idx="3179">0.8861</cx:pt>
          <cx:pt idx="3180">0.88749999999999996</cx:pt>
          <cx:pt idx="3181">0.88890000000000002</cx:pt>
          <cx:pt idx="3182">0.89019999999999999</cx:pt>
          <cx:pt idx="3183">0.87949999999999995</cx:pt>
          <cx:pt idx="3184">0.88100000000000001</cx:pt>
          <cx:pt idx="3185">0.88239999999999996</cx:pt>
          <cx:pt idx="3186">0.88370000000000004</cx:pt>
          <cx:pt idx="3187">0.8851</cx:pt>
          <cx:pt idx="3188">0.88639999999999997</cx:pt>
          <cx:pt idx="3189">0.87639999999999996</cx:pt>
          <cx:pt idx="3190">0.87780000000000002</cx:pt>
          <cx:pt idx="3191">0.87909999999999999</cx:pt>
          <cx:pt idx="3192">0.88039999999999996</cx:pt>
          <cx:pt idx="3193">0.88170000000000004</cx:pt>
          <cx:pt idx="3194">0.88300000000000001</cx:pt>
          <cx:pt idx="3195">0.88419999999999999</cx:pt>
          <cx:pt idx="3196">0.88539999999999996</cx:pt>
          <cx:pt idx="3197">0.88660000000000005</cx:pt>
          <cx:pt idx="3198">0.88780000000000003</cx:pt>
          <cx:pt idx="3199">0.88890000000000002</cx:pt>
          <cx:pt idx="3200">0.89000000000000001</cx:pt>
          <cx:pt idx="3201">0.8911</cx:pt>
          <cx:pt idx="3202">0.89219999999999999</cx:pt>
          <cx:pt idx="3203">0.89319999999999999</cx:pt>
          <cx:pt idx="3204">0.89419999999999999</cx:pt>
          <cx:pt idx="3205">0.8952</cx:pt>
          <cx:pt idx="3206">0.8962</cx:pt>
          <cx:pt idx="3207">0.8972</cx:pt>
          <cx:pt idx="3208">0.88890000000000002</cx:pt>
          <cx:pt idx="3209">0.88990000000000002</cx:pt>
          <cx:pt idx="3210">0.89090000000000003</cx:pt>
          <cx:pt idx="3211">0.89190000000000003</cx:pt>
          <cx:pt idx="3212">0.88390000000000002</cx:pt>
          <cx:pt idx="3213">0.88500000000000001</cx:pt>
          <cx:pt idx="3214">0.88600000000000001</cx:pt>
          <cx:pt idx="3215">0.88700000000000001</cx:pt>
          <cx:pt idx="3216">0.88790000000000002</cx:pt>
          <cx:pt idx="3217">0.88890000000000002</cx:pt>
          <cx:pt idx="3218">0.88980000000000004</cx:pt>
          <cx:pt idx="3219">0.89080000000000004</cx:pt>
          <cx:pt idx="3220">0.89170000000000005</cx:pt>
          <cx:pt idx="3221">0.89259999999999995</cx:pt>
          <cx:pt idx="3222">0.89339999999999997</cx:pt>
          <cx:pt idx="3223">0.89429999999999998</cx:pt>
          <cx:pt idx="3224">0.8871</cx:pt>
          <cx:pt idx="3225">0.88</cx:pt>
          <cx:pt idx="3226">0.88100000000000001</cx:pt>
          <cx:pt idx="3227">0.88190000000000002</cx:pt>
          <cx:pt idx="3228">0.88280000000000003</cx:pt>
          <cx:pt idx="3229">0.88370000000000004</cx:pt>
          <cx:pt idx="3230">0.88460000000000005</cx:pt>
          <cx:pt idx="3231">0.87790000000000001</cx:pt>
          <cx:pt idx="3232">0.87880000000000003</cx:pt>
          <cx:pt idx="3233">0.87970000000000004</cx:pt>
          <cx:pt idx="3234">0.88060000000000005</cx:pt>
          <cx:pt idx="3235">0.88149999999999995</cx:pt>
          <cx:pt idx="3236">0.88239999999999996</cx:pt>
          <cx:pt idx="3237">0.87590000000000001</cx:pt>
          <cx:pt idx="3238">0.87680000000000002</cx:pt>
          <cx:pt idx="3239">0.87770000000000004</cx:pt>
          <cx:pt idx="3240">0.87139999999999995</cx:pt>
          <cx:pt idx="3241">1</cx:pt>
          <cx:pt idx="3242">1</cx:pt>
          <cx:pt idx="3243">0.66669999999999996</cx:pt>
          <cx:pt idx="3244">0.5</cx:pt>
          <cx:pt idx="3245">0.59999999999999998</cx:pt>
          <cx:pt idx="3246">0.66669999999999996</cx:pt>
          <cx:pt idx="3247">0.71430000000000005</cx:pt>
          <cx:pt idx="3248">0.75</cx:pt>
          <cx:pt idx="3249">0.77780000000000005</cx:pt>
          <cx:pt idx="3250">0.80000000000000004</cx:pt>
          <cx:pt idx="3251">0.81820000000000004</cx:pt>
          <cx:pt idx="3252">0.83330000000000004</cx:pt>
          <cx:pt idx="3253">0.84619999999999995</cx:pt>
          <cx:pt idx="3254">0.85709999999999997</cx:pt>
          <cx:pt idx="3255">0.80000000000000004</cx:pt>
          <cx:pt idx="3256">0.8125</cx:pt>
          <cx:pt idx="3257">0.82350000000000001</cx:pt>
          <cx:pt idx="3258">0.83330000000000004</cx:pt>
          <cx:pt idx="3259">0.84209999999999996</cx:pt>
          <cx:pt idx="3260">0.84999999999999998</cx:pt>
          <cx:pt idx="3261">0.85709999999999997</cx:pt>
          <cx:pt idx="3262">0.86360000000000003</cx:pt>
          <cx:pt idx="3263">0.86960000000000004</cx:pt>
          <cx:pt idx="3264">0.875</cx:pt>
          <cx:pt idx="3265">0.88</cx:pt>
          <cx:pt idx="3266">0.84619999999999995</cx:pt>
          <cx:pt idx="3267">0.85189999999999999</cx:pt>
          <cx:pt idx="3268">0.85709999999999997</cx:pt>
          <cx:pt idx="3269">0.86209999999999998</cx:pt>
          <cx:pt idx="3270">0.86670000000000003</cx:pt>
          <cx:pt idx="3271">0.871</cx:pt>
          <cx:pt idx="3272">0.84379999999999999</cx:pt>
          <cx:pt idx="3273">0.84850000000000003</cx:pt>
          <cx:pt idx="3274">0.82350000000000001</cx:pt>
          <cx:pt idx="3275">0.8286</cx:pt>
          <cx:pt idx="3276">0.83330000000000004</cx:pt>
          <cx:pt idx="3277">0.83779999999999999</cx:pt>
          <cx:pt idx="3278">0.81579999999999997</cx:pt>
          <cx:pt idx="3279">0.79490000000000005</cx:pt>
          <cx:pt idx="3280">0.77500000000000002</cx:pt>
          <cx:pt idx="3281">0.78049999999999997</cx:pt>
          <cx:pt idx="3282">0.76190000000000002</cx:pt>
          <cx:pt idx="3283">0.76739999999999997</cx:pt>
          <cx:pt idx="3284">0.77270000000000005</cx:pt>
          <cx:pt idx="3285">0.75560000000000005</cx:pt>
          <cx:pt idx="3286">0.76090000000000002</cx:pt>
          <cx:pt idx="3287">0.74470000000000003</cx:pt>
          <cx:pt idx="3288">0.72919999999999996</cx:pt>
          <cx:pt idx="3289">0.71430000000000005</cx:pt>
          <cx:pt idx="3290">0.71999999999999997</cx:pt>
          <cx:pt idx="3291">0.72550000000000003</cx:pt>
          <cx:pt idx="3292">0.73080000000000001</cx:pt>
          <cx:pt idx="3293">0.73580000000000001</cx:pt>
          <cx:pt idx="3294">0.74070000000000003</cx:pt>
          <cx:pt idx="3295">0.74550000000000005</cx:pt>
          <cx:pt idx="3296">0.75</cx:pt>
          <cx:pt idx="3297">0.75439999999999996</cx:pt>
          <cx:pt idx="3298">0.74139999999999995</cx:pt>
          <cx:pt idx="3299">0.74580000000000002</cx:pt>
          <cx:pt idx="3300">0.75</cx:pt>
          <cx:pt idx="3301">0.75409999999999999</cx:pt>
          <cx:pt idx="3302">0.7419</cx:pt>
          <cx:pt idx="3303">0.746</cx:pt>
          <cx:pt idx="3304">0.75</cx:pt>
          <cx:pt idx="3305">0.75380000000000003</cx:pt>
          <cx:pt idx="3306">0.74239999999999995</cx:pt>
          <cx:pt idx="3307">0.73129999999999995</cx:pt>
          <cx:pt idx="3308">0.73529999999999995</cx:pt>
          <cx:pt idx="3309">0.73909999999999998</cx:pt>
          <cx:pt idx="3310">0.7429</cx:pt>
          <cx:pt idx="3311">0.74650000000000005</cx:pt>
          <cx:pt idx="3312">0.75</cx:pt>
          <cx:pt idx="3313">0.75339999999999996</cx:pt>
          <cx:pt idx="3314">0.74319999999999997</cx:pt>
          <cx:pt idx="3315">0.74670000000000003</cx:pt>
          <cx:pt idx="3316">0.75</cx:pt>
          <cx:pt idx="3317">0.75319999999999998</cx:pt>
          <cx:pt idx="3318">0.75639999999999996</cx:pt>
          <cx:pt idx="3319">0.75949999999999995</cx:pt>
          <cx:pt idx="3320">0.75</cx:pt>
          <cx:pt idx="3321">0.75309999999999999</cx:pt>
          <cx:pt idx="3322">0.75609999999999999</cx:pt>
          <cx:pt idx="3323">0.75900000000000001</cx:pt>
          <cx:pt idx="3324">0.76190000000000002</cx:pt>
          <cx:pt idx="3325">0.75290000000000001</cx:pt>
          <cx:pt idx="3326">0.75580000000000003</cx:pt>
          <cx:pt idx="3327">0.75860000000000005</cx:pt>
          <cx:pt idx="3328">0.75</cx:pt>
          <cx:pt idx="3329">0.75280000000000002</cx:pt>
          <cx:pt idx="3330">0.75560000000000005</cx:pt>
          <cx:pt idx="3331">0.75819999999999999</cx:pt>
          <cx:pt idx="3332">0.76090000000000002</cx:pt>
          <cx:pt idx="3333">0.76339999999999997</cx:pt>
          <cx:pt idx="3334">0.76600000000000001</cx:pt>
          <cx:pt idx="3335">0.76839999999999997</cx:pt>
          <cx:pt idx="3336">0.77080000000000004</cx:pt>
          <cx:pt idx="3337">0.7732</cx:pt>
          <cx:pt idx="3338">0.77549999999999997</cx:pt>
          <cx:pt idx="3339">0.77780000000000005</cx:pt>
          <cx:pt idx="3340">0.78000000000000003</cx:pt>
          <cx:pt idx="3341">0.78220000000000001</cx:pt>
          <cx:pt idx="3342">0.7843</cx:pt>
          <cx:pt idx="3343">0.78639999999999999</cx:pt>
          <cx:pt idx="3344">0.77880000000000005</cx:pt>
          <cx:pt idx="3345">0.77139999999999997</cx:pt>
          <cx:pt idx="3346">1</cx:pt>
          <cx:pt idx="3347">1</cx:pt>
          <cx:pt idx="3348">1</cx:pt>
          <cx:pt idx="3349">1</cx:pt>
          <cx:pt idx="3350">1</cx:pt>
          <cx:pt idx="3351">0.83330000000000004</cx:pt>
          <cx:pt idx="3352">0.71430000000000005</cx:pt>
          <cx:pt idx="3353">0.625</cx:pt>
          <cx:pt idx="3354">0.66669999999999996</cx:pt>
          <cx:pt idx="3355">0.69999999999999996</cx:pt>
          <cx:pt idx="3356">0.63639999999999997</cx:pt>
          <cx:pt idx="3357">0.66669999999999996</cx:pt>
          <cx:pt idx="3358">0.69230000000000003</cx:pt>
          <cx:pt idx="3359">0.71430000000000005</cx:pt>
          <cx:pt idx="3360">0.73329999999999995</cx:pt>
          <cx:pt idx="3361">0.75</cx:pt>
          <cx:pt idx="3362">0.76470000000000005</cx:pt>
          <cx:pt idx="3363">0.77780000000000005</cx:pt>
          <cx:pt idx="3364">0.78949999999999998</cx:pt>
          <cx:pt idx="3365">0.80000000000000004</cx:pt>
          <cx:pt idx="3366">0.8095</cx:pt>
          <cx:pt idx="3367">0.81820000000000004</cx:pt>
          <cx:pt idx="3368">0.78259999999999996</cx:pt>
          <cx:pt idx="3369">0.79169999999999996</cx:pt>
          <cx:pt idx="3370">0.80000000000000004</cx:pt>
          <cx:pt idx="3371">0.76919999999999999</cx:pt>
          <cx:pt idx="3372">0.77780000000000005</cx:pt>
          <cx:pt idx="3373">0.78569999999999995</cx:pt>
          <cx:pt idx="3374">0.79310000000000003</cx:pt>
          <cx:pt idx="3375">0.80000000000000004</cx:pt>
          <cx:pt idx="3376">0.7742</cx:pt>
          <cx:pt idx="3377">0.78120000000000001</cx:pt>
          <cx:pt idx="3378">0.78790000000000004</cx:pt>
          <cx:pt idx="3379">0.79410000000000003</cx:pt>
          <cx:pt idx="3380">0.80000000000000004</cx:pt>
          <cx:pt idx="3381">0.80559999999999998</cx:pt>
          <cx:pt idx="3382">0.81079999999999997</cx:pt>
          <cx:pt idx="3383">0.78949999999999998</cx:pt>
          <cx:pt idx="3384">0.79490000000000005</cx:pt>
          <cx:pt idx="3385">0.80000000000000004</cx:pt>
          <cx:pt idx="3386">0.80489999999999995</cx:pt>
          <cx:pt idx="3387">0.8095</cx:pt>
          <cx:pt idx="3388">0.81399999999999995</cx:pt>
          <cx:pt idx="3389">0.81820000000000004</cx:pt>
          <cx:pt idx="3390">0.82220000000000004</cx:pt>
          <cx:pt idx="3391">0.80430000000000001</cx:pt>
          <cx:pt idx="3392">0.8085</cx:pt>
          <cx:pt idx="3393">0.79169999999999996</cx:pt>
          <cx:pt idx="3394">0.79590000000000005</cx:pt>
          <cx:pt idx="3395">0.78000000000000003</cx:pt>
          <cx:pt idx="3396">0.7843</cx:pt>
          <cx:pt idx="3397">0.78849999999999998</cx:pt>
          <cx:pt idx="3398">0.77359999999999995</cx:pt>
          <cx:pt idx="3399">0.77780000000000005</cx:pt>
          <cx:pt idx="3400">0.78180000000000005</cx:pt>
          <cx:pt idx="3401">0.78569999999999995</cx:pt>
          <cx:pt idx="3402">0.78949999999999998</cx:pt>
          <cx:pt idx="3403">0.79310000000000003</cx:pt>
          <cx:pt idx="3404">0.79659999999999997</cx:pt>
          <cx:pt idx="3405">0.80000000000000004</cx:pt>
          <cx:pt idx="3406">0.80330000000000001</cx:pt>
          <cx:pt idx="3407">0.80649999999999999</cx:pt>
          <cx:pt idx="3408">0.79369999999999996</cx:pt>
          <cx:pt idx="3409">0.78120000000000001</cx:pt>
          <cx:pt idx="3410">0.78459999999999996</cx:pt>
          <cx:pt idx="3411">0.78790000000000004</cx:pt>
          <cx:pt idx="3412">0.79100000000000004</cx:pt>
          <cx:pt idx="3413">0.79410000000000003</cx:pt>
          <cx:pt idx="3414">0.79710000000000003</cx:pt>
          <cx:pt idx="3415">0.80000000000000004</cx:pt>
          <cx:pt idx="3416">0.80279999999999996</cx:pt>
          <cx:pt idx="3417">0.80559999999999998</cx:pt>
          <cx:pt idx="3418">0.80820000000000003</cx:pt>
          <cx:pt idx="3419">0.81079999999999997</cx:pt>
          <cx:pt idx="3420">0.81330000000000002</cx:pt>
          <cx:pt idx="3421">0.81579999999999997</cx:pt>
          <cx:pt idx="3422">0.81820000000000004</cx:pt>
          <cx:pt idx="3423">0.82050000000000001</cx:pt>
          <cx:pt idx="3424">0.82279999999999998</cx:pt>
          <cx:pt idx="3425">0.82499999999999996</cx:pt>
          <cx:pt idx="3426">0.82720000000000005</cx:pt>
          <cx:pt idx="3427">0.81710000000000005</cx:pt>
          <cx:pt idx="3428">0.81930000000000003</cx:pt>
          <cx:pt idx="3429">0.82140000000000002</cx:pt>
          <cx:pt idx="3430">0.82350000000000001</cx:pt>
          <cx:pt idx="3431">0.81399999999999995</cx:pt>
          <cx:pt idx="3432">0.81610000000000005</cx:pt>
          <cx:pt idx="3433">0</cx:pt>
          <cx:pt idx="3434">0.5</cx:pt>
          <cx:pt idx="3435">0.66669999999999996</cx:pt>
          <cx:pt idx="3436">0.5</cx:pt>
          <cx:pt idx="3437">0.59999999999999998</cx:pt>
          <cx:pt idx="3438">0.66669999999999996</cx:pt>
          <cx:pt idx="3439">0.57140000000000002</cx:pt>
          <cx:pt idx="3440">0.5</cx:pt>
          <cx:pt idx="3441">0.44440000000000002</cx:pt>
          <cx:pt idx="3442">0.5</cx:pt>
          <cx:pt idx="3443">0.54549999999999998</cx:pt>
          <cx:pt idx="3444">0.5</cx:pt>
          <cx:pt idx="3445">0.53849999999999998</cx:pt>
          <cx:pt idx="3446">0.57140000000000002</cx:pt>
          <cx:pt idx="3447">0.59999999999999998</cx:pt>
          <cx:pt idx="3448">0.625</cx:pt>
          <cx:pt idx="3449">0.64710000000000001</cx:pt>
          <cx:pt idx="3450">0.61109999999999998</cx:pt>
          <cx:pt idx="3451">0.63160000000000005</cx:pt>
          <cx:pt idx="3452">0.65000000000000002</cx:pt>
          <cx:pt idx="3453">0.66669999999999996</cx:pt>
          <cx:pt idx="3454">0.68179999999999996</cx:pt>
          <cx:pt idx="3455">0.69569999999999999</cx:pt>
          <cx:pt idx="3456">0.66669999999999996</cx:pt>
          <cx:pt idx="3457">0.68000000000000005</cx:pt>
          <cx:pt idx="3458">0.65380000000000005</cx:pt>
          <cx:pt idx="3459">0.62960000000000005</cx:pt>
          <cx:pt idx="3460">0.64290000000000003</cx:pt>
          <cx:pt idx="3461">0.6552</cx:pt>
          <cx:pt idx="3462">0.66669999999999996</cx:pt>
          <cx:pt idx="3463">0.6774</cx:pt>
          <cx:pt idx="3464">0.6875</cx:pt>
          <cx:pt idx="3465">0.66669999999999996</cx:pt>
          <cx:pt idx="3466">0.67649999999999999</cx:pt>
          <cx:pt idx="3467">0.68569999999999998</cx:pt>
          <cx:pt idx="3468">0.69440000000000002</cx:pt>
          <cx:pt idx="3469">0.70269999999999999</cx:pt>
          <cx:pt idx="3470">0.68420000000000003</cx:pt>
          <cx:pt idx="3471">0.69230000000000003</cx:pt>
          <cx:pt idx="3472">0.69999999999999996</cx:pt>
          <cx:pt idx="3473">0.68289999999999995</cx:pt>
          <cx:pt idx="3474">0.6905</cx:pt>
          <cx:pt idx="3475">0.69769999999999999</cx:pt>
          <cx:pt idx="3476">0.70450000000000002</cx:pt>
          <cx:pt idx="3477">0.71109999999999995</cx:pt>
          <cx:pt idx="3478">0.69569999999999999</cx:pt>
          <cx:pt idx="3479">0.68089999999999995</cx:pt>
          <cx:pt idx="3480">0.6875</cx:pt>
          <cx:pt idx="3481">0.69389999999999996</cx:pt>
          <cx:pt idx="3482">0.68000000000000005</cx:pt>
          <cx:pt idx="3483">0.68630000000000002</cx:pt>
          <cx:pt idx="3484">0.69230000000000003</cx:pt>
          <cx:pt idx="3485">0.69810000000000005</cx:pt>
          <cx:pt idx="3486">0.70369999999999999</cx:pt>
          <cx:pt idx="3487">0.70909999999999995</cx:pt>
          <cx:pt idx="3488">0.69640000000000002</cx:pt>
          <cx:pt idx="3489">0.70179999999999998</cx:pt>
          <cx:pt idx="3490">0.68969999999999998</cx:pt>
          <cx:pt idx="3491">0.69489999999999996</cx:pt>
          <cx:pt idx="3492">0.68330000000000002</cx:pt>
          <cx:pt idx="3493">0.6885</cx:pt>
          <cx:pt idx="3494">0.69350000000000001</cx:pt>
          <cx:pt idx="3495">0.69840000000000002</cx:pt>
          <cx:pt idx="3496">0.70309999999999995</cx:pt>
          <cx:pt idx="3497">0.7077</cx:pt>
          <cx:pt idx="3498">0.71209999999999996</cx:pt>
          <cx:pt idx="3499">0.71640000000000004</cx:pt>
          <cx:pt idx="3500">0.70589999999999997</cx:pt>
          <cx:pt idx="3501">0.71009999999999995</cx:pt>
          <cx:pt idx="3502">0.71430000000000005</cx:pt>
          <cx:pt idx="3503">0.71830000000000005</cx:pt>
          <cx:pt idx="3504">0.72219999999999995</cx:pt>
          <cx:pt idx="3505">0.72599999999999998</cx:pt>
          <cx:pt idx="3506">0.72970000000000002</cx:pt>
          <cx:pt idx="3507">0.73329999999999995</cx:pt>
          <cx:pt idx="3508">0.73680000000000001</cx:pt>
          <cx:pt idx="3509">0.74029999999999996</cx:pt>
          <cx:pt idx="3510">0.74360000000000004</cx:pt>
          <cx:pt idx="3511">0.74680000000000002</cx:pt>
          <cx:pt idx="3512">0.75</cx:pt>
          <cx:pt idx="3513">0.75309999999999999</cx:pt>
          <cx:pt idx="3514">0.75609999999999999</cx:pt>
          <cx:pt idx="3515">0.75900000000000001</cx:pt>
          <cx:pt idx="3516">0.76190000000000002</cx:pt>
          <cx:pt idx="3517">0.75290000000000001</cx:pt>
          <cx:pt idx="3518">0.75580000000000003</cx:pt>
          <cx:pt idx="3519">0.75860000000000005</cx:pt>
          <cx:pt idx="3520">0.76139999999999997</cx:pt>
          <cx:pt idx="3521">0.76400000000000001</cx:pt>
          <cx:pt idx="3522">0.76670000000000005</cx:pt>
          <cx:pt idx="3523">0.76919999999999999</cx:pt>
          <cx:pt idx="3524">0.77170000000000005</cx:pt>
          <cx:pt idx="3525">0.7742</cx:pt>
          <cx:pt idx="3526">0.77659999999999996</cx:pt>
          <cx:pt idx="3527">0.77890000000000004</cx:pt>
          <cx:pt idx="3528">0.77080000000000004</cx:pt>
          <cx:pt idx="3529">0.7732</cx:pt>
          <cx:pt idx="3530">0.77549999999999997</cx:pt>
          <cx:pt idx="3531">0.77780000000000005</cx:pt>
          <cx:pt idx="3532">0.78000000000000003</cx:pt>
          <cx:pt idx="3533">0.78220000000000001</cx:pt>
          <cx:pt idx="3534">0.7843</cx:pt>
          <cx:pt idx="3535">0.77669999999999995</cx:pt>
          <cx:pt idx="3536">0.77880000000000005</cx:pt>
          <cx:pt idx="3537">0.78100000000000003</cx:pt>
          <cx:pt idx="3538">0.78300000000000003</cx:pt>
          <cx:pt idx="3539">0.78500000000000003</cx:pt>
          <cx:pt idx="3540">0.78700000000000003</cx:pt>
          <cx:pt idx="3541">0.78900000000000003</cx:pt>
          <cx:pt idx="3542">0.79090000000000005</cx:pt>
          <cx:pt idx="3543">0.79279999999999995</cx:pt>
          <cx:pt idx="3544">0.79459999999999997</cx:pt>
          <cx:pt idx="3545">0.78759999999999997</cx:pt>
          <cx:pt idx="3546">0.78949999999999998</cx:pt>
          <cx:pt idx="3547">0.7913</cx:pt>
          <cx:pt idx="3548">0.79310000000000003</cx:pt>
          <cx:pt idx="3549">0.79490000000000005</cx:pt>
          <cx:pt idx="3550">0.78810000000000002</cx:pt>
          <cx:pt idx="3551">0.78990000000000005</cx:pt>
          <cx:pt idx="3552">0.79169999999999996</cx:pt>
          <cx:pt idx="3553">0</cx:pt>
          <cx:pt idx="3554">0.5</cx:pt>
          <cx:pt idx="3555">0.66669999999999996</cx:pt>
          <cx:pt idx="3556">0.75</cx:pt>
          <cx:pt idx="3557">0.80000000000000004</cx:pt>
          <cx:pt idx="3558">0.66669999999999996</cx:pt>
          <cx:pt idx="3559">0.57140000000000002</cx:pt>
          <cx:pt idx="3560">0.625</cx:pt>
          <cx:pt idx="3561">0.66669999999999996</cx:pt>
          <cx:pt idx="3562">0.69999999999999996</cx:pt>
          <cx:pt idx="3563">0.72729999999999995</cx:pt>
          <cx:pt idx="3564">0.75</cx:pt>
          <cx:pt idx="3565">0.76919999999999999</cx:pt>
          <cx:pt idx="3566">0.78569999999999995</cx:pt>
          <cx:pt idx="3567">0.80000000000000004</cx:pt>
          <cx:pt idx="3568">0.8125</cx:pt>
          <cx:pt idx="3569">0.82350000000000001</cx:pt>
          <cx:pt idx="3570">0.83330000000000004</cx:pt>
          <cx:pt idx="3571">0.84209999999999996</cx:pt>
          <cx:pt idx="3572">0.80000000000000004</cx:pt>
          <cx:pt idx="3573">0.8095</cx:pt>
          <cx:pt idx="3574">0.81820000000000004</cx:pt>
          <cx:pt idx="3575">0.82609999999999995</cx:pt>
          <cx:pt idx="3576">0.83330000000000004</cx:pt>
          <cx:pt idx="3577">0.83999999999999997</cx:pt>
          <cx:pt idx="3578">0.84619999999999995</cx:pt>
          <cx:pt idx="3579">0.81479999999999997</cx:pt>
          <cx:pt idx="3580">0.82140000000000002</cx:pt>
          <cx:pt idx="3581">0.8276</cx:pt>
          <cx:pt idx="3582">0.83330000000000004</cx:pt>
          <cx:pt idx="3583">0.8387</cx:pt>
          <cx:pt idx="3584">0.84379999999999999</cx:pt>
          <cx:pt idx="3585">0.81820000000000004</cx:pt>
          <cx:pt idx="3586">0.82350000000000001</cx:pt>
          <cx:pt idx="3587">0.80000000000000004</cx:pt>
          <cx:pt idx="3588">0.80559999999999998</cx:pt>
          <cx:pt idx="3589">0.81079999999999997</cx:pt>
          <cx:pt idx="3590">0.81579999999999997</cx:pt>
          <cx:pt idx="3591">0.82050000000000001</cx:pt>
          <cx:pt idx="3592">0.82499999999999996</cx:pt>
          <cx:pt idx="3593">0.82930000000000004</cx:pt>
          <cx:pt idx="3594">0.83330000000000004</cx:pt>
          <cx:pt idx="3595">0.83720000000000006</cx:pt>
          <cx:pt idx="3596">0.84089999999999998</cx:pt>
          <cx:pt idx="3597">0.82220000000000004</cx:pt>
          <cx:pt idx="3598">0.82609999999999995</cx:pt>
          <cx:pt idx="3599">0.82979999999999998</cx:pt>
          <cx:pt idx="3600">0.8125</cx:pt>
          <cx:pt idx="3601">0.79590000000000005</cx:pt>
          <cx:pt idx="3602">0.78000000000000003</cx:pt>
          <cx:pt idx="3603">0.76470000000000005</cx:pt>
          <cx:pt idx="3604">0.76919999999999999</cx:pt>
          <cx:pt idx="3605">0.77359999999999995</cx:pt>
          <cx:pt idx="3606">0.77780000000000005</cx:pt>
          <cx:pt idx="3607">0.76359999999999995</cx:pt>
          <cx:pt idx="3608">0.76790000000000003</cx:pt>
          <cx:pt idx="3609">0.75439999999999996</cx:pt>
          <cx:pt idx="3610">0.75860000000000005</cx:pt>
          <cx:pt idx="3611">0.76270000000000004</cx:pt>
          <cx:pt idx="3612">0.75</cx:pt>
          <cx:pt idx="3613">0.73770000000000002</cx:pt>
          <cx:pt idx="3614">0.7258</cx:pt>
          <cx:pt idx="3615">0.73019999999999996</cx:pt>
          <cx:pt idx="3616">0.73440000000000005</cx:pt>
          <cx:pt idx="3617">0.73850000000000005</cx:pt>
          <cx:pt idx="3618">0.74239999999999995</cx:pt>
          <cx:pt idx="3619">0.74629999999999996</cx:pt>
          <cx:pt idx="3620">0.75</cx:pt>
          <cx:pt idx="3621">1</cx:pt>
          <cx:pt idx="3622">1</cx:pt>
          <cx:pt idx="3623">0.66669999999999996</cx:pt>
          <cx:pt idx="3624">0.5</cx:pt>
          <cx:pt idx="3625">0.40000000000000002</cx:pt>
          <cx:pt idx="3626">0.5</cx:pt>
          <cx:pt idx="3627">0.57140000000000002</cx:pt>
          <cx:pt idx="3628">0.5</cx:pt>
          <cx:pt idx="3629">0.55559999999999998</cx:pt>
          <cx:pt idx="3630">0.59999999999999998</cx:pt>
          <cx:pt idx="3631">0.63639999999999997</cx:pt>
          <cx:pt idx="3632">0.58330000000000004</cx:pt>
          <cx:pt idx="3633">0.53849999999999998</cx:pt>
          <cx:pt idx="3634">0.57140000000000002</cx:pt>
          <cx:pt idx="3635">0.59999999999999998</cx:pt>
          <cx:pt idx="3636">0.5625</cx:pt>
          <cx:pt idx="3637">0.58819999999999995</cx:pt>
          <cx:pt idx="3638">0.55559999999999998</cx:pt>
          <cx:pt idx="3639">0.57889999999999997</cx:pt>
          <cx:pt idx="3640">0.59999999999999998</cx:pt>
          <cx:pt idx="3641">0.61899999999999999</cx:pt>
          <cx:pt idx="3642">0.63639999999999997</cx:pt>
          <cx:pt idx="3643">0.6522</cx:pt>
          <cx:pt idx="3644">0.625</cx:pt>
          <cx:pt idx="3645">0.64000000000000001</cx:pt>
          <cx:pt idx="3646">0.65380000000000005</cx:pt>
          <cx:pt idx="3647">0.66669999999999996</cx:pt>
          <cx:pt idx="3648">0.67859999999999998</cx:pt>
          <cx:pt idx="3649">0.68969999999999998</cx:pt>
          <cx:pt idx="3650">0.69999999999999996</cx:pt>
          <cx:pt idx="3651">0.7097</cx:pt>
          <cx:pt idx="3652">0.71879999999999999</cx:pt>
          <cx:pt idx="3653">0.72729999999999995</cx:pt>
          <cx:pt idx="3654">0.70589999999999997</cx:pt>
          <cx:pt idx="3655">0.68569999999999998</cx:pt>
          <cx:pt idx="3656">0.66669999999999996</cx:pt>
          <cx:pt idx="3657">0.67569999999999997</cx:pt>
          <cx:pt idx="3658">0.68420000000000003</cx:pt>
          <cx:pt idx="3659">0.69230000000000003</cx:pt>
          <cx:pt idx="3660">0.67500000000000004</cx:pt>
          <cx:pt idx="3661">0.68289999999999995</cx:pt>
          <cx:pt idx="3662">0.6905</cx:pt>
          <cx:pt idx="3663">0.69769999999999999</cx:pt>
          <cx:pt idx="3664">0.70450000000000002</cx:pt>
          <cx:pt idx="3665">0.71109999999999995</cx:pt>
          <cx:pt idx="3666">0.71740000000000004</cx:pt>
          <cx:pt idx="3667">0.72340000000000004</cx:pt>
          <cx:pt idx="3668">0.72919999999999996</cx:pt>
          <cx:pt idx="3669">0.71430000000000005</cx:pt>
          <cx:pt idx="3670">0.71999999999999997</cx:pt>
          <cx:pt idx="3671">0.72550000000000003</cx:pt>
          <cx:pt idx="3672">0.71150000000000002</cx:pt>
          <cx:pt idx="3673">0.69810000000000005</cx:pt>
          <cx:pt idx="3674">0.70369999999999999</cx:pt>
          <cx:pt idx="3675">0.70909999999999995</cx:pt>
          <cx:pt idx="3676">0.71430000000000005</cx:pt>
          <cx:pt idx="3677">0.70179999999999998</cx:pt>
          <cx:pt idx="3678">0.70689999999999997</cx:pt>
          <cx:pt idx="3679">0.69489999999999996</cx:pt>
          <cx:pt idx="3680">0.69999999999999996</cx:pt>
          <cx:pt idx="3681">0.70489999999999997</cx:pt>
          <cx:pt idx="3682">0.7097</cx:pt>
          <cx:pt idx="3683">0.69840000000000002</cx:pt>
          <cx:pt idx="3684">0.6875</cx:pt>
          <cx:pt idx="3685">0.69230000000000003</cx:pt>
          <cx:pt idx="3686">0.69699999999999995</cx:pt>
          <cx:pt idx="3687">0.70150000000000001</cx:pt>
          <cx:pt idx="3688">0.70589999999999997</cx:pt>
          <cx:pt idx="3689">0.71009999999999995</cx:pt>
          <cx:pt idx="3690">0.71430000000000005</cx:pt>
          <cx:pt idx="3691">0.71830000000000005</cx:pt>
          <cx:pt idx="3692">0.70830000000000004</cx:pt>
          <cx:pt idx="3693">0.71230000000000004</cx:pt>
          <cx:pt idx="3694">0.71619999999999995</cx:pt>
          <cx:pt idx="3695">0.71999999999999997</cx:pt>
          <cx:pt idx="3696">0.72370000000000001</cx:pt>
          <cx:pt idx="3697">0.72729999999999995</cx:pt>
          <cx:pt idx="3698">0.73080000000000001</cx:pt>
          <cx:pt idx="3699">0.73419999999999996</cx:pt>
          <cx:pt idx="3700">0.73750000000000004</cx:pt>
          <cx:pt idx="3701">0.74070000000000003</cx:pt>
          <cx:pt idx="3702">0.74390000000000001</cx:pt>
          <cx:pt idx="3703">0.747</cx:pt>
          <cx:pt idx="3704">0.75</cx:pt>
          <cx:pt idx="3705">0.75290000000000001</cx:pt>
          <cx:pt idx="3706">0.75580000000000003</cx:pt>
          <cx:pt idx="3707">0.75860000000000005</cx:pt>
          <cx:pt idx="3708">0.76139999999999997</cx:pt>
          <cx:pt idx="3709">0.76400000000000001</cx:pt>
          <cx:pt idx="3710">0.76670000000000005</cx:pt>
          <cx:pt idx="3711">0.76919999999999999</cx:pt>
          <cx:pt idx="3712">0.77170000000000005</cx:pt>
          <cx:pt idx="3713">0.7742</cx:pt>
          <cx:pt idx="3714">0.76600000000000001</cx:pt>
          <cx:pt idx="3715">0.76839999999999997</cx:pt>
          <cx:pt idx="3716">0.77080000000000004</cx:pt>
          <cx:pt idx="3717">0.7732</cx:pt>
          <cx:pt idx="3718">0.76529999999999998</cx:pt>
          <cx:pt idx="3719">0.75760000000000005</cx:pt>
          <cx:pt idx="3720">0.75</cx:pt>
          <cx:pt idx="3721">0.74260000000000004</cx:pt>
          <cx:pt idx="3722">0.73529999999999995</cx:pt>
          <cx:pt idx="3723">0.7379</cx:pt>
          <cx:pt idx="3724">0.74039999999999995</cx:pt>
          <cx:pt idx="3725">0.7429</cx:pt>
          <cx:pt idx="3726">0.74529999999999996</cx:pt>
          <cx:pt idx="3727">0.74770000000000003</cx:pt>
          <cx:pt idx="3728">0.74070000000000003</cx:pt>
          <cx:pt idx="3729">0.74309999999999998</cx:pt>
          <cx:pt idx="3730">0.74550000000000005</cx:pt>
          <cx:pt idx="3731">0.74770000000000003</cx:pt>
          <cx:pt idx="3732">0.75</cx:pt>
          <cx:pt idx="3733">0.75219999999999998</cx:pt>
          <cx:pt idx="3734">0.75439999999999996</cx:pt>
          <cx:pt idx="3735">0.75649999999999995</cx:pt>
          <cx:pt idx="3736">0.75</cx:pt>
          <cx:pt idx="3737">0.74360000000000004</cx:pt>
          <cx:pt idx="3738">0.74580000000000002</cx:pt>
          <cx:pt idx="3739">0.73950000000000005</cx:pt>
          <cx:pt idx="3740">0.73329999999999995</cx:pt>
          <cx:pt idx="3741">0.72729999999999995</cx:pt>
          <cx:pt idx="3742">0.72950000000000004</cx:pt>
          <cx:pt idx="3743">0.73170000000000002</cx:pt>
          <cx:pt idx="3744">0.7339</cx:pt>
          <cx:pt idx="3745">0.73599999999999999</cx:pt>
          <cx:pt idx="3746">0.73809999999999998</cx:pt>
          <cx:pt idx="3747">0.73229999999999995</cx:pt>
          <cx:pt idx="3748">0.73440000000000005</cx:pt>
          <cx:pt idx="3749">0.73640000000000005</cx:pt>
          <cx:pt idx="3750">0.73850000000000005</cx:pt>
          <cx:pt idx="3751">0.73280000000000001</cx:pt>
          <cx:pt idx="3752">0.73480000000000001</cx:pt>
          <cx:pt idx="3753">0.73680000000000001</cx:pt>
          <cx:pt idx="3754">0.73880000000000001</cx:pt>
          <cx:pt idx="3755">0.74070000000000003</cx:pt>
          <cx:pt idx="3756">0.74260000000000004</cx:pt>
          <cx:pt idx="3757">0.74450000000000005</cx:pt>
          <cx:pt idx="3758">0</cx:pt>
          <cx:pt idx="3759">0.5</cx:pt>
          <cx:pt idx="3760">0.33329999999999999</cx:pt>
          <cx:pt idx="3761">0.25</cx:pt>
          <cx:pt idx="3762">0.40000000000000002</cx:pt>
          <cx:pt idx="3763">0.5</cx:pt>
          <cx:pt idx="3764">0.57140000000000002</cx:pt>
          <cx:pt idx="3765">0.625</cx:pt>
          <cx:pt idx="3766">0.66669999999999996</cx:pt>
          <cx:pt idx="3767">0.69999999999999996</cx:pt>
          <cx:pt idx="3768">0.72729999999999995</cx:pt>
          <cx:pt idx="3769">0.75</cx:pt>
          <cx:pt idx="3770">0.76919999999999999</cx:pt>
          <cx:pt idx="3771">0.71430000000000005</cx:pt>
          <cx:pt idx="3772">0.66669999999999996</cx:pt>
          <cx:pt idx="3773">0.6875</cx:pt>
          <cx:pt idx="3774">0.70589999999999997</cx:pt>
          <cx:pt idx="3775">0.66669999999999996</cx:pt>
          <cx:pt idx="3776">0.63160000000000005</cx:pt>
          <cx:pt idx="3777">0.59999999999999998</cx:pt>
          <cx:pt idx="3778">0.61899999999999999</cx:pt>
          <cx:pt idx="3779">0.63639999999999997</cx:pt>
          <cx:pt idx="3780">0.6522</cx:pt>
          <cx:pt idx="3781">0.66669999999999996</cx:pt>
          <cx:pt idx="3782">0.68000000000000005</cx:pt>
          <cx:pt idx="3783">0.69230000000000003</cx:pt>
          <cx:pt idx="3784">0.70369999999999999</cx:pt>
          <cx:pt idx="3785">0.71430000000000005</cx:pt>
          <cx:pt idx="3786">0.72409999999999997</cx:pt>
          <cx:pt idx="3787">0.73329999999999995</cx:pt>
          <cx:pt idx="3788">0.7419</cx:pt>
          <cx:pt idx="3789">0.75</cx:pt>
          <cx:pt idx="3790">0.75760000000000005</cx:pt>
          <cx:pt idx="3791">0.76470000000000005</cx:pt>
          <cx:pt idx="3792">0.7429</cx:pt>
          <cx:pt idx="3793">0.75</cx:pt>
          <cx:pt idx="3794">0.75680000000000003</cx:pt>
          <cx:pt idx="3795">0.73680000000000001</cx:pt>
          <cx:pt idx="3796">0.74360000000000004</cx:pt>
          <cx:pt idx="3797">0.72499999999999998</cx:pt>
          <cx:pt idx="3798">0.73170000000000002</cx:pt>
          <cx:pt idx="3799">0.73809999999999998</cx:pt>
          <cx:pt idx="3800">0.72089999999999999</cx:pt>
          <cx:pt idx="3801">0.70450000000000002</cx:pt>
          <cx:pt idx="3802">0.71109999999999995</cx:pt>
          <cx:pt idx="3803">0.71740000000000004</cx:pt>
          <cx:pt idx="3804">0.72340000000000004</cx:pt>
          <cx:pt idx="3805">0.72919999999999996</cx:pt>
          <cx:pt idx="3806">0.73470000000000002</cx:pt>
          <cx:pt idx="3807">0.73999999999999999</cx:pt>
          <cx:pt idx="3808">0.74509999999999998</cx:pt>
          <cx:pt idx="3809">0.75</cx:pt>
          <cx:pt idx="3810">0.75470000000000004</cx:pt>
          <cx:pt idx="3811">0.75929999999999997</cx:pt>
          <cx:pt idx="3812">0.76359999999999995</cx:pt>
          <cx:pt idx="3813">0.76790000000000003</cx:pt>
          <cx:pt idx="3814">0.77190000000000003</cx:pt>
          <cx:pt idx="3815">0.75860000000000005</cx:pt>
          <cx:pt idx="3816">0.76270000000000004</cx:pt>
          <cx:pt idx="3817">0.76670000000000005</cx:pt>
          <cx:pt idx="3818">0.77049999999999996</cx:pt>
          <cx:pt idx="3819">0.7742</cx:pt>
          <cx:pt idx="3820">0.76190000000000002</cx:pt>
          <cx:pt idx="3821">0.75</cx:pt>
          <cx:pt idx="3822">0.75380000000000003</cx:pt>
          <cx:pt idx="3823">0.75760000000000005</cx:pt>
          <cx:pt idx="3824">0.76119999999999999</cx:pt>
          <cx:pt idx="3825">0.75</cx:pt>
          <cx:pt idx="3826">0.75360000000000005</cx:pt>
          <cx:pt idx="3827">0.7571</cx:pt>
          <cx:pt idx="3828">0.76060000000000005</cx:pt>
          <cx:pt idx="3829">0.76390000000000002</cx:pt>
          <cx:pt idx="3830">0.7671</cx:pt>
          <cx:pt idx="3831">0.77029999999999998</cx:pt>
          <cx:pt idx="3832">0.77329999999999999</cx:pt>
          <cx:pt idx="3833">0.77629999999999999</cx:pt>
          <cx:pt idx="3834">0.7792</cx:pt>
          <cx:pt idx="3835">0.78210000000000002</cx:pt>
          <cx:pt idx="3836">0.78480000000000005</cx:pt>
          <cx:pt idx="3837">0.77500000000000002</cx:pt>
          <cx:pt idx="3838">0.76539999999999997</cx:pt>
          <cx:pt idx="3839">0.76829999999999998</cx:pt>
          <cx:pt idx="3840">0.75900000000000001</cx:pt>
          <cx:pt idx="3841">0.75</cx:pt>
          <cx:pt idx="3842">0.74119999999999997</cx:pt>
          <cx:pt idx="3843">0</cx:pt>
          <cx:pt idx="3844">0.5</cx:pt>
          <cx:pt idx="3845">0.33329999999999999</cx:pt>
          <cx:pt idx="3846">0.5</cx:pt>
          <cx:pt idx="3847">0.59999999999999998</cx:pt>
          <cx:pt idx="3848">0.66669999999999996</cx:pt>
          <cx:pt idx="3849">0.57140000000000002</cx:pt>
          <cx:pt idx="3850">0.625</cx:pt>
          <cx:pt idx="3851">0.66669999999999996</cx:pt>
          <cx:pt idx="3852">0.59999999999999998</cx:pt>
          <cx:pt idx="3853">0.63639999999999997</cx:pt>
          <cx:pt idx="3854">0.66669999999999996</cx:pt>
          <cx:pt idx="3855">0.69230000000000003</cx:pt>
          <cx:pt idx="3856">0.71430000000000005</cx:pt>
          <cx:pt idx="3857">0.73329999999999995</cx:pt>
          <cx:pt idx="3858">0.75</cx:pt>
          <cx:pt idx="3859">0.76470000000000005</cx:pt>
          <cx:pt idx="3860">0.77780000000000005</cx:pt>
          <cx:pt idx="3861">0.78949999999999998</cx:pt>
          <cx:pt idx="3862">0.80000000000000004</cx:pt>
          <cx:pt idx="3863">0.8095</cx:pt>
          <cx:pt idx="3864">0.81820000000000004</cx:pt>
          <cx:pt idx="3865">0.82609999999999995</cx:pt>
          <cx:pt idx="3866">0.79169999999999996</cx:pt>
          <cx:pt idx="3867">0.80000000000000004</cx:pt>
          <cx:pt idx="3868">0.76919999999999999</cx:pt>
          <cx:pt idx="3869">0.77780000000000005</cx:pt>
          <cx:pt idx="3870">0.78569999999999995</cx:pt>
          <cx:pt idx="3871">0.79310000000000003</cx:pt>
          <cx:pt idx="3872">0.80000000000000004</cx:pt>
          <cx:pt idx="3873">0.80649999999999999</cx:pt>
          <cx:pt idx="3874">0.8125</cx:pt>
          <cx:pt idx="3875">0.81820000000000004</cx:pt>
          <cx:pt idx="3876">0.82350000000000001</cx:pt>
          <cx:pt idx="3877">0.80000000000000004</cx:pt>
          <cx:pt idx="3878">0.80559999999999998</cx:pt>
          <cx:pt idx="3879">0.78380000000000005</cx:pt>
          <cx:pt idx="3880">0.78949999999999998</cx:pt>
          <cx:pt idx="3881">0.79490000000000005</cx:pt>
          <cx:pt idx="3882">0.80000000000000004</cx:pt>
          <cx:pt idx="3883">0.80489999999999995</cx:pt>
          <cx:pt idx="3884">0.8095</cx:pt>
          <cx:pt idx="3885">0.81399999999999995</cx:pt>
          <cx:pt idx="3886">0.81820000000000004</cx:pt>
          <cx:pt idx="3887">0.82220000000000004</cx:pt>
          <cx:pt idx="3888">0.82609999999999995</cx:pt>
          <cx:pt idx="3889">0.82979999999999998</cx:pt>
          <cx:pt idx="3890">0.83330000000000004</cx:pt>
          <cx:pt idx="3891">0.8367</cx:pt>
          <cx:pt idx="3892">0.83999999999999997</cx:pt>
          <cx:pt idx="3893">0.84309999999999996</cx:pt>
          <cx:pt idx="3894">0.84619999999999995</cx:pt>
          <cx:pt idx="3895">0.84909999999999997</cx:pt>
          <cx:pt idx="3896">0.85189999999999999</cx:pt>
          <cx:pt idx="3897">0.85450000000000004</cx:pt>
          <cx:pt idx="3898">0.85709999999999997</cx:pt>
          <cx:pt idx="3899">0.85960000000000003</cx:pt>
          <cx:pt idx="3900">0.86209999999999998</cx:pt>
          <cx:pt idx="3901">0.86439999999999995</cx:pt>
          <cx:pt idx="3902">0.86670000000000003</cx:pt>
          <cx:pt idx="3903">0.86890000000000001</cx:pt>
          <cx:pt idx="3904">0.871</cx:pt>
          <cx:pt idx="3905">0.873</cx:pt>
          <cx:pt idx="3906">0</cx:pt>
          <cx:pt idx="3907">0.5</cx:pt>
          <cx:pt idx="3908">0.66669999999999996</cx:pt>
          <cx:pt idx="3909">0.5</cx:pt>
          <cx:pt idx="3910">0.40000000000000002</cx:pt>
          <cx:pt idx="3911">0.33329999999999999</cx:pt>
          <cx:pt idx="3912">0.42859999999999998</cx:pt>
          <cx:pt idx="3913">0.5</cx:pt>
          <cx:pt idx="3914">0.55559999999999998</cx:pt>
          <cx:pt idx="3915">0.59999999999999998</cx:pt>
          <cx:pt idx="3916">0.54549999999999998</cx:pt>
          <cx:pt idx="3917">0.5</cx:pt>
          <cx:pt idx="3918">0.53849999999999998</cx:pt>
          <cx:pt idx="3919">0.57140000000000002</cx:pt>
          <cx:pt idx="3920">0.59999999999999998</cx:pt>
          <cx:pt idx="3921">0.625</cx:pt>
          <cx:pt idx="3922">0.64710000000000001</cx:pt>
          <cx:pt idx="3923">0.66669999999999996</cx:pt>
          <cx:pt idx="3924">0.63160000000000005</cx:pt>
          <cx:pt idx="3925">0.65000000000000002</cx:pt>
          <cx:pt idx="3926">0.61899999999999999</cx:pt>
          <cx:pt idx="3927">0.63639999999999997</cx:pt>
          <cx:pt idx="3928">0.6522</cx:pt>
          <cx:pt idx="3929">0.66669999999999996</cx:pt>
          <cx:pt idx="3930">0.68000000000000005</cx:pt>
          <cx:pt idx="3931">0.65380000000000005</cx:pt>
          <cx:pt idx="3932">0.62960000000000005</cx:pt>
          <cx:pt idx="3933">0.60709999999999997</cx:pt>
          <cx:pt idx="3934">0.58620000000000005</cx:pt>
          <cx:pt idx="3935">0.59999999999999998</cx:pt>
          <cx:pt idx="3936">0.6129</cx:pt>
          <cx:pt idx="3937">0.59379999999999999</cx:pt>
          <cx:pt idx="3938">0.57579999999999998</cx:pt>
          <cx:pt idx="3939">0.58819999999999995</cx:pt>
          <cx:pt idx="3940">0.59999999999999998</cx:pt>
          <cx:pt idx="3941">0.61109999999999998</cx:pt>
          <cx:pt idx="3942">0.62160000000000004</cx:pt>
          <cx:pt idx="3943">0.63160000000000005</cx:pt>
          <cx:pt idx="3944">0.64100000000000001</cx:pt>
          <cx:pt idx="3945">0.65000000000000002</cx:pt>
          <cx:pt idx="3946">0.6341</cx:pt>
          <cx:pt idx="3947">0.61899999999999999</cx:pt>
          <cx:pt idx="3948">0.62790000000000001</cx:pt>
          <cx:pt idx="3949">0.63639999999999997</cx:pt>
          <cx:pt idx="3950">0.64439999999999997</cx:pt>
          <cx:pt idx="3951">0.6522</cx:pt>
          <cx:pt idx="3952">0.65959999999999996</cx:pt>
          <cx:pt idx="3953">0.66669999999999996</cx:pt>
          <cx:pt idx="3954">0.67349999999999999</cx:pt>
          <cx:pt idx="3955">0.68000000000000005</cx:pt>
          <cx:pt idx="3956">0.68630000000000002</cx:pt>
          <cx:pt idx="3957">0.69230000000000003</cx:pt>
          <cx:pt idx="3958">0.69810000000000005</cx:pt>
          <cx:pt idx="3959">0.70369999999999999</cx:pt>
          <cx:pt idx="3960">0.69089999999999996</cx:pt>
          <cx:pt idx="3961">0.69640000000000002</cx:pt>
          <cx:pt idx="3962">0.70179999999999998</cx:pt>
          <cx:pt idx="3963">0.70689999999999997</cx:pt>
          <cx:pt idx="3964">0.71189999999999998</cx:pt>
          <cx:pt idx="3965">0.7167</cx:pt>
          <cx:pt idx="3966">0.72130000000000005</cx:pt>
          <cx:pt idx="3967">0.7097</cx:pt>
          <cx:pt idx="3968">0.71430000000000005</cx:pt>
          <cx:pt idx="3969">0.71879999999999999</cx:pt>
          <cx:pt idx="3970">0.72309999999999997</cx:pt>
          <cx:pt idx="3971">0.72729999999999995</cx:pt>
          <cx:pt idx="3972">0.73129999999999995</cx:pt>
          <cx:pt idx="3973">0.73529999999999995</cx:pt>
          <cx:pt idx="3974">0.73909999999999998</cx:pt>
          <cx:pt idx="3975">0.7429</cx:pt>
          <cx:pt idx="3976">0.74650000000000005</cx:pt>
          <cx:pt idx="3977">0.75</cx:pt>
          <cx:pt idx="3978">0.75339999999999996</cx:pt>
          <cx:pt idx="3979">0.74319999999999997</cx:pt>
          <cx:pt idx="3980">0.74670000000000003</cx:pt>
          <cx:pt idx="3981">0.75</cx:pt>
          <cx:pt idx="3982">0.75319999999999998</cx:pt>
          <cx:pt idx="3983">0.75639999999999996</cx:pt>
          <cx:pt idx="3984">0.75949999999999995</cx:pt>
          <cx:pt idx="3985">0.76249999999999996</cx:pt>
          <cx:pt idx="3986">0.76539999999999997</cx:pt>
          <cx:pt idx="3987">0.76829999999999998</cx:pt>
          <cx:pt idx="3988">0.77110000000000001</cx:pt>
          <cx:pt idx="3989">1</cx:pt>
          <cx:pt idx="3990">1</cx:pt>
          <cx:pt idx="3991">0.66669999999999996</cx:pt>
          <cx:pt idx="3992">0.5</cx:pt>
          <cx:pt idx="3993">0.40000000000000002</cx:pt>
          <cx:pt idx="3994">0.5</cx:pt>
          <cx:pt idx="3995">0.57140000000000002</cx:pt>
          <cx:pt idx="3996">0.5</cx:pt>
          <cx:pt idx="3997">0.55559999999999998</cx:pt>
          <cx:pt idx="3998">0.59999999999999998</cx:pt>
          <cx:pt idx="3999">0.63639999999999997</cx:pt>
          <cx:pt idx="4000">0.58330000000000004</cx:pt>
          <cx:pt idx="4001">0.53849999999999998</cx:pt>
          <cx:pt idx="4002">0.57140000000000002</cx:pt>
          <cx:pt idx="4003">0.59999999999999998</cx:pt>
          <cx:pt idx="4004">0.625</cx:pt>
          <cx:pt idx="4005">0.64710000000000001</cx:pt>
          <cx:pt idx="4006">0.66669999999999996</cx:pt>
          <cx:pt idx="4007">0.68420000000000003</cx:pt>
          <cx:pt idx="4008">0.69999999999999996</cx:pt>
          <cx:pt idx="4009">0.71430000000000005</cx:pt>
          <cx:pt idx="4010">0.72729999999999995</cx:pt>
          <cx:pt idx="4011">0.73909999999999998</cx:pt>
          <cx:pt idx="4012">0.75</cx:pt>
          <cx:pt idx="4013">0.76000000000000001</cx:pt>
          <cx:pt idx="4014">0.76919999999999999</cx:pt>
          <cx:pt idx="4015">0.77780000000000005</cx:pt>
          <cx:pt idx="4016">0.78569999999999995</cx:pt>
          <cx:pt idx="4017">0.79310000000000003</cx:pt>
          <cx:pt idx="4018">0.80000000000000004</cx:pt>
          <cx:pt idx="4019">0.7742</cx:pt>
          <cx:pt idx="4020">0.78120000000000001</cx:pt>
          <cx:pt idx="4021">0.78790000000000004</cx:pt>
          <cx:pt idx="4022">0.79410000000000003</cx:pt>
          <cx:pt idx="4023">0.80000000000000004</cx:pt>
          <cx:pt idx="4024">0.80559999999999998</cx:pt>
          <cx:pt idx="4025">0.81079999999999997</cx:pt>
          <cx:pt idx="4026">0.81579999999999997</cx:pt>
          <cx:pt idx="4027">0.82050000000000001</cx:pt>
          <cx:pt idx="4028">0.82499999999999996</cx:pt>
          <cx:pt idx="4029">0.82930000000000004</cx:pt>
          <cx:pt idx="4030">0.83330000000000004</cx:pt>
          <cx:pt idx="4031">0.83720000000000006</cx:pt>
          <cx:pt idx="4032">0.81820000000000004</cx:pt>
          <cx:pt idx="4033">0.82220000000000004</cx:pt>
          <cx:pt idx="4034">0.82609999999999995</cx:pt>
          <cx:pt idx="4035">0.8085</cx:pt>
          <cx:pt idx="4036">0.8125</cx:pt>
          <cx:pt idx="4037">0.81630000000000003</cx:pt>
          <cx:pt idx="4038">0.81999999999999995</cx:pt>
          <cx:pt idx="4039">0.82350000000000001</cx:pt>
          <cx:pt idx="4040">0.82689999999999997</cx:pt>
          <cx:pt idx="4041">0.83020000000000005</cx:pt>
          <cx:pt idx="4042">0.83330000000000004</cx:pt>
          <cx:pt idx="4043">0.83640000000000003</cx:pt>
          <cx:pt idx="4044">0.83930000000000005</cx:pt>
          <cx:pt idx="4045">0.84209999999999996</cx:pt>
          <cx:pt idx="4046">0.8448</cx:pt>
          <cx:pt idx="4047">0.84750000000000003</cx:pt>
          <cx:pt idx="4048">0.83330000000000004</cx:pt>
          <cx:pt idx="4049">0.83609999999999995</cx:pt>
          <cx:pt idx="4050">0.8387</cx:pt>
          <cx:pt idx="4051">0.82540000000000002</cx:pt>
          <cx:pt idx="4052">0.82809999999999995</cx:pt>
          <cx:pt idx="4053">0.81540000000000001</cx:pt>
          <cx:pt idx="4054">0.80300000000000005</cx:pt>
          <cx:pt idx="4055">0.80600000000000005</cx:pt>
          <cx:pt idx="4056">0.80879999999999996</cx:pt>
          <cx:pt idx="4057">0.79710000000000003</cx:pt>
          <cx:pt idx="4058">0.78569999999999995</cx:pt>
          <cx:pt idx="4059">0.77459999999999996</cx:pt>
          <cx:pt idx="4060">0.77780000000000005</cx:pt>
          <cx:pt idx="4061">0.78080000000000005</cx:pt>
          <cx:pt idx="4062">0.78380000000000005</cx:pt>
          <cx:pt idx="4063">0.78669999999999995</cx:pt>
          <cx:pt idx="4064">0.77629999999999999</cx:pt>
          <cx:pt idx="4065">0.7792</cx:pt>
          <cx:pt idx="4066">0.78210000000000002</cx:pt>
          <cx:pt idx="4067">0.78480000000000005</cx:pt>
          <cx:pt idx="4068">0.78749999999999998</cx:pt>
          <cx:pt idx="4069">0.79010000000000002</cx:pt>
          <cx:pt idx="4070">0.79269999999999996</cx:pt>
          <cx:pt idx="4071">0.79520000000000002</cx:pt>
          <cx:pt idx="4072">0.78569999999999995</cx:pt>
          <cx:pt idx="4073">0.78820000000000001</cx:pt>
          <cx:pt idx="4074">0.79069999999999996</cx:pt>
          <cx:pt idx="4075">0.78159999999999996</cx:pt>
          <cx:pt idx="4076">0.78410000000000002</cx:pt>
          <cx:pt idx="4077">0.78649999999999998</cx:pt>
          <cx:pt idx="4078">0.78890000000000005</cx:pt>
          <cx:pt idx="4079">0.79120000000000001</cx:pt>
          <cx:pt idx="4080">0.78259999999999996</cx:pt>
          <cx:pt idx="4081">0.78490000000000004</cx:pt>
          <cx:pt idx="4082">0.77659999999999996</cx:pt>
          <cx:pt idx="4083">0.77890000000000004</cx:pt>
          <cx:pt idx="4084">0.78120000000000001</cx:pt>
          <cx:pt idx="4085">0.78349999999999997</cx:pt>
          <cx:pt idx="4086">0.78569999999999995</cx:pt>
          <cx:pt idx="4087">0.78790000000000004</cx:pt>
          <cx:pt idx="4088">0.79000000000000004</cx:pt>
          <cx:pt idx="4089">0.79210000000000003</cx:pt>
          <cx:pt idx="4090">0.79410000000000003</cx:pt>
          <cx:pt idx="4091">0.78639999999999999</cx:pt>
          <cx:pt idx="4092">0.78849999999999998</cx:pt>
          <cx:pt idx="4093">0.79049999999999998</cx:pt>
          <cx:pt idx="4094">0.78300000000000003</cx:pt>
          <cx:pt idx="4095">0.78500000000000003</cx:pt>
          <cx:pt idx="4096">0.78700000000000003</cx:pt>
          <cx:pt idx="4097">0.78900000000000003</cx:pt>
          <cx:pt idx="4098">0.79090000000000005</cx:pt>
          <cx:pt idx="4099">0.79279999999999995</cx:pt>
          <cx:pt idx="4100">0.79459999999999997</cx:pt>
          <cx:pt idx="4101">0.79649999999999999</cx:pt>
          <cx:pt idx="4102">0.79820000000000002</cx:pt>
          <cx:pt idx="4103">0.80000000000000004</cx:pt>
          <cx:pt idx="4104">0.80169999999999997</cx:pt>
          <cx:pt idx="4105">0.8034</cx:pt>
          <cx:pt idx="4106">0.80510000000000004</cx:pt>
          <cx:pt idx="4107">0.79830000000000001</cx:pt>
          <cx:pt idx="4108">0.80000000000000004</cx:pt>
          <cx:pt idx="4109">0.80169999999999997</cx:pt>
          <cx:pt idx="4110">0.80330000000000001</cx:pt>
          <cx:pt idx="4111">0.80489999999999995</cx:pt>
          <cx:pt idx="4112">0.80649999999999999</cx:pt>
          <cx:pt idx="4113">0.80800000000000005</cx:pt>
          <cx:pt idx="4114">0.8095</cx:pt>
          <cx:pt idx="4115">0.81100000000000005</cx:pt>
          <cx:pt idx="4116">0.8125</cx:pt>
          <cx:pt idx="4117">0.81399999999999995</cx:pt>
          <cx:pt idx="4118">0.81540000000000001</cx:pt>
          <cx:pt idx="4119">1</cx:pt>
          <cx:pt idx="4120">1</cx:pt>
          <cx:pt idx="4121">1</cx:pt>
          <cx:pt idx="4122">1</cx:pt>
          <cx:pt idx="4123">1</cx:pt>
          <cx:pt idx="4124">0.83330000000000004</cx:pt>
          <cx:pt idx="4125">0.85709999999999997</cx:pt>
          <cx:pt idx="4126">0.875</cx:pt>
          <cx:pt idx="4127">0.88890000000000002</cx:pt>
          <cx:pt idx="4128">0.90000000000000002</cx:pt>
          <cx:pt idx="4129">0.90910000000000002</cx:pt>
          <cx:pt idx="4130">0.83330000000000004</cx:pt>
          <cx:pt idx="4131">0.84619999999999995</cx:pt>
          <cx:pt idx="4132">0.78569999999999995</cx:pt>
          <cx:pt idx="4133">0.73329999999999995</cx:pt>
          <cx:pt idx="4134">0.75</cx:pt>
          <cx:pt idx="4135">0.70589999999999997</cx:pt>
          <cx:pt idx="4136">0.72219999999999995</cx:pt>
          <cx:pt idx="4137">0.73680000000000001</cx:pt>
          <cx:pt idx="4138">0.75</cx:pt>
          <cx:pt idx="4139">0.71430000000000005</cx:pt>
          <cx:pt idx="4140">0.72729999999999995</cx:pt>
          <cx:pt idx="4141">0.73909999999999998</cx:pt>
          <cx:pt idx="4142">0.75</cx:pt>
          <cx:pt idx="4143">0.76000000000000001</cx:pt>
          <cx:pt idx="4144">0.73080000000000001</cx:pt>
          <cx:pt idx="4145">0.74070000000000003</cx:pt>
          <cx:pt idx="4146">0.75</cx:pt>
          <cx:pt idx="4147">0.75860000000000005</cx:pt>
          <cx:pt idx="4148">0.76670000000000005</cx:pt>
          <cx:pt idx="4149">0.7742</cx:pt>
          <cx:pt idx="4150">0.78120000000000001</cx:pt>
          <cx:pt idx="4151">0.75760000000000005</cx:pt>
          <cx:pt idx="4152">0.76470000000000005</cx:pt>
          <cx:pt idx="4153">0.77139999999999997</cx:pt>
          <cx:pt idx="4154">0.75</cx:pt>
          <cx:pt idx="4155">0.75680000000000003</cx:pt>
          <cx:pt idx="4156">0.76319999999999999</cx:pt>
          <cx:pt idx="4157">0.76919999999999999</cx:pt>
          <cx:pt idx="4158">0.77500000000000002</cx:pt>
          <cx:pt idx="4159">0.75609999999999999</cx:pt>
          <cx:pt idx="4160">0.73809999999999998</cx:pt>
          <cx:pt idx="4161">0.72089999999999999</cx:pt>
          <cx:pt idx="4162">0.72729999999999995</cx:pt>
          <cx:pt idx="4163">0.73329999999999995</cx:pt>
          <cx:pt idx="4164">0.73909999999999998</cx:pt>
          <cx:pt idx="4165">0.72340000000000004</cx:pt>
          <cx:pt idx="4166">0.72919999999999996</cx:pt>
          <cx:pt idx="4167">0.73470000000000002</cx:pt>
          <cx:pt idx="4168">0.73999999999999999</cx:pt>
          <cx:pt idx="4169">0.74509999999999998</cx:pt>
          <cx:pt idx="4170">0.75</cx:pt>
          <cx:pt idx="4171">0.75470000000000004</cx:pt>
          <cx:pt idx="4172">0.75929999999999997</cx:pt>
          <cx:pt idx="4173">0.74550000000000005</cx:pt>
          <cx:pt idx="4174">0.73209999999999997</cx:pt>
          <cx:pt idx="4175">0.73680000000000001</cx:pt>
          <cx:pt idx="4176">0.72409999999999997</cx:pt>
          <cx:pt idx="4177">0.71189999999999998</cx:pt>
          <cx:pt idx="4178">0.7167</cx:pt>
          <cx:pt idx="4179">0.72130000000000005</cx:pt>
          <cx:pt idx="4180">0.7258</cx:pt>
          <cx:pt idx="4181">0.73019999999999996</cx:pt>
          <cx:pt idx="4182">0.73440000000000005</cx:pt>
          <cx:pt idx="4183">0.73850000000000005</cx:pt>
          <cx:pt idx="4184">0.74239999999999995</cx:pt>
          <cx:pt idx="4185">0.74629999999999996</cx:pt>
          <cx:pt idx="4186">0.75</cx:pt>
          <cx:pt idx="4187">0.75360000000000005</cx:pt>
          <cx:pt idx="4188">0.7571</cx:pt>
          <cx:pt idx="4189">0.76060000000000005</cx:pt>
          <cx:pt idx="4190">0.76390000000000002</cx:pt>
          <cx:pt idx="4191">0.7671</cx:pt>
          <cx:pt idx="4192">0.77029999999999998</cx:pt>
          <cx:pt idx="4193">0.77329999999999999</cx:pt>
          <cx:pt idx="4194">0.77629999999999999</cx:pt>
          <cx:pt idx="4195">0.7792</cx:pt>
          <cx:pt idx="4196">0.78210000000000002</cx:pt>
          <cx:pt idx="4197">0.78480000000000005</cx:pt>
          <cx:pt idx="4198">0.78749999999999998</cx:pt>
          <cx:pt idx="4199">0.79010000000000002</cx:pt>
          <cx:pt idx="4200">0.79269999999999996</cx:pt>
          <cx:pt idx="4201">0.79520000000000002</cx:pt>
          <cx:pt idx="4202">0.79759999999999998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DBTMR</a:t>
            </a:r>
            <a:endParaRPr lang="ja-JP"/>
          </a:p>
        </cx:rich>
      </cx:tx>
    </cx:title>
    <cx:plotArea>
      <cx:plotAreaRegion>
        <cx:series layoutId="clusteredColumn" uniqueId="{7533E59B-B194-4B98-97EF-A96751CA1832}">
          <cx:tx>
            <cx:txData>
              <cx:f>Train!$F$1</cx:f>
              <cx:v>DBTMR</cx:v>
            </cx:txData>
          </cx:tx>
          <cx:dataId val="0"/>
          <cx:layoutPr>
            <cx:binning intervalClosed="r">
              <cx:binSize val="0.01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Train!$G$2:$G$4204</cx:f>
        <cx:lvl ptCount="4203" formatCode="G/標準">
          <cx:pt idx="0">1</cx:pt>
          <cx:pt idx="1">1</cx:pt>
          <cx:pt idx="2">1</cx:pt>
          <cx:pt idx="3">1</cx:pt>
          <cx:pt idx="4">1</cx:pt>
          <cx:pt idx="5">1</cx:pt>
          <cx:pt idx="6">1</cx:pt>
          <cx:pt idx="7">0.875</cx:pt>
          <cx:pt idx="8">0.77780000000000005</cx:pt>
          <cx:pt idx="9">0.80000000000000004</cx:pt>
          <cx:pt idx="10">0.81820000000000004</cx:pt>
          <cx:pt idx="11">0.83330000000000004</cx:pt>
          <cx:pt idx="12">0.84619999999999995</cx:pt>
          <cx:pt idx="13">0.85709999999999997</cx:pt>
          <cx:pt idx="14">0.86670000000000003</cx:pt>
          <cx:pt idx="15">0.875</cx:pt>
          <cx:pt idx="16">0.88239999999999996</cx:pt>
          <cx:pt idx="17">0.88890000000000002</cx:pt>
          <cx:pt idx="18">0.89470000000000005</cx:pt>
          <cx:pt idx="19">0.90000000000000002</cx:pt>
          <cx:pt idx="20">0.85709999999999997</cx:pt>
          <cx:pt idx="21">0.86360000000000003</cx:pt>
          <cx:pt idx="22">0.86960000000000004</cx:pt>
          <cx:pt idx="23">0.875</cx:pt>
          <cx:pt idx="24">0.88</cx:pt>
          <cx:pt idx="25">0.88460000000000005</cx:pt>
          <cx:pt idx="26">0.88890000000000002</cx:pt>
          <cx:pt idx="27">0.89290000000000003</cx:pt>
          <cx:pt idx="28">0.89659999999999995</cx:pt>
          <cx:pt idx="29">0.86670000000000003</cx:pt>
          <cx:pt idx="30">0.8387</cx:pt>
          <cx:pt idx="31">0.84379999999999999</cx:pt>
          <cx:pt idx="32">0.84850000000000003</cx:pt>
          <cx:pt idx="33">0.85289999999999999</cx:pt>
          <cx:pt idx="34">0.85709999999999997</cx:pt>
          <cx:pt idx="35">0.86109999999999998</cx:pt>
          <cx:pt idx="36">0.8649</cx:pt>
          <cx:pt idx="37">0.86839999999999995</cx:pt>
          <cx:pt idx="38">0.87180000000000002</cx:pt>
          <cx:pt idx="39">0.875</cx:pt>
          <cx:pt idx="40">0.878</cx:pt>
          <cx:pt idx="41">0.88100000000000001</cx:pt>
          <cx:pt idx="42">0.88370000000000004</cx:pt>
          <cx:pt idx="43">0.86360000000000003</cx:pt>
          <cx:pt idx="44">0.86670000000000003</cx:pt>
          <cx:pt idx="45">0.86960000000000004</cx:pt>
          <cx:pt idx="46">0.87229999999999996</cx:pt>
          <cx:pt idx="47">0.875</cx:pt>
          <cx:pt idx="48">0.85709999999999997</cx:pt>
          <cx:pt idx="49">0.85999999999999999</cx:pt>
          <cx:pt idx="50">0.86270000000000002</cx:pt>
          <cx:pt idx="51">0.86539999999999995</cx:pt>
          <cx:pt idx="52">0.8679</cx:pt>
          <cx:pt idx="53">0.87039999999999995</cx:pt>
          <cx:pt idx="54">0.87270000000000003</cx:pt>
          <cx:pt idx="55">0.85709999999999997</cx:pt>
          <cx:pt idx="56">0.85960000000000003</cx:pt>
          <cx:pt idx="57">0.86209999999999998</cx:pt>
          <cx:pt idx="58">0.86439999999999995</cx:pt>
          <cx:pt idx="59">0.86670000000000003</cx:pt>
          <cx:pt idx="60">0.86890000000000001</cx:pt>
          <cx:pt idx="61">0.871</cx:pt>
          <cx:pt idx="62">0.873</cx:pt>
          <cx:pt idx="63">0.85940000000000005</cx:pt>
          <cx:pt idx="64">0.86150000000000004</cx:pt>
          <cx:pt idx="65">0.86360000000000003</cx:pt>
          <cx:pt idx="66">0.86570000000000003</cx:pt>
          <cx:pt idx="67">0.86760000000000004</cx:pt>
          <cx:pt idx="68">0.86960000000000004</cx:pt>
          <cx:pt idx="69">0.87139999999999995</cx:pt>
          <cx:pt idx="70">0.87319999999999998</cx:pt>
          <cx:pt idx="71">0.875</cx:pt>
          <cx:pt idx="72">0.87670000000000003</cx:pt>
          <cx:pt idx="73">1</cx:pt>
          <cx:pt idx="74">1</cx:pt>
          <cx:pt idx="75">1</cx:pt>
          <cx:pt idx="76">1</cx:pt>
          <cx:pt idx="77">0.80000000000000004</cx:pt>
          <cx:pt idx="78">0.66669999999999996</cx:pt>
          <cx:pt idx="79">0.71430000000000005</cx:pt>
          <cx:pt idx="80">0.625</cx:pt>
          <cx:pt idx="81">0.55559999999999998</cx:pt>
          <cx:pt idx="82">0.5</cx:pt>
          <cx:pt idx="83">0.45450000000000002</cx:pt>
          <cx:pt idx="84">0.5</cx:pt>
          <cx:pt idx="85">0.46150000000000002</cx:pt>
          <cx:pt idx="86">0.5</cx:pt>
          <cx:pt idx="87">0.4667</cx:pt>
          <cx:pt idx="88">0.4375</cx:pt>
          <cx:pt idx="89">0.47060000000000002</cx:pt>
          <cx:pt idx="90">0.44440000000000002</cx:pt>
          <cx:pt idx="91">0.42109999999999997</cx:pt>
          <cx:pt idx="92">0.45000000000000001</cx:pt>
          <cx:pt idx="93">0.47620000000000001</cx:pt>
          <cx:pt idx="94">0.5</cx:pt>
          <cx:pt idx="95">0.52170000000000005</cx:pt>
          <cx:pt idx="96">0.54169999999999996</cx:pt>
          <cx:pt idx="97">0.56000000000000005</cx:pt>
          <cx:pt idx="98">0.57689999999999997</cx:pt>
          <cx:pt idx="99">0.55559999999999998</cx:pt>
          <cx:pt idx="100">0.53569999999999995</cx:pt>
          <cx:pt idx="101">0.55169999999999997</cx:pt>
          <cx:pt idx="102">0.56669999999999998</cx:pt>
          <cx:pt idx="103">0.5806</cx:pt>
          <cx:pt idx="104">0.59379999999999999</cx:pt>
          <cx:pt idx="105">0.60609999999999997</cx:pt>
          <cx:pt idx="106">0.58819999999999995</cx:pt>
          <cx:pt idx="107">0.57140000000000002</cx:pt>
          <cx:pt idx="108">0.58330000000000004</cx:pt>
          <cx:pt idx="109">0.59460000000000002</cx:pt>
          <cx:pt idx="110">0.60529999999999995</cx:pt>
          <cx:pt idx="111">0.61539999999999995</cx:pt>
          <cx:pt idx="112">0.59999999999999998</cx:pt>
          <cx:pt idx="113">0.60980000000000001</cx:pt>
          <cx:pt idx="114">0.61899999999999999</cx:pt>
          <cx:pt idx="115">0.62790000000000001</cx:pt>
          <cx:pt idx="116">0.61360000000000003</cx:pt>
          <cx:pt idx="117">0.59999999999999998</cx:pt>
          <cx:pt idx="118">0.60870000000000002</cx:pt>
          <cx:pt idx="119">0.59570000000000001</cx:pt>
          <cx:pt idx="120">0.60419999999999996</cx:pt>
          <cx:pt idx="121">0.61219999999999997</cx:pt>
          <cx:pt idx="122">0.59999999999999998</cx:pt>
          <cx:pt idx="123">0.60780000000000001</cx:pt>
          <cx:pt idx="124">0.61539999999999995</cx:pt>
          <cx:pt idx="125">0.62260000000000004</cx:pt>
          <cx:pt idx="126">0.62960000000000005</cx:pt>
          <cx:pt idx="127">0.61819999999999997</cx:pt>
          <cx:pt idx="128">0.625</cx:pt>
          <cx:pt idx="129">0.63160000000000005</cx:pt>
          <cx:pt idx="130">0.63790000000000002</cx:pt>
          <cx:pt idx="131">0.64410000000000001</cx:pt>
          <cx:pt idx="132">0.65000000000000002</cx:pt>
          <cx:pt idx="133">0.65569999999999995</cx:pt>
          <cx:pt idx="134">0.6613</cx:pt>
          <cx:pt idx="135">0.66669999999999996</cx:pt>
          <cx:pt idx="136">0.67190000000000005</cx:pt>
          <cx:pt idx="137">0.66149999999999998</cx:pt>
          <cx:pt idx="138">0.66669999999999996</cx:pt>
          <cx:pt idx="139">0.65669999999999995</cx:pt>
          <cx:pt idx="140">0.64710000000000001</cx:pt>
          <cx:pt idx="141">0.6522</cx:pt>
          <cx:pt idx="142">0.65710000000000002</cx:pt>
          <cx:pt idx="143">0.66200000000000003</cx:pt>
          <cx:pt idx="144">0.65280000000000005</cx:pt>
          <cx:pt idx="145">0.65749999999999997</cx:pt>
          <cx:pt idx="146">0.66220000000000001</cx:pt>
          <cx:pt idx="147">0.66669999999999996</cx:pt>
          <cx:pt idx="148">0.65790000000000004</cx:pt>
          <cx:pt idx="149">0.64939999999999998</cx:pt>
          <cx:pt idx="150">0.65380000000000005</cx:pt>
          <cx:pt idx="151">0.65820000000000001</cx:pt>
          <cx:pt idx="152">0.66249999999999998</cx:pt>
          <cx:pt idx="153">0.65429999999999999</cx:pt>
          <cx:pt idx="154">0.65849999999999997</cx:pt>
          <cx:pt idx="155">0.66269999999999996</cx:pt>
          <cx:pt idx="156">0.65480000000000005</cx:pt>
          <cx:pt idx="157">0.64710000000000001</cx:pt>
          <cx:pt idx="158">0.6512</cx:pt>
          <cx:pt idx="159">0.6552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0.91669999999999996</cx:pt>
          <cx:pt idx="172">0.92310000000000003</cx:pt>
          <cx:pt idx="173">0.92859999999999998</cx:pt>
          <cx:pt idx="174">0.93330000000000002</cx:pt>
          <cx:pt idx="175">0.875</cx:pt>
          <cx:pt idx="176">0.88239999999999996</cx:pt>
          <cx:pt idx="177">0.88890000000000002</cx:pt>
          <cx:pt idx="178">0.89470000000000005</cx:pt>
          <cx:pt idx="179">0.90000000000000002</cx:pt>
          <cx:pt idx="180">0.90480000000000005</cx:pt>
          <cx:pt idx="181">0.90910000000000002</cx:pt>
          <cx:pt idx="182">0.91300000000000003</cx:pt>
          <cx:pt idx="183">0.91669999999999996</cx:pt>
          <cx:pt idx="184">0.92000000000000004</cx:pt>
          <cx:pt idx="185">0.92310000000000003</cx:pt>
          <cx:pt idx="186">0.88890000000000002</cx:pt>
          <cx:pt idx="187">0.89290000000000003</cx:pt>
          <cx:pt idx="188">0.89659999999999995</cx:pt>
          <cx:pt idx="189">0.86670000000000003</cx:pt>
          <cx:pt idx="190">0.871</cx:pt>
          <cx:pt idx="191">0.84379999999999999</cx:pt>
          <cx:pt idx="192">0.84850000000000003</cx:pt>
          <cx:pt idx="193">0.85289999999999999</cx:pt>
          <cx:pt idx="194">0.85709999999999997</cx:pt>
          <cx:pt idx="195">0.86109999999999998</cx:pt>
          <cx:pt idx="196">0.8649</cx:pt>
          <cx:pt idx="197">0.84209999999999996</cx:pt>
          <cx:pt idx="198">0.84619999999999995</cx:pt>
          <cx:pt idx="199">0.84999999999999998</cx:pt>
          <cx:pt idx="200">0.82930000000000004</cx:pt>
          <cx:pt idx="201">0.8095</cx:pt>
          <cx:pt idx="202">0.81399999999999995</cx:pt>
          <cx:pt idx="203">0.81820000000000004</cx:pt>
          <cx:pt idx="204">0.82220000000000004</cx:pt>
          <cx:pt idx="205">0.82609999999999995</cx:pt>
          <cx:pt idx="206">0.8085</cx:pt>
          <cx:pt idx="207">0.8125</cx:pt>
          <cx:pt idx="208">0.81630000000000003</cx:pt>
          <cx:pt idx="209">0.81999999999999995</cx:pt>
          <cx:pt idx="210">0.82350000000000001</cx:pt>
          <cx:pt idx="211">0.82689999999999997</cx:pt>
          <cx:pt idx="212">0.83020000000000005</cx:pt>
          <cx:pt idx="213">0.81479999999999997</cx:pt>
          <cx:pt idx="214">0.81820000000000004</cx:pt>
          <cx:pt idx="215">0.82140000000000002</cx:pt>
          <cx:pt idx="216">0.80700000000000005</cx:pt>
          <cx:pt idx="217">0.81030000000000002</cx:pt>
          <cx:pt idx="218">0.81359999999999999</cx:pt>
          <cx:pt idx="219">0.81669999999999998</cx:pt>
          <cx:pt idx="220">0.81969999999999998</cx:pt>
          <cx:pt idx="221">0.8226</cx:pt>
          <cx:pt idx="222">0.82540000000000002</cx:pt>
          <cx:pt idx="223">0.82809999999999995</cx:pt>
          <cx:pt idx="224">0.81540000000000001</cx:pt>
          <cx:pt idx="225">0.81820000000000004</cx:pt>
          <cx:pt idx="226">0.82089999999999996</cx:pt>
          <cx:pt idx="227">0.82350000000000001</cx:pt>
          <cx:pt idx="228">0.81159999999999999</cx:pt>
          <cx:pt idx="229">0.81430000000000002</cx:pt>
          <cx:pt idx="230">0.81689999999999996</cx:pt>
          <cx:pt idx="231">0.81940000000000002</cx:pt>
          <cx:pt idx="232">0.82189999999999996</cx:pt>
          <cx:pt idx="233">0.82430000000000003</cx:pt>
          <cx:pt idx="234">0.81330000000000002</cx:pt>
          <cx:pt idx="235">-1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0.91669999999999996</cx:pt>
          <cx:pt idx="248">0.84619999999999995</cx:pt>
          <cx:pt idx="249">0.85709999999999997</cx:pt>
          <cx:pt idx="250">0.80000000000000004</cx:pt>
          <cx:pt idx="251">0.8125</cx:pt>
          <cx:pt idx="252">0.76470000000000005</cx:pt>
          <cx:pt idx="253">0.77780000000000005</cx:pt>
          <cx:pt idx="254">0.78949999999999998</cx:pt>
          <cx:pt idx="255">0.80000000000000004</cx:pt>
          <cx:pt idx="256">0.8095</cx:pt>
          <cx:pt idx="257">0.77270000000000005</cx:pt>
          <cx:pt idx="258">0.78259999999999996</cx:pt>
          <cx:pt idx="259">0.79169999999999996</cx:pt>
          <cx:pt idx="260">0.80000000000000004</cx:pt>
          <cx:pt idx="261">0.80769999999999997</cx:pt>
          <cx:pt idx="262">0.81479999999999997</cx:pt>
          <cx:pt idx="263">0.82140000000000002</cx:pt>
          <cx:pt idx="264">0.8276</cx:pt>
          <cx:pt idx="265">0.83330000000000004</cx:pt>
          <cx:pt idx="266">0.80649999999999999</cx:pt>
          <cx:pt idx="267">0.8125</cx:pt>
          <cx:pt idx="268">0.81820000000000004</cx:pt>
          <cx:pt idx="269">0.82350000000000001</cx:pt>
          <cx:pt idx="270">0.8286</cx:pt>
          <cx:pt idx="271">0.83330000000000004</cx:pt>
          <cx:pt idx="272">0.81079999999999997</cx:pt>
          <cx:pt idx="273">0.78949999999999998</cx:pt>
          <cx:pt idx="274">0.79490000000000005</cx:pt>
          <cx:pt idx="275">0.80000000000000004</cx:pt>
          <cx:pt idx="276">0.80489999999999995</cx:pt>
          <cx:pt idx="277">0.8095</cx:pt>
          <cx:pt idx="278">0.81399999999999995</cx:pt>
          <cx:pt idx="279">0.81820000000000004</cx:pt>
          <cx:pt idx="280">0.82220000000000004</cx:pt>
          <cx:pt idx="281">0.82609999999999995</cx:pt>
          <cx:pt idx="282">0.82979999999999998</cx:pt>
          <cx:pt idx="283">0.83330000000000004</cx:pt>
          <cx:pt idx="284">0.8367</cx:pt>
          <cx:pt idx="285">0.83999999999999997</cx:pt>
          <cx:pt idx="286">0.84309999999999996</cx:pt>
          <cx:pt idx="287">0.84619999999999995</cx:pt>
          <cx:pt idx="288">0.84909999999999997</cx:pt>
          <cx:pt idx="289">0.85189999999999999</cx:pt>
          <cx:pt idx="290">0.85450000000000004</cx:pt>
          <cx:pt idx="291">0.85709999999999997</cx:pt>
          <cx:pt idx="292">0.85960000000000003</cx:pt>
          <cx:pt idx="293">0.8448</cx:pt>
          <cx:pt idx="294">0.84750000000000003</cx:pt>
          <cx:pt idx="295">0.84999999999999998</cx:pt>
          <cx:pt idx="296">0.85250000000000004</cx:pt>
          <cx:pt idx="297">0.8548</cx:pt>
          <cx:pt idx="298">0.85709999999999997</cx:pt>
          <cx:pt idx="299">0.85940000000000005</cx:pt>
          <cx:pt idx="300">0.86150000000000004</cx:pt>
          <cx:pt idx="301">0.86360000000000003</cx:pt>
          <cx:pt idx="302">0.86570000000000003</cx:pt>
          <cx:pt idx="303">0.86760000000000004</cx:pt>
          <cx:pt idx="304">0.86960000000000004</cx:pt>
          <cx:pt idx="305">0.87139999999999995</cx:pt>
          <cx:pt idx="306">0.87319999999999998</cx:pt>
          <cx:pt idx="307">0.86109999999999998</cx:pt>
          <cx:pt idx="308">0.86299999999999999</cx:pt>
          <cx:pt idx="309">0.8649</cx:pt>
          <cx:pt idx="310">0.86670000000000003</cx:pt>
          <cx:pt idx="311">0.86839999999999995</cx:pt>
          <cx:pt idx="312">0.87009999999999998</cx:pt>
          <cx:pt idx="313">0.87180000000000002</cx:pt>
          <cx:pt idx="314">0.86080000000000001</cx:pt>
          <cx:pt idx="315">0.86250000000000004</cx:pt>
          <cx:pt idx="316">0.86419999999999997</cx:pt>
          <cx:pt idx="317">0.8659</cx:pt>
          <cx:pt idx="318">0.85540000000000005</cx:pt>
          <cx:pt idx="319">0.85709999999999997</cx:pt>
          <cx:pt idx="320">0.85880000000000001</cx:pt>
          <cx:pt idx="321">0.8488</cx:pt>
          <cx:pt idx="322">0.85060000000000002</cx:pt>
          <cx:pt idx="323">0.84089999999999998</cx:pt>
          <cx:pt idx="324">0.8427</cx:pt>
          <cx:pt idx="325">0.84440000000000004</cx:pt>
          <cx:pt idx="326">0.84619999999999995</cx:pt>
          <cx:pt idx="327">0.83699999999999997</cx:pt>
          <cx:pt idx="328">0.8387</cx:pt>
          <cx:pt idx="329">0.84040000000000004</cx:pt>
          <cx:pt idx="330">0.84209999999999996</cx:pt>
          <cx:pt idx="331">0.84379999999999999</cx:pt>
          <cx:pt idx="332">0.84540000000000004</cx:pt>
          <cx:pt idx="333">0.84689999999999999</cx:pt>
          <cx:pt idx="334">0.83840000000000003</cx:pt>
          <cx:pt idx="335">0.83999999999999997</cx:pt>
          <cx:pt idx="336">0.84160000000000001</cx:pt>
          <cx:pt idx="337">0.83330000000000004</cx:pt>
          <cx:pt idx="338">0.83499999999999996</cx:pt>
          <cx:pt idx="339">0.83650000000000002</cx:pt>
          <cx:pt idx="340">0.8286</cx:pt>
          <cx:pt idx="341">0.82079999999999997</cx:pt>
          <cx:pt idx="342">0.82240000000000002</cx:pt>
          <cx:pt idx="343">0.82410000000000005</cx:pt>
          <cx:pt idx="344">0.8165</cx:pt>
          <cx:pt idx="345">0.81820000000000004</cx:pt>
          <cx:pt idx="346">0.81979999999999997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0.94440000000000002</cx:pt>
          <cx:pt idx="365">0.94740000000000002</cx:pt>
          <cx:pt idx="366">0.90000000000000002</cx:pt>
          <cx:pt idx="367">0.90480000000000005</cx:pt>
          <cx:pt idx="368">0.90910000000000002</cx:pt>
          <cx:pt idx="369">0.91300000000000003</cx:pt>
          <cx:pt idx="370">0.875</cx:pt>
          <cx:pt idx="371">0.83999999999999997</cx:pt>
          <cx:pt idx="372">0.84619999999999995</cx:pt>
          <cx:pt idx="373">0.85189999999999999</cx:pt>
          <cx:pt idx="374">0.85709999999999997</cx:pt>
          <cx:pt idx="375">0.86209999999999998</cx:pt>
          <cx:pt idx="376">0.83330000000000004</cx:pt>
          <cx:pt idx="377">0.8387</cx:pt>
          <cx:pt idx="378">0.84379999999999999</cx:pt>
          <cx:pt idx="379">0.81820000000000004</cx:pt>
          <cx:pt idx="380">0.82350000000000001</cx:pt>
          <cx:pt idx="381">0.8286</cx:pt>
          <cx:pt idx="382">0.83330000000000004</cx:pt>
          <cx:pt idx="383">0.83779999999999999</cx:pt>
          <cx:pt idx="384">0.84209999999999996</cx:pt>
          <cx:pt idx="385">0.84619999999999995</cx:pt>
          <cx:pt idx="386">0.84999999999999998</cx:pt>
          <cx:pt idx="387">0.85370000000000001</cx:pt>
          <cx:pt idx="388">0.85709999999999997</cx:pt>
          <cx:pt idx="389">0.86050000000000004</cx:pt>
          <cx:pt idx="390">0.84089999999999998</cx:pt>
          <cx:pt idx="391">0.84440000000000004</cx:pt>
          <cx:pt idx="392">0.8478</cx:pt>
          <cx:pt idx="393">0.85109999999999997</cx:pt>
          <cx:pt idx="394">0.85419999999999996</cx:pt>
          <cx:pt idx="395">0.85709999999999997</cx:pt>
          <cx:pt idx="396">0.85999999999999999</cx:pt>
          <cx:pt idx="397">0.84309999999999996</cx:pt>
          <cx:pt idx="398">0.84619999999999995</cx:pt>
          <cx:pt idx="399">0.84909999999999997</cx:pt>
          <cx:pt idx="400">0.85189999999999999</cx:pt>
          <cx:pt idx="401">0.85450000000000004</cx:pt>
          <cx:pt idx="402">0.85709999999999997</cx:pt>
          <cx:pt idx="403">-1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0.9375</cx:pt>
          <cx:pt idx="420">0.94120000000000004</cx:pt>
          <cx:pt idx="421">0.88890000000000002</cx:pt>
          <cx:pt idx="422">0.84209999999999996</cx:pt>
          <cx:pt idx="423">0.84999999999999998</cx:pt>
          <cx:pt idx="424">0.85709999999999997</cx:pt>
          <cx:pt idx="425">0.86360000000000003</cx:pt>
          <cx:pt idx="426">0.82609999999999995</cx:pt>
          <cx:pt idx="427">0.83330000000000004</cx:pt>
          <cx:pt idx="428">0.83999999999999997</cx:pt>
          <cx:pt idx="429">0.84619999999999995</cx:pt>
          <cx:pt idx="430">0.85189999999999999</cx:pt>
          <cx:pt idx="431">0.82140000000000002</cx:pt>
          <cx:pt idx="432">0.8276</cx:pt>
          <cx:pt idx="433">0.83330000000000004</cx:pt>
          <cx:pt idx="434">0.8387</cx:pt>
          <cx:pt idx="435">0.8125</cx:pt>
          <cx:pt idx="436">0.81820000000000004</cx:pt>
          <cx:pt idx="437">0.82350000000000001</cx:pt>
          <cx:pt idx="438">0.8286</cx:pt>
          <cx:pt idx="439">0.83330000000000004</cx:pt>
          <cx:pt idx="440">0.83779999999999999</cx:pt>
          <cx:pt idx="441">0.84209999999999996</cx:pt>
          <cx:pt idx="442">0.84619999999999995</cx:pt>
          <cx:pt idx="443">0.84999999999999998</cx:pt>
          <cx:pt idx="444">0.85370000000000001</cx:pt>
          <cx:pt idx="445">0.85709999999999997</cx:pt>
          <cx:pt idx="446">0.86050000000000004</cx:pt>
          <cx:pt idx="447">0.86360000000000003</cx:pt>
          <cx:pt idx="448">0.86670000000000003</cx:pt>
          <cx:pt idx="449">0.86960000000000004</cx:pt>
          <cx:pt idx="450">0.87229999999999996</cx:pt>
          <cx:pt idx="451">0.875</cx:pt>
          <cx:pt idx="452">0.87760000000000005</cx:pt>
          <cx:pt idx="453">0.88</cx:pt>
          <cx:pt idx="454">0.88239999999999996</cx:pt>
          <cx:pt idx="455">0.88460000000000005</cx:pt>
          <cx:pt idx="456">0.88680000000000003</cx:pt>
          <cx:pt idx="457">0.88890000000000002</cx:pt>
          <cx:pt idx="458">0.87270000000000003</cx:pt>
          <cx:pt idx="459">0.875</cx:pt>
          <cx:pt idx="460">0.87719999999999998</cx:pt>
          <cx:pt idx="461">0.87929999999999997</cx:pt>
          <cx:pt idx="462">0.86439999999999995</cx:pt>
          <cx:pt idx="463">0.86670000000000003</cx:pt>
          <cx:pt idx="464">0.86890000000000001</cx:pt>
          <cx:pt idx="465">0.871</cx:pt>
          <cx:pt idx="466">0.873</cx:pt>
          <cx:pt idx="467">0.875</cx:pt>
          <cx:pt idx="468">0.87690000000000001</cx:pt>
          <cx:pt idx="469">-1</cx:pt>
          <cx:pt idx="470">1</cx:pt>
          <cx:pt idx="471">1</cx:pt>
          <cx:pt idx="472">1</cx:pt>
          <cx:pt idx="473">1</cx:pt>
          <cx:pt idx="474">1</cx:pt>
          <cx:pt idx="475">1</cx:pt>
          <cx:pt idx="476">1</cx:pt>
          <cx:pt idx="477">1</cx:pt>
          <cx:pt idx="478">1</cx:pt>
          <cx:pt idx="479">1</cx:pt>
          <cx:pt idx="480">1</cx:pt>
          <cx:pt idx="481">1</cx:pt>
          <cx:pt idx="482">1</cx:pt>
          <cx:pt idx="483">1</cx:pt>
          <cx:pt idx="484">1</cx:pt>
          <cx:pt idx="485">1</cx:pt>
          <cx:pt idx="486">1</cx:pt>
          <cx:pt idx="487">1</cx:pt>
          <cx:pt idx="488">1</cx:pt>
          <cx:pt idx="489">1</cx:pt>
          <cx:pt idx="490">1</cx:pt>
          <cx:pt idx="491">1</cx:pt>
          <cx:pt idx="492">0.95650000000000002</cx:pt>
          <cx:pt idx="493">0.95830000000000004</cx:pt>
          <cx:pt idx="494">0.92000000000000004</cx:pt>
          <cx:pt idx="495">0.92310000000000003</cx:pt>
          <cx:pt idx="496">0.88890000000000002</cx:pt>
          <cx:pt idx="497">0.89290000000000003</cx:pt>
          <cx:pt idx="498">0.86209999999999998</cx:pt>
          <cx:pt idx="499">0.86670000000000003</cx:pt>
          <cx:pt idx="500">0.871</cx:pt>
          <cx:pt idx="501">0.875</cx:pt>
          <cx:pt idx="502">0.87880000000000003</cx:pt>
          <cx:pt idx="503">0.88239999999999996</cx:pt>
          <cx:pt idx="504">0.88570000000000004</cx:pt>
          <cx:pt idx="505">0.88890000000000002</cx:pt>
          <cx:pt idx="506">0.8649</cx:pt>
          <cx:pt idx="507">0.86839999999999995</cx:pt>
          <cx:pt idx="508">0.87180000000000002</cx:pt>
          <cx:pt idx="509">0.875</cx:pt>
          <cx:pt idx="510">0.878</cx:pt>
          <cx:pt idx="511">0.88100000000000001</cx:pt>
          <cx:pt idx="512">0.88370000000000004</cx:pt>
          <cx:pt idx="513">0.88639999999999997</cx:pt>
          <cx:pt idx="514">0.88890000000000002</cx:pt>
          <cx:pt idx="515">0.89129999999999998</cx:pt>
          <cx:pt idx="516">0.89359999999999995</cx:pt>
          <cx:pt idx="517">0.875</cx:pt>
          <cx:pt idx="518">0.87760000000000005</cx:pt>
          <cx:pt idx="519">0.88</cx:pt>
          <cx:pt idx="520">0.88239999999999996</cx:pt>
          <cx:pt idx="521">0.88460000000000005</cx:pt>
          <cx:pt idx="522">0.88680000000000003</cx:pt>
          <cx:pt idx="523">0.88890000000000002</cx:pt>
          <cx:pt idx="524">0.89090000000000003</cx:pt>
          <cx:pt idx="525">0.89290000000000003</cx:pt>
          <cx:pt idx="526">0.89470000000000005</cx:pt>
          <cx:pt idx="527">0.89659999999999995</cx:pt>
          <cx:pt idx="528">0.89829999999999999</cx:pt>
          <cx:pt idx="529">0.90000000000000002</cx:pt>
          <cx:pt idx="530">0.90159999999999996</cx:pt>
          <cx:pt idx="531">0.9032</cx:pt>
          <cx:pt idx="532">0.90480000000000005</cx:pt>
          <cx:pt idx="533">0.90620000000000001</cx:pt>
          <cx:pt idx="534">0.89229999999999998</cx:pt>
          <cx:pt idx="535">0.89390000000000003</cx:pt>
          <cx:pt idx="536">0.88060000000000005</cx:pt>
          <cx:pt idx="537">0.88239999999999996</cx:pt>
          <cx:pt idx="538">0.86960000000000004</cx:pt>
          <cx:pt idx="539">0.85709999999999997</cx:pt>
          <cx:pt idx="540">0.84509999999999996</cx:pt>
          <cx:pt idx="541">0.84719999999999995</cx:pt>
          <cx:pt idx="542">0.84930000000000005</cx:pt>
          <cx:pt idx="543">0.85140000000000005</cx:pt>
          <cx:pt idx="544">0.85329999999999995</cx:pt>
          <cx:pt idx="545">0.84209999999999996</cx:pt>
          <cx:pt idx="546">0.83120000000000005</cx:pt>
          <cx:pt idx="547">0.83330000000000004</cx:pt>
          <cx:pt idx="548">0.83540000000000003</cx:pt>
          <cx:pt idx="549">0.83750000000000002</cx:pt>
          <cx:pt idx="550">0.83950000000000002</cx:pt>
          <cx:pt idx="551">-1</cx:pt>
          <cx:pt idx="552">1</cx:pt>
          <cx:pt idx="553">1</cx:pt>
          <cx:pt idx="554">0.66669999999999996</cx:pt>
          <cx:pt idx="555">0.5</cx:pt>
          <cx:pt idx="556">0.59999999999999998</cx:pt>
          <cx:pt idx="557">0.66669999999999996</cx:pt>
          <cx:pt idx="558">0.71430000000000005</cx:pt>
          <cx:pt idx="559">0.75</cx:pt>
          <cx:pt idx="560">0.66669999999999996</cx:pt>
          <cx:pt idx="561">0.69999999999999996</cx:pt>
          <cx:pt idx="562">0.72729999999999995</cx:pt>
          <cx:pt idx="563">0.75</cx:pt>
          <cx:pt idx="564">0.76919999999999999</cx:pt>
          <cx:pt idx="565">0.78569999999999995</cx:pt>
          <cx:pt idx="566">0.80000000000000004</cx:pt>
          <cx:pt idx="567">0.8125</cx:pt>
          <cx:pt idx="568">0.82350000000000001</cx:pt>
          <cx:pt idx="569">0.83330000000000004</cx:pt>
          <cx:pt idx="570">0.78949999999999998</cx:pt>
          <cx:pt idx="571">0.80000000000000004</cx:pt>
          <cx:pt idx="572">0.8095</cx:pt>
          <cx:pt idx="573">0.81820000000000004</cx:pt>
          <cx:pt idx="574">0.82609999999999995</cx:pt>
          <cx:pt idx="575">0.83330000000000004</cx:pt>
          <cx:pt idx="576">0.80000000000000004</cx:pt>
          <cx:pt idx="577">0.80769999999999997</cx:pt>
          <cx:pt idx="578">0.81479999999999997</cx:pt>
          <cx:pt idx="579">0.82140000000000002</cx:pt>
          <cx:pt idx="580">0.8276</cx:pt>
          <cx:pt idx="581">0.83330000000000004</cx:pt>
          <cx:pt idx="582">0.8387</cx:pt>
          <cx:pt idx="583">0.84379999999999999</cx:pt>
          <cx:pt idx="584">0.84850000000000003</cx:pt>
          <cx:pt idx="585">0.85289999999999999</cx:pt>
          <cx:pt idx="586">0.85709999999999997</cx:pt>
          <cx:pt idx="587">0.83330000000000004</cx:pt>
          <cx:pt idx="588">0.83779999999999999</cx:pt>
          <cx:pt idx="589">0.84209999999999996</cx:pt>
          <cx:pt idx="590">0.84619999999999995</cx:pt>
          <cx:pt idx="591">0.84999999999999998</cx:pt>
          <cx:pt idx="592">0.85370000000000001</cx:pt>
          <cx:pt idx="593">0.85709999999999997</cx:pt>
          <cx:pt idx="594">0.86050000000000004</cx:pt>
          <cx:pt idx="595">0.84089999999999998</cx:pt>
          <cx:pt idx="596">0.82220000000000004</cx:pt>
          <cx:pt idx="597">0.82609999999999995</cx:pt>
          <cx:pt idx="598">0.82979999999999998</cx:pt>
          <cx:pt idx="599">0.83330000000000004</cx:pt>
          <cx:pt idx="600">0.81630000000000003</cx:pt>
          <cx:pt idx="601">0.80000000000000004</cx:pt>
          <cx:pt idx="602">0.80389999999999995</cx:pt>
          <cx:pt idx="603">0.80769999999999997</cx:pt>
          <cx:pt idx="604">1</cx:pt>
          <cx:pt idx="605">1</cx:pt>
          <cx:pt idx="606">1</cx:pt>
          <cx:pt idx="607">1</cx:pt>
          <cx:pt idx="608">1</cx:pt>
          <cx:pt idx="609">1</cx:pt>
          <cx:pt idx="610">1</cx:pt>
          <cx:pt idx="611">1</cx:pt>
          <cx:pt idx="612">1</cx:pt>
          <cx:pt idx="613">1</cx:pt>
          <cx:pt idx="614">1</cx:pt>
          <cx:pt idx="615">1</cx:pt>
          <cx:pt idx="616">1</cx:pt>
          <cx:pt idx="617">1</cx:pt>
          <cx:pt idx="618">0.93330000000000002</cx:pt>
          <cx:pt idx="619">0.9375</cx:pt>
          <cx:pt idx="620">0.94120000000000004</cx:pt>
          <cx:pt idx="621">0.94440000000000002</cx:pt>
          <cx:pt idx="622">0.94740000000000002</cx:pt>
          <cx:pt idx="623">0.90000000000000002</cx:pt>
          <cx:pt idx="624">0.90480000000000005</cx:pt>
          <cx:pt idx="625">0.90910000000000002</cx:pt>
          <cx:pt idx="626">0.91300000000000003</cx:pt>
          <cx:pt idx="627">0.91669999999999996</cx:pt>
          <cx:pt idx="628">0.92000000000000004</cx:pt>
          <cx:pt idx="629">0.92310000000000003</cx:pt>
          <cx:pt idx="630">0.92589999999999995</cx:pt>
          <cx:pt idx="631">0.92859999999999998</cx:pt>
          <cx:pt idx="632">0.93100000000000005</cx:pt>
          <cx:pt idx="633">0.90000000000000002</cx:pt>
          <cx:pt idx="634">0.9032</cx:pt>
          <cx:pt idx="635">0.90620000000000001</cx:pt>
          <cx:pt idx="636">0.90910000000000002</cx:pt>
          <cx:pt idx="637">0.91180000000000005</cx:pt>
          <cx:pt idx="638">0.9143</cx:pt>
          <cx:pt idx="639">0.91669999999999996</cx:pt>
          <cx:pt idx="640">0.91890000000000005</cx:pt>
          <cx:pt idx="641">0.92110000000000003</cx:pt>
          <cx:pt idx="642">0.89739999999999998</cx:pt>
          <cx:pt idx="643">0.90000000000000002</cx:pt>
          <cx:pt idx="644">0.90239999999999998</cx:pt>
          <cx:pt idx="645">0.90480000000000005</cx:pt>
          <cx:pt idx="646">0.90700000000000003</cx:pt>
          <cx:pt idx="647">0.90910000000000002</cx:pt>
          <cx:pt idx="648">0.91110000000000002</cx:pt>
          <cx:pt idx="649">0.91300000000000003</cx:pt>
          <cx:pt idx="650">0.91490000000000005</cx:pt>
          <cx:pt idx="651">0.89580000000000004</cx:pt>
          <cx:pt idx="652">0.89800000000000002</cx:pt>
          <cx:pt idx="653">0.90000000000000002</cx:pt>
          <cx:pt idx="654">0.90200000000000002</cx:pt>
          <cx:pt idx="655">0.90380000000000005</cx:pt>
          <cx:pt idx="656">0.90569999999999995</cx:pt>
          <cx:pt idx="657">0.90739999999999998</cx:pt>
          <cx:pt idx="658">0.90910000000000002</cx:pt>
          <cx:pt idx="659">0.89290000000000003</cx:pt>
          <cx:pt idx="660">0.89470000000000005</cx:pt>
          <cx:pt idx="661">0.87929999999999997</cx:pt>
          <cx:pt idx="662">0.88139999999999996</cx:pt>
          <cx:pt idx="663">0.88329999999999997</cx:pt>
          <cx:pt idx="664">0.86890000000000001</cx:pt>
          <cx:pt idx="665">0.871</cx:pt>
          <cx:pt idx="666">0.85709999999999997</cx:pt>
          <cx:pt idx="667">0.85940000000000005</cx:pt>
          <cx:pt idx="668">0.84619999999999995</cx:pt>
          <cx:pt idx="669">0.84850000000000003</cx:pt>
          <cx:pt idx="670">0.83579999999999999</cx:pt>
          <cx:pt idx="671">0.82350000000000001</cx:pt>
          <cx:pt idx="672">0.82609999999999995</cx:pt>
          <cx:pt idx="673">0.8286</cx:pt>
          <cx:pt idx="674">0.83099999999999996</cx:pt>
          <cx:pt idx="675">0.83330000000000004</cx:pt>
          <cx:pt idx="676">0.82189999999999996</cx:pt>
          <cx:pt idx="677">0.82430000000000003</cx:pt>
          <cx:pt idx="678">0.82669999999999999</cx:pt>
          <cx:pt idx="679">0.82889999999999997</cx:pt>
          <cx:pt idx="680">0.81820000000000004</cx:pt>
          <cx:pt idx="681">0.82050000000000001</cx:pt>
          <cx:pt idx="682">0.82279999999999998</cx:pt>
          <cx:pt idx="683">0.82499999999999996</cx:pt>
          <cx:pt idx="684">0.82720000000000005</cx:pt>
          <cx:pt idx="685">0.81710000000000005</cx:pt>
          <cx:pt idx="686">0.81930000000000003</cx:pt>
          <cx:pt idx="687">0.82140000000000002</cx:pt>
          <cx:pt idx="688">0.82350000000000001</cx:pt>
          <cx:pt idx="689">0.8256</cx:pt>
          <cx:pt idx="690">0.8276</cx:pt>
          <cx:pt idx="691">0.82950000000000002</cx:pt>
          <cx:pt idx="692">0.83150000000000002</cx:pt>
          <cx:pt idx="693">0.83330000000000004</cx:pt>
          <cx:pt idx="694">0.82420000000000004</cx:pt>
          <cx:pt idx="695">0.82609999999999995</cx:pt>
          <cx:pt idx="696">0.82799999999999996</cx:pt>
          <cx:pt idx="697">0.81910000000000005</cx:pt>
          <cx:pt idx="698">0.82110000000000005</cx:pt>
          <cx:pt idx="699">0.8125</cx:pt>
          <cx:pt idx="700">0.80410000000000004</cx:pt>
          <cx:pt idx="701">0.80610000000000004</cx:pt>
          <cx:pt idx="702">0.79800000000000004</cx:pt>
          <cx:pt idx="703">0.80000000000000004</cx:pt>
          <cx:pt idx="704">0.80200000000000005</cx:pt>
          <cx:pt idx="705">0.80389999999999995</cx:pt>
          <cx:pt idx="706">0.80579999999999996</cx:pt>
          <cx:pt idx="707">0.80769999999999997</cx:pt>
          <cx:pt idx="708">0.80000000000000004</cx:pt>
          <cx:pt idx="709">0.80189999999999995</cx:pt>
          <cx:pt idx="710">0.80369999999999997</cx:pt>
          <cx:pt idx="711">0.80559999999999998</cx:pt>
          <cx:pt idx="712">0.80730000000000002</cx:pt>
          <cx:pt idx="713">0.80910000000000004</cx:pt>
          <cx:pt idx="714">0.81079999999999997</cx:pt>
          <cx:pt idx="715">0.8125</cx:pt>
          <cx:pt idx="716">0.81420000000000003</cx:pt>
          <cx:pt idx="717">0.81579999999999997</cx:pt>
          <cx:pt idx="718">0.80869999999999997</cx:pt>
          <cx:pt idx="719">0.81030000000000002</cx:pt>
          <cx:pt idx="720">0.81200000000000006</cx:pt>
          <cx:pt idx="721">0.80510000000000004</cx:pt>
          <cx:pt idx="722">0.80669999999999997</cx:pt>
          <cx:pt idx="723">0.80830000000000002</cx:pt>
          <cx:pt idx="724">0.80989999999999995</cx:pt>
          <cx:pt idx="725">0.8115</cx:pt>
          <cx:pt idx="726">0.81299999999999994</cx:pt>
          <cx:pt idx="727">0.8145</cx:pt>
          <cx:pt idx="728">0.81599999999999995</cx:pt>
          <cx:pt idx="729">0.8095</cx:pt>
          <cx:pt idx="730">0.81100000000000005</cx:pt>
          <cx:pt idx="731">0.8125</cx:pt>
          <cx:pt idx="732">0.81399999999999995</cx:pt>
          <cx:pt idx="733">0.81540000000000001</cx:pt>
          <cx:pt idx="734">0.81679999999999997</cx:pt>
          <cx:pt idx="735">0.81820000000000004</cx:pt>
          <cx:pt idx="736">0.81200000000000006</cx:pt>
          <cx:pt idx="737">0.81340000000000001</cx:pt>
          <cx:pt idx="738">0.80740000000000001</cx:pt>
          <cx:pt idx="739">0.80879999999999996</cx:pt>
          <cx:pt idx="740">0.81020000000000003</cx:pt>
          <cx:pt idx="741">-1</cx:pt>
          <cx:pt idx="742">1</cx:pt>
          <cx:pt idx="743">1</cx:pt>
          <cx:pt idx="744">0.66669999999999996</cx:pt>
          <cx:pt idx="745">0.75</cx:pt>
          <cx:pt idx="746">0.59999999999999998</cx:pt>
          <cx:pt idx="747">0.5</cx:pt>
          <cx:pt idx="748">0.57140000000000002</cx:pt>
          <cx:pt idx="749">0.5</cx:pt>
          <cx:pt idx="750">0.55559999999999998</cx:pt>
          <cx:pt idx="751">0.59999999999999998</cx:pt>
          <cx:pt idx="752">0.63639999999999997</cx:pt>
          <cx:pt idx="753">0.58330000000000004</cx:pt>
          <cx:pt idx="754">0.61539999999999995</cx:pt>
          <cx:pt idx="755">0.64290000000000003</cx:pt>
          <cx:pt idx="756">0.66669999999999996</cx:pt>
          <cx:pt idx="757">0.6875</cx:pt>
          <cx:pt idx="758">0.70589999999999997</cx:pt>
          <cx:pt idx="759">0.72219999999999995</cx:pt>
          <cx:pt idx="760">0.73680000000000001</cx:pt>
          <cx:pt idx="761">0.75</cx:pt>
          <cx:pt idx="762">0.76190000000000002</cx:pt>
          <cx:pt idx="763">0.72729999999999995</cx:pt>
          <cx:pt idx="764">0.69569999999999999</cx:pt>
          <cx:pt idx="765">0.70830000000000004</cx:pt>
          <cx:pt idx="766">0.71999999999999997</cx:pt>
          <cx:pt idx="767">0.73080000000000001</cx:pt>
          <cx:pt idx="768">0.74070000000000003</cx:pt>
          <cx:pt idx="769">0.75</cx:pt>
          <cx:pt idx="770">0.72409999999999997</cx:pt>
          <cx:pt idx="771">0.73329999999999995</cx:pt>
          <cx:pt idx="772">0.7419</cx:pt>
          <cx:pt idx="773">0.75</cx:pt>
          <cx:pt idx="774">0.75760000000000005</cx:pt>
          <cx:pt idx="775">0.73529999999999995</cx:pt>
          <cx:pt idx="776">0.7429</cx:pt>
          <cx:pt idx="777">0.75</cx:pt>
          <cx:pt idx="778">0.72970000000000002</cx:pt>
          <cx:pt idx="779">0.73680000000000001</cx:pt>
          <cx:pt idx="780">0.74360000000000004</cx:pt>
          <cx:pt idx="781">0.75</cx:pt>
          <cx:pt idx="782">0.75609999999999999</cx:pt>
          <cx:pt idx="783">0.76190000000000002</cx:pt>
          <cx:pt idx="784">0.76739999999999997</cx:pt>
          <cx:pt idx="785">0.77270000000000005</cx:pt>
          <cx:pt idx="786">0.77780000000000005</cx:pt>
          <cx:pt idx="787">0.76090000000000002</cx:pt>
          <cx:pt idx="788">0.76600000000000001</cx:pt>
          <cx:pt idx="789">0.77080000000000004</cx:pt>
          <cx:pt idx="790">0.77549999999999997</cx:pt>
          <cx:pt idx="791">0.76000000000000001</cx:pt>
          <cx:pt idx="792">0.76470000000000005</cx:pt>
          <cx:pt idx="793">0.75</cx:pt>
          <cx:pt idx="794">0.75470000000000004</cx:pt>
          <cx:pt idx="795">0.75929999999999997</cx:pt>
          <cx:pt idx="796">0.76359999999999995</cx:pt>
          <cx:pt idx="797">0.76790000000000003</cx:pt>
          <cx:pt idx="798">0.77190000000000003</cx:pt>
          <cx:pt idx="799">0.75860000000000005</cx:pt>
          <cx:pt idx="800">0.76270000000000004</cx:pt>
          <cx:pt idx="801">0.76670000000000005</cx:pt>
          <cx:pt idx="802">0.77049999999999996</cx:pt>
          <cx:pt idx="803">0.7742</cx:pt>
          <cx:pt idx="804">0.77780000000000005</cx:pt>
          <cx:pt idx="805">0.78120000000000001</cx:pt>
          <cx:pt idx="806">0.78459999999999996</cx:pt>
          <cx:pt idx="807">0.78790000000000004</cx:pt>
          <cx:pt idx="808">0.79100000000000004</cx:pt>
          <cx:pt idx="809">0.79410000000000003</cx:pt>
          <cx:pt idx="810">0.79710000000000003</cx:pt>
          <cx:pt idx="811">0.80000000000000004</cx:pt>
          <cx:pt idx="812">0.78869999999999996</cx:pt>
          <cx:pt idx="813">0.79169999999999996</cx:pt>
          <cx:pt idx="814">0.79449999999999998</cx:pt>
          <cx:pt idx="815">0.79730000000000001</cx:pt>
          <cx:pt idx="816">1</cx:pt>
          <cx:pt idx="817">1</cx:pt>
          <cx:pt idx="818">1</cx:pt>
          <cx:pt idx="819">1</cx:pt>
          <cx:pt idx="820">1</cx:pt>
          <cx:pt idx="821">1</cx:pt>
          <cx:pt idx="822">1</cx:pt>
          <cx:pt idx="823">0.875</cx:pt>
          <cx:pt idx="824">0.88890000000000002</cx:pt>
          <cx:pt idx="825">0.90000000000000002</cx:pt>
          <cx:pt idx="826">0.90910000000000002</cx:pt>
          <cx:pt idx="827">0.91669999999999996</cx:pt>
          <cx:pt idx="828">0.84619999999999995</cx:pt>
          <cx:pt idx="829">0.85709999999999997</cx:pt>
          <cx:pt idx="830">0.80000000000000004</cx:pt>
          <cx:pt idx="831">0.8125</cx:pt>
          <cx:pt idx="832">0.76470000000000005</cx:pt>
          <cx:pt idx="833">0.72219999999999995</cx:pt>
          <cx:pt idx="834">0.73680000000000001</cx:pt>
          <cx:pt idx="835">0.75</cx:pt>
          <cx:pt idx="836">0.76190000000000002</cx:pt>
          <cx:pt idx="837">0.77270000000000005</cx:pt>
          <cx:pt idx="838">0.78259999999999996</cx:pt>
          <cx:pt idx="839">0.75</cx:pt>
          <cx:pt idx="840">0.71999999999999997</cx:pt>
          <cx:pt idx="841">0.73080000000000001</cx:pt>
          <cx:pt idx="842">0.74070000000000003</cx:pt>
          <cx:pt idx="843">0.71430000000000005</cx:pt>
          <cx:pt idx="844">0.72409999999999997</cx:pt>
          <cx:pt idx="845">0.73329999999999995</cx:pt>
          <cx:pt idx="846">0.7097</cx:pt>
          <cx:pt idx="847">0.71879999999999999</cx:pt>
          <cx:pt idx="848">0.72729999999999995</cx:pt>
          <cx:pt idx="849">0.70589999999999997</cx:pt>
          <cx:pt idx="850">0.71430000000000005</cx:pt>
          <cx:pt idx="851">0.72219999999999995</cx:pt>
          <cx:pt idx="852">0.70269999999999999</cx:pt>
          <cx:pt idx="853">0.71050000000000002</cx:pt>
          <cx:pt idx="854">0.71789999999999998</cx:pt>
          <cx:pt idx="855">0.72499999999999998</cx:pt>
          <cx:pt idx="856">0.70730000000000004</cx:pt>
          <cx:pt idx="857">0.6905</cx:pt>
          <cx:pt idx="858">0.69769999999999999</cx:pt>
          <cx:pt idx="859">0.68179999999999996</cx:pt>
          <cx:pt idx="860">0.68889999999999996</cx:pt>
          <cx:pt idx="861">0.69569999999999999</cx:pt>
          <cx:pt idx="862">0.70209999999999995</cx:pt>
          <cx:pt idx="863">0.6875</cx:pt>
          <cx:pt idx="864">0.69389999999999996</cx:pt>
          <cx:pt idx="865">0.69999999999999996</cx:pt>
          <cx:pt idx="866">0.68630000000000002</cx:pt>
          <cx:pt idx="867">0.69230000000000003</cx:pt>
          <cx:pt idx="868">0.67920000000000003</cx:pt>
          <cx:pt idx="869">0.68520000000000003</cx:pt>
          <cx:pt idx="870">0.69089999999999996</cx:pt>
          <cx:pt idx="871">0.69640000000000002</cx:pt>
          <cx:pt idx="872">0.70179999999999998</cx:pt>
          <cx:pt idx="873">0.70689999999999997</cx:pt>
          <cx:pt idx="874">0.71189999999999998</cx:pt>
          <cx:pt idx="875">0.69999999999999996</cx:pt>
          <cx:pt idx="876">0.70489999999999997</cx:pt>
          <cx:pt idx="877">0.69350000000000001</cx:pt>
          <cx:pt idx="878">0.69840000000000002</cx:pt>
          <cx:pt idx="879">0.70309999999999995</cx:pt>
          <cx:pt idx="880">0.7077</cx:pt>
          <cx:pt idx="881">0.71209999999999996</cx:pt>
          <cx:pt idx="882">0.71640000000000004</cx:pt>
          <cx:pt idx="883">0.72060000000000002</cx:pt>
          <cx:pt idx="884">0.72460000000000002</cx:pt>
          <cx:pt idx="885">0.72860000000000003</cx:pt>
          <cx:pt idx="886">0.73240000000000005</cx:pt>
          <cx:pt idx="887">0.73609999999999998</cx:pt>
          <cx:pt idx="888">0.73970000000000002</cx:pt>
          <cx:pt idx="889">0.74319999999999997</cx:pt>
          <cx:pt idx="890">0.74670000000000003</cx:pt>
          <cx:pt idx="891">0.75</cx:pt>
          <cx:pt idx="892">0.75319999999999998</cx:pt>
          <cx:pt idx="893">0.75639999999999996</cx:pt>
          <cx:pt idx="894">0.75949999999999995</cx:pt>
          <cx:pt idx="895">0.75</cx:pt>
          <cx:pt idx="896">0.75309999999999999</cx:pt>
          <cx:pt idx="897">0.75609999999999999</cx:pt>
          <cx:pt idx="898">0.75900000000000001</cx:pt>
          <cx:pt idx="899">0.76190000000000002</cx:pt>
          <cx:pt idx="900">0.76470000000000005</cx:pt>
          <cx:pt idx="901">1</cx:pt>
          <cx:pt idx="902">1</cx:pt>
          <cx:pt idx="903">0.66669999999999996</cx:pt>
          <cx:pt idx="904">0.5</cx:pt>
          <cx:pt idx="905">0.59999999999999998</cx:pt>
          <cx:pt idx="906">0.5</cx:pt>
          <cx:pt idx="907">0.57140000000000002</cx:pt>
          <cx:pt idx="908">0.625</cx:pt>
          <cx:pt idx="909">0.66669999999999996</cx:pt>
          <cx:pt idx="910">0.69999999999999996</cx:pt>
          <cx:pt idx="911">0.63639999999999997</cx:pt>
          <cx:pt idx="912">0.66669999999999996</cx:pt>
          <cx:pt idx="913">0.69230000000000003</cx:pt>
          <cx:pt idx="914">0.71430000000000005</cx:pt>
          <cx:pt idx="915">0.73329999999999995</cx:pt>
          <cx:pt idx="916">0.6875</cx:pt>
          <cx:pt idx="917">0.64710000000000001</cx:pt>
          <cx:pt idx="918">0.66669999999999996</cx:pt>
          <cx:pt idx="919">0.68420000000000003</cx:pt>
          <cx:pt idx="920">0.69999999999999996</cx:pt>
          <cx:pt idx="921">0.71430000000000005</cx:pt>
          <cx:pt idx="922">0.68179999999999996</cx:pt>
          <cx:pt idx="923">0.69569999999999999</cx:pt>
          <cx:pt idx="924">0.70830000000000004</cx:pt>
          <cx:pt idx="925">0.71999999999999997</cx:pt>
          <cx:pt idx="926">0.73080000000000001</cx:pt>
          <cx:pt idx="927">0.74070000000000003</cx:pt>
          <cx:pt idx="928">0.75</cx:pt>
          <cx:pt idx="929">0.75860000000000005</cx:pt>
          <cx:pt idx="930">0.76670000000000005</cx:pt>
          <cx:pt idx="931">0.7742</cx:pt>
          <cx:pt idx="932">0.78120000000000001</cx:pt>
          <cx:pt idx="933">0.75760000000000005</cx:pt>
          <cx:pt idx="934">0.76470000000000005</cx:pt>
          <cx:pt idx="935">0.77139999999999997</cx:pt>
          <cx:pt idx="936">0.77780000000000005</cx:pt>
          <cx:pt idx="937">0.75680000000000003</cx:pt>
          <cx:pt idx="938">0.76319999999999999</cx:pt>
          <cx:pt idx="939">0.76919999999999999</cx:pt>
          <cx:pt idx="940">0.77500000000000002</cx:pt>
          <cx:pt idx="941">0.78049999999999997</cx:pt>
          <cx:pt idx="942">0.76190000000000002</cx:pt>
          <cx:pt idx="943">0.74419999999999997</cx:pt>
          <cx:pt idx="944">0.75</cx:pt>
          <cx:pt idx="945">0.75560000000000005</cx:pt>
          <cx:pt idx="946">0.76090000000000002</cx:pt>
          <cx:pt idx="947">0.76600000000000001</cx:pt>
          <cx:pt idx="948">0.75</cx:pt>
          <cx:pt idx="949">0.75509999999999999</cx:pt>
          <cx:pt idx="950">0.76000000000000001</cx:pt>
          <cx:pt idx="951">0.76470000000000005</cx:pt>
          <cx:pt idx="952">0.76919999999999999</cx:pt>
          <cx:pt idx="953">0.77359999999999995</cx:pt>
          <cx:pt idx="954">0.77780000000000005</cx:pt>
          <cx:pt idx="955">0.78180000000000005</cx:pt>
          <cx:pt idx="956">0.78569999999999995</cx:pt>
          <cx:pt idx="957">0.78949999999999998</cx:pt>
          <cx:pt idx="958">0.77590000000000003</cx:pt>
          <cx:pt idx="959">0.76270000000000004</cx:pt>
          <cx:pt idx="960">0.76670000000000005</cx:pt>
          <cx:pt idx="961">0.77049999999999996</cx:pt>
          <cx:pt idx="962">0.7742</cx:pt>
          <cx:pt idx="963">0.77780000000000005</cx:pt>
          <cx:pt idx="964">0.78120000000000001</cx:pt>
          <cx:pt idx="965">0.78459999999999996</cx:pt>
          <cx:pt idx="966">0.78790000000000004</cx:pt>
          <cx:pt idx="967">0.79100000000000004</cx:pt>
          <cx:pt idx="968">0.79410000000000003</cx:pt>
          <cx:pt idx="969">0.79710000000000003</cx:pt>
          <cx:pt idx="970">0.80000000000000004</cx:pt>
          <cx:pt idx="971">0.78869999999999996</cx:pt>
          <cx:pt idx="972">0.79169999999999996</cx:pt>
          <cx:pt idx="973">1</cx:pt>
          <cx:pt idx="974">1</cx:pt>
          <cx:pt idx="975">0.66669999999999996</cx:pt>
          <cx:pt idx="976">0.75</cx:pt>
          <cx:pt idx="977">0.80000000000000004</cx:pt>
          <cx:pt idx="978">0.83330000000000004</cx:pt>
          <cx:pt idx="979">0.85709999999999997</cx:pt>
          <cx:pt idx="980">0.875</cx:pt>
          <cx:pt idx="981">0.88890000000000002</cx:pt>
          <cx:pt idx="982">0.90000000000000002</cx:pt>
          <cx:pt idx="983">0.90910000000000002</cx:pt>
          <cx:pt idx="984">0.83330000000000004</cx:pt>
          <cx:pt idx="985">0.84619999999999995</cx:pt>
          <cx:pt idx="986">0.85709999999999997</cx:pt>
          <cx:pt idx="987">0.86670000000000003</cx:pt>
          <cx:pt idx="988">0.8125</cx:pt>
          <cx:pt idx="989">0.82350000000000001</cx:pt>
          <cx:pt idx="990">0.83330000000000004</cx:pt>
          <cx:pt idx="991">0.84209999999999996</cx:pt>
          <cx:pt idx="992">0.84999999999999998</cx:pt>
          <cx:pt idx="993">0.85709999999999997</cx:pt>
          <cx:pt idx="994">0.86360000000000003</cx:pt>
          <cx:pt idx="995">0.82609999999999995</cx:pt>
          <cx:pt idx="996">0.83330000000000004</cx:pt>
          <cx:pt idx="997">0.83999999999999997</cx:pt>
          <cx:pt idx="998">0.80769999999999997</cx:pt>
          <cx:pt idx="999">0.81479999999999997</cx:pt>
          <cx:pt idx="1000">0.82140000000000002</cx:pt>
          <cx:pt idx="1001">0.8276</cx:pt>
          <cx:pt idx="1002">0.83330000000000004</cx:pt>
          <cx:pt idx="1003">0.8387</cx:pt>
          <cx:pt idx="1004">0.84379999999999999</cx:pt>
          <cx:pt idx="1005">0.84850000000000003</cx:pt>
          <cx:pt idx="1006">0.85289999999999999</cx:pt>
          <cx:pt idx="1007">0.85709999999999997</cx:pt>
          <cx:pt idx="1008">0.83330000000000004</cx:pt>
          <cx:pt idx="1009">0.83779999999999999</cx:pt>
          <cx:pt idx="1010">0.84209999999999996</cx:pt>
          <cx:pt idx="1011">0.84619999999999995</cx:pt>
          <cx:pt idx="1012">0.84999999999999998</cx:pt>
          <cx:pt idx="1013">0.85370000000000001</cx:pt>
          <cx:pt idx="1014">0.85709999999999997</cx:pt>
          <cx:pt idx="1015">0.86050000000000004</cx:pt>
          <cx:pt idx="1016">0.86360000000000003</cx:pt>
          <cx:pt idx="1017">0.84440000000000004</cx:pt>
          <cx:pt idx="1018">0.82609999999999995</cx:pt>
          <cx:pt idx="1019">0.82979999999999998</cx:pt>
          <cx:pt idx="1020">0.83330000000000004</cx:pt>
          <cx:pt idx="1021">0.8367</cx:pt>
          <cx:pt idx="1022">0.83999999999999997</cx:pt>
          <cx:pt idx="1023">0.84309999999999996</cx:pt>
          <cx:pt idx="1024">0.84619999999999995</cx:pt>
          <cx:pt idx="1025">0.84909999999999997</cx:pt>
          <cx:pt idx="1026">0.83330000000000004</cx:pt>
          <cx:pt idx="1027">0.83640000000000003</cx:pt>
          <cx:pt idx="1028">0.83930000000000005</cx:pt>
          <cx:pt idx="1029">0.84209999999999996</cx:pt>
          <cx:pt idx="1030">0.8448</cx:pt>
          <cx:pt idx="1031">0.84750000000000003</cx:pt>
          <cx:pt idx="1032">0.84999999999999998</cx:pt>
          <cx:pt idx="1033">0.85250000000000004</cx:pt>
          <cx:pt idx="1034">0.8387</cx:pt>
          <cx:pt idx="1035">0.84130000000000005</cx:pt>
          <cx:pt idx="1036">0.84379999999999999</cx:pt>
          <cx:pt idx="1037">0.84619999999999995</cx:pt>
          <cx:pt idx="1038">0.84850000000000003</cx:pt>
          <cx:pt idx="1039">0.83579999999999999</cx:pt>
          <cx:pt idx="1040">0.83819999999999995</cx:pt>
          <cx:pt idx="1041">1</cx:pt>
          <cx:pt idx="1042">1</cx:pt>
          <cx:pt idx="1043">1</cx:pt>
          <cx:pt idx="1044">1</cx:pt>
          <cx:pt idx="1045">0.80000000000000004</cx:pt>
          <cx:pt idx="1046">0.83330000000000004</cx:pt>
          <cx:pt idx="1047">0.85709999999999997</cx:pt>
          <cx:pt idx="1048">0.875</cx:pt>
          <cx:pt idx="1049">0.88890000000000002</cx:pt>
          <cx:pt idx="1050">0.90000000000000002</cx:pt>
          <cx:pt idx="1051">0.90910000000000002</cx:pt>
          <cx:pt idx="1052">0.91669999999999996</cx:pt>
          <cx:pt idx="1053">0.92310000000000003</cx:pt>
          <cx:pt idx="1054">0.85709999999999997</cx:pt>
          <cx:pt idx="1055">0.86670000000000003</cx:pt>
          <cx:pt idx="1056">0.875</cx:pt>
          <cx:pt idx="1057">0.88239999999999996</cx:pt>
          <cx:pt idx="1058">0.88890000000000002</cx:pt>
          <cx:pt idx="1059">0.89470000000000005</cx:pt>
          <cx:pt idx="1060">0.90000000000000002</cx:pt>
          <cx:pt idx="1061">0.90480000000000005</cx:pt>
          <cx:pt idx="1062">0.86360000000000003</cx:pt>
          <cx:pt idx="1063">0.86960000000000004</cx:pt>
          <cx:pt idx="1064">0.875</cx:pt>
          <cx:pt idx="1065">0.88</cx:pt>
          <cx:pt idx="1066">0.88460000000000005</cx:pt>
          <cx:pt idx="1067">0.88890000000000002</cx:pt>
          <cx:pt idx="1068">0.89290000000000003</cx:pt>
          <cx:pt idx="1069">0.89659999999999995</cx:pt>
          <cx:pt idx="1070">0.90000000000000002</cx:pt>
          <cx:pt idx="1071">0.9032</cx:pt>
          <cx:pt idx="1072">0.90620000000000001</cx:pt>
          <cx:pt idx="1073">0.90910000000000002</cx:pt>
          <cx:pt idx="1074">0.88239999999999996</cx:pt>
          <cx:pt idx="1075">0.88570000000000004</cx:pt>
          <cx:pt idx="1076">0.88890000000000002</cx:pt>
          <cx:pt idx="1077">0.8649</cx:pt>
          <cx:pt idx="1078">0.86839999999999995</cx:pt>
          <cx:pt idx="1079">0.87180000000000002</cx:pt>
          <cx:pt idx="1080">0.875</cx:pt>
          <cx:pt idx="1081">0.878</cx:pt>
          <cx:pt idx="1082">0.88100000000000001</cx:pt>
          <cx:pt idx="1083">0.86050000000000004</cx:pt>
          <cx:pt idx="1084">0.86360000000000003</cx:pt>
          <cx:pt idx="1085">0.86670000000000003</cx:pt>
          <cx:pt idx="1086">0.86960000000000004</cx:pt>
          <cx:pt idx="1087">0.87229999999999996</cx:pt>
          <cx:pt idx="1088">0.85419999999999996</cx:pt>
          <cx:pt idx="1089">0.85709999999999997</cx:pt>
          <cx:pt idx="1090">0.85999999999999999</cx:pt>
          <cx:pt idx="1091">0.84309999999999996</cx:pt>
          <cx:pt idx="1092">0.84619999999999995</cx:pt>
          <cx:pt idx="1093">0.84909999999999997</cx:pt>
          <cx:pt idx="1094">0.85189999999999999</cx:pt>
          <cx:pt idx="1095">0.85450000000000004</cx:pt>
          <cx:pt idx="1096">0.85709999999999997</cx:pt>
          <cx:pt idx="1097">0.84209999999999996</cx:pt>
          <cx:pt idx="1098">0.8448</cx:pt>
          <cx:pt idx="1099">0.84750000000000003</cx:pt>
          <cx:pt idx="1100">0.84999999999999998</cx:pt>
          <cx:pt idx="1101">0.85250000000000004</cx:pt>
          <cx:pt idx="1102">0.8548</cx:pt>
          <cx:pt idx="1103">0.84130000000000005</cx:pt>
          <cx:pt idx="1104">0.84379999999999999</cx:pt>
          <cx:pt idx="1105">-1</cx:pt>
          <cx:pt idx="1106">1</cx:pt>
          <cx:pt idx="1107">1</cx:pt>
          <cx:pt idx="1108">1</cx:pt>
          <cx:pt idx="1109">1</cx:pt>
          <cx:pt idx="1110">0.80000000000000004</cx:pt>
          <cx:pt idx="1111">0.83330000000000004</cx:pt>
          <cx:pt idx="1112">0.71430000000000005</cx:pt>
          <cx:pt idx="1113">0.75</cx:pt>
          <cx:pt idx="1114">0.66669999999999996</cx:pt>
          <cx:pt idx="1115">0.69999999999999996</cx:pt>
          <cx:pt idx="1116">0.63639999999999997</cx:pt>
          <cx:pt idx="1117">0.66669999999999996</cx:pt>
          <cx:pt idx="1118">0.61539999999999995</cx:pt>
          <cx:pt idx="1119">0.64290000000000003</cx:pt>
          <cx:pt idx="1120">0.66669999999999996</cx:pt>
          <cx:pt idx="1121">0.6875</cx:pt>
          <cx:pt idx="1122">0.64710000000000001</cx:pt>
          <cx:pt idx="1123">0.66669999999999996</cx:pt>
          <cx:pt idx="1124">0.63160000000000005</cx:pt>
          <cx:pt idx="1125">0.65000000000000002</cx:pt>
          <cx:pt idx="1126">0.66669999999999996</cx:pt>
          <cx:pt idx="1127">0.68179999999999996</cx:pt>
          <cx:pt idx="1128">0.69569999999999999</cx:pt>
          <cx:pt idx="1129">0.70830000000000004</cx:pt>
          <cx:pt idx="1130">0.71999999999999997</cx:pt>
          <cx:pt idx="1131">0.73080000000000001</cx:pt>
          <cx:pt idx="1132">0.74070000000000003</cx:pt>
          <cx:pt idx="1133">0.75</cx:pt>
          <cx:pt idx="1134">0.75860000000000005</cx:pt>
          <cx:pt idx="1135">0.76670000000000005</cx:pt>
          <cx:pt idx="1136">0.7742</cx:pt>
          <cx:pt idx="1137">0.78120000000000001</cx:pt>
          <cx:pt idx="1138">0.78790000000000004</cx:pt>
          <cx:pt idx="1139">0.79410000000000003</cx:pt>
          <cx:pt idx="1140">0.80000000000000004</cx:pt>
          <cx:pt idx="1141">0.77780000000000005</cx:pt>
          <cx:pt idx="1142">0.78380000000000005</cx:pt>
          <cx:pt idx="1143">0.78949999999999998</cx:pt>
          <cx:pt idx="1144">0.79490000000000005</cx:pt>
          <cx:pt idx="1145">0.80000000000000004</cx:pt>
          <cx:pt idx="1146">0.78049999999999997</cx:pt>
          <cx:pt idx="1147">0.78569999999999995</cx:pt>
          <cx:pt idx="1148">0.79069999999999996</cx:pt>
          <cx:pt idx="1149">0.79549999999999998</cx:pt>
          <cx:pt idx="1150">0.77780000000000005</cx:pt>
          <cx:pt idx="1151">0.78259999999999996</cx:pt>
          <cx:pt idx="1152">0.78720000000000001</cx:pt>
          <cx:pt idx="1153">0.79169999999999996</cx:pt>
          <cx:pt idx="1154">0.79590000000000005</cx:pt>
          <cx:pt idx="1155">0.80000000000000004</cx:pt>
          <cx:pt idx="1156">0.80389999999999995</cx:pt>
          <cx:pt idx="1157">0.80769999999999997</cx:pt>
          <cx:pt idx="1158">0.81130000000000002</cx:pt>
          <cx:pt idx="1159">0.81479999999999997</cx:pt>
          <cx:pt idx="1160">0.80000000000000004</cx:pt>
          <cx:pt idx="1161">0.80359999999999998</cx:pt>
          <cx:pt idx="1162">0.80700000000000005</cx:pt>
          <cx:pt idx="1163">0.79310000000000003</cx:pt>
          <cx:pt idx="1164">0.79659999999999997</cx:pt>
          <cx:pt idx="1165">0.80000000000000004</cx:pt>
          <cx:pt idx="1166">0.80330000000000001</cx:pt>
          <cx:pt idx="1167">0.80649999999999999</cx:pt>
          <cx:pt idx="1168">0.8095</cx:pt>
          <cx:pt idx="1169">0.8125</cx:pt>
          <cx:pt idx="1170">0.81540000000000001</cx:pt>
          <cx:pt idx="1171">0.81820000000000004</cx:pt>
          <cx:pt idx="1172">0.82089999999999996</cx:pt>
          <cx:pt idx="1173">0.82350000000000001</cx:pt>
          <cx:pt idx="1174">0.82609999999999995</cx:pt>
          <cx:pt idx="1175">0.8286</cx:pt>
          <cx:pt idx="1176">0.81689999999999996</cx:pt>
          <cx:pt idx="1177">0.81940000000000002</cx:pt>
          <cx:pt idx="1178">0.82189999999999996</cx:pt>
          <cx:pt idx="1179">0.82430000000000003</cx:pt>
          <cx:pt idx="1180">0.82669999999999999</cx:pt>
          <cx:pt idx="1181">1</cx:pt>
          <cx:pt idx="1182">1</cx:pt>
          <cx:pt idx="1183">1</cx:pt>
          <cx:pt idx="1184">1</cx:pt>
          <cx:pt idx="1185">1</cx:pt>
          <cx:pt idx="1186">1</cx:pt>
          <cx:pt idx="1187">1</cx:pt>
          <cx:pt idx="1188">1</cx:pt>
          <cx:pt idx="1189">1</cx:pt>
          <cx:pt idx="1190">1</cx:pt>
          <cx:pt idx="1191">1</cx:pt>
          <cx:pt idx="1192">1</cx:pt>
          <cx:pt idx="1193">1</cx:pt>
          <cx:pt idx="1194">1</cx:pt>
          <cx:pt idx="1195">1</cx:pt>
          <cx:pt idx="1196">1</cx:pt>
          <cx:pt idx="1197">1</cx:pt>
          <cx:pt idx="1198">1</cx:pt>
          <cx:pt idx="1199">1</cx:pt>
          <cx:pt idx="1200">0.94999999999999996</cx:pt>
          <cx:pt idx="1201">0.95240000000000002</cx:pt>
          <cx:pt idx="1202">0.95450000000000002</cx:pt>
          <cx:pt idx="1203">0.91300000000000003</cx:pt>
          <cx:pt idx="1204">0.91669999999999996</cx:pt>
          <cx:pt idx="1205">0.92000000000000004</cx:pt>
          <cx:pt idx="1206">0.92310000000000003</cx:pt>
          <cx:pt idx="1207">0.92589999999999995</cx:pt>
          <cx:pt idx="1208">0.92859999999999998</cx:pt>
          <cx:pt idx="1209">0.93100000000000005</cx:pt>
          <cx:pt idx="1210">0.93330000000000002</cx:pt>
          <cx:pt idx="1211">0.9032</cx:pt>
          <cx:pt idx="1212">0.90620000000000001</cx:pt>
          <cx:pt idx="1213">0.90910000000000002</cx:pt>
          <cx:pt idx="1214">0.91180000000000005</cx:pt>
          <cx:pt idx="1215">0.9143</cx:pt>
          <cx:pt idx="1216">0.91669999999999996</cx:pt>
          <cx:pt idx="1217">0.91890000000000005</cx:pt>
          <cx:pt idx="1218">0.92110000000000003</cx:pt>
          <cx:pt idx="1219">0.92310000000000003</cx:pt>
          <cx:pt idx="1220">0.92500000000000004</cx:pt>
          <cx:pt idx="1221">0.90239999999999998</cx:pt>
          <cx:pt idx="1222">0.90480000000000005</cx:pt>
          <cx:pt idx="1223">0.90700000000000003</cx:pt>
          <cx:pt idx="1224">0.90910000000000002</cx:pt>
          <cx:pt idx="1225">0.91110000000000002</cx:pt>
          <cx:pt idx="1226">0.91300000000000003</cx:pt>
          <cx:pt idx="1227">0.89359999999999995</cx:pt>
          <cx:pt idx="1228">0.89580000000000004</cx:pt>
          <cx:pt idx="1229">0.89800000000000002</cx:pt>
          <cx:pt idx="1230">0.90000000000000002</cx:pt>
          <cx:pt idx="1231">0.90200000000000002</cx:pt>
          <cx:pt idx="1232">0.90380000000000005</cx:pt>
          <cx:pt idx="1233">0.88680000000000003</cx:pt>
          <cx:pt idx="1234">0.88890000000000002</cx:pt>
          <cx:pt idx="1235">0.89090000000000003</cx:pt>
          <cx:pt idx="1236">0.89290000000000003</cx:pt>
          <cx:pt idx="1237">0.89470000000000005</cx:pt>
          <cx:pt idx="1238">0.89659999999999995</cx:pt>
          <cx:pt idx="1239">0.89829999999999999</cx:pt>
          <cx:pt idx="1240">0.90000000000000002</cx:pt>
          <cx:pt idx="1241">0.90159999999999996</cx:pt>
          <cx:pt idx="1242">1</cx:pt>
          <cx:pt idx="1243">1</cx:pt>
          <cx:pt idx="1244">1</cx:pt>
          <cx:pt idx="1245">0.75</cx:pt>
          <cx:pt idx="1246">0.80000000000000004</cx:pt>
          <cx:pt idx="1247">0.83330000000000004</cx:pt>
          <cx:pt idx="1248">0.71430000000000005</cx:pt>
          <cx:pt idx="1249">0.625</cx:pt>
          <cx:pt idx="1250">0.66669999999999996</cx:pt>
          <cx:pt idx="1251">0.69999999999999996</cx:pt>
          <cx:pt idx="1252">0.72729999999999995</cx:pt>
          <cx:pt idx="1253">0.75</cx:pt>
          <cx:pt idx="1254">0.76919999999999999</cx:pt>
          <cx:pt idx="1255">0.71430000000000005</cx:pt>
          <cx:pt idx="1256">0.73329999999999995</cx:pt>
          <cx:pt idx="1257">0.75</cx:pt>
          <cx:pt idx="1258">0.76470000000000005</cx:pt>
          <cx:pt idx="1259">0.77780000000000005</cx:pt>
          <cx:pt idx="1260">0.78949999999999998</cx:pt>
          <cx:pt idx="1261">0.75</cx:pt>
          <cx:pt idx="1262">0.76190000000000002</cx:pt>
          <cx:pt idx="1263">0.72729999999999995</cx:pt>
          <cx:pt idx="1264">0.73909999999999998</cx:pt>
          <cx:pt idx="1265">0.70830000000000004</cx:pt>
          <cx:pt idx="1266">0.71999999999999997</cx:pt>
          <cx:pt idx="1267">0.69230000000000003</cx:pt>
          <cx:pt idx="1268">0.70369999999999999</cx:pt>
          <cx:pt idx="1269">0.71430000000000005</cx:pt>
          <cx:pt idx="1270">0.72409999999999997</cx:pt>
          <cx:pt idx="1271">0.73329999999999995</cx:pt>
          <cx:pt idx="1272">0.7419</cx:pt>
          <cx:pt idx="1273">0.75</cx:pt>
          <cx:pt idx="1274">0.75760000000000005</cx:pt>
          <cx:pt idx="1275">0.73529999999999995</cx:pt>
          <cx:pt idx="1276">0.7429</cx:pt>
          <cx:pt idx="1277">0.75</cx:pt>
          <cx:pt idx="1278">0.75680000000000003</cx:pt>
          <cx:pt idx="1279">0.76319999999999999</cx:pt>
          <cx:pt idx="1280">0.74360000000000004</cx:pt>
          <cx:pt idx="1281">0.75</cx:pt>
          <cx:pt idx="1282">0.75609999999999999</cx:pt>
          <cx:pt idx="1283">0.73809999999999998</cx:pt>
          <cx:pt idx="1284">0.74419999999999997</cx:pt>
          <cx:pt idx="1285">0.75</cx:pt>
          <cx:pt idx="1286">0.75560000000000005</cx:pt>
          <cx:pt idx="1287">0.76090000000000002</cx:pt>
          <cx:pt idx="1288">0.74470000000000003</cx:pt>
          <cx:pt idx="1289">0.75</cx:pt>
          <cx:pt idx="1290">0.75509999999999999</cx:pt>
          <cx:pt idx="1291">0.73999999999999999</cx:pt>
          <cx:pt idx="1292">0.74509999999999998</cx:pt>
          <cx:pt idx="1293">0.75</cx:pt>
          <cx:pt idx="1294">0.75470000000000004</cx:pt>
          <cx:pt idx="1295">0.75929999999999997</cx:pt>
          <cx:pt idx="1296">0.76359999999999995</cx:pt>
          <cx:pt idx="1297">0.76790000000000003</cx:pt>
          <cx:pt idx="1298">0.75439999999999996</cx:pt>
          <cx:pt idx="1299">0.75860000000000005</cx:pt>
          <cx:pt idx="1300">0.76270000000000004</cx:pt>
          <cx:pt idx="1301">0.76670000000000005</cx:pt>
          <cx:pt idx="1302">0.77049999999999996</cx:pt>
          <cx:pt idx="1303">0.7742</cx:pt>
          <cx:pt idx="1304">0.77780000000000005</cx:pt>
          <cx:pt idx="1305">0.78120000000000001</cx:pt>
          <cx:pt idx="1306">0.78459999999999996</cx:pt>
          <cx:pt idx="1307">0.78790000000000004</cx:pt>
          <cx:pt idx="1308">0.79100000000000004</cx:pt>
          <cx:pt idx="1309">0.79410000000000003</cx:pt>
          <cx:pt idx="1310">0.78259999999999996</cx:pt>
          <cx:pt idx="1311">0.78569999999999995</cx:pt>
          <cx:pt idx="1312">0.78869999999999996</cx:pt>
          <cx:pt idx="1313">0.79169999999999996</cx:pt>
          <cx:pt idx="1314">0.79449999999999998</cx:pt>
          <cx:pt idx="1315">0.79730000000000001</cx:pt>
          <cx:pt idx="1316">0.80000000000000004</cx:pt>
          <cx:pt idx="1317">0.78949999999999998</cx:pt>
          <cx:pt idx="1318">0.7792</cx:pt>
          <cx:pt idx="1319">0.78210000000000002</cx:pt>
          <cx:pt idx="1320">0.7722</cx:pt>
          <cx:pt idx="1321">0.77500000000000002</cx:pt>
          <cx:pt idx="1322">0.77780000000000005</cx:pt>
          <cx:pt idx="1323">0.78049999999999997</cx:pt>
          <cx:pt idx="1324">1</cx:pt>
          <cx:pt idx="1325">1</cx:pt>
          <cx:pt idx="1326">0.66669999999999996</cx:pt>
          <cx:pt idx="1327">0.75</cx:pt>
          <cx:pt idx="1328">0.80000000000000004</cx:pt>
          <cx:pt idx="1329">0.66669999999999996</cx:pt>
          <cx:pt idx="1330">0.71430000000000005</cx:pt>
          <cx:pt idx="1331">0.75</cx:pt>
          <cx:pt idx="1332">0.66669999999999996</cx:pt>
          <cx:pt idx="1333">0.69999999999999996</cx:pt>
          <cx:pt idx="1334">0.72729999999999995</cx:pt>
          <cx:pt idx="1335">0.75</cx:pt>
          <cx:pt idx="1336">0.69230000000000003</cx:pt>
          <cx:pt idx="1337">0.64290000000000003</cx:pt>
          <cx:pt idx="1338">0.66669999999999996</cx:pt>
          <cx:pt idx="1339">0.6875</cx:pt>
          <cx:pt idx="1340">0.64710000000000001</cx:pt>
          <cx:pt idx="1341">0.66669999999999996</cx:pt>
          <cx:pt idx="1342">0.68420000000000003</cx:pt>
          <cx:pt idx="1343">0.69999999999999996</cx:pt>
          <cx:pt idx="1344">0.71430000000000005</cx:pt>
          <cx:pt idx="1345">0.72729999999999995</cx:pt>
          <cx:pt idx="1346">0.69569999999999999</cx:pt>
          <cx:pt idx="1347">0.70830000000000004</cx:pt>
          <cx:pt idx="1348">0.71999999999999997</cx:pt>
          <cx:pt idx="1349">0.73080000000000001</cx:pt>
          <cx:pt idx="1350">0.74070000000000003</cx:pt>
          <cx:pt idx="1351">0.75</cx:pt>
          <cx:pt idx="1352">0.75860000000000005</cx:pt>
          <cx:pt idx="1353">0.76670000000000005</cx:pt>
          <cx:pt idx="1354">0.7742</cx:pt>
          <cx:pt idx="1355">0.78120000000000001</cx:pt>
          <cx:pt idx="1356">0.78790000000000004</cx:pt>
          <cx:pt idx="1357">0.76470000000000005</cx:pt>
          <cx:pt idx="1358">0.77139999999999997</cx:pt>
          <cx:pt idx="1359">0.75</cx:pt>
          <cx:pt idx="1360">0.72970000000000002</cx:pt>
          <cx:pt idx="1361">0.73680000000000001</cx:pt>
          <cx:pt idx="1362">0.74360000000000004</cx:pt>
          <cx:pt idx="1363">0.75</cx:pt>
          <cx:pt idx="1364">0.75609999999999999</cx:pt>
          <cx:pt idx="1365">0.76190000000000002</cx:pt>
          <cx:pt idx="1366">0.76739999999999997</cx:pt>
          <cx:pt idx="1367">0.75</cx:pt>
          <cx:pt idx="1368">0.75560000000000005</cx:pt>
          <cx:pt idx="1369">0.76090000000000002</cx:pt>
          <cx:pt idx="1370">0.76600000000000001</cx:pt>
          <cx:pt idx="1371">0.75</cx:pt>
          <cx:pt idx="1372">0.75509999999999999</cx:pt>
          <cx:pt idx="1373">0.76000000000000001</cx:pt>
          <cx:pt idx="1374">0.74509999999999998</cx:pt>
          <cx:pt idx="1375">0.75</cx:pt>
          <cx:pt idx="1376">0.75470000000000004</cx:pt>
          <cx:pt idx="1377">0.75929999999999997</cx:pt>
          <cx:pt idx="1378">0.76359999999999995</cx:pt>
          <cx:pt idx="1379">0.76790000000000003</cx:pt>
          <cx:pt idx="1380">0.77190000000000003</cx:pt>
          <cx:pt idx="1381">0.77590000000000003</cx:pt>
          <cx:pt idx="1382">0.77969999999999995</cx:pt>
          <cx:pt idx="1383">0.7833</cx:pt>
          <cx:pt idx="1384">0.77049999999999996</cx:pt>
          <cx:pt idx="1385">0.7581</cx:pt>
          <cx:pt idx="1386">0.76190000000000002</cx:pt>
          <cx:pt idx="1387">0.76559999999999995</cx:pt>
          <cx:pt idx="1388">0.76919999999999999</cx:pt>
          <cx:pt idx="1389">0.77270000000000005</cx:pt>
          <cx:pt idx="1390">0.77610000000000001</cx:pt>
          <cx:pt idx="1391">0.77939999999999998</cx:pt>
          <cx:pt idx="1392">0.78259999999999996</cx:pt>
          <cx:pt idx="1393">0.78569999999999995</cx:pt>
          <cx:pt idx="1394">0.78869999999999996</cx:pt>
          <cx:pt idx="1395">0.79169999999999996</cx:pt>
          <cx:pt idx="1396">0.79449999999999998</cx:pt>
          <cx:pt idx="1397">0.79730000000000001</cx:pt>
          <cx:pt idx="1398">0.78669999999999995</cx:pt>
          <cx:pt idx="1399">0.78949999999999998</cx:pt>
          <cx:pt idx="1400">0.79220000000000002</cx:pt>
          <cx:pt idx="1401">0.79490000000000005</cx:pt>
          <cx:pt idx="1402">0.78480000000000005</cx:pt>
          <cx:pt idx="1403">0.78749999999999998</cx:pt>
          <cx:pt idx="1404">0.79010000000000002</cx:pt>
          <cx:pt idx="1405">0.79269999999999996</cx:pt>
          <cx:pt idx="1406">0.79520000000000002</cx:pt>
          <cx:pt idx="1407">0.79759999999999998</cx:pt>
          <cx:pt idx="1408">0.80000000000000004</cx:pt>
          <cx:pt idx="1409">0.80230000000000001</cx:pt>
          <cx:pt idx="1410">0.80459999999999998</cx:pt>
          <cx:pt idx="1411">0.80679999999999996</cx:pt>
          <cx:pt idx="1412">0.80900000000000005</cx:pt>
          <cx:pt idx="1413">0.81110000000000004</cx:pt>
          <cx:pt idx="1414">0.81320000000000003</cx:pt>
          <cx:pt idx="1415">0.81520000000000004</cx:pt>
          <cx:pt idx="1416">0.81720000000000004</cx:pt>
          <cx:pt idx="1417">0.81910000000000005</cx:pt>
          <cx:pt idx="1418">0.82110000000000005</cx:pt>
          <cx:pt idx="1419">0.82289999999999996</cx:pt>
          <cx:pt idx="1420">0.81440000000000001</cx:pt>
          <cx:pt idx="1421">0.81630000000000003</cx:pt>
          <cx:pt idx="1422">0.81820000000000004</cx:pt>
          <cx:pt idx="1423">0.81000000000000005</cx:pt>
          <cx:pt idx="1424">0.81189999999999996</cx:pt>
          <cx:pt idx="1425">0.80389999999999995</cx:pt>
          <cx:pt idx="1426">0.80579999999999996</cx:pt>
          <cx:pt idx="1427">0.80769999999999997</cx:pt>
          <cx:pt idx="1428">0.8095</cx:pt>
          <cx:pt idx="1429">0.80189999999999995</cx:pt>
          <cx:pt idx="1430">0.80369999999999997</cx:pt>
          <cx:pt idx="1431">0.80559999999999998</cx:pt>
          <cx:pt idx="1432">0.80730000000000002</cx:pt>
          <cx:pt idx="1433">0.80910000000000004</cx:pt>
          <cx:pt idx="1434">0.81079999999999997</cx:pt>
          <cx:pt idx="1435">0.80359999999999998</cx:pt>
          <cx:pt idx="1436">0.80530000000000002</cx:pt>
          <cx:pt idx="1437">0.79820000000000002</cx:pt>
          <cx:pt idx="1438">1</cx:pt>
          <cx:pt idx="1439">1</cx:pt>
          <cx:pt idx="1440">1</cx:pt>
          <cx:pt idx="1441">0.75</cx:pt>
          <cx:pt idx="1442">0.80000000000000004</cx:pt>
          <cx:pt idx="1443">0.66669999999999996</cx:pt>
          <cx:pt idx="1444">0.71430000000000005</cx:pt>
          <cx:pt idx="1445">0.75</cx:pt>
          <cx:pt idx="1446">0.77780000000000005</cx:pt>
          <cx:pt idx="1447">0.80000000000000004</cx:pt>
          <cx:pt idx="1448">0.72729999999999995</cx:pt>
          <cx:pt idx="1449">0.66669999999999996</cx:pt>
          <cx:pt idx="1450">0.69230000000000003</cx:pt>
          <cx:pt idx="1451">0.71430000000000005</cx:pt>
          <cx:pt idx="1452">0.66669999999999996</cx:pt>
          <cx:pt idx="1453">0.625</cx:pt>
          <cx:pt idx="1454">0.64710000000000001</cx:pt>
          <cx:pt idx="1455">0.66669999999999996</cx:pt>
          <cx:pt idx="1456">0.68420000000000003</cx:pt>
          <cx:pt idx="1457">0.65000000000000002</cx:pt>
          <cx:pt idx="1458">0.66669999999999996</cx:pt>
          <cx:pt idx="1459">0.68179999999999996</cx:pt>
          <cx:pt idx="1460">0.69569999999999999</cx:pt>
          <cx:pt idx="1461">0.70830000000000004</cx:pt>
          <cx:pt idx="1462">0.71999999999999997</cx:pt>
          <cx:pt idx="1463">0.69230000000000003</cx:pt>
          <cx:pt idx="1464">0.70369999999999999</cx:pt>
          <cx:pt idx="1465">0.71430000000000005</cx:pt>
          <cx:pt idx="1466">0.68969999999999998</cx:pt>
          <cx:pt idx="1467">0.69999999999999996</cx:pt>
          <cx:pt idx="1468">0.7097</cx:pt>
          <cx:pt idx="1469">0.6875</cx:pt>
          <cx:pt idx="1470">0.69699999999999995</cx:pt>
          <cx:pt idx="1471">0.70589999999999997</cx:pt>
          <cx:pt idx="1472">0.71430000000000005</cx:pt>
          <cx:pt idx="1473">0.72219999999999995</cx:pt>
          <cx:pt idx="1474">0.72970000000000002</cx:pt>
          <cx:pt idx="1475">0.71050000000000002</cx:pt>
          <cx:pt idx="1476">0.71789999999999998</cx:pt>
          <cx:pt idx="1477">0.72499999999999998</cx:pt>
          <cx:pt idx="1478">0.73170000000000002</cx:pt>
          <cx:pt idx="1479">0.73809999999999998</cx:pt>
          <cx:pt idx="1480">0.74419999999999997</cx:pt>
          <cx:pt idx="1481">0.75</cx:pt>
          <cx:pt idx="1482">0.75560000000000005</cx:pt>
          <cx:pt idx="1483">0.76090000000000002</cx:pt>
          <cx:pt idx="1484">0.76600000000000001</cx:pt>
          <cx:pt idx="1485">0.77080000000000004</cx:pt>
          <cx:pt idx="1486">0.77549999999999997</cx:pt>
          <cx:pt idx="1487">0.76000000000000001</cx:pt>
          <cx:pt idx="1488">0.76470000000000005</cx:pt>
          <cx:pt idx="1489">0.76919999999999999</cx:pt>
          <cx:pt idx="1490">0.77359999999999995</cx:pt>
          <cx:pt idx="1491">0.77780000000000005</cx:pt>
          <cx:pt idx="1492">0.78180000000000005</cx:pt>
          <cx:pt idx="1493">0.78569999999999995</cx:pt>
          <cx:pt idx="1494">0.78949999999999998</cx:pt>
          <cx:pt idx="1495">0.79310000000000003</cx:pt>
          <cx:pt idx="1496">0.79659999999999997</cx:pt>
          <cx:pt idx="1497">0.80000000000000004</cx:pt>
          <cx:pt idx="1498">0.80330000000000001</cx:pt>
          <cx:pt idx="1499">0.80649999999999999</cx:pt>
          <cx:pt idx="1500">0.8095</cx:pt>
          <cx:pt idx="1501">0.8125</cx:pt>
          <cx:pt idx="1502">1</cx:pt>
          <cx:pt idx="1503">1</cx:pt>
          <cx:pt idx="1504">1</cx:pt>
          <cx:pt idx="1505">1</cx:pt>
          <cx:pt idx="1506">1</cx:pt>
          <cx:pt idx="1507">1</cx:pt>
          <cx:pt idx="1508">1</cx:pt>
          <cx:pt idx="1509">1</cx:pt>
          <cx:pt idx="1510">1</cx:pt>
          <cx:pt idx="1511">0.90000000000000002</cx:pt>
          <cx:pt idx="1512">0.90910000000000002</cx:pt>
          <cx:pt idx="1513">0.91669999999999996</cx:pt>
          <cx:pt idx="1514">0.92310000000000003</cx:pt>
          <cx:pt idx="1515">0.92859999999999998</cx:pt>
          <cx:pt idx="1516">0.86670000000000003</cx:pt>
          <cx:pt idx="1517">0.875</cx:pt>
          <cx:pt idx="1518">0.88239999999999996</cx:pt>
          <cx:pt idx="1519">0.88890000000000002</cx:pt>
          <cx:pt idx="1520">0.89470000000000005</cx:pt>
          <cx:pt idx="1521">0.90000000000000002</cx:pt>
          <cx:pt idx="1522">0.90480000000000005</cx:pt>
          <cx:pt idx="1523">0.90910000000000002</cx:pt>
          <cx:pt idx="1524">0.91300000000000003</cx:pt>
          <cx:pt idx="1525">0.91669999999999996</cx:pt>
          <cx:pt idx="1526">0.88</cx:pt>
          <cx:pt idx="1527">0.88460000000000005</cx:pt>
          <cx:pt idx="1528">0.88890000000000002</cx:pt>
          <cx:pt idx="1529">0.85709999999999997</cx:pt>
          <cx:pt idx="1530">0.86209999999999998</cx:pt>
          <cx:pt idx="1531">0.86670000000000003</cx:pt>
          <cx:pt idx="1532">0.871</cx:pt>
          <cx:pt idx="1533">0.875</cx:pt>
          <cx:pt idx="1534">0.87880000000000003</cx:pt>
          <cx:pt idx="1535">0.88239999999999996</cx:pt>
          <cx:pt idx="1536">0.88570000000000004</cx:pt>
          <cx:pt idx="1537">0.86109999999999998</cx:pt>
          <cx:pt idx="1538">0.8649</cx:pt>
          <cx:pt idx="1539">0.86839999999999995</cx:pt>
          <cx:pt idx="1540">0.87180000000000002</cx:pt>
          <cx:pt idx="1541">0.875</cx:pt>
          <cx:pt idx="1542">0.878</cx:pt>
          <cx:pt idx="1543">0.88100000000000001</cx:pt>
          <cx:pt idx="1544">0.88370000000000004</cx:pt>
          <cx:pt idx="1545">0.88639999999999997</cx:pt>
          <cx:pt idx="1546">0.88890000000000002</cx:pt>
          <cx:pt idx="1547">0.89129999999999998</cx:pt>
          <cx:pt idx="1548">0.89359999999999995</cx:pt>
          <cx:pt idx="1549">0.875</cx:pt>
          <cx:pt idx="1550">0.87760000000000005</cx:pt>
          <cx:pt idx="1551">0.88</cx:pt>
          <cx:pt idx="1552">0.88239999999999996</cx:pt>
          <cx:pt idx="1553">0.88460000000000005</cx:pt>
          <cx:pt idx="1554">0.88680000000000003</cx:pt>
          <cx:pt idx="1555">0.88890000000000002</cx:pt>
          <cx:pt idx="1556">0.89090000000000003</cx:pt>
          <cx:pt idx="1557">0.89290000000000003</cx:pt>
          <cx:pt idx="1558">0.89470000000000005</cx:pt>
          <cx:pt idx="1559">0.87929999999999997</cx:pt>
          <cx:pt idx="1560">0.88139999999999996</cx:pt>
          <cx:pt idx="1561">0.88329999999999997</cx:pt>
          <cx:pt idx="1562">0.88519999999999999</cx:pt>
          <cx:pt idx="1563">0.8871</cx:pt>
          <cx:pt idx="1564">0.88890000000000002</cx:pt>
          <cx:pt idx="1565">0.89059999999999995</cx:pt>
          <cx:pt idx="1566">0.87690000000000001</cx:pt>
          <cx:pt idx="1567">0.87880000000000003</cx:pt>
          <cx:pt idx="1568">0.88060000000000005</cx:pt>
          <cx:pt idx="1569">0.88239999999999996</cx:pt>
          <cx:pt idx="1570">0.8841</cx:pt>
          <cx:pt idx="1571">0.88570000000000004</cx:pt>
          <cx:pt idx="1572">0.88729999999999998</cx:pt>
          <cx:pt idx="1573">0.88890000000000002</cx:pt>
          <cx:pt idx="1574">0.89039999999999997</cx:pt>
          <cx:pt idx="1575">0.89190000000000003</cx:pt>
          <cx:pt idx="1576">0.88</cx:pt>
          <cx:pt idx="1577">0.88160000000000005</cx:pt>
          <cx:pt idx="1578">0.8831</cx:pt>
          <cx:pt idx="1579">0.88460000000000005</cx:pt>
          <cx:pt idx="1580">0.87339999999999995</cx:pt>
          <cx:pt idx="1581">0.86250000000000004</cx:pt>
          <cx:pt idx="1582">0.86419999999999997</cx:pt>
          <cx:pt idx="1583">0.8659</cx:pt>
          <cx:pt idx="1584">0.86750000000000005</cx:pt>
          <cx:pt idx="1585">0.86899999999999999</cx:pt>
          <cx:pt idx="1586">0.87060000000000004</cx:pt>
          <cx:pt idx="1587">0.86050000000000004</cx:pt>
          <cx:pt idx="1588">0.86209999999999998</cx:pt>
          <cx:pt idx="1589">0.86360000000000003</cx:pt>
          <cx:pt idx="1590">0.86519999999999997</cx:pt>
          <cx:pt idx="1591">0.86670000000000003</cx:pt>
          <cx:pt idx="1592">0.85709999999999997</cx:pt>
          <cx:pt idx="1593">0.85870000000000002</cx:pt>
          <cx:pt idx="1594">0.84950000000000003</cx:pt>
          <cx:pt idx="1595">0.85109999999999997</cx:pt>
          <cx:pt idx="1596">0.85260000000000002</cx:pt>
          <cx:pt idx="1597">0.85419999999999996</cx:pt>
          <cx:pt idx="1598">0.84540000000000004</cx:pt>
          <cx:pt idx="1599">0.8367</cx:pt>
          <cx:pt idx="1600">0.83840000000000003</cx:pt>
          <cx:pt idx="1601">0.83999999999999997</cx:pt>
          <cx:pt idx="1602">0.84160000000000001</cx:pt>
          <cx:pt idx="1603">0.84309999999999996</cx:pt>
          <cx:pt idx="1604">0.84470000000000001</cx:pt>
          <cx:pt idx="1605">0.84619999999999995</cx:pt>
          <cx:pt idx="1606">0.84760000000000002</cx:pt>
          <cx:pt idx="1607">0.84909999999999997</cx:pt>
          <cx:pt idx="1608">0.85050000000000003</cx:pt>
          <cx:pt idx="1609">0.85189999999999999</cx:pt>
          <cx:pt idx="1610">0.85319999999999996</cx:pt>
          <cx:pt idx="1611">0.85450000000000004</cx:pt>
          <cx:pt idx="1612">0.85589999999999999</cx:pt>
          <cx:pt idx="1613">0.85709999999999997</cx:pt>
          <cx:pt idx="1614">0.85840000000000005</cx:pt>
          <cx:pt idx="1615">0.85960000000000003</cx:pt>
          <cx:pt idx="1616">0.8609</cx:pt>
          <cx:pt idx="1617">0.86209999999999998</cx:pt>
          <cx:pt idx="1618">0.86319999999999997</cx:pt>
          <cx:pt idx="1619">0.86439999999999995</cx:pt>
          <cx:pt idx="1620">0.85709999999999997</cx:pt>
          <cx:pt idx="1621">0.85829999999999995</cx:pt>
          <cx:pt idx="1622">0.85950000000000004</cx:pt>
          <cx:pt idx="1623">0.86070000000000002</cx:pt>
          <cx:pt idx="1624">0.86180000000000001</cx:pt>
          <cx:pt idx="1625">0.8629</cx:pt>
          <cx:pt idx="1626">0.86399999999999999</cx:pt>
          <cx:pt idx="1627">0.86509999999999998</cx:pt>
          <cx:pt idx="1628">0.85829999999999995</cx:pt>
          <cx:pt idx="1629">-1</cx:pt>
          <cx:pt idx="1630">1</cx:pt>
          <cx:pt idx="1631">1</cx:pt>
          <cx:pt idx="1632">1</cx:pt>
          <cx:pt idx="1633">0.75</cx:pt>
          <cx:pt idx="1634">0.80000000000000004</cx:pt>
          <cx:pt idx="1635">0.83330000000000004</cx:pt>
          <cx:pt idx="1636">0.85709999999999997</cx:pt>
          <cx:pt idx="1637">0.875</cx:pt>
          <cx:pt idx="1638">0.88890000000000002</cx:pt>
          <cx:pt idx="1639">0.90000000000000002</cx:pt>
          <cx:pt idx="1640">0.90910000000000002</cx:pt>
          <cx:pt idx="1641">0.91669999999999996</cx:pt>
          <cx:pt idx="1642">0.92310000000000003</cx:pt>
          <cx:pt idx="1643">0.92859999999999998</cx:pt>
          <cx:pt idx="1644">0.93330000000000002</cx:pt>
          <cx:pt idx="1645">0.9375</cx:pt>
          <cx:pt idx="1646">0.94120000000000004</cx:pt>
          <cx:pt idx="1647">0.94440000000000002</cx:pt>
          <cx:pt idx="1648">0.94740000000000002</cx:pt>
          <cx:pt idx="1649">0.94999999999999996</cx:pt>
          <cx:pt idx="1650">0.95240000000000002</cx:pt>
          <cx:pt idx="1651">0.95450000000000002</cx:pt>
          <cx:pt idx="1652">0.91300000000000003</cx:pt>
          <cx:pt idx="1653">0.91669999999999996</cx:pt>
          <cx:pt idx="1654">0.92000000000000004</cx:pt>
          <cx:pt idx="1655">0.92310000000000003</cx:pt>
          <cx:pt idx="1656">0.92589999999999995</cx:pt>
          <cx:pt idx="1657">0.92859999999999998</cx:pt>
          <cx:pt idx="1658">0.93100000000000005</cx:pt>
          <cx:pt idx="1659">0.93330000000000002</cx:pt>
          <cx:pt idx="1660">0.9355</cx:pt>
          <cx:pt idx="1661">0.9375</cx:pt>
          <cx:pt idx="1662">0.93940000000000001</cx:pt>
          <cx:pt idx="1663">0.94120000000000004</cx:pt>
          <cx:pt idx="1664">0.94289999999999996</cx:pt>
          <cx:pt idx="1665">0.94440000000000002</cx:pt>
          <cx:pt idx="1666">0.94589999999999996</cx:pt>
          <cx:pt idx="1667">0.94740000000000002</cx:pt>
          <cx:pt idx="1668">0.92310000000000003</cx:pt>
          <cx:pt idx="1669">0.92500000000000004</cx:pt>
          <cx:pt idx="1670">0.92679999999999996</cx:pt>
          <cx:pt idx="1671">0.92859999999999998</cx:pt>
          <cx:pt idx="1672">0.93020000000000003</cx:pt>
          <cx:pt idx="1673">0.93179999999999996</cx:pt>
          <cx:pt idx="1674">0.93330000000000002</cx:pt>
          <cx:pt idx="1675">0.93479999999999996</cx:pt>
          <cx:pt idx="1676">0.91490000000000005</cx:pt>
          <cx:pt idx="1677">0.89580000000000004</cx:pt>
          <cx:pt idx="1678">0.87760000000000005</cx:pt>
          <cx:pt idx="1679">0.88</cx:pt>
          <cx:pt idx="1680">0.88239999999999996</cx:pt>
          <cx:pt idx="1681">0.88460000000000005</cx:pt>
          <cx:pt idx="1682">0.8679</cx:pt>
          <cx:pt idx="1683">0.87039999999999995</cx:pt>
          <cx:pt idx="1684">0.87270000000000003</cx:pt>
          <cx:pt idx="1685">0.875</cx:pt>
          <cx:pt idx="1686">0.87719999999999998</cx:pt>
          <cx:pt idx="1687">0.87929999999999997</cx:pt>
          <cx:pt idx="1688">0.88139999999999996</cx:pt>
          <cx:pt idx="1689">0.86670000000000003</cx:pt>
          <cx:pt idx="1690">0.86890000000000001</cx:pt>
          <cx:pt idx="1691">0.871</cx:pt>
          <cx:pt idx="1692">0.873</cx:pt>
          <cx:pt idx="1693">0.875</cx:pt>
          <cx:pt idx="1694">0.87690000000000001</cx:pt>
          <cx:pt idx="1695">0.87880000000000003</cx:pt>
          <cx:pt idx="1696">0.86570000000000003</cx:pt>
          <cx:pt idx="1697">0.86760000000000004</cx:pt>
          <cx:pt idx="1698">0.86960000000000004</cx:pt>
          <cx:pt idx="1699">0.87139999999999995</cx:pt>
          <cx:pt idx="1700">0.87319999999999998</cx:pt>
          <cx:pt idx="1701">0.875</cx:pt>
          <cx:pt idx="1702">0.87670000000000003</cx:pt>
          <cx:pt idx="1703">0.87839999999999996</cx:pt>
          <cx:pt idx="1704">0.88</cx:pt>
          <cx:pt idx="1705">0.88160000000000005</cx:pt>
          <cx:pt idx="1706">0.8831</cx:pt>
          <cx:pt idx="1707">0.88460000000000005</cx:pt>
          <cx:pt idx="1708">0.8861</cx:pt>
          <cx:pt idx="1709">0.88749999999999996</cx:pt>
          <cx:pt idx="1710">0.88890000000000002</cx:pt>
          <cx:pt idx="1711">0.89019999999999999</cx:pt>
          <cx:pt idx="1712">0.89159999999999995</cx:pt>
          <cx:pt idx="1713">0.89290000000000003</cx:pt>
          <cx:pt idx="1714">0.89410000000000001</cx:pt>
          <cx:pt idx="1715">0.89529999999999998</cx:pt>
          <cx:pt idx="1716">0.8851</cx:pt>
          <cx:pt idx="1717">0.88639999999999997</cx:pt>
          <cx:pt idx="1718">0.88759999999999994</cx:pt>
          <cx:pt idx="1719">0.88890000000000002</cx:pt>
          <cx:pt idx="1720">0.8901</cx:pt>
          <cx:pt idx="1721">0.88039999999999996</cx:pt>
          <cx:pt idx="1722">0.88170000000000004</cx:pt>
          <cx:pt idx="1723">0.88300000000000001</cx:pt>
          <cx:pt idx="1724">0.87370000000000003</cx:pt>
          <cx:pt idx="1725">0.875</cx:pt>
          <cx:pt idx="1726">0.87629999999999997</cx:pt>
          <cx:pt idx="1727">0.87760000000000005</cx:pt>
          <cx:pt idx="1728">0.87880000000000003</cx:pt>
          <cx:pt idx="1729">0.88</cx:pt>
          <cx:pt idx="1730">0.88119999999999998</cx:pt>
          <cx:pt idx="1731">0.88239999999999996</cx:pt>
          <cx:pt idx="1732">0.88349999999999995</cx:pt>
          <cx:pt idx="1733">0.88460000000000005</cx:pt>
          <cx:pt idx="1734">0.88570000000000004</cx:pt>
          <cx:pt idx="1735">0.88680000000000003</cx:pt>
          <cx:pt idx="1736">0.88790000000000002</cx:pt>
          <cx:pt idx="1737">0.88890000000000002</cx:pt>
          <cx:pt idx="1738">0.88990000000000002</cx:pt>
          <cx:pt idx="1739">0.88180000000000003</cx:pt>
          <cx:pt idx="1740">0.88290000000000002</cx:pt>
          <cx:pt idx="1741">0.88390000000000002</cx:pt>
          <cx:pt idx="1742">0.88500000000000001</cx:pt>
          <cx:pt idx="1743">0.88600000000000001</cx:pt>
          <cx:pt idx="1744">0.88700000000000001</cx:pt>
          <cx:pt idx="1745">0.88790000000000002</cx:pt>
          <cx:pt idx="1746">0.88890000000000002</cx:pt>
          <cx:pt idx="1747">0.88139999999999996</cx:pt>
          <cx:pt idx="1748">0.88239999999999996</cx:pt>
          <cx:pt idx="1749">0.88329999999999997</cx:pt>
          <cx:pt idx="1750">0.88429999999999997</cx:pt>
          <cx:pt idx="1751">0.877</cx:pt>
          <cx:pt idx="1752">0.878</cx:pt>
          <cx:pt idx="1753">0.879</cx:pt>
          <cx:pt idx="1754">0.872</cx:pt>
          <cx:pt idx="1755">0.86509999999999998</cx:pt>
          <cx:pt idx="1756">0.86609999999999998</cx:pt>
          <cx:pt idx="1757">0.85940000000000005</cx:pt>
          <cx:pt idx="1758">0.86050000000000004</cx:pt>
          <cx:pt idx="1759">0.8538</cx:pt>
          <cx:pt idx="1760">0.84730000000000005</cx:pt>
          <cx:pt idx="1761">0.84089999999999998</cx:pt>
          <cx:pt idx="1762">0.84209999999999996</cx:pt>
          <cx:pt idx="1763">0.84330000000000005</cx:pt>
          <cx:pt idx="1764">0.84440000000000004</cx:pt>
          <cx:pt idx="1765">1</cx:pt>
          <cx:pt idx="1766">1</cx:pt>
          <cx:pt idx="1767">1</cx:pt>
          <cx:pt idx="1768">1</cx:pt>
          <cx:pt idx="1769">1</cx:pt>
          <cx:pt idx="1770">1</cx:pt>
          <cx:pt idx="1771">1</cx:pt>
          <cx:pt idx="1772">1</cx:pt>
          <cx:pt idx="1773">1</cx:pt>
          <cx:pt idx="1774">0.90000000000000002</cx:pt>
          <cx:pt idx="1775">0.81820000000000004</cx:pt>
          <cx:pt idx="1776">0.75</cx:pt>
          <cx:pt idx="1777">0.69230000000000003</cx:pt>
          <cx:pt idx="1778">0.71430000000000005</cx:pt>
          <cx:pt idx="1779">0.73329999999999995</cx:pt>
          <cx:pt idx="1780">0.75</cx:pt>
          <cx:pt idx="1781">0.76470000000000005</cx:pt>
          <cx:pt idx="1782">0.77780000000000005</cx:pt>
          <cx:pt idx="1783">0.78949999999999998</cx:pt>
          <cx:pt idx="1784">0.80000000000000004</cx:pt>
          <cx:pt idx="1785">0.8095</cx:pt>
          <cx:pt idx="1786">0.81820000000000004</cx:pt>
          <cx:pt idx="1787">0.82609999999999995</cx:pt>
          <cx:pt idx="1788">0.83330000000000004</cx:pt>
          <cx:pt idx="1789">0.83999999999999997</cx:pt>
          <cx:pt idx="1790">0.84619999999999995</cx:pt>
          <cx:pt idx="1791">0.81479999999999997</cx:pt>
          <cx:pt idx="1792">0.78569999999999995</cx:pt>
          <cx:pt idx="1793">0.79310000000000003</cx:pt>
          <cx:pt idx="1794">0.80000000000000004</cx:pt>
          <cx:pt idx="1795">0.80649999999999999</cx:pt>
          <cx:pt idx="1796">0.8125</cx:pt>
          <cx:pt idx="1797">0.81820000000000004</cx:pt>
          <cx:pt idx="1798">0.82350000000000001</cx:pt>
          <cx:pt idx="1799">0.8286</cx:pt>
          <cx:pt idx="1800">0.83330000000000004</cx:pt>
          <cx:pt idx="1801">0.81079999999999997</cx:pt>
          <cx:pt idx="1802">0.81579999999999997</cx:pt>
          <cx:pt idx="1803">0.82050000000000001</cx:pt>
          <cx:pt idx="1804">0.82499999999999996</cx:pt>
          <cx:pt idx="1805">0.82930000000000004</cx:pt>
          <cx:pt idx="1806">0.83330000000000004</cx:pt>
          <cx:pt idx="1807">0.83720000000000006</cx:pt>
          <cx:pt idx="1808">0.84089999999999998</cx:pt>
          <cx:pt idx="1809">0.84440000000000004</cx:pt>
          <cx:pt idx="1810">0.8478</cx:pt>
          <cx:pt idx="1811">0.85109999999999997</cx:pt>
          <cx:pt idx="1812">0.85419999999999996</cx:pt>
          <cx:pt idx="1813">0.85709999999999997</cx:pt>
          <cx:pt idx="1814">0.83999999999999997</cx:pt>
          <cx:pt idx="1815">0.84309999999999996</cx:pt>
          <cx:pt idx="1816">0.84619999999999995</cx:pt>
          <cx:pt idx="1817">0.84909999999999997</cx:pt>
          <cx:pt idx="1818">0.85189999999999999</cx:pt>
          <cx:pt idx="1819">0.85450000000000004</cx:pt>
          <cx:pt idx="1820">0.85709999999999997</cx:pt>
          <cx:pt idx="1821">0.85960000000000003</cx:pt>
          <cx:pt idx="1822">0.86209999999999998</cx:pt>
          <cx:pt idx="1823">0.86439999999999995</cx:pt>
          <cx:pt idx="1824">0.86670000000000003</cx:pt>
          <cx:pt idx="1825">0.86890000000000001</cx:pt>
          <cx:pt idx="1826">0.8548</cx:pt>
          <cx:pt idx="1827">0.84130000000000005</cx:pt>
          <cx:pt idx="1828">0.82809999999999995</cx:pt>
          <cx:pt idx="1829">0.83079999999999998</cx:pt>
          <cx:pt idx="1830">0.83330000000000004</cx:pt>
          <cx:pt idx="1831">0.83579999999999999</cx:pt>
          <cx:pt idx="1832">0.83819999999999995</cx:pt>
          <cx:pt idx="1833">0.82609999999999995</cx:pt>
          <cx:pt idx="1834">0.8286</cx:pt>
          <cx:pt idx="1835">0.83099999999999996</cx:pt>
          <cx:pt idx="1836">0.83330000000000004</cx:pt>
          <cx:pt idx="1837">0.83560000000000001</cx:pt>
          <cx:pt idx="1838">0.83779999999999999</cx:pt>
          <cx:pt idx="1839">0.83999999999999997</cx:pt>
          <cx:pt idx="1840">0.84209999999999996</cx:pt>
          <cx:pt idx="1841">0.84419999999999995</cx:pt>
          <cx:pt idx="1842">0.84619999999999995</cx:pt>
          <cx:pt idx="1843">0.84809999999999997</cx:pt>
          <cx:pt idx="1844">0.84999999999999998</cx:pt>
          <cx:pt idx="1845">0.85189999999999999</cx:pt>
          <cx:pt idx="1846">0.85370000000000001</cx:pt>
          <cx:pt idx="1847">0.84340000000000004</cx:pt>
          <cx:pt idx="1848">0.84519999999999995</cx:pt>
          <cx:pt idx="1849">0.84709999999999996</cx:pt>
          <cx:pt idx="1850">0.8488</cx:pt>
          <cx:pt idx="1851">0.83909999999999996</cx:pt>
          <cx:pt idx="1852">0.84089999999999998</cx:pt>
          <cx:pt idx="1853">0.8427</cx:pt>
          <cx:pt idx="1854">0.84440000000000004</cx:pt>
          <cx:pt idx="1855">0.84619999999999995</cx:pt>
          <cx:pt idx="1856">0.8478</cx:pt>
          <cx:pt idx="1857">0.84950000000000003</cx:pt>
          <cx:pt idx="1858">0.85109999999999997</cx:pt>
          <cx:pt idx="1859">0.85260000000000002</cx:pt>
          <cx:pt idx="1860">0.85419999999999996</cx:pt>
          <cx:pt idx="1861">0.85570000000000002</cx:pt>
          <cx:pt idx="1862">0.85709999999999997</cx:pt>
          <cx:pt idx="1863">0.85860000000000003</cx:pt>
          <cx:pt idx="1864">0.85999999999999999</cx:pt>
          <cx:pt idx="1865">0.85150000000000003</cx:pt>
          <cx:pt idx="1866">0.85289999999999999</cx:pt>
          <cx:pt idx="1867">0.85440000000000005</cx:pt>
          <cx:pt idx="1868">0.84619999999999995</cx:pt>
          <cx:pt idx="1869">0.84760000000000002</cx:pt>
          <cx:pt idx="1870">0.84909999999999997</cx:pt>
          <cx:pt idx="1871">0.84109999999999996</cx:pt>
          <cx:pt idx="1872">0.84260000000000002</cx:pt>
          <cx:pt idx="1873">0.84399999999999997</cx:pt>
          <cx:pt idx="1874">0.84550000000000003</cx:pt>
          <cx:pt idx="1875">0.8468</cx:pt>
          <cx:pt idx="1876">0.84819999999999995</cx:pt>
          <cx:pt idx="1877">0.84960000000000002</cx:pt>
          <cx:pt idx="1878">0.84209999999999996</cx:pt>
          <cx:pt idx="1879">0.84350000000000003</cx:pt>
          <cx:pt idx="1880">0.8448</cx:pt>
          <cx:pt idx="1881">0.84619999999999995</cx:pt>
          <cx:pt idx="1882">0.83899999999999997</cx:pt>
          <cx:pt idx="1883">0.84030000000000005</cx:pt>
          <cx:pt idx="1884">0.83330000000000004</cx:pt>
          <cx:pt idx="1885">0.8347</cx:pt>
          <cx:pt idx="1886">0.83609999999999995</cx:pt>
          <cx:pt idx="1887">0.83740000000000003</cx:pt>
          <cx:pt idx="1888">0.8387</cx:pt>
          <cx:pt idx="1889">0.83999999999999997</cx:pt>
          <cx:pt idx="1890">0.84130000000000005</cx:pt>
          <cx:pt idx="1891">0.84250000000000003</cx:pt>
          <cx:pt idx="1892">0.84379999999999999</cx:pt>
          <cx:pt idx="1893">0.83720000000000006</cx:pt>
          <cx:pt idx="1894">0.83850000000000002</cx:pt>
          <cx:pt idx="1895">0.8397</cx:pt>
          <cx:pt idx="1896">0.84089999999999998</cx:pt>
          <cx:pt idx="1897">0.84209999999999996</cx:pt>
          <cx:pt idx="1898">0.84330000000000005</cx:pt>
          <cx:pt idx="1899">0.84440000000000004</cx:pt>
          <cx:pt idx="1900">0.84560000000000002</cx:pt>
          <cx:pt idx="1901">0.84670000000000001</cx:pt>
          <cx:pt idx="1902">0.8478</cx:pt>
          <cx:pt idx="1903">-1</cx:pt>
          <cx:pt idx="1904">1</cx:pt>
          <cx:pt idx="1905">1</cx:pt>
          <cx:pt idx="1906">1</cx:pt>
          <cx:pt idx="1907">1</cx:pt>
          <cx:pt idx="1908">1</cx:pt>
          <cx:pt idx="1909">1</cx:pt>
          <cx:pt idx="1910">1</cx:pt>
          <cx:pt idx="1911">1</cx:pt>
          <cx:pt idx="1912">1</cx:pt>
          <cx:pt idx="1913">1</cx:pt>
          <cx:pt idx="1914">1</cx:pt>
          <cx:pt idx="1915">1</cx:pt>
          <cx:pt idx="1916">1</cx:pt>
          <cx:pt idx="1917">1</cx:pt>
          <cx:pt idx="1918">1</cx:pt>
          <cx:pt idx="1919">1</cx:pt>
          <cx:pt idx="1920">1</cx:pt>
          <cx:pt idx="1921">1</cx:pt>
          <cx:pt idx="1922">1</cx:pt>
          <cx:pt idx="1923">1</cx:pt>
          <cx:pt idx="1924">1</cx:pt>
          <cx:pt idx="1925">1</cx:pt>
          <cx:pt idx="1926">0.95650000000000002</cx:pt>
          <cx:pt idx="1927">0.95830000000000004</cx:pt>
          <cx:pt idx="1928">0.95999999999999996</cx:pt>
          <cx:pt idx="1929">0.96150000000000002</cx:pt>
          <cx:pt idx="1930">0.96299999999999997</cx:pt>
          <cx:pt idx="1931">0.96430000000000005</cx:pt>
          <cx:pt idx="1932">0.96550000000000002</cx:pt>
          <cx:pt idx="1933">0.9667</cx:pt>
          <cx:pt idx="1934">0.9677</cx:pt>
          <cx:pt idx="1935">0.96879999999999999</cx:pt>
          <cx:pt idx="1936">0.96970000000000001</cx:pt>
          <cx:pt idx="1937">0.97060000000000002</cx:pt>
          <cx:pt idx="1938">0.94289999999999996</cx:pt>
          <cx:pt idx="1939">0.94440000000000002</cx:pt>
          <cx:pt idx="1940">0.94589999999999996</cx:pt>
          <cx:pt idx="1941">0.94740000000000002</cx:pt>
          <cx:pt idx="1942">0.94869999999999999</cx:pt>
          <cx:pt idx="1943">0.92500000000000004</cx:pt>
          <cx:pt idx="1944">0.92679999999999996</cx:pt>
          <cx:pt idx="1945">0.92859999999999998</cx:pt>
          <cx:pt idx="1946">0.90700000000000003</cx:pt>
          <cx:pt idx="1947">0.90910000000000002</cx:pt>
          <cx:pt idx="1948">0.91110000000000002</cx:pt>
          <cx:pt idx="1949">0.89129999999999998</cx:pt>
          <cx:pt idx="1950">0.87229999999999996</cx:pt>
          <cx:pt idx="1951">0.85419999999999996</cx:pt>
          <cx:pt idx="1952">0.85709999999999997</cx:pt>
          <cx:pt idx="1953">0.85999999999999999</cx:pt>
          <cx:pt idx="1954">0.84309999999999996</cx:pt>
          <cx:pt idx="1955">0.82689999999999997</cx:pt>
          <cx:pt idx="1956">0.83020000000000005</cx:pt>
          <cx:pt idx="1957">0.83330000000000004</cx:pt>
          <cx:pt idx="1958">0.83640000000000003</cx:pt>
          <cx:pt idx="1959">0.83930000000000005</cx:pt>
          <cx:pt idx="1960">0.84209999999999996</cx:pt>
          <cx:pt idx="1961">0.8276</cx:pt>
          <cx:pt idx="1962">0.83050000000000002</cx:pt>
          <cx:pt idx="1963">0.83330000000000004</cx:pt>
          <cx:pt idx="1964">0.83609999999999995</cx:pt>
          <cx:pt idx="1965">0.8226</cx:pt>
          <cx:pt idx="1966">0.82540000000000002</cx:pt>
          <cx:pt idx="1967">0.82809999999999995</cx:pt>
          <cx:pt idx="1968">0.83079999999999998</cx:pt>
          <cx:pt idx="1969">0.83330000000000004</cx:pt>
          <cx:pt idx="1970">0.83579999999999999</cx:pt>
          <cx:pt idx="1971">-1</cx:pt>
          <cx:pt idx="1972">1</cx:pt>
          <cx:pt idx="1973">1</cx:pt>
          <cx:pt idx="1974">1</cx:pt>
          <cx:pt idx="1975">1</cx:pt>
          <cx:pt idx="1976">1</cx:pt>
          <cx:pt idx="1977">1</cx:pt>
          <cx:pt idx="1978">1</cx:pt>
          <cx:pt idx="1979">1</cx:pt>
          <cx:pt idx="1980">1</cx:pt>
          <cx:pt idx="1981">1</cx:pt>
          <cx:pt idx="1982">0.90910000000000002</cx:pt>
          <cx:pt idx="1983">0.91669999999999996</cx:pt>
          <cx:pt idx="1984">0.92310000000000003</cx:pt>
          <cx:pt idx="1985">0.92859999999999998</cx:pt>
          <cx:pt idx="1986">0.93330000000000002</cx:pt>
          <cx:pt idx="1987">0.9375</cx:pt>
          <cx:pt idx="1988">0.94120000000000004</cx:pt>
          <cx:pt idx="1989">0.94440000000000002</cx:pt>
          <cx:pt idx="1990">0.94740000000000002</cx:pt>
          <cx:pt idx="1991">0.94999999999999996</cx:pt>
          <cx:pt idx="1992">0.95240000000000002</cx:pt>
          <cx:pt idx="1993">0.95450000000000002</cx:pt>
          <cx:pt idx="1994">0.95650000000000002</cx:pt>
          <cx:pt idx="1995">0.95830000000000004</cx:pt>
          <cx:pt idx="1996">0.92000000000000004</cx:pt>
          <cx:pt idx="1997">0.92310000000000003</cx:pt>
          <cx:pt idx="1998">0.92589999999999995</cx:pt>
          <cx:pt idx="1999">0.89290000000000003</cx:pt>
          <cx:pt idx="2000">0.89659999999999995</cx:pt>
          <cx:pt idx="2001">0.90000000000000002</cx:pt>
          <cx:pt idx="2002">0.9032</cx:pt>
          <cx:pt idx="2003">0.90620000000000001</cx:pt>
          <cx:pt idx="2004">0.90910000000000002</cx:pt>
          <cx:pt idx="2005">0.91180000000000005</cx:pt>
          <cx:pt idx="2006">0.9143</cx:pt>
          <cx:pt idx="2007">0.91669999999999996</cx:pt>
          <cx:pt idx="2008">0.91890000000000005</cx:pt>
          <cx:pt idx="2009">0.89470000000000005</cx:pt>
          <cx:pt idx="2010">0.89739999999999998</cx:pt>
          <cx:pt idx="2011">0.875</cx:pt>
          <cx:pt idx="2012">0.85370000000000001</cx:pt>
          <cx:pt idx="2013">0.85709999999999997</cx:pt>
          <cx:pt idx="2014">0.86050000000000004</cx:pt>
          <cx:pt idx="2015">0.84089999999999998</cx:pt>
          <cx:pt idx="2016">0.82220000000000004</cx:pt>
          <cx:pt idx="2017">0.82609999999999995</cx:pt>
          <cx:pt idx="2018">0.82979999999999998</cx:pt>
          <cx:pt idx="2019">0.8125</cx:pt>
          <cx:pt idx="2020">0.81630000000000003</cx:pt>
          <cx:pt idx="2021">0.81999999999999995</cx:pt>
          <cx:pt idx="2022">0.82350000000000001</cx:pt>
          <cx:pt idx="2023">0.82689999999999997</cx:pt>
          <cx:pt idx="2024">0.83020000000000005</cx:pt>
          <cx:pt idx="2025">0.83330000000000004</cx:pt>
          <cx:pt idx="2026">0.83640000000000003</cx:pt>
          <cx:pt idx="2027">0.82140000000000002</cx:pt>
          <cx:pt idx="2028">0.8246</cx:pt>
          <cx:pt idx="2029">0.81030000000000002</cx:pt>
          <cx:pt idx="2030">0.81359999999999999</cx:pt>
          <cx:pt idx="2031">0.81669999999999998</cx:pt>
          <cx:pt idx="2032">0.81969999999999998</cx:pt>
          <cx:pt idx="2033">0.8226</cx:pt>
          <cx:pt idx="2034">0.82540000000000002</cx:pt>
          <cx:pt idx="2035">0.82809999999999995</cx:pt>
          <cx:pt idx="2036">0.83079999999999998</cx:pt>
          <cx:pt idx="2037">0.83330000000000004</cx:pt>
          <cx:pt idx="2038">0.82089999999999996</cx:pt>
          <cx:pt idx="2039">0.82350000000000001</cx:pt>
          <cx:pt idx="2040">0.81159999999999999</cx:pt>
          <cx:pt idx="2041">0.81430000000000002</cx:pt>
          <cx:pt idx="2042">0.81689999999999996</cx:pt>
          <cx:pt idx="2043">0.81940000000000002</cx:pt>
          <cx:pt idx="2044">0.80820000000000003</cx:pt>
          <cx:pt idx="2045">0.79730000000000001</cx:pt>
          <cx:pt idx="2046">0.78669999999999995</cx:pt>
          <cx:pt idx="2047">0.78949999999999998</cx:pt>
          <cx:pt idx="2048">0.7792</cx:pt>
          <cx:pt idx="2049">0.78210000000000002</cx:pt>
          <cx:pt idx="2050">0.78480000000000005</cx:pt>
          <cx:pt idx="2051">0.78749999999999998</cx:pt>
          <cx:pt idx="2052">0.79010000000000002</cx:pt>
          <cx:pt idx="2053">0.78049999999999997</cx:pt>
          <cx:pt idx="2054">0.78310000000000002</cx:pt>
          <cx:pt idx="2055">0.77380000000000004</cx:pt>
          <cx:pt idx="2056">0.77649999999999997</cx:pt>
          <cx:pt idx="2057">0.77910000000000001</cx:pt>
          <cx:pt idx="2058">0.77010000000000001</cx:pt>
          <cx:pt idx="2059">0.76139999999999997</cx:pt>
          <cx:pt idx="2060">0.76400000000000001</cx:pt>
          <cx:pt idx="2061">0.76670000000000005</cx:pt>
          <cx:pt idx="2062">0.76919999999999999</cx:pt>
          <cx:pt idx="2063">0.76090000000000002</cx:pt>
          <cx:pt idx="2064">0.76339999999999997</cx:pt>
          <cx:pt idx="2065">0.75529999999999997</cx:pt>
          <cx:pt idx="2066">0.75790000000000002</cx:pt>
          <cx:pt idx="2067">0.76039999999999996</cx:pt>
          <cx:pt idx="2068">0.76290000000000002</cx:pt>
          <cx:pt idx="2069">0.76529999999999998</cx:pt>
          <cx:pt idx="2070">0.76770000000000005</cx:pt>
          <cx:pt idx="2071">0.77000000000000002</cx:pt>
          <cx:pt idx="2072">0.77229999999999999</cx:pt>
          <cx:pt idx="2073">0.77449999999999997</cx:pt>
          <cx:pt idx="2074">0.77669999999999995</cx:pt>
          <cx:pt idx="2075">0.77880000000000005</cx:pt>
          <cx:pt idx="2076">0.78100000000000003</cx:pt>
          <cx:pt idx="2077">0.78300000000000003</cx:pt>
          <cx:pt idx="2078">0.78500000000000003</cx:pt>
          <cx:pt idx="2079">0.78700000000000003</cx:pt>
          <cx:pt idx="2080">0.78900000000000003</cx:pt>
          <cx:pt idx="2081">0.79090000000000005</cx:pt>
          <cx:pt idx="2082">0.79279999999999995</cx:pt>
          <cx:pt idx="2083">-1</cx:pt>
          <cx:pt idx="2084">1</cx:pt>
          <cx:pt idx="2085">1</cx:pt>
          <cx:pt idx="2086">0.66669999999999996</cx:pt>
          <cx:pt idx="2087">0.75</cx:pt>
          <cx:pt idx="2088">0.59999999999999998</cx:pt>
          <cx:pt idx="2089">0.66669999999999996</cx:pt>
          <cx:pt idx="2090">0.71430000000000005</cx:pt>
          <cx:pt idx="2091">0.75</cx:pt>
          <cx:pt idx="2092">0.77780000000000005</cx:pt>
          <cx:pt idx="2093">0.80000000000000004</cx:pt>
          <cx:pt idx="2094">0.81820000000000004</cx:pt>
          <cx:pt idx="2095">0.83330000000000004</cx:pt>
          <cx:pt idx="2096">0.84619999999999995</cx:pt>
          <cx:pt idx="2097">0.78569999999999995</cx:pt>
          <cx:pt idx="2098">0.73329999999999995</cx:pt>
          <cx:pt idx="2099">0.6875</cx:pt>
          <cx:pt idx="2100">0.64710000000000001</cx:pt>
          <cx:pt idx="2101">0.66669999999999996</cx:pt>
          <cx:pt idx="2102">0.68420000000000003</cx:pt>
          <cx:pt idx="2103">0.69999999999999996</cx:pt>
          <cx:pt idx="2104">0.71430000000000005</cx:pt>
          <cx:pt idx="2105">0.72729999999999995</cx:pt>
          <cx:pt idx="2106">0.73909999999999998</cx:pt>
          <cx:pt idx="2107">0.75</cx:pt>
          <cx:pt idx="2108">0.76000000000000001</cx:pt>
          <cx:pt idx="2109">0.76919999999999999</cx:pt>
          <cx:pt idx="2110">0.77780000000000005</cx:pt>
          <cx:pt idx="2111">0.75</cx:pt>
          <cx:pt idx="2112">0.75860000000000005</cx:pt>
          <cx:pt idx="2113">0.76670000000000005</cx:pt>
          <cx:pt idx="2114">0.7419</cx:pt>
          <cx:pt idx="2115">0.75</cx:pt>
          <cx:pt idx="2116">0.75760000000000005</cx:pt>
          <cx:pt idx="2117">0.76470000000000005</cx:pt>
          <cx:pt idx="2118">0.77139999999999997</cx:pt>
          <cx:pt idx="2119">0.77780000000000005</cx:pt>
          <cx:pt idx="2120">0.78380000000000005</cx:pt>
          <cx:pt idx="2121">0.76319999999999999</cx:pt>
          <cx:pt idx="2122">0.76919999999999999</cx:pt>
          <cx:pt idx="2123">0.77500000000000002</cx:pt>
          <cx:pt idx="2124">0.78049999999999997</cx:pt>
          <cx:pt idx="2125">0.78569999999999995</cx:pt>
          <cx:pt idx="2126">0.79069999999999996</cx:pt>
          <cx:pt idx="2127">0.79549999999999998</cx:pt>
          <cx:pt idx="2128">0.80000000000000004</cx:pt>
          <cx:pt idx="2129">0.80430000000000001</cx:pt>
          <cx:pt idx="2130">0.8085</cx:pt>
          <cx:pt idx="2131">0.8125</cx:pt>
          <cx:pt idx="2132">0.81630000000000003</cx:pt>
          <cx:pt idx="2133">0.81999999999999995</cx:pt>
          <cx:pt idx="2134">0.82350000000000001</cx:pt>
          <cx:pt idx="2135">0.82689999999999997</cx:pt>
          <cx:pt idx="2136">0.83020000000000005</cx:pt>
          <cx:pt idx="2137">0.83330000000000004</cx:pt>
          <cx:pt idx="2138">0.83640000000000003</cx:pt>
          <cx:pt idx="2139">0.83930000000000005</cx:pt>
          <cx:pt idx="2140">0.84209999999999996</cx:pt>
          <cx:pt idx="2141">0.8448</cx:pt>
          <cx:pt idx="2142">0.84750000000000003</cx:pt>
          <cx:pt idx="2143">0.84999999999999998</cx:pt>
          <cx:pt idx="2144">0.83609999999999995</cx:pt>
          <cx:pt idx="2145">0.8387</cx:pt>
          <cx:pt idx="2146">0.84130000000000005</cx:pt>
          <cx:pt idx="2147">0.84379999999999999</cx:pt>
          <cx:pt idx="2148">0.84619999999999995</cx:pt>
          <cx:pt idx="2149">0.84850000000000003</cx:pt>
          <cx:pt idx="2150">0.85070000000000001</cx:pt>
          <cx:pt idx="2151">0.85289999999999999</cx:pt>
          <cx:pt idx="2152">0.85509999999999997</cx:pt>
          <cx:pt idx="2153">0.85709999999999997</cx:pt>
          <cx:pt idx="2154">0.84509999999999996</cx:pt>
          <cx:pt idx="2155">0.84719999999999995</cx:pt>
          <cx:pt idx="2156">0.83560000000000001</cx:pt>
          <cx:pt idx="2157">0.82430000000000003</cx:pt>
          <cx:pt idx="2158">0.82669999999999999</cx:pt>
          <cx:pt idx="2159">0.82889999999999997</cx:pt>
          <cx:pt idx="2160">0.83120000000000005</cx:pt>
          <cx:pt idx="2161">0.83330000000000004</cx:pt>
          <cx:pt idx="2162">0.83540000000000003</cx:pt>
          <cx:pt idx="2163">0.83750000000000002</cx:pt>
          <cx:pt idx="2164">0.83950000000000002</cx:pt>
          <cx:pt idx="2165">0.82930000000000004</cx:pt>
          <cx:pt idx="2166">0.83130000000000004</cx:pt>
          <cx:pt idx="2167">0.83330000000000004</cx:pt>
          <cx:pt idx="2168">0.83530000000000004</cx:pt>
          <cx:pt idx="2169">0.83720000000000006</cx:pt>
          <cx:pt idx="2170">0.83909999999999996</cx:pt>
          <cx:pt idx="2171">0.82950000000000002</cx:pt>
          <cx:pt idx="2172">0.83150000000000002</cx:pt>
          <cx:pt idx="2173">0.83330000000000004</cx:pt>
          <cx:pt idx="2174">0.83520000000000005</cx:pt>
          <cx:pt idx="2175">0.83699999999999997</cx:pt>
          <cx:pt idx="2176">0.8387</cx:pt>
          <cx:pt idx="2177">0.84040000000000004</cx:pt>
          <cx:pt idx="2178">0.84209999999999996</cx:pt>
          <cx:pt idx="2179">0.84379999999999999</cx:pt>
          <cx:pt idx="2180">0.84540000000000004</cx:pt>
          <cx:pt idx="2181">0.84689999999999999</cx:pt>
          <cx:pt idx="2182">0.84850000000000003</cx:pt>
          <cx:pt idx="2183">0.84999999999999998</cx:pt>
          <cx:pt idx="2184">0.85150000000000003</cx:pt>
          <cx:pt idx="2185">0.85289999999999999</cx:pt>
          <cx:pt idx="2186">0.84470000000000001</cx:pt>
          <cx:pt idx="2187">0.84619999999999995</cx:pt>
          <cx:pt idx="2188">0.84760000000000002</cx:pt>
          <cx:pt idx="2189">0.84909999999999997</cx:pt>
          <cx:pt idx="2190">0.84109999999999996</cx:pt>
          <cx:pt idx="2191">0.84260000000000002</cx:pt>
          <cx:pt idx="2192">0.83489999999999998</cx:pt>
          <cx:pt idx="2193">0.82730000000000004</cx:pt>
          <cx:pt idx="2194">0.82879999999999998</cx:pt>
          <cx:pt idx="2195">0.82140000000000002</cx:pt>
          <cx:pt idx="2196">0.82299999999999995</cx:pt>
          <cx:pt idx="2197">0.8246</cx:pt>
          <cx:pt idx="2198">0.82609999999999995</cx:pt>
          <cx:pt idx="2199">0.8276</cx:pt>
          <cx:pt idx="2200">0.82909999999999995</cx:pt>
          <cx:pt idx="2201">0.82199999999999995</cx:pt>
          <cx:pt idx="2202">0.81510000000000005</cx:pt>
          <cx:pt idx="2203">0.81669999999999998</cx:pt>
          <cx:pt idx="2204">0.81820000000000004</cx:pt>
          <cx:pt idx="2205">0.8115</cx:pt>
          <cx:pt idx="2206">0.80489999999999995</cx:pt>
          <cx:pt idx="2207">0.80649999999999999</cx:pt>
          <cx:pt idx="2208">0.80000000000000004</cx:pt>
          <cx:pt idx="2209">0.80159999999999998</cx:pt>
          <cx:pt idx="2210">0.79530000000000001</cx:pt>
          <cx:pt idx="2211">0.79690000000000005</cx:pt>
          <cx:pt idx="2212">0.7984</cx:pt>
          <cx:pt idx="2213">0.80000000000000004</cx:pt>
          <cx:pt idx="2214">-1</cx:pt>
          <cx:pt idx="2215">1</cx:pt>
          <cx:pt idx="2216">1</cx:pt>
          <cx:pt idx="2217">1</cx:pt>
          <cx:pt idx="2218">0.75</cx:pt>
          <cx:pt idx="2219">0.80000000000000004</cx:pt>
          <cx:pt idx="2220">0.83330000000000004</cx:pt>
          <cx:pt idx="2221">0.85709999999999997</cx:pt>
          <cx:pt idx="2222">0.875</cx:pt>
          <cx:pt idx="2223">0.88890000000000002</cx:pt>
          <cx:pt idx="2224">0.90000000000000002</cx:pt>
          <cx:pt idx="2225">0.90910000000000002</cx:pt>
          <cx:pt idx="2226">0.91669999999999996</cx:pt>
          <cx:pt idx="2227">0.92310000000000003</cx:pt>
          <cx:pt idx="2228">0.85709999999999997</cx:pt>
          <cx:pt idx="2229">0.80000000000000004</cx:pt>
          <cx:pt idx="2230">0.8125</cx:pt>
          <cx:pt idx="2231">0.82350000000000001</cx:pt>
          <cx:pt idx="2232">0.83330000000000004</cx:pt>
          <cx:pt idx="2233">0.78949999999999998</cx:pt>
          <cx:pt idx="2234">0.80000000000000004</cx:pt>
          <cx:pt idx="2235">0.8095</cx:pt>
          <cx:pt idx="2236">0.81820000000000004</cx:pt>
          <cx:pt idx="2237">0.82609999999999995</cx:pt>
          <cx:pt idx="2238">0.83330000000000004</cx:pt>
          <cx:pt idx="2239">0.83999999999999997</cx:pt>
          <cx:pt idx="2240">0.80769999999999997</cx:pt>
          <cx:pt idx="2241">0.81479999999999997</cx:pt>
          <cx:pt idx="2242">0.82140000000000002</cx:pt>
          <cx:pt idx="2243">0.8276</cx:pt>
          <cx:pt idx="2244">0.80000000000000004</cx:pt>
          <cx:pt idx="2245">0.80649999999999999</cx:pt>
          <cx:pt idx="2246">0.8125</cx:pt>
          <cx:pt idx="2247">0.78790000000000004</cx:pt>
          <cx:pt idx="2248">0.76470000000000005</cx:pt>
          <cx:pt idx="2249">0.77139999999999997</cx:pt>
          <cx:pt idx="2250">0.77780000000000005</cx:pt>
          <cx:pt idx="2251">0.78380000000000005</cx:pt>
          <cx:pt idx="2252">0.78949999999999998</cx:pt>
          <cx:pt idx="2253">0.76919999999999999</cx:pt>
          <cx:pt idx="2254">0.75</cx:pt>
          <cx:pt idx="2255">0.75609999999999999</cx:pt>
          <cx:pt idx="2256">0.76190000000000002</cx:pt>
          <cx:pt idx="2257">0.76739999999999997</cx:pt>
          <cx:pt idx="2258">0.75</cx:pt>
          <cx:pt idx="2259">0.75560000000000005</cx:pt>
          <cx:pt idx="2260">0.76090000000000002</cx:pt>
          <cx:pt idx="2261">0.76600000000000001</cx:pt>
          <cx:pt idx="2262">0.77080000000000004</cx:pt>
          <cx:pt idx="2263">0.75509999999999999</cx:pt>
          <cx:pt idx="2264">0.76000000000000001</cx:pt>
          <cx:pt idx="2265">0.76470000000000005</cx:pt>
          <cx:pt idx="2266">0.75</cx:pt>
          <cx:pt idx="2267">0.75470000000000004</cx:pt>
          <cx:pt idx="2268">0.74070000000000003</cx:pt>
          <cx:pt idx="2269">0.74550000000000005</cx:pt>
          <cx:pt idx="2270">0.75</cx:pt>
          <cx:pt idx="2271">0.73680000000000001</cx:pt>
          <cx:pt idx="2272">0.72409999999999997</cx:pt>
          <cx:pt idx="2273">0.71189999999999998</cx:pt>
          <cx:pt idx="2274">0.7167</cx:pt>
          <cx:pt idx="2275">0.72130000000000005</cx:pt>
          <cx:pt idx="2276">0.7097</cx:pt>
          <cx:pt idx="2277">0.69840000000000002</cx:pt>
          <cx:pt idx="2278">0.70309999999999995</cx:pt>
          <cx:pt idx="2279">0.7077</cx:pt>
          <cx:pt idx="2280">0.71209999999999996</cx:pt>
          <cx:pt idx="2281">0.70150000000000001</cx:pt>
          <cx:pt idx="2282">0.69120000000000004</cx:pt>
          <cx:pt idx="2283">0.68120000000000003</cx:pt>
          <cx:pt idx="2284">0.6714</cx:pt>
          <cx:pt idx="2285">0.67610000000000003</cx:pt>
          <cx:pt idx="2286">0.68059999999999998</cx:pt>
          <cx:pt idx="2287">0.67120000000000002</cx:pt>
          <cx:pt idx="2288">0.66220000000000001</cx:pt>
          <cx:pt idx="2289">0.66669999999999996</cx:pt>
          <cx:pt idx="2290">0.67110000000000003</cx:pt>
          <cx:pt idx="2291">0.67530000000000001</cx:pt>
          <cx:pt idx="2292">0.67949999999999999</cx:pt>
          <cx:pt idx="2293">0.6835</cx:pt>
          <cx:pt idx="2294">0.6875</cx:pt>
          <cx:pt idx="2295">0.69140000000000001</cx:pt>
          <cx:pt idx="2296">0.69510000000000005</cx:pt>
          <cx:pt idx="2297">0.69879999999999998</cx:pt>
          <cx:pt idx="2298">0.70240000000000002</cx:pt>
          <cx:pt idx="2299">0.69410000000000005</cx:pt>
          <cx:pt idx="2300">0.69769999999999999</cx:pt>
          <cx:pt idx="2301">0.70109999999999995</cx:pt>
          <cx:pt idx="2302">0.70450000000000002</cx:pt>
          <cx:pt idx="2303">0.6966</cx:pt>
          <cx:pt idx="2304">0.68889999999999996</cx:pt>
          <cx:pt idx="2305">0.69230000000000003</cx:pt>
          <cx:pt idx="2306">0.68479999999999996</cx:pt>
          <cx:pt idx="2307">0.68820000000000003</cx:pt>
          <cx:pt idx="2308">0.6915</cx:pt>
          <cx:pt idx="2309">0.69469999999999998</cx:pt>
          <cx:pt idx="2310">0.6875</cx:pt>
          <cx:pt idx="2311">0.69069999999999998</cx:pt>
          <cx:pt idx="2312">0.69389999999999996</cx:pt>
          <cx:pt idx="2313">0.68689999999999996</cx:pt>
          <cx:pt idx="2314">0.68999999999999995</cx:pt>
          <cx:pt idx="2315">0.69310000000000005</cx:pt>
          <cx:pt idx="2316">0.69610000000000005</cx:pt>
          <cx:pt idx="2317">0.69899999999999995</cx:pt>
          <cx:pt idx="2318">0.69230000000000003</cx:pt>
          <cx:pt idx="2319">0.69520000000000004</cx:pt>
          <cx:pt idx="2320">0.69810000000000005</cx:pt>
          <cx:pt idx="2321">0.70089999999999997</cx:pt>
          <cx:pt idx="2322">0.70369999999999999</cx:pt>
          <cx:pt idx="2323">-1</cx:pt>
          <cx:pt idx="2324">1</cx:pt>
          <cx:pt idx="2325">1</cx:pt>
          <cx:pt idx="2326">1</cx:pt>
          <cx:pt idx="2327">1</cx:pt>
          <cx:pt idx="2328">1</cx:pt>
          <cx:pt idx="2329">1</cx:pt>
          <cx:pt idx="2330">1</cx:pt>
          <cx:pt idx="2331">1</cx:pt>
          <cx:pt idx="2332">1</cx:pt>
          <cx:pt idx="2333">1</cx:pt>
          <cx:pt idx="2334">1</cx:pt>
          <cx:pt idx="2335">1</cx:pt>
          <cx:pt idx="2336">1</cx:pt>
          <cx:pt idx="2337">1</cx:pt>
          <cx:pt idx="2338">1</cx:pt>
          <cx:pt idx="2339">0.9375</cx:pt>
          <cx:pt idx="2340">0.94120000000000004</cx:pt>
          <cx:pt idx="2341">0.94440000000000002</cx:pt>
          <cx:pt idx="2342">0.94740000000000002</cx:pt>
          <cx:pt idx="2343">0.94999999999999996</cx:pt>
          <cx:pt idx="2344">0.95240000000000002</cx:pt>
          <cx:pt idx="2345">0.95450000000000002</cx:pt>
          <cx:pt idx="2346">0.95650000000000002</cx:pt>
          <cx:pt idx="2347">0.95830000000000004</cx:pt>
          <cx:pt idx="2348">0.95999999999999996</cx:pt>
          <cx:pt idx="2349">0.96150000000000002</cx:pt>
          <cx:pt idx="2350">0.96299999999999997</cx:pt>
          <cx:pt idx="2351">0.96430000000000005</cx:pt>
          <cx:pt idx="2352">0.96550000000000002</cx:pt>
          <cx:pt idx="2353">0.93330000000000002</cx:pt>
          <cx:pt idx="2354">0.9355</cx:pt>
          <cx:pt idx="2355">0.90620000000000001</cx:pt>
          <cx:pt idx="2356">0.90910000000000002</cx:pt>
          <cx:pt idx="2357">0.91180000000000005</cx:pt>
          <cx:pt idx="2358">0.9143</cx:pt>
          <cx:pt idx="2359">0.91669999999999996</cx:pt>
          <cx:pt idx="2360">0.91890000000000005</cx:pt>
          <cx:pt idx="2361">0.92110000000000003</cx:pt>
          <cx:pt idx="2362">0.89739999999999998</cx:pt>
          <cx:pt idx="2363">0.875</cx:pt>
          <cx:pt idx="2364">0.878</cx:pt>
          <cx:pt idx="2365">0.88100000000000001</cx:pt>
          <cx:pt idx="2366">0.88370000000000004</cx:pt>
          <cx:pt idx="2367">0.88639999999999997</cx:pt>
          <cx:pt idx="2368">0.88890000000000002</cx:pt>
          <cx:pt idx="2369">0.89129999999999998</cx:pt>
          <cx:pt idx="2370">0.89359999999999995</cx:pt>
          <cx:pt idx="2371">0.89580000000000004</cx:pt>
          <cx:pt idx="2372">0.89800000000000002</cx:pt>
          <cx:pt idx="2373">0.90000000000000002</cx:pt>
          <cx:pt idx="2374">0.88239999999999996</cx:pt>
          <cx:pt idx="2375">0.88460000000000005</cx:pt>
          <cx:pt idx="2376">0.8679</cx:pt>
          <cx:pt idx="2377">0.85189999999999999</cx:pt>
          <cx:pt idx="2378">0.85450000000000004</cx:pt>
          <cx:pt idx="2379">0.83930000000000005</cx:pt>
          <cx:pt idx="2380">0.84209999999999996</cx:pt>
          <cx:pt idx="2381">0.8448</cx:pt>
          <cx:pt idx="2382">0.84750000000000003</cx:pt>
          <cx:pt idx="2383">0.83330000000000004</cx:pt>
          <cx:pt idx="2384">0.83609999999999995</cx:pt>
          <cx:pt idx="2385">0.8387</cx:pt>
          <cx:pt idx="2386">0.84130000000000005</cx:pt>
          <cx:pt idx="2387">0.84379999999999999</cx:pt>
          <cx:pt idx="2388">0.84619999999999995</cx:pt>
          <cx:pt idx="2389">0.83330000000000004</cx:pt>
          <cx:pt idx="2390">0.83579999999999999</cx:pt>
          <cx:pt idx="2391">0.83819999999999995</cx:pt>
          <cx:pt idx="2392">0.84060000000000001</cx:pt>
          <cx:pt idx="2393">0.84289999999999998</cx:pt>
          <cx:pt idx="2394">0.84509999999999996</cx:pt>
          <cx:pt idx="2395">0.84719999999999995</cx:pt>
          <cx:pt idx="2396">0.84930000000000005</cx:pt>
          <cx:pt idx="2397">0.85140000000000005</cx:pt>
          <cx:pt idx="2398">0.85329999999999995</cx:pt>
          <cx:pt idx="2399">0.85529999999999995</cx:pt>
          <cx:pt idx="2400">0.85709999999999997</cx:pt>
          <cx:pt idx="2401">0.85899999999999999</cx:pt>
          <cx:pt idx="2402">0.86080000000000001</cx:pt>
          <cx:pt idx="2403">0.84999999999999998</cx:pt>
          <cx:pt idx="2404">0.83950000000000002</cx:pt>
          <cx:pt idx="2405">0.84150000000000003</cx:pt>
          <cx:pt idx="2406">0.84340000000000004</cx:pt>
          <cx:pt idx="2407">0.83330000000000004</cx:pt>
          <cx:pt idx="2408">0.83530000000000004</cx:pt>
          <cx:pt idx="2409">0.83720000000000006</cx:pt>
          <cx:pt idx="2410">0.8276</cx:pt>
          <cx:pt idx="2411">0.82950000000000002</cx:pt>
          <cx:pt idx="2412">0.83150000000000002</cx:pt>
          <cx:pt idx="2413">0.83330000000000004</cx:pt>
          <cx:pt idx="2414">0.83520000000000005</cx:pt>
          <cx:pt idx="2415">0.83699999999999997</cx:pt>
          <cx:pt idx="2416">0.8387</cx:pt>
          <cx:pt idx="2417">0.84040000000000004</cx:pt>
          <cx:pt idx="2418">0.84209999999999996</cx:pt>
          <cx:pt idx="2419">0.84379999999999999</cx:pt>
          <cx:pt idx="2420">0.84540000000000004</cx:pt>
          <cx:pt idx="2421">0.84689999999999999</cx:pt>
          <cx:pt idx="2422">0.83840000000000003</cx:pt>
          <cx:pt idx="2423">0.83999999999999997</cx:pt>
          <cx:pt idx="2424">0.83169999999999999</cx:pt>
          <cx:pt idx="2425">0.82350000000000001</cx:pt>
          <cx:pt idx="2426">0.82520000000000004</cx:pt>
          <cx:pt idx="2427">0.82689999999999997</cx:pt>
          <cx:pt idx="2428">0.8286</cx:pt>
          <cx:pt idx="2429">0.83020000000000005</cx:pt>
          <cx:pt idx="2430">0.83179999999999998</cx:pt>
          <cx:pt idx="2431">-1</cx:pt>
          <cx:pt idx="2432">1</cx:pt>
          <cx:pt idx="2433">1</cx:pt>
          <cx:pt idx="2434">1</cx:pt>
          <cx:pt idx="2435">1</cx:pt>
          <cx:pt idx="2436">1</cx:pt>
          <cx:pt idx="2437">1</cx:pt>
          <cx:pt idx="2438">1</cx:pt>
          <cx:pt idx="2439">1</cx:pt>
          <cx:pt idx="2440">1</cx:pt>
          <cx:pt idx="2441">1</cx:pt>
          <cx:pt idx="2442">1</cx:pt>
          <cx:pt idx="2443">1</cx:pt>
          <cx:pt idx="2444">1</cx:pt>
          <cx:pt idx="2445">1</cx:pt>
          <cx:pt idx="2446">1</cx:pt>
          <cx:pt idx="2447">0.9375</cx:pt>
          <cx:pt idx="2448">0.88239999999999996</cx:pt>
          <cx:pt idx="2449">0.88890000000000002</cx:pt>
          <cx:pt idx="2450">0.89470000000000005</cx:pt>
          <cx:pt idx="2451">0.90000000000000002</cx:pt>
          <cx:pt idx="2452">0.90480000000000005</cx:pt>
          <cx:pt idx="2453">0.90910000000000002</cx:pt>
          <cx:pt idx="2454">0.91300000000000003</cx:pt>
          <cx:pt idx="2455">0.91669999999999996</cx:pt>
          <cx:pt idx="2456">0.92000000000000004</cx:pt>
          <cx:pt idx="2457">0.92310000000000003</cx:pt>
          <cx:pt idx="2458">0.92589999999999995</cx:pt>
          <cx:pt idx="2459">0.92859999999999998</cx:pt>
          <cx:pt idx="2460">0.93100000000000005</cx:pt>
          <cx:pt idx="2461">0.93330000000000002</cx:pt>
          <cx:pt idx="2462">0.9355</cx:pt>
          <cx:pt idx="2463">0.9375</cx:pt>
          <cx:pt idx="2464">0.93940000000000001</cx:pt>
          <cx:pt idx="2465">0.94120000000000004</cx:pt>
          <cx:pt idx="2466">0.94289999999999996</cx:pt>
          <cx:pt idx="2467">0.91669999999999996</cx:pt>
          <cx:pt idx="2468">0.91890000000000005</cx:pt>
          <cx:pt idx="2469">0.92110000000000003</cx:pt>
          <cx:pt idx="2470">0.89739999999999998</cx:pt>
          <cx:pt idx="2471">0.90000000000000002</cx:pt>
          <cx:pt idx="2472">0.90239999999999998</cx:pt>
          <cx:pt idx="2473">0.90480000000000005</cx:pt>
          <cx:pt idx="2474">0.90700000000000003</cx:pt>
          <cx:pt idx="2475">0.90910000000000002</cx:pt>
          <cx:pt idx="2476">0.91110000000000002</cx:pt>
          <cx:pt idx="2477">0.91300000000000003</cx:pt>
          <cx:pt idx="2478">0.91490000000000005</cx:pt>
          <cx:pt idx="2479">0.91669999999999996</cx:pt>
          <cx:pt idx="2480">0.91839999999999999</cx:pt>
          <cx:pt idx="2481">0.92000000000000004</cx:pt>
          <cx:pt idx="2482">0.92159999999999997</cx:pt>
          <cx:pt idx="2483">0.92310000000000003</cx:pt>
          <cx:pt idx="2484">0.92449999999999999</cx:pt>
          <cx:pt idx="2485">0.90739999999999998</cx:pt>
          <cx:pt idx="2486">0.90910000000000002</cx:pt>
          <cx:pt idx="2487">0.91069999999999995</cx:pt>
          <cx:pt idx="2488">0.9123</cx:pt>
          <cx:pt idx="2489">0.89659999999999995</cx:pt>
          <cx:pt idx="2490">0.89829999999999999</cx:pt>
          <cx:pt idx="2491">0.90000000000000002</cx:pt>
          <cx:pt idx="2492">0.90159999999999996</cx:pt>
          <cx:pt idx="2493">0.8871</cx:pt>
          <cx:pt idx="2494">0.88890000000000002</cx:pt>
          <cx:pt idx="2495">0.89059999999999995</cx:pt>
          <cx:pt idx="2496">0.89229999999999998</cx:pt>
          <cx:pt idx="2497">0.89390000000000003</cx:pt>
          <cx:pt idx="2498">0.88060000000000005</cx:pt>
          <cx:pt idx="2499">0.88239999999999996</cx:pt>
          <cx:pt idx="2500">0.8841</cx:pt>
          <cx:pt idx="2501">0.88570000000000004</cx:pt>
          <cx:pt idx="2502">0.88729999999999998</cx:pt>
          <cx:pt idx="2503">0.88890000000000002</cx:pt>
          <cx:pt idx="2504">0.89039999999999997</cx:pt>
          <cx:pt idx="2505">0.89190000000000003</cx:pt>
          <cx:pt idx="2506">0.89329999999999998</cx:pt>
          <cx:pt idx="2507">0.88160000000000005</cx:pt>
          <cx:pt idx="2508">0.8831</cx:pt>
          <cx:pt idx="2509">0.87180000000000002</cx:pt>
          <cx:pt idx="2510">0.87339999999999995</cx:pt>
          <cx:pt idx="2511">0.86250000000000004</cx:pt>
          <cx:pt idx="2512">0.85189999999999999</cx:pt>
          <cx:pt idx="2513">-1</cx:pt>
          <cx:pt idx="2514">1</cx:pt>
          <cx:pt idx="2515">1</cx:pt>
          <cx:pt idx="2516">1</cx:pt>
          <cx:pt idx="2517">0.75</cx:pt>
          <cx:pt idx="2518">0.80000000000000004</cx:pt>
          <cx:pt idx="2519">0.83330000000000004</cx:pt>
          <cx:pt idx="2520">0.85709999999999997</cx:pt>
          <cx:pt idx="2521">0.875</cx:pt>
          <cx:pt idx="2522">0.88890000000000002</cx:pt>
          <cx:pt idx="2523">0.90000000000000002</cx:pt>
          <cx:pt idx="2524">0.81820000000000004</cx:pt>
          <cx:pt idx="2525">0.83330000000000004</cx:pt>
          <cx:pt idx="2526">0.76919999999999999</cx:pt>
          <cx:pt idx="2527">0.78569999999999995</cx:pt>
          <cx:pt idx="2528">0.80000000000000004</cx:pt>
          <cx:pt idx="2529">0.8125</cx:pt>
          <cx:pt idx="2530">0.82350000000000001</cx:pt>
          <cx:pt idx="2531">0.83330000000000004</cx:pt>
          <cx:pt idx="2532">0.84209999999999996</cx:pt>
          <cx:pt idx="2533">0.84999999999999998</cx:pt>
          <cx:pt idx="2534">0.85709999999999997</cx:pt>
          <cx:pt idx="2535">0.81820000000000004</cx:pt>
          <cx:pt idx="2536">0.78259999999999996</cx:pt>
          <cx:pt idx="2537">0.79169999999999996</cx:pt>
          <cx:pt idx="2538">0.80000000000000004</cx:pt>
          <cx:pt idx="2539">0.80769999999999997</cx:pt>
          <cx:pt idx="2540">0.81479999999999997</cx:pt>
          <cx:pt idx="2541">0.82140000000000002</cx:pt>
          <cx:pt idx="2542">0.79310000000000003</cx:pt>
          <cx:pt idx="2543">0.80000000000000004</cx:pt>
          <cx:pt idx="2544">0.7742</cx:pt>
          <cx:pt idx="2545">0.78120000000000001</cx:pt>
          <cx:pt idx="2546">0.78790000000000004</cx:pt>
          <cx:pt idx="2547">0.79410000000000003</cx:pt>
          <cx:pt idx="2548">0.77139999999999997</cx:pt>
          <cx:pt idx="2549">0.77780000000000005</cx:pt>
          <cx:pt idx="2550">0.78380000000000005</cx:pt>
          <cx:pt idx="2551">0.78949999999999998</cx:pt>
          <cx:pt idx="2552">0.79490000000000005</cx:pt>
          <cx:pt idx="2553">0.80000000000000004</cx:pt>
          <cx:pt idx="2554">0.78049999999999997</cx:pt>
          <cx:pt idx="2555">0.78569999999999995</cx:pt>
          <cx:pt idx="2556">0.76739999999999997</cx:pt>
          <cx:pt idx="2557">0.77270000000000005</cx:pt>
          <cx:pt idx="2558">0.77780000000000005</cx:pt>
          <cx:pt idx="2559">0.78259999999999996</cx:pt>
          <cx:pt idx="2560">0.78720000000000001</cx:pt>
          <cx:pt idx="2561">0.79169999999999996</cx:pt>
          <cx:pt idx="2562">0.79590000000000005</cx:pt>
          <cx:pt idx="2563">0.80000000000000004</cx:pt>
          <cx:pt idx="2564">0.80389999999999995</cx:pt>
          <cx:pt idx="2565">0.80769999999999997</cx:pt>
          <cx:pt idx="2566">0.81130000000000002</cx:pt>
          <cx:pt idx="2567">0.81479999999999997</cx:pt>
          <cx:pt idx="2568">0.81820000000000004</cx:pt>
          <cx:pt idx="2569">0.82140000000000002</cx:pt>
          <cx:pt idx="2570">0.8246</cx:pt>
          <cx:pt idx="2571">0.8276</cx:pt>
          <cx:pt idx="2572">0.83050000000000002</cx:pt>
          <cx:pt idx="2573">0.81669999999999998</cx:pt>
          <cx:pt idx="2574">0.80330000000000001</cx:pt>
          <cx:pt idx="2575">0.80649999999999999</cx:pt>
          <cx:pt idx="2576">0.8095</cx:pt>
          <cx:pt idx="2577">0.8125</cx:pt>
          <cx:pt idx="2578">0.81540000000000001</cx:pt>
          <cx:pt idx="2579">0.81820000000000004</cx:pt>
          <cx:pt idx="2580">0.82089999999999996</cx:pt>
          <cx:pt idx="2581">0.80879999999999996</cx:pt>
          <cx:pt idx="2582">0.81159999999999999</cx:pt>
          <cx:pt idx="2583">0.81430000000000002</cx:pt>
          <cx:pt idx="2584">0.81689999999999996</cx:pt>
          <cx:pt idx="2585">0.81940000000000002</cx:pt>
          <cx:pt idx="2586">0.80820000000000003</cx:pt>
          <cx:pt idx="2587">0.81079999999999997</cx:pt>
          <cx:pt idx="2588">0.81330000000000002</cx:pt>
          <cx:pt idx="2589">0.81579999999999997</cx:pt>
          <cx:pt idx="2590">0.81820000000000004</cx:pt>
          <cx:pt idx="2591">0.82050000000000001</cx:pt>
          <cx:pt idx="2592">0.82279999999999998</cx:pt>
          <cx:pt idx="2593">0.82499999999999996</cx:pt>
          <cx:pt idx="2594">0.82720000000000005</cx:pt>
          <cx:pt idx="2595">0.82930000000000004</cx:pt>
          <cx:pt idx="2596">0.81930000000000003</cx:pt>
          <cx:pt idx="2597">0.82140000000000002</cx:pt>
          <cx:pt idx="2598">0.82350000000000001</cx:pt>
          <cx:pt idx="2599">0.8256</cx:pt>
          <cx:pt idx="2600">0.8276</cx:pt>
          <cx:pt idx="2601">0.82950000000000002</cx:pt>
          <cx:pt idx="2602">0.82020000000000004</cx:pt>
          <cx:pt idx="2603">0.82220000000000004</cx:pt>
          <cx:pt idx="2604">0.82420000000000004</cx:pt>
          <cx:pt idx="2605">0.82609999999999995</cx:pt>
          <cx:pt idx="2606">0.82799999999999996</cx:pt>
          <cx:pt idx="2607">0.81910000000000005</cx:pt>
          <cx:pt idx="2608">0.8105</cx:pt>
          <cx:pt idx="2609">0.8125</cx:pt>
          <cx:pt idx="2610">0.81440000000000001</cx:pt>
          <cx:pt idx="2611">0.80610000000000004</cx:pt>
          <cx:pt idx="2612">0.80810000000000004</cx:pt>
          <cx:pt idx="2613">0.81000000000000005</cx:pt>
          <cx:pt idx="2614">0.81189999999999996</cx:pt>
          <cx:pt idx="2615">0.80389999999999995</cx:pt>
          <cx:pt idx="2616">0.80579999999999996</cx:pt>
          <cx:pt idx="2617">0.79810000000000003</cx:pt>
          <cx:pt idx="2618">0.80000000000000004</cx:pt>
          <cx:pt idx="2619">0.80189999999999995</cx:pt>
          <cx:pt idx="2620">0.80369999999999997</cx:pt>
          <cx:pt idx="2621">0.80559999999999998</cx:pt>
          <cx:pt idx="2622">0.79820000000000002</cx:pt>
          <cx:pt idx="2623">0.80000000000000004</cx:pt>
          <cx:pt idx="2624">0.80179999999999996</cx:pt>
          <cx:pt idx="2625">0.80359999999999998</cx:pt>
          <cx:pt idx="2626">0.80530000000000002</cx:pt>
          <cx:pt idx="2627">0.79820000000000002</cx:pt>
          <cx:pt idx="2628">0.7913</cx:pt>
          <cx:pt idx="2629">0.78449999999999998</cx:pt>
          <cx:pt idx="2630">0.7863</cx:pt>
          <cx:pt idx="2631">0.78810000000000002</cx:pt>
          <cx:pt idx="2632">0.78990000000000005</cx:pt>
          <cx:pt idx="2633">0.7833</cx:pt>
          <cx:pt idx="2634">0.77690000000000003</cx:pt>
          <cx:pt idx="2635">0.77869999999999995</cx:pt>
          <cx:pt idx="2636">0.78049999999999997</cx:pt>
          <cx:pt idx="2637">0.7823</cx:pt>
          <cx:pt idx="2638">0.78400000000000003</cx:pt>
          <cx:pt idx="2639">0.78569999999999995</cx:pt>
          <cx:pt idx="2640">0.78739999999999999</cx:pt>
          <cx:pt idx="2641">0.78120000000000001</cx:pt>
          <cx:pt idx="2642">0.78290000000000004</cx:pt>
          <cx:pt idx="2643">0.78459999999999996</cx:pt>
          <cx:pt idx="2644">0.7863</cx:pt>
          <cx:pt idx="2645">0.78790000000000004</cx:pt>
          <cx:pt idx="2646">0.78949999999999998</cx:pt>
          <cx:pt idx="2647">0.79100000000000004</cx:pt>
          <cx:pt idx="2648">0.79259999999999997</cx:pt>
          <cx:pt idx="2649">0.79410000000000003</cx:pt>
          <cx:pt idx="2650">0.79559999999999997</cx:pt>
          <cx:pt idx="2651">0.79710000000000003</cx:pt>
          <cx:pt idx="2652">0.79859999999999998</cx:pt>
          <cx:pt idx="2653">0.80000000000000004</cx:pt>
          <cx:pt idx="2654">0.79430000000000001</cx:pt>
          <cx:pt idx="2655">0.79579999999999995</cx:pt>
          <cx:pt idx="2656">0.79720000000000002</cx:pt>
          <cx:pt idx="2657">0.79859999999999998</cx:pt>
          <cx:pt idx="2658">0.80000000000000004</cx:pt>
          <cx:pt idx="2659">0.8014</cx:pt>
          <cx:pt idx="2660">0.79590000000000005</cx:pt>
          <cx:pt idx="2661">0.79730000000000001</cx:pt>
          <cx:pt idx="2662">0.79869999999999997</cx:pt>
          <cx:pt idx="2663">0.80000000000000004</cx:pt>
          <cx:pt idx="2664">0.79469999999999996</cx:pt>
          <cx:pt idx="2665">0.78949999999999998</cx:pt>
          <cx:pt idx="2666">0.79079999999999995</cx:pt>
          <cx:pt idx="2667">0.79220000000000002</cx:pt>
          <cx:pt idx="2668">0.78710000000000002</cx:pt>
          <cx:pt idx="2669">-1</cx:pt>
          <cx:pt idx="2670">1</cx:pt>
          <cx:pt idx="2671">1</cx:pt>
          <cx:pt idx="2672">0.66669999999999996</cx:pt>
          <cx:pt idx="2673">0.75</cx:pt>
          <cx:pt idx="2674">0.80000000000000004</cx:pt>
          <cx:pt idx="2675">0.83330000000000004</cx:pt>
          <cx:pt idx="2676">0.85709999999999997</cx:pt>
          <cx:pt idx="2677">0.875</cx:pt>
          <cx:pt idx="2678">0.88890000000000002</cx:pt>
          <cx:pt idx="2679">0.90000000000000002</cx:pt>
          <cx:pt idx="2680">0.90910000000000002</cx:pt>
          <cx:pt idx="2681">0.91669999999999996</cx:pt>
          <cx:pt idx="2682">0.92310000000000003</cx:pt>
          <cx:pt idx="2683">0.92859999999999998</cx:pt>
          <cx:pt idx="2684">0.86670000000000003</cx:pt>
          <cx:pt idx="2685">0.875</cx:pt>
          <cx:pt idx="2686">0.88239999999999996</cx:pt>
          <cx:pt idx="2687">0.83330000000000004</cx:pt>
          <cx:pt idx="2688">0.84209999999999996</cx:pt>
          <cx:pt idx="2689">0.80000000000000004</cx:pt>
          <cx:pt idx="2690">0.8095</cx:pt>
          <cx:pt idx="2691">0.81820000000000004</cx:pt>
          <cx:pt idx="2692">0.82609999999999995</cx:pt>
          <cx:pt idx="2693">0.79169999999999996</cx:pt>
          <cx:pt idx="2694">0.80000000000000004</cx:pt>
          <cx:pt idx="2695">0.80769999999999997</cx:pt>
          <cx:pt idx="2696">0.81479999999999997</cx:pt>
          <cx:pt idx="2697">0.82140000000000002</cx:pt>
          <cx:pt idx="2698">0.8276</cx:pt>
          <cx:pt idx="2699">0.83330000000000004</cx:pt>
          <cx:pt idx="2700">0.8387</cx:pt>
          <cx:pt idx="2701">0.84379999999999999</cx:pt>
          <cx:pt idx="2702">0.84850000000000003</cx:pt>
          <cx:pt idx="2703">0.85289999999999999</cx:pt>
          <cx:pt idx="2704">0.85709999999999997</cx:pt>
          <cx:pt idx="2705">0.86109999999999998</cx:pt>
          <cx:pt idx="2706">0.8649</cx:pt>
          <cx:pt idx="2707">0.86839999999999995</cx:pt>
          <cx:pt idx="2708">0.87180000000000002</cx:pt>
          <cx:pt idx="2709">0.875</cx:pt>
          <cx:pt idx="2710">0.878</cx:pt>
          <cx:pt idx="2711">0.88100000000000001</cx:pt>
          <cx:pt idx="2712">0.88370000000000004</cx:pt>
          <cx:pt idx="2713">0.88639999999999997</cx:pt>
          <cx:pt idx="2714">0.88890000000000002</cx:pt>
          <cx:pt idx="2715">0.89129999999999998</cx:pt>
          <cx:pt idx="2716">0.89359999999999995</cx:pt>
          <cx:pt idx="2717">0.89580000000000004</cx:pt>
          <cx:pt idx="2718">0.89800000000000002</cx:pt>
          <cx:pt idx="2719">0.90000000000000002</cx:pt>
          <cx:pt idx="2720">0.90200000000000002</cx:pt>
          <cx:pt idx="2721">0.90380000000000005</cx:pt>
          <cx:pt idx="2722">0.88680000000000003</cx:pt>
          <cx:pt idx="2723">0.87039999999999995</cx:pt>
          <cx:pt idx="2724">0.87270000000000003</cx:pt>
          <cx:pt idx="2725">0.875</cx:pt>
          <cx:pt idx="2726">0.87719999999999998</cx:pt>
          <cx:pt idx="2727">0.87929999999999997</cx:pt>
          <cx:pt idx="2728">0.88139999999999996</cx:pt>
          <cx:pt idx="2729">0.88329999999999997</cx:pt>
          <cx:pt idx="2730">0.88519999999999999</cx:pt>
          <cx:pt idx="2731">0.8871</cx:pt>
          <cx:pt idx="2732">0.88890000000000002</cx:pt>
          <cx:pt idx="2733">0.875</cx:pt>
          <cx:pt idx="2734">0.87690000000000001</cx:pt>
          <cx:pt idx="2735">0.87880000000000003</cx:pt>
          <cx:pt idx="2736">0.88060000000000005</cx:pt>
          <cx:pt idx="2737">0.88239999999999996</cx:pt>
          <cx:pt idx="2738">0.8841</cx:pt>
          <cx:pt idx="2739">0.88570000000000004</cx:pt>
          <cx:pt idx="2740">0.88729999999999998</cx:pt>
          <cx:pt idx="2741">0.88890000000000002</cx:pt>
          <cx:pt idx="2742">0.87670000000000003</cx:pt>
          <cx:pt idx="2743">0.87839999999999996</cx:pt>
          <cx:pt idx="2744">0.88</cx:pt>
          <cx:pt idx="2745">0.88160000000000005</cx:pt>
          <cx:pt idx="2746">0.8831</cx:pt>
          <cx:pt idx="2747">0.87180000000000002</cx:pt>
          <cx:pt idx="2748">0.87339999999999995</cx:pt>
          <cx:pt idx="2749">0.86250000000000004</cx:pt>
          <cx:pt idx="2750">0.85189999999999999</cx:pt>
          <cx:pt idx="2751">0.85370000000000001</cx:pt>
          <cx:pt idx="2752">0.85540000000000005</cx:pt>
          <cx:pt idx="2753">0.85709999999999997</cx:pt>
          <cx:pt idx="2754">0.85880000000000001</cx:pt>
          <cx:pt idx="2755">0.86050000000000004</cx:pt>
          <cx:pt idx="2756">0.86209999999999998</cx:pt>
          <cx:pt idx="2757">0.85229999999999995</cx:pt>
          <cx:pt idx="2758">0.85389999999999999</cx:pt>
          <cx:pt idx="2759">0.85560000000000003</cx:pt>
          <cx:pt idx="2760">0.85709999999999997</cx:pt>
          <cx:pt idx="2761">0.85870000000000002</cx:pt>
          <cx:pt idx="2762">0.84950000000000003</cx:pt>
          <cx:pt idx="2763">1</cx:pt>
          <cx:pt idx="2764">1</cx:pt>
          <cx:pt idx="2765">1</cx:pt>
          <cx:pt idx="2766">1</cx:pt>
          <cx:pt idx="2767">1</cx:pt>
          <cx:pt idx="2768">1</cx:pt>
          <cx:pt idx="2769">1</cx:pt>
          <cx:pt idx="2770">1</cx:pt>
          <cx:pt idx="2771">1</cx:pt>
          <cx:pt idx="2772">1</cx:pt>
          <cx:pt idx="2773">0.90910000000000002</cx:pt>
          <cx:pt idx="2774">0.91669999999999996</cx:pt>
          <cx:pt idx="2775">0.92310000000000003</cx:pt>
          <cx:pt idx="2776">0.85709999999999997</cx:pt>
          <cx:pt idx="2777">0.86670000000000003</cx:pt>
          <cx:pt idx="2778">0.875</cx:pt>
          <cx:pt idx="2779">0.88239999999999996</cx:pt>
          <cx:pt idx="2780">0.88890000000000002</cx:pt>
          <cx:pt idx="2781">0.89470000000000005</cx:pt>
          <cx:pt idx="2782">0.90000000000000002</cx:pt>
          <cx:pt idx="2783">0.90480000000000005</cx:pt>
          <cx:pt idx="2784">0.90910000000000002</cx:pt>
          <cx:pt idx="2785">0.91300000000000003</cx:pt>
          <cx:pt idx="2786">0.91669999999999996</cx:pt>
          <cx:pt idx="2787">0.88</cx:pt>
          <cx:pt idx="2788">0.88460000000000005</cx:pt>
          <cx:pt idx="2789">0.88890000000000002</cx:pt>
          <cx:pt idx="2790">0.89290000000000003</cx:pt>
          <cx:pt idx="2791">0.89659999999999995</cx:pt>
          <cx:pt idx="2792">0.86670000000000003</cx:pt>
          <cx:pt idx="2793">0.871</cx:pt>
          <cx:pt idx="2794">0.84379999999999999</cx:pt>
          <cx:pt idx="2795">0.81820000000000004</cx:pt>
          <cx:pt idx="2796">0.79410000000000003</cx:pt>
          <cx:pt idx="2797">0.80000000000000004</cx:pt>
          <cx:pt idx="2798">0.80559999999999998</cx:pt>
          <cx:pt idx="2799">0.81079999999999997</cx:pt>
          <cx:pt idx="2800">0.81579999999999997</cx:pt>
          <cx:pt idx="2801">0.82050000000000001</cx:pt>
          <cx:pt idx="2802">0.82499999999999996</cx:pt>
          <cx:pt idx="2803">0.82930000000000004</cx:pt>
          <cx:pt idx="2804">0.83330000000000004</cx:pt>
          <cx:pt idx="2805">0.83720000000000006</cx:pt>
          <cx:pt idx="2806">0.84089999999999998</cx:pt>
          <cx:pt idx="2807">0.84440000000000004</cx:pt>
          <cx:pt idx="2808">0.8478</cx:pt>
          <cx:pt idx="2809">0.85109999999999997</cx:pt>
          <cx:pt idx="2810">0.85419999999999996</cx:pt>
          <cx:pt idx="2811">0.85709999999999997</cx:pt>
          <cx:pt idx="2812">0.83999999999999997</cx:pt>
          <cx:pt idx="2813">0.84309999999999996</cx:pt>
          <cx:pt idx="2814">0.82689999999999997</cx:pt>
          <cx:pt idx="2815">0.83020000000000005</cx:pt>
          <cx:pt idx="2816">0.83330000000000004</cx:pt>
          <cx:pt idx="2817">0.81820000000000004</cx:pt>
          <cx:pt idx="2818">0.82140000000000002</cx:pt>
          <cx:pt idx="2819">0.8246</cx:pt>
          <cx:pt idx="2820">0.8276</cx:pt>
          <cx:pt idx="2821">0.83050000000000002</cx:pt>
          <cx:pt idx="2822">0.83330000000000004</cx:pt>
          <cx:pt idx="2823">0.83609999999999995</cx:pt>
          <cx:pt idx="2824">0.8387</cx:pt>
          <cx:pt idx="2825">0.84130000000000005</cx:pt>
          <cx:pt idx="2826">0.84379999999999999</cx:pt>
          <cx:pt idx="2827">0.84619999999999995</cx:pt>
          <cx:pt idx="2828">0.84850000000000003</cx:pt>
          <cx:pt idx="2829">0.85070000000000001</cx:pt>
          <cx:pt idx="2830">0.85289999999999999</cx:pt>
          <cx:pt idx="2831">0.85509999999999997</cx:pt>
          <cx:pt idx="2832">0.85709999999999997</cx:pt>
          <cx:pt idx="2833">0.85919999999999996</cx:pt>
          <cx:pt idx="2834">0.86109999999999998</cx:pt>
          <cx:pt idx="2835">0.84930000000000005</cx:pt>
          <cx:pt idx="2836">0.85140000000000005</cx:pt>
          <cx:pt idx="2837">0.85329999999999995</cx:pt>
          <cx:pt idx="2838">0.85529999999999995</cx:pt>
          <cx:pt idx="2839">0.85709999999999997</cx:pt>
          <cx:pt idx="2840">0.85899999999999999</cx:pt>
          <cx:pt idx="2841">0.86080000000000001</cx:pt>
          <cx:pt idx="2842">0.86250000000000004</cx:pt>
          <cx:pt idx="2843">0.86419999999999997</cx:pt>
          <cx:pt idx="2844">0.85370000000000001</cx:pt>
          <cx:pt idx="2845">0.84340000000000004</cx:pt>
          <cx:pt idx="2846">0.84519999999999995</cx:pt>
          <cx:pt idx="2847">0.84709999999999996</cx:pt>
          <cx:pt idx="2848">0.8488</cx:pt>
          <cx:pt idx="2849">0.85060000000000002</cx:pt>
          <cx:pt idx="2850">0.85229999999999995</cx:pt>
          <cx:pt idx="2851">0.85389999999999999</cx:pt>
          <cx:pt idx="2852">-1</cx:pt>
          <cx:pt idx="2853">1</cx:pt>
          <cx:pt idx="2854">1</cx:pt>
          <cx:pt idx="2855">1</cx:pt>
          <cx:pt idx="2856">1</cx:pt>
          <cx:pt idx="2857">1</cx:pt>
          <cx:pt idx="2858">1</cx:pt>
          <cx:pt idx="2859">1</cx:pt>
          <cx:pt idx="2860">1</cx:pt>
          <cx:pt idx="2861">0.88890000000000002</cx:pt>
          <cx:pt idx="2862">0.90000000000000002</cx:pt>
          <cx:pt idx="2863">0.90910000000000002</cx:pt>
          <cx:pt idx="2864">0.91669999999999996</cx:pt>
          <cx:pt idx="2865">0.92310000000000003</cx:pt>
          <cx:pt idx="2866">0.92859999999999998</cx:pt>
          <cx:pt idx="2867">0.93330000000000002</cx:pt>
          <cx:pt idx="2868">0.9375</cx:pt>
          <cx:pt idx="2869">0.94120000000000004</cx:pt>
          <cx:pt idx="2870">0.88890000000000002</cx:pt>
          <cx:pt idx="2871">0.89470000000000005</cx:pt>
          <cx:pt idx="2872">0.90000000000000002</cx:pt>
          <cx:pt idx="2873">0.90480000000000005</cx:pt>
          <cx:pt idx="2874">0.90910000000000002</cx:pt>
          <cx:pt idx="2875">0.91300000000000003</cx:pt>
          <cx:pt idx="2876">0.875</cx:pt>
          <cx:pt idx="2877">0.88</cx:pt>
          <cx:pt idx="2878">0.84619999999999995</cx:pt>
          <cx:pt idx="2879">0.85189999999999999</cx:pt>
          <cx:pt idx="2880">0.85709999999999997</cx:pt>
          <cx:pt idx="2881">0.8276</cx:pt>
          <cx:pt idx="2882">0.83330000000000004</cx:pt>
          <cx:pt idx="2883">0.8387</cx:pt>
          <cx:pt idx="2884">0.84379999999999999</cx:pt>
          <cx:pt idx="2885">0.84850000000000003</cx:pt>
          <cx:pt idx="2886">0.85289999999999999</cx:pt>
          <cx:pt idx="2887">0.85709999999999997</cx:pt>
          <cx:pt idx="2888">0.86109999999999998</cx:pt>
          <cx:pt idx="2889">0.8649</cx:pt>
          <cx:pt idx="2890">0.86839999999999995</cx:pt>
          <cx:pt idx="2891">0.84619999999999995</cx:pt>
          <cx:pt idx="2892">0.84999999999999998</cx:pt>
          <cx:pt idx="2893">0.82930000000000004</cx:pt>
          <cx:pt idx="2894">0.83330000000000004</cx:pt>
          <cx:pt idx="2895">0.83720000000000006</cx:pt>
          <cx:pt idx="2896">0.84089999999999998</cx:pt>
          <cx:pt idx="2897">0.84440000000000004</cx:pt>
          <cx:pt idx="2898">0.8478</cx:pt>
          <cx:pt idx="2899">0.82979999999999998</cx:pt>
          <cx:pt idx="2900">0.8125</cx:pt>
          <cx:pt idx="2901">0.81630000000000003</cx:pt>
          <cx:pt idx="2902">0.81999999999999995</cx:pt>
          <cx:pt idx="2903">0.82350000000000001</cx:pt>
          <cx:pt idx="2904">0.82689999999999997</cx:pt>
          <cx:pt idx="2905">0.83020000000000005</cx:pt>
          <cx:pt idx="2906">0.83330000000000004</cx:pt>
          <cx:pt idx="2907">0.83640000000000003</cx:pt>
          <cx:pt idx="2908">0.83930000000000005</cx:pt>
          <cx:pt idx="2909">0.8246</cx:pt>
          <cx:pt idx="2910">0.81030000000000002</cx:pt>
          <cx:pt idx="2911">0.81359999999999999</cx:pt>
          <cx:pt idx="2912">0.81669999999999998</cx:pt>
          <cx:pt idx="2913">0.81969999999999998</cx:pt>
          <cx:pt idx="2914">0.8226</cx:pt>
          <cx:pt idx="2915">0.82540000000000002</cx:pt>
          <cx:pt idx="2916">0.82809999999999995</cx:pt>
          <cx:pt idx="2917">0.83079999999999998</cx:pt>
          <cx:pt idx="2918">0.83330000000000004</cx:pt>
          <cx:pt idx="2919">0.82089999999999996</cx:pt>
          <cx:pt idx="2920">0.80879999999999996</cx:pt>
          <cx:pt idx="2921">0.81159999999999999</cx:pt>
          <cx:pt idx="2922">0.81430000000000002</cx:pt>
          <cx:pt idx="2923">0.81689999999999996</cx:pt>
          <cx:pt idx="2924">0.80559999999999998</cx:pt>
          <cx:pt idx="2925">0.80820000000000003</cx:pt>
          <cx:pt idx="2926">0.81079999999999997</cx:pt>
          <cx:pt idx="2927">0.80000000000000004</cx:pt>
          <cx:pt idx="2928">0.80259999999999998</cx:pt>
          <cx:pt idx="2929">0.79220000000000002</cx:pt>
          <cx:pt idx="2930">1</cx:pt>
          <cx:pt idx="2931">1</cx:pt>
          <cx:pt idx="2932">0.66669999999999996</cx:pt>
          <cx:pt idx="2933">0.75</cx:pt>
          <cx:pt idx="2934">0.80000000000000004</cx:pt>
          <cx:pt idx="2935">0.83330000000000004</cx:pt>
          <cx:pt idx="2936">0.85709999999999997</cx:pt>
          <cx:pt idx="2937">0.875</cx:pt>
          <cx:pt idx="2938">0.88890000000000002</cx:pt>
          <cx:pt idx="2939">0.80000000000000004</cx:pt>
          <cx:pt idx="2940">0.81820000000000004</cx:pt>
          <cx:pt idx="2941">0.75</cx:pt>
          <cx:pt idx="2942">0.69230000000000003</cx:pt>
          <cx:pt idx="2943">0.71430000000000005</cx:pt>
          <cx:pt idx="2944">0.73329999999999995</cx:pt>
          <cx:pt idx="2945">0.75</cx:pt>
          <cx:pt idx="2946">0.76470000000000005</cx:pt>
          <cx:pt idx="2947">0.77780000000000005</cx:pt>
          <cx:pt idx="2948">0.78949999999999998</cx:pt>
          <cx:pt idx="2949">0.80000000000000004</cx:pt>
          <cx:pt idx="2950">0.8095</cx:pt>
          <cx:pt idx="2951">0.77270000000000005</cx:pt>
          <cx:pt idx="2952">0.78259999999999996</cx:pt>
          <cx:pt idx="2953">0.75</cx:pt>
          <cx:pt idx="2954">0.76000000000000001</cx:pt>
          <cx:pt idx="2955">0.73080000000000001</cx:pt>
          <cx:pt idx="2956">0.70369999999999999</cx:pt>
          <cx:pt idx="2957">0.67859999999999998</cx:pt>
          <cx:pt idx="2958">0.68969999999999998</cx:pt>
          <cx:pt idx="2959">0.66669999999999996</cx:pt>
          <cx:pt idx="2960">0.6774</cx:pt>
          <cx:pt idx="2961">0.6875</cx:pt>
          <cx:pt idx="2962">0.66669999999999996</cx:pt>
          <cx:pt idx="2963">0.67649999999999999</cx:pt>
          <cx:pt idx="2964">0.65710000000000002</cx:pt>
          <cx:pt idx="2965">0.66669999999999996</cx:pt>
          <cx:pt idx="2966">0.64859999999999995</cx:pt>
          <cx:pt idx="2967">0.65790000000000004</cx:pt>
          <cx:pt idx="2968">0.66669999999999996</cx:pt>
          <cx:pt idx="2969">0.67500000000000004</cx:pt>
          <cx:pt idx="2970">0.68289999999999995</cx:pt>
          <cx:pt idx="2971">0.6905</cx:pt>
          <cx:pt idx="2972">0.69769999999999999</cx:pt>
          <cx:pt idx="2973">0.68179999999999996</cx:pt>
          <cx:pt idx="2974">0.68889999999999996</cx:pt>
          <cx:pt idx="2975">0.69569999999999999</cx:pt>
          <cx:pt idx="2976">0.70209999999999995</cx:pt>
          <cx:pt idx="2977">0.6875</cx:pt>
          <cx:pt idx="2978">0.69389999999999996</cx:pt>
          <cx:pt idx="2979">0.68000000000000005</cx:pt>
          <cx:pt idx="2980">0.66669999999999996</cx:pt>
          <cx:pt idx="2981">0.67310000000000003</cx:pt>
          <cx:pt idx="2982">0.66039999999999999</cx:pt>
          <cx:pt idx="2983">0.64810000000000001</cx:pt>
          <cx:pt idx="2984">0.63639999999999997</cx:pt>
          <cx:pt idx="2985">0.64290000000000003</cx:pt>
          <cx:pt idx="2986">0.63160000000000005</cx:pt>
          <cx:pt idx="2987">0.63790000000000002</cx:pt>
          <cx:pt idx="2988">0.64410000000000001</cx:pt>
          <cx:pt idx="2989">0.65000000000000002</cx:pt>
          <cx:pt idx="2990">0.65569999999999995</cx:pt>
          <cx:pt idx="2991">0.6613</cx:pt>
          <cx:pt idx="2992">0.65080000000000005</cx:pt>
          <cx:pt idx="2993">0.64059999999999995</cx:pt>
          <cx:pt idx="2994">0.63080000000000003</cx:pt>
          <cx:pt idx="2995">0.63639999999999997</cx:pt>
          <cx:pt idx="2996">0.64180000000000004</cx:pt>
          <cx:pt idx="2997">0.64710000000000001</cx:pt>
          <cx:pt idx="2998">0.63770000000000004</cx:pt>
          <cx:pt idx="2999">0.64290000000000003</cx:pt>
          <cx:pt idx="3000">0.64790000000000003</cx:pt>
          <cx:pt idx="3001">0.65280000000000005</cx:pt>
          <cx:pt idx="3002">0.64380000000000004</cx:pt>
          <cx:pt idx="3003">0.64859999999999995</cx:pt>
          <cx:pt idx="3004">0.65329999999999999</cx:pt>
          <cx:pt idx="3005">0.65790000000000004</cx:pt>
          <cx:pt idx="3006">0.6623</cx:pt>
          <cx:pt idx="3007">0.66669999999999996</cx:pt>
          <cx:pt idx="3008">0.67090000000000005</cx:pt>
          <cx:pt idx="3009">0.66249999999999998</cx:pt>
          <cx:pt idx="3010">0.65429999999999999</cx:pt>
          <cx:pt idx="3011">0.65849999999999997</cx:pt>
          <cx:pt idx="3012">0.65059999999999996</cx:pt>
          <cx:pt idx="3013">0.65480000000000005</cx:pt>
          <cx:pt idx="3014">0.65880000000000005</cx:pt>
          <cx:pt idx="3015">0.66279999999999994</cx:pt>
          <cx:pt idx="3016">0.6552</cx:pt>
          <cx:pt idx="3017">0.64770000000000005</cx:pt>
          <cx:pt idx="3018">0.65169999999999995</cx:pt>
          <cx:pt idx="3019">0.65559999999999996</cx:pt>
          <cx:pt idx="3020">0.6593</cx:pt>
          <cx:pt idx="3021">0.66300000000000003</cx:pt>
          <cx:pt idx="3022">0.66669999999999996</cx:pt>
          <cx:pt idx="3023">0.67020000000000002</cx:pt>
          <cx:pt idx="3024">0.66320000000000001</cx:pt>
          <cx:pt idx="3025">-1</cx:pt>
          <cx:pt idx="3026">1</cx:pt>
          <cx:pt idx="3027">1</cx:pt>
          <cx:pt idx="3028">1</cx:pt>
          <cx:pt idx="3029">0.75</cx:pt>
          <cx:pt idx="3030">0.80000000000000004</cx:pt>
          <cx:pt idx="3031">0.66669999999999996</cx:pt>
          <cx:pt idx="3032">0.71430000000000005</cx:pt>
          <cx:pt idx="3033">0.75</cx:pt>
          <cx:pt idx="3034">0.77780000000000005</cx:pt>
          <cx:pt idx="3035">0.80000000000000004</cx:pt>
          <cx:pt idx="3036">0.81820000000000004</cx:pt>
          <cx:pt idx="3037">0.83330000000000004</cx:pt>
          <cx:pt idx="3038">0.84619999999999995</cx:pt>
          <cx:pt idx="3039">0.85709999999999997</cx:pt>
          <cx:pt idx="3040">0.86670000000000003</cx:pt>
          <cx:pt idx="3041">0.875</cx:pt>
          <cx:pt idx="3042">0.82350000000000001</cx:pt>
          <cx:pt idx="3043">0.83330000000000004</cx:pt>
          <cx:pt idx="3044">0.84209999999999996</cx:pt>
          <cx:pt idx="3045">0.84999999999999998</cx:pt>
          <cx:pt idx="3046">0.8095</cx:pt>
          <cx:pt idx="3047">0.81820000000000004</cx:pt>
          <cx:pt idx="3048">0.82609999999999995</cx:pt>
          <cx:pt idx="3049">0.83330000000000004</cx:pt>
          <cx:pt idx="3050">0.83999999999999997</cx:pt>
          <cx:pt idx="3051">0.84619999999999995</cx:pt>
          <cx:pt idx="3052">0.81479999999999997</cx:pt>
          <cx:pt idx="3053">0.82140000000000002</cx:pt>
          <cx:pt idx="3054">0.8276</cx:pt>
          <cx:pt idx="3055">0.83330000000000004</cx:pt>
          <cx:pt idx="3056">0.8387</cx:pt>
          <cx:pt idx="3057">0.84379999999999999</cx:pt>
          <cx:pt idx="3058">0.81820000000000004</cx:pt>
          <cx:pt idx="3059">0.82350000000000001</cx:pt>
          <cx:pt idx="3060">0.8286</cx:pt>
          <cx:pt idx="3061">0.83330000000000004</cx:pt>
          <cx:pt idx="3062">0.83779999999999999</cx:pt>
          <cx:pt idx="3063">0.84209999999999996</cx:pt>
          <cx:pt idx="3064">0.84619999999999995</cx:pt>
          <cx:pt idx="3065">0.84999999999999998</cx:pt>
          <cx:pt idx="3066">0.85370000000000001</cx:pt>
          <cx:pt idx="3067">0.85709999999999997</cx:pt>
          <cx:pt idx="3068">0.86050000000000004</cx:pt>
          <cx:pt idx="3069">0.86360000000000003</cx:pt>
          <cx:pt idx="3070">0.86670000000000003</cx:pt>
          <cx:pt idx="3071">0.8478</cx:pt>
          <cx:pt idx="3072">0.85109999999999997</cx:pt>
          <cx:pt idx="3073">0.83330000000000004</cx:pt>
          <cx:pt idx="3074">0.81630000000000003</cx:pt>
          <cx:pt idx="3075">0.81999999999999995</cx:pt>
          <cx:pt idx="3076">0.82350000000000001</cx:pt>
          <cx:pt idx="3077">0.80769999999999997</cx:pt>
          <cx:pt idx="3078">0.79249999999999998</cx:pt>
          <cx:pt idx="3079">0.77780000000000005</cx:pt>
          <cx:pt idx="3080">0.78180000000000005</cx:pt>
          <cx:pt idx="3081">0.76790000000000003</cx:pt>
          <cx:pt idx="3082">0.77190000000000003</cx:pt>
          <cx:pt idx="3083">0.77590000000000003</cx:pt>
          <cx:pt idx="3084">0.77969999999999995</cx:pt>
          <cx:pt idx="3085">0.7833</cx:pt>
          <cx:pt idx="3086">0.78690000000000004</cx:pt>
          <cx:pt idx="3087">0.7903</cx:pt>
          <cx:pt idx="3088">0.79369999999999996</cx:pt>
          <cx:pt idx="3089">0.79690000000000005</cx:pt>
          <cx:pt idx="3090">0.80000000000000004</cx:pt>
          <cx:pt idx="3091">0.80300000000000005</cx:pt>
          <cx:pt idx="3092">0.80600000000000005</cx:pt>
          <cx:pt idx="3093">0.80879999999999996</cx:pt>
          <cx:pt idx="3094">0.81159999999999999</cx:pt>
          <cx:pt idx="3095">0.81430000000000002</cx:pt>
          <cx:pt idx="3096">0.81689999999999996</cx:pt>
          <cx:pt idx="3097">0.80559999999999998</cx:pt>
          <cx:pt idx="3098">0.80820000000000003</cx:pt>
          <cx:pt idx="3099">0.81079999999999997</cx:pt>
          <cx:pt idx="3100">-1</cx:pt>
          <cx:pt idx="3101">1</cx:pt>
          <cx:pt idx="3102">1</cx:pt>
          <cx:pt idx="3103">1</cx:pt>
          <cx:pt idx="3104">1</cx:pt>
          <cx:pt idx="3105">0.80000000000000004</cx:pt>
          <cx:pt idx="3106">0.83330000000000004</cx:pt>
          <cx:pt idx="3107">0.85709999999999997</cx:pt>
          <cx:pt idx="3108">0.875</cx:pt>
          <cx:pt idx="3109">0.88890000000000002</cx:pt>
          <cx:pt idx="3110">0.90000000000000002</cx:pt>
          <cx:pt idx="3111">0.90910000000000002</cx:pt>
          <cx:pt idx="3112">0.83330000000000004</cx:pt>
          <cx:pt idx="3113">0.84619999999999995</cx:pt>
          <cx:pt idx="3114">0.85709999999999997</cx:pt>
          <cx:pt idx="3115">0.86670000000000003</cx:pt>
          <cx:pt idx="3116">0.875</cx:pt>
          <cx:pt idx="3117">0.82350000000000001</cx:pt>
          <cx:pt idx="3118">0.77780000000000005</cx:pt>
          <cx:pt idx="3119">0.73680000000000001</cx:pt>
          <cx:pt idx="3120">0.75</cx:pt>
          <cx:pt idx="3121">0.76190000000000002</cx:pt>
          <cx:pt idx="3122">0.77270000000000005</cx:pt>
          <cx:pt idx="3123">0.78259999999999996</cx:pt>
          <cx:pt idx="3124">0.75</cx:pt>
          <cx:pt idx="3125">0.76000000000000001</cx:pt>
          <cx:pt idx="3126">0.76919999999999999</cx:pt>
          <cx:pt idx="3127">0.77780000000000005</cx:pt>
          <cx:pt idx="3128">0.75</cx:pt>
          <cx:pt idx="3129">0.75860000000000005</cx:pt>
          <cx:pt idx="3130">0.76670000000000005</cx:pt>
          <cx:pt idx="3131">0.7419</cx:pt>
          <cx:pt idx="3132">0.75</cx:pt>
          <cx:pt idx="3133">0.75760000000000005</cx:pt>
          <cx:pt idx="3134">0.76470000000000005</cx:pt>
          <cx:pt idx="3135">0.77139999999999997</cx:pt>
          <cx:pt idx="3136">0.77780000000000005</cx:pt>
          <cx:pt idx="3137">0.75680000000000003</cx:pt>
          <cx:pt idx="3138">0.76319999999999999</cx:pt>
          <cx:pt idx="3139">0.76919999999999999</cx:pt>
          <cx:pt idx="3140">0.77500000000000002</cx:pt>
          <cx:pt idx="3141">0.78049999999999997</cx:pt>
          <cx:pt idx="3142">0.78569999999999995</cx:pt>
          <cx:pt idx="3143">0.76739999999999997</cx:pt>
          <cx:pt idx="3144">0.77270000000000005</cx:pt>
          <cx:pt idx="3145">0.77780000000000005</cx:pt>
          <cx:pt idx="3146">0.78259999999999996</cx:pt>
          <cx:pt idx="3147">0.78720000000000001</cx:pt>
          <cx:pt idx="3148">0.79169999999999996</cx:pt>
          <cx:pt idx="3149">0.79590000000000005</cx:pt>
          <cx:pt idx="3150">0.80000000000000004</cx:pt>
          <cx:pt idx="3151">0.80389999999999995</cx:pt>
          <cx:pt idx="3152">0.80769999999999997</cx:pt>
          <cx:pt idx="3153">0.81130000000000002</cx:pt>
          <cx:pt idx="3154">0.79630000000000001</cx:pt>
          <cx:pt idx="3155">0.80000000000000004</cx:pt>
          <cx:pt idx="3156">0.80359999999999998</cx:pt>
          <cx:pt idx="3157">0.80700000000000005</cx:pt>
          <cx:pt idx="3158">0.81030000000000002</cx:pt>
          <cx:pt idx="3159">0.81359999999999999</cx:pt>
          <cx:pt idx="3160">0.81669999999999998</cx:pt>
          <cx:pt idx="3161">0.80330000000000001</cx:pt>
          <cx:pt idx="3162">0.7903</cx:pt>
          <cx:pt idx="3163">0.79369999999999996</cx:pt>
          <cx:pt idx="3164">0.79690000000000005</cx:pt>
          <cx:pt idx="3165">0.80000000000000004</cx:pt>
          <cx:pt idx="3166">0.80300000000000005</cx:pt>
          <cx:pt idx="3167">0.79100000000000004</cx:pt>
          <cx:pt idx="3168">0.79410000000000003</cx:pt>
          <cx:pt idx="3169">0.79710000000000003</cx:pt>
          <cx:pt idx="3170">0.80000000000000004</cx:pt>
          <cx:pt idx="3171">0.80279999999999996</cx:pt>
          <cx:pt idx="3172">0.80559999999999998</cx:pt>
          <cx:pt idx="3173">0.80820000000000003</cx:pt>
          <cx:pt idx="3174">0.81079999999999997</cx:pt>
          <cx:pt idx="3175">0.81330000000000002</cx:pt>
          <cx:pt idx="3176">0.81579999999999997</cx:pt>
          <cx:pt idx="3177">0.81820000000000004</cx:pt>
          <cx:pt idx="3178">0.82050000000000001</cx:pt>
          <cx:pt idx="3179">0.82279999999999998</cx:pt>
          <cx:pt idx="3180">0.82499999999999996</cx:pt>
          <cx:pt idx="3181">0.82720000000000005</cx:pt>
          <cx:pt idx="3182">0.82930000000000004</cx:pt>
          <cx:pt idx="3183">0.83130000000000004</cx:pt>
          <cx:pt idx="3184">0.83330000000000004</cx:pt>
          <cx:pt idx="3185">0.83530000000000004</cx:pt>
          <cx:pt idx="3186">0.8256</cx:pt>
          <cx:pt idx="3187">0.8276</cx:pt>
          <cx:pt idx="3188">0.82950000000000002</cx:pt>
          <cx:pt idx="3189">0.83150000000000002</cx:pt>
          <cx:pt idx="3190">0.83330000000000004</cx:pt>
          <cx:pt idx="3191">0.83520000000000005</cx:pt>
          <cx:pt idx="3192">0.82609999999999995</cx:pt>
          <cx:pt idx="3193">0.82799999999999996</cx:pt>
          <cx:pt idx="3194">0.82979999999999998</cx:pt>
          <cx:pt idx="3195">0.83160000000000001</cx:pt>
          <cx:pt idx="3196">0.83330000000000004</cx:pt>
          <cx:pt idx="3197">0.83509999999999995</cx:pt>
          <cx:pt idx="3198">0.8367</cx:pt>
          <cx:pt idx="3199">0.82830000000000004</cx:pt>
          <cx:pt idx="3200">0.82999999999999996</cx:pt>
          <cx:pt idx="3201">0.83169999999999999</cx:pt>
          <cx:pt idx="3202">0.82350000000000001</cx:pt>
          <cx:pt idx="3203">0.82520000000000004</cx:pt>
          <cx:pt idx="3204">0.82689999999999997</cx:pt>
          <cx:pt idx="3205">0.8286</cx:pt>
          <cx:pt idx="3206">0.83020000000000005</cx:pt>
          <cx:pt idx="3207">0.82240000000000002</cx:pt>
          <cx:pt idx="3208">0.82410000000000005</cx:pt>
          <cx:pt idx="3209">0.8165</cx:pt>
          <cx:pt idx="3210">0.81820000000000004</cx:pt>
          <cx:pt idx="3211">0.81979999999999997</cx:pt>
          <cx:pt idx="3212">0.8125</cx:pt>
          <cx:pt idx="3213">0.80530000000000002</cx:pt>
          <cx:pt idx="3214">0.80700000000000005</cx:pt>
          <cx:pt idx="3215">0.80000000000000004</cx:pt>
          <cx:pt idx="3216">0.79310000000000003</cx:pt>
          <cx:pt idx="3217">0.7863</cx:pt>
          <cx:pt idx="3218">0.77969999999999995</cx:pt>
          <cx:pt idx="3219">0.77310000000000001</cx:pt>
          <cx:pt idx="3220">0.77500000000000002</cx:pt>
          <cx:pt idx="3221">0.76859999999999995</cx:pt>
          <cx:pt idx="3222">0.77049999999999996</cx:pt>
          <cx:pt idx="3223">0.76419999999999999</cx:pt>
          <cx:pt idx="3224">0.7661</cx:pt>
          <cx:pt idx="3225">0.76800000000000002</cx:pt>
          <cx:pt idx="3226">0.76980000000000004</cx:pt>
          <cx:pt idx="3227">0.76380000000000003</cx:pt>
          <cx:pt idx="3228">0.76559999999999995</cx:pt>
          <cx:pt idx="3229">0.75970000000000004</cx:pt>
          <cx:pt idx="3230">0.76149999999999995</cx:pt>
          <cx:pt idx="3231">0.76339999999999997</cx:pt>
          <cx:pt idx="3232">0.76519999999999999</cx:pt>
          <cx:pt idx="3233">0.76690000000000003</cx:pt>
          <cx:pt idx="3234">0.76870000000000005</cx:pt>
          <cx:pt idx="3235">0.77039999999999997</cx:pt>
          <cx:pt idx="3236">0.77210000000000001</cx:pt>
          <cx:pt idx="3237">0.77370000000000005</cx:pt>
          <cx:pt idx="3238">0.7681</cx:pt>
          <cx:pt idx="3239">0.76259999999999994</cx:pt>
          <cx:pt idx="3240">0.76429999999999998</cx:pt>
          <cx:pt idx="3241">1</cx:pt>
          <cx:pt idx="3242">1</cx:pt>
          <cx:pt idx="3243">0.66669999999999996</cx:pt>
          <cx:pt idx="3244">0.75</cx:pt>
          <cx:pt idx="3245">0.59999999999999998</cx:pt>
          <cx:pt idx="3246">0.66669999999999996</cx:pt>
          <cx:pt idx="3247">0.71430000000000005</cx:pt>
          <cx:pt idx="3248">0.75</cx:pt>
          <cx:pt idx="3249">0.77780000000000005</cx:pt>
          <cx:pt idx="3250">0.80000000000000004</cx:pt>
          <cx:pt idx="3251">0.81820000000000004</cx:pt>
          <cx:pt idx="3252">0.83330000000000004</cx:pt>
          <cx:pt idx="3253">0.84619999999999995</cx:pt>
          <cx:pt idx="3254">0.85709999999999997</cx:pt>
          <cx:pt idx="3255">0.86670000000000003</cx:pt>
          <cx:pt idx="3256">0.875</cx:pt>
          <cx:pt idx="3257">0.88239999999999996</cx:pt>
          <cx:pt idx="3258">0.88890000000000002</cx:pt>
          <cx:pt idx="3259">0.89470000000000005</cx:pt>
          <cx:pt idx="3260">0.90000000000000002</cx:pt>
          <cx:pt idx="3261">0.90480000000000005</cx:pt>
          <cx:pt idx="3262">0.90910000000000002</cx:pt>
          <cx:pt idx="3263">0.86960000000000004</cx:pt>
          <cx:pt idx="3264">0.875</cx:pt>
          <cx:pt idx="3265">0.88</cx:pt>
          <cx:pt idx="3266">0.88460000000000005</cx:pt>
          <cx:pt idx="3267">0.88890000000000002</cx:pt>
          <cx:pt idx="3268">0.89290000000000003</cx:pt>
          <cx:pt idx="3269">0.89659999999999995</cx:pt>
          <cx:pt idx="3270">0.90000000000000002</cx:pt>
          <cx:pt idx="3271">0.9032</cx:pt>
          <cx:pt idx="3272">0.90620000000000001</cx:pt>
          <cx:pt idx="3273">0.90910000000000002</cx:pt>
          <cx:pt idx="3274">0.88239999999999996</cx:pt>
          <cx:pt idx="3275">0.88570000000000004</cx:pt>
          <cx:pt idx="3276">0.88890000000000002</cx:pt>
          <cx:pt idx="3277">0.89190000000000003</cx:pt>
          <cx:pt idx="3278">0.89470000000000005</cx:pt>
          <cx:pt idx="3279">0.87180000000000002</cx:pt>
          <cx:pt idx="3280">0.875</cx:pt>
          <cx:pt idx="3281">0.878</cx:pt>
          <cx:pt idx="3282">0.88100000000000001</cx:pt>
          <cx:pt idx="3283">0.88370000000000004</cx:pt>
          <cx:pt idx="3284">0.86360000000000003</cx:pt>
          <cx:pt idx="3285">0.86670000000000003</cx:pt>
          <cx:pt idx="3286">0.86960000000000004</cx:pt>
          <cx:pt idx="3287">0.85109999999999997</cx:pt>
          <cx:pt idx="3288">0.85419999999999996</cx:pt>
          <cx:pt idx="3289">0.8367</cx:pt>
          <cx:pt idx="3290">0.81999999999999995</cx:pt>
          <cx:pt idx="3291">0.82350000000000001</cx:pt>
          <cx:pt idx="3292">0.82689999999999997</cx:pt>
          <cx:pt idx="3293">0.83020000000000005</cx:pt>
          <cx:pt idx="3294">0.83330000000000004</cx:pt>
          <cx:pt idx="3295">0.83640000000000003</cx:pt>
          <cx:pt idx="3296">0.83930000000000005</cx:pt>
          <cx:pt idx="3297">0.84209999999999996</cx:pt>
          <cx:pt idx="3298">0.8448</cx:pt>
          <cx:pt idx="3299">0.83050000000000002</cx:pt>
          <cx:pt idx="3300">0.83330000000000004</cx:pt>
          <cx:pt idx="3301">0.83609999999999995</cx:pt>
          <cx:pt idx="3302">0.8226</cx:pt>
          <cx:pt idx="3303">0.8095</cx:pt>
          <cx:pt idx="3304">0.8125</cx:pt>
          <cx:pt idx="3305">0.81540000000000001</cx:pt>
          <cx:pt idx="3306">0.81820000000000004</cx:pt>
          <cx:pt idx="3307">0.82089999999999996</cx:pt>
          <cx:pt idx="3308">0.82350000000000001</cx:pt>
          <cx:pt idx="3309">0.81159999999999999</cx:pt>
          <cx:pt idx="3310">0.81430000000000002</cx:pt>
          <cx:pt idx="3311">0.81689999999999996</cx:pt>
          <cx:pt idx="3312">0.81940000000000002</cx:pt>
          <cx:pt idx="3313">0.82189999999999996</cx:pt>
          <cx:pt idx="3314">0.82430000000000003</cx:pt>
          <cx:pt idx="3315">0.81330000000000002</cx:pt>
          <cx:pt idx="3316">0.80259999999999998</cx:pt>
          <cx:pt idx="3317">0.79220000000000002</cx:pt>
          <cx:pt idx="3318">0.79490000000000005</cx:pt>
          <cx:pt idx="3319">0.78480000000000005</cx:pt>
          <cx:pt idx="3320">0.78749999999999998</cx:pt>
          <cx:pt idx="3321">0.79010000000000002</cx:pt>
          <cx:pt idx="3322">0.79269999999999996</cx:pt>
          <cx:pt idx="3323">0.78310000000000002</cx:pt>
          <cx:pt idx="3324">0.78569999999999995</cx:pt>
          <cx:pt idx="3325">0.78820000000000001</cx:pt>
          <cx:pt idx="3326">0.79069999999999996</cx:pt>
          <cx:pt idx="3327">0.78159999999999996</cx:pt>
          <cx:pt idx="3328">0.77270000000000005</cx:pt>
          <cx:pt idx="3329">0.77529999999999999</cx:pt>
          <cx:pt idx="3330">0.77780000000000005</cx:pt>
          <cx:pt idx="3331">0.7802</cx:pt>
          <cx:pt idx="3332">0.78259999999999996</cx:pt>
          <cx:pt idx="3333">0.78490000000000004</cx:pt>
          <cx:pt idx="3334">0.78720000000000001</cx:pt>
          <cx:pt idx="3335">0.78949999999999998</cx:pt>
          <cx:pt idx="3336">0.78120000000000001</cx:pt>
          <cx:pt idx="3337">0.78349999999999997</cx:pt>
          <cx:pt idx="3338">0.78569999999999995</cx:pt>
          <cx:pt idx="3339">0.78790000000000004</cx:pt>
          <cx:pt idx="3340">0.79000000000000004</cx:pt>
          <cx:pt idx="3341">0.79210000000000003</cx:pt>
          <cx:pt idx="3342">0.79410000000000003</cx:pt>
          <cx:pt idx="3343">0.79610000000000003</cx:pt>
          <cx:pt idx="3344">0.78849999999999998</cx:pt>
          <cx:pt idx="3345">-1</cx:pt>
          <cx:pt idx="3346">1</cx:pt>
          <cx:pt idx="3347">0.5</cx:pt>
          <cx:pt idx="3348">0.66669999999999996</cx:pt>
          <cx:pt idx="3349">0.75</cx:pt>
          <cx:pt idx="3350">0.80000000000000004</cx:pt>
          <cx:pt idx="3351">0.83330000000000004</cx:pt>
          <cx:pt idx="3352">0.85709999999999997</cx:pt>
          <cx:pt idx="3353">0.75</cx:pt>
          <cx:pt idx="3354">0.77780000000000005</cx:pt>
          <cx:pt idx="3355">0.80000000000000004</cx:pt>
          <cx:pt idx="3356">0.81820000000000004</cx:pt>
          <cx:pt idx="3357">0.83330000000000004</cx:pt>
          <cx:pt idx="3358">0.76919999999999999</cx:pt>
          <cx:pt idx="3359">0.78569999999999995</cx:pt>
          <cx:pt idx="3360">0.80000000000000004</cx:pt>
          <cx:pt idx="3361">0.8125</cx:pt>
          <cx:pt idx="3362">0.82350000000000001</cx:pt>
          <cx:pt idx="3363">0.83330000000000004</cx:pt>
          <cx:pt idx="3364">0.84209999999999996</cx:pt>
          <cx:pt idx="3365">0.80000000000000004</cx:pt>
          <cx:pt idx="3366">0.8095</cx:pt>
          <cx:pt idx="3367">0.81820000000000004</cx:pt>
          <cx:pt idx="3368">0.82609999999999995</cx:pt>
          <cx:pt idx="3369">0.83330000000000004</cx:pt>
          <cx:pt idx="3370">0.83999999999999997</cx:pt>
          <cx:pt idx="3371">0.84619999999999995</cx:pt>
          <cx:pt idx="3372">0.85189999999999999</cx:pt>
          <cx:pt idx="3373">0.85709999999999997</cx:pt>
          <cx:pt idx="3374">0.8276</cx:pt>
          <cx:pt idx="3375">0.83330000000000004</cx:pt>
          <cx:pt idx="3376">0.8387</cx:pt>
          <cx:pt idx="3377">0.84379999999999999</cx:pt>
          <cx:pt idx="3378">0.84850000000000003</cx:pt>
          <cx:pt idx="3379">0.85289999999999999</cx:pt>
          <cx:pt idx="3380">0.85709999999999997</cx:pt>
          <cx:pt idx="3381">0.83330000000000004</cx:pt>
          <cx:pt idx="3382">0.81079999999999997</cx:pt>
          <cx:pt idx="3383">0.81579999999999997</cx:pt>
          <cx:pt idx="3384">0.82050000000000001</cx:pt>
          <cx:pt idx="3385">0.82499999999999996</cx:pt>
          <cx:pt idx="3386">0.82930000000000004</cx:pt>
          <cx:pt idx="3387">0.83330000000000004</cx:pt>
          <cx:pt idx="3388">0.83720000000000006</cx:pt>
          <cx:pt idx="3389">0.81820000000000004</cx:pt>
          <cx:pt idx="3390">0.80000000000000004</cx:pt>
          <cx:pt idx="3391">0.80430000000000001</cx:pt>
          <cx:pt idx="3392">0.8085</cx:pt>
          <cx:pt idx="3393">0.8125</cx:pt>
          <cx:pt idx="3394">0.81630000000000003</cx:pt>
          <cx:pt idx="3395">0.81999999999999995</cx:pt>
          <cx:pt idx="3396">0.82350000000000001</cx:pt>
          <cx:pt idx="3397">0.82689999999999997</cx:pt>
          <cx:pt idx="3398">0.83020000000000005</cx:pt>
          <cx:pt idx="3399">0.81479999999999997</cx:pt>
          <cx:pt idx="3400">0.81820000000000004</cx:pt>
          <cx:pt idx="3401">0.80359999999999998</cx:pt>
          <cx:pt idx="3402">0.78949999999999998</cx:pt>
          <cx:pt idx="3403">0.79310000000000003</cx:pt>
          <cx:pt idx="3404">0.77969999999999995</cx:pt>
          <cx:pt idx="3405">0.7833</cx:pt>
          <cx:pt idx="3406">0.78690000000000004</cx:pt>
          <cx:pt idx="3407">0.7742</cx:pt>
          <cx:pt idx="3408">0.77780000000000005</cx:pt>
          <cx:pt idx="3409">0.78120000000000001</cx:pt>
          <cx:pt idx="3410">0.76919999999999999</cx:pt>
          <cx:pt idx="3411">0.77270000000000005</cx:pt>
          <cx:pt idx="3412">0.76119999999999999</cx:pt>
          <cx:pt idx="3413">0.76470000000000005</cx:pt>
          <cx:pt idx="3414">0.7681</cx:pt>
          <cx:pt idx="3415">0.7571</cx:pt>
          <cx:pt idx="3416">0.74650000000000005</cx:pt>
          <cx:pt idx="3417">0.75</cx:pt>
          <cx:pt idx="3418">0.75339999999999996</cx:pt>
          <cx:pt idx="3419">0.75680000000000003</cx:pt>
          <cx:pt idx="3420">0.76000000000000001</cx:pt>
          <cx:pt idx="3421">0.76319999999999999</cx:pt>
          <cx:pt idx="3422">0.76619999999999999</cx:pt>
          <cx:pt idx="3423">0.76919999999999999</cx:pt>
          <cx:pt idx="3424">0.7722</cx:pt>
          <cx:pt idx="3425">0.77500000000000002</cx:pt>
          <cx:pt idx="3426">0.77780000000000005</cx:pt>
          <cx:pt idx="3427">0.78049999999999997</cx:pt>
          <cx:pt idx="3428">0.78310000000000002</cx:pt>
          <cx:pt idx="3429">0.78569999999999995</cx:pt>
          <cx:pt idx="3430">0.78820000000000001</cx:pt>
          <cx:pt idx="3431">0.79069999999999996</cx:pt>
          <cx:pt idx="3432">-1</cx:pt>
          <cx:pt idx="3433">1</cx:pt>
          <cx:pt idx="3434">1</cx:pt>
          <cx:pt idx="3435">1</cx:pt>
          <cx:pt idx="3436">1</cx:pt>
          <cx:pt idx="3437">1</cx:pt>
          <cx:pt idx="3438">1</cx:pt>
          <cx:pt idx="3439">1</cx:pt>
          <cx:pt idx="3440">1</cx:pt>
          <cx:pt idx="3441">1</cx:pt>
          <cx:pt idx="3442">1</cx:pt>
          <cx:pt idx="3443">1</cx:pt>
          <cx:pt idx="3444">1</cx:pt>
          <cx:pt idx="3445">0.92310000000000003</cx:pt>
          <cx:pt idx="3446">0.85709999999999997</cx:pt>
          <cx:pt idx="3447">0.86670000000000003</cx:pt>
          <cx:pt idx="3448">0.875</cx:pt>
          <cx:pt idx="3449">0.88239999999999996</cx:pt>
          <cx:pt idx="3450">0.88890000000000002</cx:pt>
          <cx:pt idx="3451">0.89470000000000005</cx:pt>
          <cx:pt idx="3452">0.90000000000000002</cx:pt>
          <cx:pt idx="3453">0.90480000000000005</cx:pt>
          <cx:pt idx="3454">0.90910000000000002</cx:pt>
          <cx:pt idx="3455">0.91300000000000003</cx:pt>
          <cx:pt idx="3456">0.91669999999999996</cx:pt>
          <cx:pt idx="3457">0.92000000000000004</cx:pt>
          <cx:pt idx="3458">0.92310000000000003</cx:pt>
          <cx:pt idx="3459">0.92589999999999995</cx:pt>
          <cx:pt idx="3460">0.92859999999999998</cx:pt>
          <cx:pt idx="3461">0.89659999999999995</cx:pt>
          <cx:pt idx="3462">0.90000000000000002</cx:pt>
          <cx:pt idx="3463">0.9032</cx:pt>
          <cx:pt idx="3464">0.90620000000000001</cx:pt>
          <cx:pt idx="3465">0.90910000000000002</cx:pt>
          <cx:pt idx="3466">0.91180000000000005</cx:pt>
          <cx:pt idx="3467">0.9143</cx:pt>
          <cx:pt idx="3468">0.91669999999999996</cx:pt>
          <cx:pt idx="3469">0.91890000000000005</cx:pt>
          <cx:pt idx="3470">0.92110000000000003</cx:pt>
          <cx:pt idx="3471">0.92310000000000003</cx:pt>
          <cx:pt idx="3472">0.92500000000000004</cx:pt>
          <cx:pt idx="3473">0.90239999999999998</cx:pt>
          <cx:pt idx="3474">0.90480000000000005</cx:pt>
          <cx:pt idx="3475">0.90700000000000003</cx:pt>
          <cx:pt idx="3476">0.90910000000000002</cx:pt>
          <cx:pt idx="3477">0.91110000000000002</cx:pt>
          <cx:pt idx="3478">0.91300000000000003</cx:pt>
          <cx:pt idx="3479">0.91490000000000005</cx:pt>
          <cx:pt idx="3480">0.91669999999999996</cx:pt>
          <cx:pt idx="3481">0.91839999999999999</cx:pt>
          <cx:pt idx="3482">0.92000000000000004</cx:pt>
          <cx:pt idx="3483">0.90200000000000002</cx:pt>
          <cx:pt idx="3484">0.90380000000000005</cx:pt>
          <cx:pt idx="3485">0.90569999999999995</cx:pt>
          <cx:pt idx="3486">0.90739999999999998</cx:pt>
          <cx:pt idx="3487">0.90910000000000002</cx:pt>
          <cx:pt idx="3488">0.89290000000000003</cx:pt>
          <cx:pt idx="3489">0.89470000000000005</cx:pt>
          <cx:pt idx="3490">0.89659999999999995</cx:pt>
          <cx:pt idx="3491">0.89829999999999999</cx:pt>
          <cx:pt idx="3492">0.88329999999999997</cx:pt>
          <cx:pt idx="3493">0.88519999999999999</cx:pt>
          <cx:pt idx="3494">0.871</cx:pt>
          <cx:pt idx="3495">0.85709999999999997</cx:pt>
          <cx:pt idx="3496">0.85940000000000005</cx:pt>
          <cx:pt idx="3497">0.86150000000000004</cx:pt>
          <cx:pt idx="3498">0.84850000000000003</cx:pt>
          <cx:pt idx="3499">0.83579999999999999</cx:pt>
          <cx:pt idx="3500">0.82350000000000001</cx:pt>
          <cx:pt idx="3501">0.82609999999999995</cx:pt>
          <cx:pt idx="3502">0.81430000000000002</cx:pt>
          <cx:pt idx="3503">0.81689999999999996</cx:pt>
          <cx:pt idx="3504">0.80559999999999998</cx:pt>
          <cx:pt idx="3505">0.79449999999999998</cx:pt>
          <cx:pt idx="3506">0.79730000000000001</cx:pt>
          <cx:pt idx="3507">0.80000000000000004</cx:pt>
          <cx:pt idx="3508">0.80259999999999998</cx:pt>
          <cx:pt idx="3509">0.80520000000000003</cx:pt>
          <cx:pt idx="3510">0.80769999999999997</cx:pt>
          <cx:pt idx="3511">0.81010000000000004</cx:pt>
          <cx:pt idx="3512">0.80000000000000004</cx:pt>
          <cx:pt idx="3513">0.80249999999999999</cx:pt>
          <cx:pt idx="3514">0.80489999999999995</cx:pt>
          <cx:pt idx="3515">0.80720000000000003</cx:pt>
          <cx:pt idx="3516">0.8095</cx:pt>
          <cx:pt idx="3517">0.81179999999999997</cx:pt>
          <cx:pt idx="3518">0.80230000000000001</cx:pt>
          <cx:pt idx="3519">0.79310000000000003</cx:pt>
          <cx:pt idx="3520">0.79549999999999998</cx:pt>
          <cx:pt idx="3521">0.78649999999999998</cx:pt>
          <cx:pt idx="3522">0.78890000000000005</cx:pt>
          <cx:pt idx="3523">0.79120000000000001</cx:pt>
          <cx:pt idx="3524">0.79349999999999998</cx:pt>
          <cx:pt idx="3525">0.79569999999999996</cx:pt>
          <cx:pt idx="3526">0.79790000000000005</cx:pt>
          <cx:pt idx="3527">0.80000000000000004</cx:pt>
          <cx:pt idx="3528">0.80210000000000004</cx:pt>
          <cx:pt idx="3529">0.80410000000000004</cx:pt>
          <cx:pt idx="3530">0.80610000000000004</cx:pt>
          <cx:pt idx="3531">0.80810000000000004</cx:pt>
          <cx:pt idx="3532">0.81000000000000005</cx:pt>
          <cx:pt idx="3533">0.80200000000000005</cx:pt>
          <cx:pt idx="3534">0.80389999999999995</cx:pt>
          <cx:pt idx="3535">0.79610000000000003</cx:pt>
          <cx:pt idx="3536">0.79810000000000003</cx:pt>
          <cx:pt idx="3537">0.80000000000000004</cx:pt>
          <cx:pt idx="3538">0.80189999999999995</cx:pt>
          <cx:pt idx="3539">0.80369999999999997</cx:pt>
          <cx:pt idx="3540">0.79630000000000001</cx:pt>
          <cx:pt idx="3541">0.79820000000000002</cx:pt>
          <cx:pt idx="3542">0.80000000000000004</cx:pt>
          <cx:pt idx="3543">0.79279999999999995</cx:pt>
          <cx:pt idx="3544">0.79459999999999997</cx:pt>
          <cx:pt idx="3545">0.79649999999999999</cx:pt>
          <cx:pt idx="3546">0.79820000000000002</cx:pt>
          <cx:pt idx="3547">0.80000000000000004</cx:pt>
          <cx:pt idx="3548">0.80169999999999997</cx:pt>
          <cx:pt idx="3549">0.8034</cx:pt>
          <cx:pt idx="3550">0.80510000000000004</cx:pt>
          <cx:pt idx="3551">0.80669999999999997</cx:pt>
          <cx:pt idx="3552">-1</cx:pt>
          <cx:pt idx="3553">1</cx:pt>
          <cx:pt idx="3554">1</cx:pt>
          <cx:pt idx="3555">1</cx:pt>
          <cx:pt idx="3556">1</cx:pt>
          <cx:pt idx="3557">1</cx:pt>
          <cx:pt idx="3558">1</cx:pt>
          <cx:pt idx="3559">1</cx:pt>
          <cx:pt idx="3560">1</cx:pt>
          <cx:pt idx="3561">1</cx:pt>
          <cx:pt idx="3562">1</cx:pt>
          <cx:pt idx="3563">1</cx:pt>
          <cx:pt idx="3564">1</cx:pt>
          <cx:pt idx="3565">1</cx:pt>
          <cx:pt idx="3566">1</cx:pt>
          <cx:pt idx="3567">1</cx:pt>
          <cx:pt idx="3568">1</cx:pt>
          <cx:pt idx="3569">1</cx:pt>
          <cx:pt idx="3570">0.94440000000000002</cx:pt>
          <cx:pt idx="3571">0.94740000000000002</cx:pt>
          <cx:pt idx="3572">0.94999999999999996</cx:pt>
          <cx:pt idx="3573">0.90480000000000005</cx:pt>
          <cx:pt idx="3574">0.90910000000000002</cx:pt>
          <cx:pt idx="3575">0.91300000000000003</cx:pt>
          <cx:pt idx="3576">0.91669999999999996</cx:pt>
          <cx:pt idx="3577">0.92000000000000004</cx:pt>
          <cx:pt idx="3578">0.92310000000000003</cx:pt>
          <cx:pt idx="3579">0.92589999999999995</cx:pt>
          <cx:pt idx="3580">0.92859999999999998</cx:pt>
          <cx:pt idx="3581">0.93100000000000005</cx:pt>
          <cx:pt idx="3582">0.93330000000000002</cx:pt>
          <cx:pt idx="3583">0.9355</cx:pt>
          <cx:pt idx="3584">0.90620000000000001</cx:pt>
          <cx:pt idx="3585">0.90910000000000002</cx:pt>
          <cx:pt idx="3586">0.91180000000000005</cx:pt>
          <cx:pt idx="3587">0.88570000000000004</cx:pt>
          <cx:pt idx="3588">0.88890000000000002</cx:pt>
          <cx:pt idx="3589">0.89190000000000003</cx:pt>
          <cx:pt idx="3590">0.86839999999999995</cx:pt>
          <cx:pt idx="3591">0.87180000000000002</cx:pt>
          <cx:pt idx="3592">0.84999999999999998</cx:pt>
          <cx:pt idx="3593">0.85370000000000001</cx:pt>
          <cx:pt idx="3594">0.85709999999999997</cx:pt>
          <cx:pt idx="3595">0.86050000000000004</cx:pt>
          <cx:pt idx="3596">0.84089999999999998</cx:pt>
          <cx:pt idx="3597">0.82220000000000004</cx:pt>
          <cx:pt idx="3598">0.80430000000000001</cx:pt>
          <cx:pt idx="3599">0.8085</cx:pt>
          <cx:pt idx="3600">0.8125</cx:pt>
          <cx:pt idx="3601">0.81630000000000003</cx:pt>
          <cx:pt idx="3602">0.81999999999999995</cx:pt>
          <cx:pt idx="3603">0.80389999999999995</cx:pt>
          <cx:pt idx="3604">0.80769999999999997</cx:pt>
          <cx:pt idx="3605">0.79249999999999998</cx:pt>
          <cx:pt idx="3606">0.79630000000000001</cx:pt>
          <cx:pt idx="3607">0.80000000000000004</cx:pt>
          <cx:pt idx="3608">0.80359999999999998</cx:pt>
          <cx:pt idx="3609">0.80700000000000005</cx:pt>
          <cx:pt idx="3610">0.79310000000000003</cx:pt>
          <cx:pt idx="3611">0.79659999999999997</cx:pt>
          <cx:pt idx="3612">0.7833</cx:pt>
          <cx:pt idx="3613">0.78690000000000004</cx:pt>
          <cx:pt idx="3614">0.7903</cx:pt>
          <cx:pt idx="3615">0.79369999999999996</cx:pt>
          <cx:pt idx="3616">0.79690000000000005</cx:pt>
          <cx:pt idx="3617">0.78459999999999996</cx:pt>
          <cx:pt idx="3618">0.77270000000000005</cx:pt>
          <cx:pt idx="3619">0.77610000000000001</cx:pt>
          <cx:pt idx="3620">-1</cx:pt>
          <cx:pt idx="3621">1</cx:pt>
          <cx:pt idx="3622">1</cx:pt>
          <cx:pt idx="3623">0.66669999999999996</cx:pt>
          <cx:pt idx="3624">0.75</cx:pt>
          <cx:pt idx="3625">0.59999999999999998</cx:pt>
          <cx:pt idx="3626">0.5</cx:pt>
          <cx:pt idx="3627">0.57140000000000002</cx:pt>
          <cx:pt idx="3628">0.625</cx:pt>
          <cx:pt idx="3629">0.66669999999999996</cx:pt>
          <cx:pt idx="3630">0.69999999999999996</cx:pt>
          <cx:pt idx="3631">0.72729999999999995</cx:pt>
          <cx:pt idx="3632">0.75</cx:pt>
          <cx:pt idx="3633">0.76919999999999999</cx:pt>
          <cx:pt idx="3634">0.78569999999999995</cx:pt>
          <cx:pt idx="3635">0.73329999999999995</cx:pt>
          <cx:pt idx="3636">0.6875</cx:pt>
          <cx:pt idx="3637">0.70589999999999997</cx:pt>
          <cx:pt idx="3638">0.72219999999999995</cx:pt>
          <cx:pt idx="3639">0.68420000000000003</cx:pt>
          <cx:pt idx="3640">0.69999999999999996</cx:pt>
          <cx:pt idx="3641">0.71430000000000005</cx:pt>
          <cx:pt idx="3642">0.72729999999999995</cx:pt>
          <cx:pt idx="3643">0.73909999999999998</cx:pt>
          <cx:pt idx="3644">0.70830000000000004</cx:pt>
          <cx:pt idx="3645">0.71999999999999997</cx:pt>
          <cx:pt idx="3646">0.73080000000000001</cx:pt>
          <cx:pt idx="3647">0.70369999999999999</cx:pt>
          <cx:pt idx="3648">0.67859999999999998</cx:pt>
          <cx:pt idx="3649">0.68969999999999998</cx:pt>
          <cx:pt idx="3650">0.69999999999999996</cx:pt>
          <cx:pt idx="3651">0.7097</cx:pt>
          <cx:pt idx="3652">0.71879999999999999</cx:pt>
          <cx:pt idx="3653">0.69699999999999995</cx:pt>
          <cx:pt idx="3654">0.70589999999999997</cx:pt>
          <cx:pt idx="3655">0.71430000000000005</cx:pt>
          <cx:pt idx="3656">0.72219999999999995</cx:pt>
          <cx:pt idx="3657">0.72970000000000002</cx:pt>
          <cx:pt idx="3658">0.73680000000000001</cx:pt>
          <cx:pt idx="3659">0.74360000000000004</cx:pt>
          <cx:pt idx="3660">0.75</cx:pt>
          <cx:pt idx="3661">0.75609999999999999</cx:pt>
          <cx:pt idx="3662">0.76190000000000002</cx:pt>
          <cx:pt idx="3663">0.76739999999999997</cx:pt>
          <cx:pt idx="3664">0.77270000000000005</cx:pt>
          <cx:pt idx="3665">0.77780000000000005</cx:pt>
          <cx:pt idx="3666">0.78259999999999996</cx:pt>
          <cx:pt idx="3667">0.78720000000000001</cx:pt>
          <cx:pt idx="3668">0.79169999999999996</cx:pt>
          <cx:pt idx="3669">0.77549999999999997</cx:pt>
          <cx:pt idx="3670">0.78000000000000003</cx:pt>
          <cx:pt idx="3671">0.76470000000000005</cx:pt>
          <cx:pt idx="3672">0.76919999999999999</cx:pt>
          <cx:pt idx="3673">0.77359999999999995</cx:pt>
          <cx:pt idx="3674">0.77780000000000005</cx:pt>
          <cx:pt idx="3675">0.78180000000000005</cx:pt>
          <cx:pt idx="3676">0.78569999999999995</cx:pt>
          <cx:pt idx="3677">0.78949999999999998</cx:pt>
          <cx:pt idx="3678">0.79310000000000003</cx:pt>
          <cx:pt idx="3679">0.79659999999999997</cx:pt>
          <cx:pt idx="3680">0.80000000000000004</cx:pt>
          <cx:pt idx="3681">0.78690000000000004</cx:pt>
          <cx:pt idx="3682">0.7903</cx:pt>
          <cx:pt idx="3683">0.79369999999999996</cx:pt>
          <cx:pt idx="3684">0.79690000000000005</cx:pt>
          <cx:pt idx="3685">0.80000000000000004</cx:pt>
          <cx:pt idx="3686">0.80300000000000005</cx:pt>
          <cx:pt idx="3687">0.80600000000000005</cx:pt>
          <cx:pt idx="3688">0.80879999999999996</cx:pt>
          <cx:pt idx="3689">0.81159999999999999</cx:pt>
          <cx:pt idx="3690">0.81430000000000002</cx:pt>
          <cx:pt idx="3691">0.81689999999999996</cx:pt>
          <cx:pt idx="3692">0.81940000000000002</cx:pt>
          <cx:pt idx="3693">0.80820000000000003</cx:pt>
          <cx:pt idx="3694">0.81079999999999997</cx:pt>
          <cx:pt idx="3695">0.81330000000000002</cx:pt>
          <cx:pt idx="3696">0.80259999999999998</cx:pt>
          <cx:pt idx="3697">0.80520000000000003</cx:pt>
          <cx:pt idx="3698">0.80769999999999997</cx:pt>
          <cx:pt idx="3699">0.79749999999999999</cx:pt>
          <cx:pt idx="3700">0.80000000000000004</cx:pt>
          <cx:pt idx="3701">0.80249999999999999</cx:pt>
          <cx:pt idx="3702">0.80489999999999995</cx:pt>
          <cx:pt idx="3703">0.80720000000000003</cx:pt>
          <cx:pt idx="3704">0.8095</cx:pt>
          <cx:pt idx="3705">0.81179999999999997</cx:pt>
          <cx:pt idx="3706">0.81399999999999995</cx:pt>
          <cx:pt idx="3707">0.81610000000000005</cx:pt>
          <cx:pt idx="3708">0.80679999999999996</cx:pt>
          <cx:pt idx="3709">0.80900000000000005</cx:pt>
          <cx:pt idx="3710">0.81110000000000004</cx:pt>
          <cx:pt idx="3711">0.81320000000000003</cx:pt>
          <cx:pt idx="3712">0.80430000000000001</cx:pt>
          <cx:pt idx="3713">0.80649999999999999</cx:pt>
          <cx:pt idx="3714">0.8085</cx:pt>
          <cx:pt idx="3715">0.80000000000000004</cx:pt>
          <cx:pt idx="3716">0.80210000000000004</cx:pt>
          <cx:pt idx="3717">0.80410000000000004</cx:pt>
          <cx:pt idx="3718">0.80610000000000004</cx:pt>
          <cx:pt idx="3719">0.80810000000000004</cx:pt>
          <cx:pt idx="3720">0.81000000000000005</cx:pt>
          <cx:pt idx="3721">0.80200000000000005</cx:pt>
          <cx:pt idx="3722">0.80389999999999995</cx:pt>
          <cx:pt idx="3723">0.79610000000000003</cx:pt>
          <cx:pt idx="3724">0.79810000000000003</cx:pt>
          <cx:pt idx="3725">0.80000000000000004</cx:pt>
          <cx:pt idx="3726">0.79249999999999998</cx:pt>
          <cx:pt idx="3727">0.7944</cx:pt>
          <cx:pt idx="3728">0.79630000000000001</cx:pt>
          <cx:pt idx="3729">0.79820000000000002</cx:pt>
          <cx:pt idx="3730">0.80000000000000004</cx:pt>
          <cx:pt idx="3731">0.80179999999999996</cx:pt>
          <cx:pt idx="3732">0.80359999999999998</cx:pt>
          <cx:pt idx="3733">0.80530000000000002</cx:pt>
          <cx:pt idx="3734">0.80700000000000005</cx:pt>
          <cx:pt idx="3735">0.80000000000000004</cx:pt>
          <cx:pt idx="3736">0.80169999999999997</cx:pt>
          <cx:pt idx="3737">0.8034</cx:pt>
          <cx:pt idx="3738">0.80510000000000004</cx:pt>
          <cx:pt idx="3739">0.80669999999999997</cx:pt>
          <cx:pt idx="3740">0.80830000000000002</cx:pt>
          <cx:pt idx="3741">0.80989999999999995</cx:pt>
          <cx:pt idx="3742">0.8115</cx:pt>
          <cx:pt idx="3743">0.81299999999999994</cx:pt>
          <cx:pt idx="3744">0.8145</cx:pt>
          <cx:pt idx="3745">0.81599999999999995</cx:pt>
          <cx:pt idx="3746">0.8175</cx:pt>
          <cx:pt idx="3747">0.81889999999999996</cx:pt>
          <cx:pt idx="3748">0.82030000000000003</cx:pt>
          <cx:pt idx="3749">0.82169999999999999</cx:pt>
          <cx:pt idx="3750">0.82310000000000005</cx:pt>
          <cx:pt idx="3751">0.82440000000000002</cx:pt>
          <cx:pt idx="3752">0.82579999999999998</cx:pt>
          <cx:pt idx="3753">0.82709999999999995</cx:pt>
          <cx:pt idx="3754">0.82840000000000003</cx:pt>
          <cx:pt idx="3755">0.8296</cx:pt>
          <cx:pt idx="3756">0.83089999999999997</cx:pt>
          <cx:pt idx="3757">0.83209999999999995</cx:pt>
          <cx:pt idx="3758">1</cx:pt>
          <cx:pt idx="3759">1</cx:pt>
          <cx:pt idx="3760">1</cx:pt>
          <cx:pt idx="3761">1</cx:pt>
          <cx:pt idx="3762">1</cx:pt>
          <cx:pt idx="3763">1</cx:pt>
          <cx:pt idx="3764">1</cx:pt>
          <cx:pt idx="3765">0.875</cx:pt>
          <cx:pt idx="3766">0.88890000000000002</cx:pt>
          <cx:pt idx="3767">0.90000000000000002</cx:pt>
          <cx:pt idx="3768">0.90910000000000002</cx:pt>
          <cx:pt idx="3769">0.91669999999999996</cx:pt>
          <cx:pt idx="3770">0.92310000000000003</cx:pt>
          <cx:pt idx="3771">0.85709999999999997</cx:pt>
          <cx:pt idx="3772">0.80000000000000004</cx:pt>
          <cx:pt idx="3773">0.8125</cx:pt>
          <cx:pt idx="3774">0.82350000000000001</cx:pt>
          <cx:pt idx="3775">0.83330000000000004</cx:pt>
          <cx:pt idx="3776">0.78949999999999998</cx:pt>
          <cx:pt idx="3777">0.80000000000000004</cx:pt>
          <cx:pt idx="3778">0.8095</cx:pt>
          <cx:pt idx="3779">0.77270000000000005</cx:pt>
          <cx:pt idx="3780">0.78259999999999996</cx:pt>
          <cx:pt idx="3781">0.79169999999999996</cx:pt>
          <cx:pt idx="3782">0.80000000000000004</cx:pt>
          <cx:pt idx="3783">0.80769999999999997</cx:pt>
          <cx:pt idx="3784">0.81479999999999997</cx:pt>
          <cx:pt idx="3785">0.82140000000000002</cx:pt>
          <cx:pt idx="3786">0.8276</cx:pt>
          <cx:pt idx="3787">0.83330000000000004</cx:pt>
          <cx:pt idx="3788">0.8387</cx:pt>
          <cx:pt idx="3789">0.84379999999999999</cx:pt>
          <cx:pt idx="3790">0.84850000000000003</cx:pt>
          <cx:pt idx="3791">0.85289999999999999</cx:pt>
          <cx:pt idx="3792">0.85709999999999997</cx:pt>
          <cx:pt idx="3793">0.86109999999999998</cx:pt>
          <cx:pt idx="3794">0.8649</cx:pt>
          <cx:pt idx="3795">0.84209999999999996</cx:pt>
          <cx:pt idx="3796">0.84619999999999995</cx:pt>
          <cx:pt idx="3797">0.84999999999999998</cx:pt>
          <cx:pt idx="3798">0.85370000000000001</cx:pt>
          <cx:pt idx="3799">0.85709999999999997</cx:pt>
          <cx:pt idx="3800">0.86050000000000004</cx:pt>
          <cx:pt idx="3801">0.86360000000000003</cx:pt>
          <cx:pt idx="3802">0.86670000000000003</cx:pt>
          <cx:pt idx="3803">0.86960000000000004</cx:pt>
          <cx:pt idx="3804">0.87229999999999996</cx:pt>
          <cx:pt idx="3805">0.875</cx:pt>
          <cx:pt idx="3806">0.87760000000000005</cx:pt>
          <cx:pt idx="3807">0.88</cx:pt>
          <cx:pt idx="3808">0.88239999999999996</cx:pt>
          <cx:pt idx="3809">0.88460000000000005</cx:pt>
          <cx:pt idx="3810">0.88680000000000003</cx:pt>
          <cx:pt idx="3811">0.88890000000000002</cx:pt>
          <cx:pt idx="3812">0.87270000000000003</cx:pt>
          <cx:pt idx="3813">0.875</cx:pt>
          <cx:pt idx="3814">0.87719999999999998</cx:pt>
          <cx:pt idx="3815">0.87929999999999997</cx:pt>
          <cx:pt idx="3816">0.88139999999999996</cx:pt>
          <cx:pt idx="3817">0.88329999999999997</cx:pt>
          <cx:pt idx="3818">0.86890000000000001</cx:pt>
          <cx:pt idx="3819">0.871</cx:pt>
          <cx:pt idx="3820">0.873</cx:pt>
          <cx:pt idx="3821">0.875</cx:pt>
          <cx:pt idx="3822">0.87690000000000001</cx:pt>
          <cx:pt idx="3823">0.87880000000000003</cx:pt>
          <cx:pt idx="3824">0.88060000000000005</cx:pt>
          <cx:pt idx="3825">0.88239999999999996</cx:pt>
          <cx:pt idx="3826">0.8841</cx:pt>
          <cx:pt idx="3827">0.88570000000000004</cx:pt>
          <cx:pt idx="3828">0.88729999999999998</cx:pt>
          <cx:pt idx="3829">0.875</cx:pt>
          <cx:pt idx="3830">0.87670000000000003</cx:pt>
          <cx:pt idx="3831">0.87839999999999996</cx:pt>
          <cx:pt idx="3832">0.88</cx:pt>
          <cx:pt idx="3833">0.88160000000000005</cx:pt>
          <cx:pt idx="3834">0.87009999999999998</cx:pt>
          <cx:pt idx="3835">0.87180000000000002</cx:pt>
          <cx:pt idx="3836">0.87339999999999995</cx:pt>
          <cx:pt idx="3837">0.86250000000000004</cx:pt>
          <cx:pt idx="3838">0.86419999999999997</cx:pt>
          <cx:pt idx="3839">0.8659</cx:pt>
          <cx:pt idx="3840">0.86750000000000005</cx:pt>
          <cx:pt idx="3841">0.86899999999999999</cx:pt>
          <cx:pt idx="3842">0.87060000000000004</cx:pt>
          <cx:pt idx="3843">1</cx:pt>
          <cx:pt idx="3844">1</cx:pt>
          <cx:pt idx="3845">1</cx:pt>
          <cx:pt idx="3846">1</cx:pt>
          <cx:pt idx="3847">0.80000000000000004</cx:pt>
          <cx:pt idx="3848">0.83330000000000004</cx:pt>
          <cx:pt idx="3849">0.85709999999999997</cx:pt>
          <cx:pt idx="3850">0.875</cx:pt>
          <cx:pt idx="3851">0.88890000000000002</cx:pt>
          <cx:pt idx="3852">0.90000000000000002</cx:pt>
          <cx:pt idx="3853">0.90910000000000002</cx:pt>
          <cx:pt idx="3854">0.83330000000000004</cx:pt>
          <cx:pt idx="3855">0.84619999999999995</cx:pt>
          <cx:pt idx="3856">0.85709999999999997</cx:pt>
          <cx:pt idx="3857">0.86670000000000003</cx:pt>
          <cx:pt idx="3858">0.875</cx:pt>
          <cx:pt idx="3859">0.88239999999999996</cx:pt>
          <cx:pt idx="3860">0.88890000000000002</cx:pt>
          <cx:pt idx="3861">0.89470000000000005</cx:pt>
          <cx:pt idx="3862">0.90000000000000002</cx:pt>
          <cx:pt idx="3863">0.90480000000000005</cx:pt>
          <cx:pt idx="3864">0.86360000000000003</cx:pt>
          <cx:pt idx="3865">0.86960000000000004</cx:pt>
          <cx:pt idx="3866">0.875</cx:pt>
          <cx:pt idx="3867">0.88</cx:pt>
          <cx:pt idx="3868">0.88460000000000005</cx:pt>
          <cx:pt idx="3869">0.88890000000000002</cx:pt>
          <cx:pt idx="3870">0.89290000000000003</cx:pt>
          <cx:pt idx="3871">0.89659999999999995</cx:pt>
          <cx:pt idx="3872">0.90000000000000002</cx:pt>
          <cx:pt idx="3873">0.9032</cx:pt>
          <cx:pt idx="3874">0.90620000000000001</cx:pt>
          <cx:pt idx="3875">0.90910000000000002</cx:pt>
          <cx:pt idx="3876">0.91180000000000005</cx:pt>
          <cx:pt idx="3877">0.88570000000000004</cx:pt>
          <cx:pt idx="3878">0.86109999999999998</cx:pt>
          <cx:pt idx="3879">0.83779999999999999</cx:pt>
          <cx:pt idx="3880">0.84209999999999996</cx:pt>
          <cx:pt idx="3881">0.82050000000000001</cx:pt>
          <cx:pt idx="3882">0.80000000000000004</cx:pt>
          <cx:pt idx="3883">0.80489999999999995</cx:pt>
          <cx:pt idx="3884">0.8095</cx:pt>
          <cx:pt idx="3885">0.81399999999999995</cx:pt>
          <cx:pt idx="3886">0.79549999999999998</cx:pt>
          <cx:pt idx="3887">0.80000000000000004</cx:pt>
          <cx:pt idx="3888">0.80430000000000001</cx:pt>
          <cx:pt idx="3889">0.8085</cx:pt>
          <cx:pt idx="3890">0.8125</cx:pt>
          <cx:pt idx="3891">0.79590000000000005</cx:pt>
          <cx:pt idx="3892">0.78000000000000003</cx:pt>
          <cx:pt idx="3893">0.7843</cx:pt>
          <cx:pt idx="3894">0.78849999999999998</cx:pt>
          <cx:pt idx="3895">0.77359999999999995</cx:pt>
          <cx:pt idx="3896">0.75929999999999997</cx:pt>
          <cx:pt idx="3897">0.74550000000000005</cx:pt>
          <cx:pt idx="3898">0.73209999999999997</cx:pt>
          <cx:pt idx="3899">0.73680000000000001</cx:pt>
          <cx:pt idx="3900">0.74139999999999995</cx:pt>
          <cx:pt idx="3901">0.74580000000000002</cx:pt>
          <cx:pt idx="3902">0.75</cx:pt>
          <cx:pt idx="3903">0.75409999999999999</cx:pt>
          <cx:pt idx="3904">0.7581</cx:pt>
          <cx:pt idx="3905">-1</cx:pt>
          <cx:pt idx="3906">1</cx:pt>
          <cx:pt idx="3907">1</cx:pt>
          <cx:pt idx="3908">1</cx:pt>
          <cx:pt idx="3909">1</cx:pt>
          <cx:pt idx="3910">0.80000000000000004</cx:pt>
          <cx:pt idx="3911">0.83330000000000004</cx:pt>
          <cx:pt idx="3912">0.85709999999999997</cx:pt>
          <cx:pt idx="3913">0.875</cx:pt>
          <cx:pt idx="3914">0.88890000000000002</cx:pt>
          <cx:pt idx="3915">0.90000000000000002</cx:pt>
          <cx:pt idx="3916">0.90910000000000002</cx:pt>
          <cx:pt idx="3917">0.91669999999999996</cx:pt>
          <cx:pt idx="3918">0.92310000000000003</cx:pt>
          <cx:pt idx="3919">0.92859999999999998</cx:pt>
          <cx:pt idx="3920">0.93330000000000002</cx:pt>
          <cx:pt idx="3921">0.875</cx:pt>
          <cx:pt idx="3922">0.88239999999999996</cx:pt>
          <cx:pt idx="3923">0.88890000000000002</cx:pt>
          <cx:pt idx="3924">0.89470000000000005</cx:pt>
          <cx:pt idx="3925">0.90000000000000002</cx:pt>
          <cx:pt idx="3926">0.90480000000000005</cx:pt>
          <cx:pt idx="3927">0.90910000000000002</cx:pt>
          <cx:pt idx="3928">0.91300000000000003</cx:pt>
          <cx:pt idx="3929">0.91669999999999996</cx:pt>
          <cx:pt idx="3930">0.92000000000000004</cx:pt>
          <cx:pt idx="3931">0.92310000000000003</cx:pt>
          <cx:pt idx="3932">0.88890000000000002</cx:pt>
          <cx:pt idx="3933">0.85709999999999997</cx:pt>
          <cx:pt idx="3934">0.86209999999999998</cx:pt>
          <cx:pt idx="3935">0.86670000000000003</cx:pt>
          <cx:pt idx="3936">0.871</cx:pt>
          <cx:pt idx="3937">0.875</cx:pt>
          <cx:pt idx="3938">0.84850000000000003</cx:pt>
          <cx:pt idx="3939">0.85289999999999999</cx:pt>
          <cx:pt idx="3940">0.85709999999999997</cx:pt>
          <cx:pt idx="3941">0.86109999999999998</cx:pt>
          <cx:pt idx="3942">0.8649</cx:pt>
          <cx:pt idx="3943">0.86839999999999995</cx:pt>
          <cx:pt idx="3944">0.87180000000000002</cx:pt>
          <cx:pt idx="3945">0.84999999999999998</cx:pt>
          <cx:pt idx="3946">0.85370000000000001</cx:pt>
          <cx:pt idx="3947">0.85709999999999997</cx:pt>
          <cx:pt idx="3948">0.83720000000000006</cx:pt>
          <cx:pt idx="3949">0.84089999999999998</cx:pt>
          <cx:pt idx="3950">0.84440000000000004</cx:pt>
          <cx:pt idx="3951">0.8478</cx:pt>
          <cx:pt idx="3952">0.85109999999999997</cx:pt>
          <cx:pt idx="3953">0.85419999999999996</cx:pt>
          <cx:pt idx="3954">0.85709999999999997</cx:pt>
          <cx:pt idx="3955">0.85999999999999999</cx:pt>
          <cx:pt idx="3956">0.84309999999999996</cx:pt>
          <cx:pt idx="3957">0.82689999999999997</cx:pt>
          <cx:pt idx="3958">0.83020000000000005</cx:pt>
          <cx:pt idx="3959">0.83330000000000004</cx:pt>
          <cx:pt idx="3960">0.83640000000000003</cx:pt>
          <cx:pt idx="3961">0.82140000000000002</cx:pt>
          <cx:pt idx="3962">0.8246</cx:pt>
          <cx:pt idx="3963">0.81030000000000002</cx:pt>
          <cx:pt idx="3964">0.79659999999999997</cx:pt>
          <cx:pt idx="3965">0.7833</cx:pt>
          <cx:pt idx="3966">0.78690000000000004</cx:pt>
          <cx:pt idx="3967">0.7903</cx:pt>
          <cx:pt idx="3968">0.79369999999999996</cx:pt>
          <cx:pt idx="3969">0.79690000000000005</cx:pt>
          <cx:pt idx="3970">0.80000000000000004</cx:pt>
          <cx:pt idx="3971">0.80300000000000005</cx:pt>
          <cx:pt idx="3972">0.80600000000000005</cx:pt>
          <cx:pt idx="3973">0.80879999999999996</cx:pt>
          <cx:pt idx="3974">0.81159999999999999</cx:pt>
          <cx:pt idx="3975">0.81430000000000002</cx:pt>
          <cx:pt idx="3976">0.81689999999999996</cx:pt>
          <cx:pt idx="3977">0.81940000000000002</cx:pt>
          <cx:pt idx="3978">0.82189999999999996</cx:pt>
          <cx:pt idx="3979">0.82430000000000003</cx:pt>
          <cx:pt idx="3980">0.82669999999999999</cx:pt>
          <cx:pt idx="3981">0.81579999999999997</cx:pt>
          <cx:pt idx="3982">0.80520000000000003</cx:pt>
          <cx:pt idx="3983">0.80769999999999997</cx:pt>
          <cx:pt idx="3984">0.81010000000000004</cx:pt>
          <cx:pt idx="3985">0.8125</cx:pt>
          <cx:pt idx="3986">0.81479999999999997</cx:pt>
          <cx:pt idx="3987">0.81710000000000005</cx:pt>
          <cx:pt idx="3988">-1</cx:pt>
          <cx:pt idx="3989">1</cx:pt>
          <cx:pt idx="3990">1</cx:pt>
          <cx:pt idx="3991">0.66669999999999996</cx:pt>
          <cx:pt idx="3992">0.75</cx:pt>
          <cx:pt idx="3993">0.80000000000000004</cx:pt>
          <cx:pt idx="3994">0.66669999999999996</cx:pt>
          <cx:pt idx="3995">0.71430000000000005</cx:pt>
          <cx:pt idx="3996">0.75</cx:pt>
          <cx:pt idx="3997">0.77780000000000005</cx:pt>
          <cx:pt idx="3998">0.80000000000000004</cx:pt>
          <cx:pt idx="3999">0.81820000000000004</cx:pt>
          <cx:pt idx="4000">0.83330000000000004</cx:pt>
          <cx:pt idx="4001">0.84619999999999995</cx:pt>
          <cx:pt idx="4002">0.85709999999999997</cx:pt>
          <cx:pt idx="4003">0.80000000000000004</cx:pt>
          <cx:pt idx="4004">0.8125</cx:pt>
          <cx:pt idx="4005">0.82350000000000001</cx:pt>
          <cx:pt idx="4006">0.83330000000000004</cx:pt>
          <cx:pt idx="4007">0.84209999999999996</cx:pt>
          <cx:pt idx="4008">0.84999999999999998</cx:pt>
          <cx:pt idx="4009">0.85709999999999997</cx:pt>
          <cx:pt idx="4010">0.81820000000000004</cx:pt>
          <cx:pt idx="4011">0.82609999999999995</cx:pt>
          <cx:pt idx="4012">0.79169999999999996</cx:pt>
          <cx:pt idx="4013">0.76000000000000001</cx:pt>
          <cx:pt idx="4014">0.76919999999999999</cx:pt>
          <cx:pt idx="4015">0.74070000000000003</cx:pt>
          <cx:pt idx="4016">0.75</cx:pt>
          <cx:pt idx="4017">0.75860000000000005</cx:pt>
          <cx:pt idx="4018">0.76670000000000005</cx:pt>
          <cx:pt idx="4019">0.7742</cx:pt>
          <cx:pt idx="4020">0.78120000000000001</cx:pt>
          <cx:pt idx="4021">0.75760000000000005</cx:pt>
          <cx:pt idx="4022">0.73529999999999995</cx:pt>
          <cx:pt idx="4023">0.71430000000000005</cx:pt>
          <cx:pt idx="4024">0.69440000000000002</cx:pt>
          <cx:pt idx="4025">0.70269999999999999</cx:pt>
          <cx:pt idx="4026">0.71050000000000002</cx:pt>
          <cx:pt idx="4027">0.69230000000000003</cx:pt>
          <cx:pt idx="4028">0.67500000000000004</cx:pt>
          <cx:pt idx="4029">0.68289999999999995</cx:pt>
          <cx:pt idx="4030">0.66669999999999996</cx:pt>
          <cx:pt idx="4031">0.6744</cx:pt>
          <cx:pt idx="4032">0.68179999999999996</cx:pt>
          <cx:pt idx="4033">0.66669999999999996</cx:pt>
          <cx:pt idx="4034">0.67390000000000005</cx:pt>
          <cx:pt idx="4035">0.68089999999999995</cx:pt>
          <cx:pt idx="4036">0.6875</cx:pt>
          <cx:pt idx="4037">0.69389999999999996</cx:pt>
          <cx:pt idx="4038">0.69999999999999996</cx:pt>
          <cx:pt idx="4039">0.70589999999999997</cx:pt>
          <cx:pt idx="4040">0.71150000000000002</cx:pt>
          <cx:pt idx="4041">0.71699999999999997</cx:pt>
          <cx:pt idx="4042">0.72219999999999995</cx:pt>
          <cx:pt idx="4043">0.72729999999999995</cx:pt>
          <cx:pt idx="4044">0.71430000000000005</cx:pt>
          <cx:pt idx="4045">0.71930000000000005</cx:pt>
          <cx:pt idx="4046">0.72409999999999997</cx:pt>
          <cx:pt idx="4047">0.7288</cx:pt>
          <cx:pt idx="4048">0.73329999999999995</cx:pt>
          <cx:pt idx="4049">0.73770000000000002</cx:pt>
          <cx:pt idx="4050">0.7258</cx:pt>
          <cx:pt idx="4051">0.71430000000000005</cx:pt>
          <cx:pt idx="4052">0.71879999999999999</cx:pt>
          <cx:pt idx="4053">0.7077</cx:pt>
          <cx:pt idx="4054">0.69699999999999995</cx:pt>
          <cx:pt idx="4055">0.68659999999999999</cx:pt>
          <cx:pt idx="4056">0.69120000000000004</cx:pt>
          <cx:pt idx="4057">0.69569999999999999</cx:pt>
          <cx:pt idx="4058">0.68569999999999998</cx:pt>
          <cx:pt idx="4059">0.69010000000000005</cx:pt>
          <cx:pt idx="4060">0.69440000000000002</cx:pt>
          <cx:pt idx="4061">0.6986</cx:pt>
          <cx:pt idx="4062">0.70269999999999999</cx:pt>
          <cx:pt idx="4063">0.70669999999999999</cx:pt>
          <cx:pt idx="4064">0.71050000000000002</cx:pt>
          <cx:pt idx="4065">0.71430000000000005</cx:pt>
          <cx:pt idx="4066">0.71789999999999998</cx:pt>
          <cx:pt idx="4067">0.72150000000000003</cx:pt>
          <cx:pt idx="4068">0.72499999999999998</cx:pt>
          <cx:pt idx="4069">0.72840000000000005</cx:pt>
          <cx:pt idx="4070">0.73170000000000002</cx:pt>
          <cx:pt idx="4071">0.7349</cx:pt>
          <cx:pt idx="4072">0.73809999999999998</cx:pt>
          <cx:pt idx="4073">0.74119999999999997</cx:pt>
          <cx:pt idx="4074">0.74419999999999997</cx:pt>
          <cx:pt idx="4075">0.73560000000000003</cx:pt>
          <cx:pt idx="4076">0.73860000000000003</cx:pt>
          <cx:pt idx="4077">0.73029999999999995</cx:pt>
          <cx:pt idx="4078">0.73329999999999995</cx:pt>
          <cx:pt idx="4079">0.73629999999999995</cx:pt>
          <cx:pt idx="4080">0.73909999999999998</cx:pt>
          <cx:pt idx="4081">0.7419</cx:pt>
          <cx:pt idx="4082">0.74470000000000003</cx:pt>
          <cx:pt idx="4083">0.74739999999999995</cx:pt>
          <cx:pt idx="4084">0.75</cx:pt>
          <cx:pt idx="4085">0.75260000000000005</cx:pt>
          <cx:pt idx="4086">0.75509999999999999</cx:pt>
          <cx:pt idx="4087">0.75760000000000005</cx:pt>
          <cx:pt idx="4088">0.76000000000000001</cx:pt>
          <cx:pt idx="4089">0.75249999999999995</cx:pt>
          <cx:pt idx="4090">0.74509999999999998</cx:pt>
          <cx:pt idx="4091">0.7379</cx:pt>
          <cx:pt idx="4092">0.74039999999999995</cx:pt>
          <cx:pt idx="4093">0.7429</cx:pt>
          <cx:pt idx="4094">0.74529999999999996</cx:pt>
          <cx:pt idx="4095">0.74770000000000003</cx:pt>
          <cx:pt idx="4096">0.75</cx:pt>
          <cx:pt idx="4097">0.75229999999999997</cx:pt>
          <cx:pt idx="4098">0.75449999999999995</cx:pt>
          <cx:pt idx="4099">0.74770000000000003</cx:pt>
          <cx:pt idx="4100">0.75</cx:pt>
          <cx:pt idx="4101">0.75219999999999998</cx:pt>
          <cx:pt idx="4102">0.75439999999999996</cx:pt>
          <cx:pt idx="4103">0.75649999999999995</cx:pt>
          <cx:pt idx="4104">0.75860000000000005</cx:pt>
          <cx:pt idx="4105">0.76070000000000004</cx:pt>
          <cx:pt idx="4106">0.76270000000000004</cx:pt>
          <cx:pt idx="4107">0.76470000000000005</cx:pt>
          <cx:pt idx="4108">0.76670000000000005</cx:pt>
          <cx:pt idx="4109">0.76859999999999995</cx:pt>
          <cx:pt idx="4110">0.77049999999999996</cx:pt>
          <cx:pt idx="4111">0.77239999999999998</cx:pt>
          <cx:pt idx="4112">0.7742</cx:pt>
          <cx:pt idx="4113">0.77600000000000002</cx:pt>
          <cx:pt idx="4114">0.77780000000000005</cx:pt>
          <cx:pt idx="4115">0.77949999999999997</cx:pt>
          <cx:pt idx="4116">0.78120000000000001</cx:pt>
          <cx:pt idx="4117">0.78290000000000004</cx:pt>
          <cx:pt idx="4118">0.78459999999999996</cx:pt>
          <cx:pt idx="4119">1</cx:pt>
          <cx:pt idx="4120">1</cx:pt>
          <cx:pt idx="4121">1</cx:pt>
          <cx:pt idx="4122">1</cx:pt>
          <cx:pt idx="4123">1</cx:pt>
          <cx:pt idx="4124">1</cx:pt>
          <cx:pt idx="4125">1</cx:pt>
          <cx:pt idx="4126">1</cx:pt>
          <cx:pt idx="4127">1</cx:pt>
          <cx:pt idx="4128">1</cx:pt>
          <cx:pt idx="4129">1</cx:pt>
          <cx:pt idx="4130">0.91669999999999996</cx:pt>
          <cx:pt idx="4131">0.92310000000000003</cx:pt>
          <cx:pt idx="4132">0.92859999999999998</cx:pt>
          <cx:pt idx="4133">0.93330000000000002</cx:pt>
          <cx:pt idx="4134">0.875</cx:pt>
          <cx:pt idx="4135">0.88239999999999996</cx:pt>
          <cx:pt idx="4136">0.88890000000000002</cx:pt>
          <cx:pt idx="4137">0.84209999999999996</cx:pt>
          <cx:pt idx="4138">0.80000000000000004</cx:pt>
          <cx:pt idx="4139">0.8095</cx:pt>
          <cx:pt idx="4140">0.81820000000000004</cx:pt>
          <cx:pt idx="4141">0.82609999999999995</cx:pt>
          <cx:pt idx="4142">0.83330000000000004</cx:pt>
          <cx:pt idx="4143">0.83999999999999997</cx:pt>
          <cx:pt idx="4144">0.84619999999999995</cx:pt>
          <cx:pt idx="4145">0.85189999999999999</cx:pt>
          <cx:pt idx="4146">0.82140000000000002</cx:pt>
          <cx:pt idx="4147">0.8276</cx:pt>
          <cx:pt idx="4148">0.80000000000000004</cx:pt>
          <cx:pt idx="4149">0.80649999999999999</cx:pt>
          <cx:pt idx="4150">0.8125</cx:pt>
          <cx:pt idx="4151">0.81820000000000004</cx:pt>
          <cx:pt idx="4152">0.82350000000000001</cx:pt>
          <cx:pt idx="4153">0.8286</cx:pt>
          <cx:pt idx="4154">0.83330000000000004</cx:pt>
          <cx:pt idx="4155">0.83779999999999999</cx:pt>
          <cx:pt idx="4156">0.84209999999999996</cx:pt>
          <cx:pt idx="4157">0.84619999999999995</cx:pt>
          <cx:pt idx="4158">0.82499999999999996</cx:pt>
          <cx:pt idx="4159">0.82930000000000004</cx:pt>
          <cx:pt idx="4160">0.83330000000000004</cx:pt>
          <cx:pt idx="4161">0.81399999999999995</cx:pt>
          <cx:pt idx="4162">0.81820000000000004</cx:pt>
          <cx:pt idx="4163">0.82220000000000004</cx:pt>
          <cx:pt idx="4164">0.82609999999999995</cx:pt>
          <cx:pt idx="4165">0.82979999999999998</cx:pt>
          <cx:pt idx="4166">0.83330000000000004</cx:pt>
          <cx:pt idx="4167">0.81630000000000003</cx:pt>
          <cx:pt idx="4168">0.81999999999999995</cx:pt>
          <cx:pt idx="4169">0.82350000000000001</cx:pt>
          <cx:pt idx="4170">0.82689999999999997</cx:pt>
          <cx:pt idx="4171">0.81130000000000002</cx:pt>
          <cx:pt idx="4172">0.81479999999999997</cx:pt>
          <cx:pt idx="4173">0.81820000000000004</cx:pt>
          <cx:pt idx="4174">0.80359999999999998</cx:pt>
          <cx:pt idx="4175">0.80700000000000005</cx:pt>
          <cx:pt idx="4176">0.81030000000000002</cx:pt>
          <cx:pt idx="4177">0.79659999999999997</cx:pt>
          <cx:pt idx="4178">0.80000000000000004</cx:pt>
          <cx:pt idx="4179">0.80330000000000001</cx:pt>
          <cx:pt idx="4180">0.7903</cx:pt>
          <cx:pt idx="4181">0.79369999999999996</cx:pt>
          <cx:pt idx="4182">0.79690000000000005</cx:pt>
          <cx:pt idx="4183">0.78459999999999996</cx:pt>
          <cx:pt idx="4184">0.78790000000000004</cx:pt>
          <cx:pt idx="4185">0.79100000000000004</cx:pt>
          <cx:pt idx="4186">0.77939999999999998</cx:pt>
          <cx:pt idx="4187">0.78259999999999996</cx:pt>
          <cx:pt idx="4188">0.78569999999999995</cx:pt>
          <cx:pt idx="4189">0.77459999999999996</cx:pt>
          <cx:pt idx="4190">0.77780000000000005</cx:pt>
          <cx:pt idx="4191">0.7671</cx:pt>
          <cx:pt idx="4192">0.75680000000000003</cx:pt>
          <cx:pt idx="4193">0.76000000000000001</cx:pt>
          <cx:pt idx="4194">0.76319999999999999</cx:pt>
          <cx:pt idx="4195">0.75319999999999998</cx:pt>
          <cx:pt idx="4196">0.75639999999999996</cx:pt>
          <cx:pt idx="4197">0.75949999999999995</cx:pt>
          <cx:pt idx="4198">0.76249999999999996</cx:pt>
          <cx:pt idx="4199">0.76539999999999997</cx:pt>
          <cx:pt idx="4200">0.76829999999999998</cx:pt>
          <cx:pt idx="4201">0.77110000000000001</cx:pt>
          <cx:pt idx="4202">-1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DWTMR</a:t>
            </a:r>
            <a:endParaRPr lang="ja-JP"/>
          </a:p>
        </cx:rich>
      </cx:tx>
    </cx:title>
    <cx:plotArea>
      <cx:plotAreaRegion>
        <cx:series layoutId="clusteredColumn" uniqueId="{923CB212-4054-4F70-B069-464A4F99941B}">
          <cx:tx>
            <cx:txData>
              <cx:f>Train!$G$1</cx:f>
              <cx:v>DWTMR</cx:v>
            </cx:txData>
          </cx:tx>
          <cx:dataId val="0"/>
          <cx:layoutPr>
            <cx:binning intervalClosed="r" underflow="auto">
              <cx:binSize val="0.01000000000000000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test_normalized_2!$B$2:$B$1436</cx:f>
        <cx:lvl ptCount="1435" formatCode="G/標準">
          <cx:pt idx="0">0.85281566396117481</cx:pt>
          <cx:pt idx="1">0.076729980754748559</cx:pt>
          <cx:pt idx="2">0.15642205673165427</cx:pt>
          <cx:pt idx="3">0.21143000585725044</cx:pt>
          <cx:pt idx="4">0.23792151284411348</cx:pt>
          <cx:pt idx="5">0.33088444481633333</cx:pt>
          <cx:pt idx="6">0.17529913814743536</cx:pt>
          <cx:pt idx="7">0.33207262990544723</cx:pt>
          <cx:pt idx="8">0.33218977491423313</cx:pt>
          <cx:pt idx="9">0.33088444481633333</cx:pt>
          <cx:pt idx="10">0.33088444481633333</cx:pt>
          <cx:pt idx="11">0.07530750564806292</cx:pt>
          <cx:pt idx="12">0.10937996820349762</cx:pt>
          <cx:pt idx="13">0.33215630491172288</cx:pt>
          <cx:pt idx="14">0.2317462973809723</cx:pt>
          <cx:pt idx="15">0.16530834239812567</cx:pt>
          <cx:pt idx="16">0.10072797255459794</cx:pt>
          <cx:pt idx="17">0.11676010375700778</cx:pt>
          <cx:pt idx="18">0.33088444481633333</cx:pt>
          <cx:pt idx="19">0.12072629905447244</cx:pt>
          <cx:pt idx="20">0.1522550414191281</cx:pt>
          <cx:pt idx="21">0.20625889046941678</cx:pt>
          <cx:pt idx="22">0.16080662706049703</cx:pt>
          <cx:pt idx="23">0.15175299138147436</cx:pt>
          <cx:pt idx="24">0.11200736340055226</cx:pt>
          <cx:pt idx="25">0.33088444481633333</cx:pt>
          <cx:pt idx="26">0.2100075307505648</cx:pt>
          <cx:pt idx="27">0.33223997991799847</cx:pt>
          <cx:pt idx="28">0.33247426993557022</cx:pt>
          <cx:pt idx="29">0.12735335955150195</cx:pt>
          <cx:pt idx="30">0.33088444481633333</cx:pt>
          <cx:pt idx="31">0.33088444481633333</cx:pt>
          <cx:pt idx="32">0.13525228014392102</cx:pt>
          <cx:pt idx="33">0.13779600033470002</cx:pt>
          <cx:pt idx="34">0.1949962346247176</cx:pt>
          <cx:pt idx="35">0.2348757426156807</cx:pt>
          <cx:pt idx="36">0.20142247510668562</cx:pt>
          <cx:pt idx="37">0.039561542967115726</cx:pt>
          <cx:pt idx="38">0.12067609405070705</cx:pt>
          <cx:pt idx="39">0.22503556187766713</cx:pt>
          <cx:pt idx="40">0.17265500794912558</cx:pt>
          <cx:pt idx="41">0.044481633336122497</cx:pt>
          <cx:pt idx="42">0.11503639862772989</cx:pt>
          <cx:pt idx="43">0.1280394946029621</cx:pt>
          <cx:pt idx="44">0.33088444481633333</cx:pt>
          <cx:pt idx="45">0.11773073382980503</cx:pt>
          <cx:pt idx="46">0.06086519956488997</cx:pt>
          <cx:pt idx="47">0.19347334951050121</cx:pt>
          <cx:pt idx="48">0.042674253200568987</cx:pt>
          <cx:pt idx="49">0.074939335620450173</cx:pt>
          <cx:pt idx="50">0.33088444481633333</cx:pt>
          <cx:pt idx="51">0.33088444481633333</cx:pt>
          <cx:pt idx="52">0.1108359133126935</cx:pt>
          <cx:pt idx="53">0.053786294033972053</cx:pt>
          <cx:pt idx="54">0.058823529411764705</cx:pt>
          <cx:pt idx="55">0.13054974479123085</cx:pt>
          <cx:pt idx="56">0.33289264496694837</cx:pt>
          <cx:pt idx="57">0.33088444481633333</cx:pt>
          <cx:pt idx="58">0.1148355786126684</cx:pt>
          <cx:pt idx="59">0.33088444481633333</cx:pt>
          <cx:pt idx="60">0.05810392435779433</cx:pt>
          <cx:pt idx="61">0.33088444481633333</cx:pt>
          <cx:pt idx="62">0.33088444481633333</cx:pt>
          <cx:pt idx="63">0.069249435193707645</cx:pt>
          <cx:pt idx="64">0.087490586561793995</cx:pt>
          <cx:pt idx="65">0.33088444481633333</cx:pt>
          <cx:pt idx="66">0.066622039996653004</cx:pt>
          <cx:pt idx="67">0.11431679357375951</cx:pt>
          <cx:pt idx="68">0.33088444481633333</cx:pt>
          <cx:pt idx="69">0.11478537360890302</cx:pt>
          <cx:pt idx="70">0.33088444481633333</cx:pt>
          <cx:pt idx="71">0.23984603798845286</cx:pt>
          <cx:pt idx="72">0.043460798259559869</cx:pt>
          <cx:pt idx="73">0.059308844448163332</cx:pt>
          <cx:pt idx="74">0.063057484729311358</cx:pt>
          <cx:pt idx="75">0.071056815329261155</cx:pt>
          <cx:pt idx="76">0.03695088277131621</cx:pt>
          <cx:pt idx="77">0.12419044431428332</cx:pt>
          <cx:pt idx="78">0.22376370178227764</cx:pt>
          <cx:pt idx="79">0.33222324491674338</cx:pt>
          <cx:pt idx="80">0.19312191448414359</cx:pt>
          <cx:pt idx="81">0.15176972638272948</cx:pt>
          <cx:pt idx="82">0.092092711906953395</cx:pt>
          <cx:pt idx="83">0.080629236047192701</cx:pt>
          <cx:pt idx="84">0.098267927370094557</cx:pt>
          <cx:pt idx="85">0.19379131453434859</cx:pt>
          <cx:pt idx="86">0.2159484561961342</cx:pt>
          <cx:pt idx="87">0.15141829135637186</cx:pt>
          <cx:pt idx="88">0.15945109195883189</cx:pt>
          <cx:pt idx="89">0.17384319303823947</cx:pt>
          <cx:pt idx="90">0.05423813906786043</cx:pt>
          <cx:pt idx="91">0.061936239645217973</cx:pt>
          <cx:pt idx="92">0.19010961425822107</cx:pt>
          <cx:pt idx="93">0.26560120492009037</cx:pt>
          <cx:pt idx="94">0.093381307003598021</cx:pt>
          <cx:pt idx="95">0.084545226340891982</cx:pt>
          <cx:pt idx="96">0.33088444481633333</cx:pt>
          <cx:pt idx="97">0.23357041251778093</cx:pt>
          <cx:pt idx="98">0.046874738515605391</cx:pt>
          <cx:pt idx="99">0.33088444481633333</cx:pt>
          <cx:pt idx="100">0.087088946531670985</cx:pt>
          <cx:pt idx="101">0.12258388419379132</cx:pt>
          <cx:pt idx="102">0.33213956991046772</cx:pt>
          <cx:pt idx="103">0.070822525311689394</cx:pt>
          <cx:pt idx="104">0.13024851476863861</cx:pt>
          <cx:pt idx="105">0.037888042841603214</cx:pt>
          <cx:pt idx="106">0.11644213873316041</cx:pt>
          <cx:pt idx="107">0.052480963936072295</cx:pt>
          <cx:pt idx="108">0.33088444481633333</cx:pt>
          <cx:pt idx="109">0.016182746213705967</cx:pt>
          <cx:pt idx="110">0.051493598862019915</cx:pt>
          <cx:pt idx="111">0.059241904443142833</cx:pt>
          <cx:pt idx="112">0.2558949041921178</cx:pt>
          <cx:pt idx="113">0.19551501966362647</cx:pt>
          <cx:pt idx="114">0.23397205254790393</cx:pt>
          <cx:pt idx="115">0.074002175550163168</cx:pt>
          <cx:pt idx="116">0.17491423311856749</cx:pt>
          <cx:pt idx="117">0.06156806961760522</cx:pt>
          <cx:pt idx="118">0.12305246422893482</cx:pt>
          <cx:pt idx="119">0.33088444481633333</cx:pt>
          <cx:pt idx="120">0.15886536691490252</cx:pt>
          <cx:pt idx="121">0.22401472680110451</cx:pt>
          <cx:pt idx="122">0.10558112291858422</cx:pt>
          <cx:pt idx="123">0.098134047360053558</cx:pt>
          <cx:pt idx="124">0.33207262990544723</cx:pt>
          <cx:pt idx="125">0.29031880177391012</cx:pt>
          <cx:pt idx="126">0.30199983264998748</cx:pt>
          <cx:pt idx="127">0.32092711906953392</cx:pt>
          <cx:pt idx="128">0.25663124424734329</cx:pt>
          <cx:pt idx="129">0.063090954731821608</cx:pt>
          <cx:pt idx="130">0.33088444481633333</cx:pt>
          <cx:pt idx="131">0.085164421387331601</cx:pt>
          <cx:pt idx="132">0.090101246757593512</cx:pt>
          <cx:pt idx="133">0.22545393690904528</cx:pt>
          <cx:pt idx="134">0.11694418877081415</cx:pt>
          <cx:pt idx="135">0.09118902183917664</cx:pt>
          <cx:pt idx="136">0.16982679273700946</cx:pt>
          <cx:pt idx="137">0.14711739603380469</cx:pt>
          <cx:pt idx="138">0.065768554932641624</cx:pt>
          <cx:pt idx="139">0.1645887373441553</cx:pt>
          <cx:pt idx="140">0.093414777006108271</cx:pt>
          <cx:pt idx="141">0.10871056815329261</cx:pt>
          <cx:pt idx="142">0.084210526315789472</cx:pt>
          <cx:pt idx="143">0.098820182411513677</cx:pt>
          <cx:pt idx="144">0.33088444481633333</cx:pt>
          <cx:pt idx="145">0.20205840515438039</cx:pt>
          <cx:pt idx="146">0.17126600284495022</cx:pt>
          <cx:pt idx="147">0.20830056062254204</cx:pt>
          <cx:pt idx="148">0.099723872479290432</cx:pt>
          <cx:pt idx="149">0.33088444481633333</cx:pt>
          <cx:pt idx="150">0.082403146180235962</cx:pt>
          <cx:pt idx="151">0.1112375533428165</cx:pt>
          <cx:pt idx="152">0.16763450757258808</cx:pt>
          <cx:pt idx="153">0.18885448916408668</cx:pt>
          <cx:pt idx="154">0.089984101748807638</cx:pt>
          <cx:pt idx="155">0.33222324491674338</cx:pt>
          <cx:pt idx="156">0.33088444481633333</cx:pt>
          <cx:pt idx="157">0.087423646556773496</cx:pt>
          <cx:pt idx="158">0.33088444481633333</cx:pt>
          <cx:pt idx="159">0.33088444481633333</cx:pt>
          <cx:pt idx="160">0.21228349092126181</cx:pt>
          <cx:pt idx="161">0.035243912643293449</cx:pt>
          <cx:pt idx="162">0.33213956991046772</cx:pt>
          <cx:pt idx="163">0.080562296042172202</cx:pt>
          <cx:pt idx="164">0.010208350765626307</cx:pt>
          <cx:pt idx="165">0.13945276545895741</cx:pt>
          <cx:pt idx="166">0.12126181909463643</cx:pt>
          <cx:pt idx="167">0.029754832231612419</cx:pt>
          <cx:pt idx="168">0.054422224081666803</cx:pt>
          <cx:pt idx="169">0.097213622291021679</cx:pt>
          <cx:pt idx="170">0.10541377290603297</cx:pt>
          <cx:pt idx="171">0.33088444481633333</cx:pt>
          <cx:pt idx="172">0.33088444481633333</cx:pt>
          <cx:pt idx="173">0.33366245502468411</cx:pt>
          <cx:pt idx="174">0.33257467994310097</cx:pt>
          <cx:pt idx="175">0.050723788804284159</cx:pt>
          <cx:pt idx="176">0.065902434942682622</cx:pt>
          <cx:pt idx="177">0.042674253200568987</cx:pt>
          <cx:pt idx="178">0.19404233955317546</cx:pt>
          <cx:pt idx="179">0.25125930884444814</cx:pt>
          <cx:pt idx="180">0.096393607229520548</cx:pt>
          <cx:pt idx="181">0.046606978495523387</cx:pt>
          <cx:pt idx="182">0.33088444481633333</cx:pt>
          <cx:pt idx="183">0.2863693414777006</cx:pt>
          <cx:pt idx="184">0.15133461635009623</cx:pt>
          <cx:pt idx="185">0.20639277047945778</cx:pt>
          <cx:pt idx="186">0.11647560873567066</cx:pt>
          <cx:pt idx="187">0.23213120240984017</cx:pt>
          <cx:pt idx="188">0.33088444481633333</cx:pt>
          <cx:pt idx="189">0.1306501547987616</cx:pt>
          <cx:pt idx="190">0.10538030290352272</cx:pt>
          <cx:pt idx="191">0.33088444481633333</cx:pt>
          <cx:pt idx="192">0.16890636766797756</cx:pt>
          <cx:pt idx="193">0.11647560873567066</cx:pt>
          <cx:pt idx="194">0.078152455861434184</cx:pt>
          <cx:pt idx="195">0.061701949627646219</cx:pt>
          <cx:pt idx="196">0.33217303991297797</cx:pt>
          <cx:pt idx="197">0.33088444481633333</cx:pt>
          <cx:pt idx="198">0.33088444481633333</cx:pt>
          <cx:pt idx="199">0.17083089281231695</cx:pt>
          <cx:pt idx="200">0.33292611496945862</cx:pt>
          <cx:pt idx="201">0.17893063341979751</cx:pt>
          <cx:pt idx="202">0.052480963936072295</cx:pt>
          <cx:pt idx="203">0.10181574763618108</cx:pt>
          <cx:pt idx="204">0.050205003765375282</cx:pt>
          <cx:pt idx="205">0.33088444481633333</cx:pt>
          <cx:pt idx="206">0.081298636097397708</cx:pt>
          <cx:pt idx="207">0.33088444481633333</cx:pt>
          <cx:pt idx="208">0.14688310601623294</cx:pt>
          <cx:pt idx="209">0.19457785959333948</cx:pt>
          <cx:pt idx="210">0.33247426993557022</cx:pt>
          <cx:pt idx="211">0.33088444481633333</cx:pt>
          <cx:pt idx="212">0.21168103087607731</cx:pt>
          <cx:pt idx="213">0.062388084679106351</cx:pt>
          <cx:pt idx="214">0.22806459710484478</cx:pt>
          <cx:pt idx="215">0.080528826039661952</cx:pt>
          <cx:pt idx="216">0.036783532758764954</cx:pt>
          <cx:pt idx="217">0.10114634758597607</cx:pt>
          <cx:pt idx="218">0.089749811731235876</cx:pt>
          <cx:pt idx="219">0.073299305497447911</cx:pt>
          <cx:pt idx="220">0.16160990712074302</cx:pt>
          <cx:pt idx="221">0.21467659610074472</cx:pt>
          <cx:pt idx="222">0.33269182495188687</cx:pt>
          <cx:pt idx="223">0.072144590410844284</cx:pt>
          <cx:pt idx="224">0.08441134633085097</cx:pt>
          <cx:pt idx="225">0.33088444481633333</cx:pt>
          <cx:pt idx="226">0.33088444481633333</cx:pt>
          <cx:pt idx="227">0.14259894569492093</cx:pt>
          <cx:pt idx="228">0.072429085432181406</cx:pt>
          <cx:pt idx="229">0.16606141745460631</cx:pt>
          <cx:pt idx="230">0.049619278721445906</cx:pt>
          <cx:pt idx="231">0.28014392101079405</cx:pt>
          <cx:pt idx="232">0.16120826709062003</cx:pt>
          <cx:pt idx="233">0.33088444481633333</cx:pt>
          <cx:pt idx="234">0.06749226006191951</cx:pt>
          <cx:pt idx="235">0.05887373441553008</cx:pt>
          <cx:pt idx="236">0.11346330850974813</cx:pt>
          <cx:pt idx="237">0.18502217387666303</cx:pt>
          <cx:pt idx="238">0.11681030876077315</cx:pt>
          <cx:pt idx="239">0.33088444481633333</cx:pt>
          <cx:pt idx="240">0.099757342481800682</cx:pt>
          <cx:pt idx="241">0.080043511003263332</cx:pt>
          <cx:pt idx="242">0.28784202158815164</cx:pt>
          <cx:pt idx="243">0.09716341728725629</cx:pt>
          <cx:pt idx="244">0.33088444481633333</cx:pt>
          <cx:pt idx="245">0.08205171115387834</cx:pt>
          <cx:pt idx="246">0.20707890553091793</cx:pt>
          <cx:pt idx="247">0.33088444481633333</cx:pt>
          <cx:pt idx="248">0.034708392603129447</cx:pt>
          <cx:pt idx="249">0.33088444481633333</cx:pt>
          <cx:pt idx="250">0.035528407664630578</cx:pt>
          <cx:pt idx="251">0.06745879005940926</cx:pt>
          <cx:pt idx="252">0.20729646054723455</cx:pt>
          <cx:pt idx="253">0.08257049619278721</cx:pt>
          <cx:pt idx="254">0.16607815245586144</cx:pt>
          <cx:pt idx="255">0.11878503890887791</cx:pt>
          <cx:pt idx="256">0.33088444481633333</cx:pt>
          <cx:pt idx="257">0.10097899757342482</cx:pt>
          <cx:pt idx="258">0.33088444481633333</cx:pt>
          <cx:pt idx="259">0.33088444481633333</cx:pt>
          <cx:pt idx="260">0.10961425822106936</cx:pt>
          <cx:pt idx="261">0.063157894736842107</cx:pt>
          <cx:pt idx="262">0.081148021086101585</cx:pt>
          <cx:pt idx="263">0.33088444481633333</cx:pt>
          <cx:pt idx="264">0.086453016483976242</cx:pt>
          <cx:pt idx="265">0.08802610660195799</cx:pt>
          <cx:pt idx="266">0.15054807129110534</cx:pt>
          <cx:pt idx="267">0.33088444481633333</cx:pt>
          <cx:pt idx="268">0.33088444481633333</cx:pt>
          <cx:pt idx="269">0.33088444481633333</cx:pt>
          <cx:pt idx="270">0.12340389925529244</cx:pt>
          <cx:pt idx="271">0.025370261902769642</cx:pt>
          <cx:pt idx="272">0.084327671324575346</cx:pt>
          <cx:pt idx="273">0.012233285917496443</cx:pt>
          <cx:pt idx="274">0.33237385992803947</cx:pt>
          <cx:pt idx="275">0.10332189774914233</cx:pt>
          <cx:pt idx="276">0.1309848548238641</cx:pt>
          <cx:pt idx="277">0.14382060078654507</cx:pt>
          <cx:pt idx="278">0.15506652162998913</cx:pt>
          <cx:pt idx="279">0.33088444481633333</cx:pt>
          <cx:pt idx="280">0.14151117061333779</cx:pt>
          <cx:pt idx="281">0.045619613421471007</cx:pt>
          <cx:pt idx="282">0.0029620952221571417</cx:pt>
          <cx:pt idx="283">0.2137394360304577</cx:pt>
          <cx:pt idx="284">0.33088444481633333</cx:pt>
          <cx:pt idx="285">0.062722784704208848</cx:pt>
          <cx:pt idx="286">0.10276964270772321</cx:pt>
          <cx:pt idx="287">0.073316040498703036</cx:pt>
          <cx:pt idx="288">0.25455610409170781</cx:pt>
          <cx:pt idx="289">0.076144255710819175</cx:pt>
          <cx:pt idx="290">0.26444648983348673</cx:pt>
          <cx:pt idx="291">0.065634674922600625</cx:pt>
          <cx:pt idx="292">0.33088444481633333</cx:pt>
          <cx:pt idx="293">0.028968287172621537</cx:pt>
          <cx:pt idx="294">0.33088444481633333</cx:pt>
          <cx:pt idx="295">0.33088444481633333</cx:pt>
          <cx:pt idx="296">0.23618107271358046</cx:pt>
          <cx:pt idx="297">0.16149276211195715</cx:pt>
          <cx:pt idx="298">0.33088444481633333</cx:pt>
          <cx:pt idx="299">0.15883189691239227</cx:pt>
          <cx:pt idx="300">0.086084846456363481</cx:pt>
          <cx:pt idx="301">0.30123002259225168</cx:pt>
          <cx:pt idx="302">0.12420717931553844</cx:pt>
          <cx:pt idx="303">0.37586812819010962</cx:pt>
          <cx:pt idx="304">0.155986946699021</cx:pt>
          <cx:pt idx="305">0.18237804367835328</cx:pt>
          <cx:pt idx="306">0.072261735419630158</cx:pt>
          <cx:pt idx="307">0.064463224834741858</cx:pt>
          <cx:pt idx="308">0.10134716760103757</cx:pt>
          <cx:pt idx="309">0.33195548489666138</cx:pt>
          <cx:pt idx="310">0.33088444481633333</cx:pt>
          <cx:pt idx="311">0.33088444481633333</cx:pt>
          <cx:pt idx="312">0.33088444481633333</cx:pt>
          <cx:pt idx="313">0.052146263910969791</cx:pt>
          <cx:pt idx="314">0.12111120408334031</cx:pt>
          <cx:pt idx="315">0.33212283490921263</cx:pt>
          <cx:pt idx="316">0.33451594008869551</cx:pt>
          <cx:pt idx="317">0.33682537026190279</cx:pt>
          <cx:pt idx="318">0.33088444481633333</cx:pt>
          <cx:pt idx="319">0.21497782612333696</cx:pt>
          <cx:pt idx="320">0.33202242490168188</cx:pt>
          <cx:pt idx="321">0.33439879507990961</cx:pt>
          <cx:pt idx="322">0.18947368421052632</cx:pt>
          <cx:pt idx="323">0.05629654422224082</cx:pt>
          <cx:pt idx="324">0.33088444481633333</cx:pt>
          <cx:pt idx="325">0.14035645552673418</cx:pt>
          <cx:pt idx="326">0.23922684294201321</cx:pt>
          <cx:pt idx="327">0.24998744874905865</cx:pt>
          <cx:pt idx="328">0.088009371600702865</cx:pt>
          <cx:pt idx="329">0.10512927788469584</cx:pt>
          <cx:pt idx="330">0.15471508660363151</cx:pt>
          <cx:pt idx="331">0.093782947033721031</cx:pt>
          <cx:pt idx="332">0.33088444481633333</cx:pt>
          <cx:pt idx="333">0.33329428499707137</cx:pt>
          <cx:pt idx="334">0.14346916576018742</cx:pt>
          <cx:pt idx="335">0.33088444481633333</cx:pt>
          <cx:pt idx="336">0.19446071458455361</cx:pt>
          <cx:pt idx="337">0.33088444481633333</cx:pt>
          <cx:pt idx="338">0.21701949627646222</cx:pt>
          <cx:pt idx="339">0.33088444481633333</cx:pt>
          <cx:pt idx="340">0.073282570496192787</cx:pt>
          <cx:pt idx="341">0.1709145678185926</cx:pt>
          <cx:pt idx="342">0.23213120240984017</cx:pt>
          <cx:pt idx="343">0.12400635930047695</cx:pt>
          <cx:pt idx="344">0.33088444481633333</cx:pt>
          <cx:pt idx="345">0.33090117981758849</cx:pt>
          <cx:pt idx="346">0.33203915990293698</cx:pt>
          <cx:pt idx="347">0.074437285582796414</cx:pt>
          <cx:pt idx="348">0.33088444481633333</cx:pt>
          <cx:pt idx="349">0.11107020333026525</cx:pt>
          <cx:pt idx="350">0.081482721111204082</cx:pt>
          <cx:pt idx="351">0.098267927370094557</cx:pt>
          <cx:pt idx="352">0.33088444481633333</cx:pt>
          <cx:pt idx="353">0.10747217806041336</cx:pt>
          <cx:pt idx="354">0.33088444481633333</cx:pt>
          <cx:pt idx="355">0.030809137310685297</cx:pt>
          <cx:pt idx="356">0.12932808969960674</cx:pt>
          <cx:pt idx="357">0.016567651242573842</cx:pt>
          <cx:pt idx="358">0.15101665132624886</cx:pt>
          <cx:pt idx="359">0.1283072546230441</cx:pt>
          <cx:pt idx="360">0.11234206342565475</cx:pt>
          <cx:pt idx="361">0.014777006108275459</cx:pt>
          <cx:pt idx="362">0.095205422140406656</cx:pt>
          <cx:pt idx="363">0.10444314283323572</cx:pt>
          <cx:pt idx="364">0.22175550163166263</cx:pt>
          <cx:pt idx="365">0.17677181825788638</cx:pt>
          <cx:pt idx="366">0.054974479123085937</cx:pt>
          <cx:pt idx="367">0.13279223495941761</cx:pt>
          <cx:pt idx="368">0.0747552506066438</cx:pt>
          <cx:pt idx="369">0.029788302234122668</cx:pt>
          <cx:pt idx="370">0.16115806208685465</cx:pt>
          <cx:pt idx="371">0.1621788971634173</cx:pt>
          <cx:pt idx="372">0.24561961342147101</cx:pt>
          <cx:pt idx="373">0.089214291691071881</cx:pt>
          <cx:pt idx="374">0.33088444481633333</cx:pt>
          <cx:pt idx="375">0.18597606894820518</cx:pt>
          <cx:pt idx="376">0.33088444481633333</cx:pt>
          <cx:pt idx="377">0.12663375449753159</cx:pt>
          <cx:pt idx="378">0.23611413270855997</cx:pt>
          <cx:pt idx="379">0.19802526985189525</cx:pt>
          <cx:pt idx="380">0.14606309095473183</cx:pt>
          <cx:pt idx="381">0.33088444481633333</cx:pt>
          <cx:pt idx="382">0.24933478370010878</cx:pt>
          <cx:pt idx="383">0.14860681114551083</cx:pt>
          <cx:pt idx="384">0.33223997991799847</cx:pt>
          <cx:pt idx="385">0.039929712994728472</cx:pt>
          <cx:pt idx="386">0.076545895740942185</cx:pt>
          <cx:pt idx="387">0</cx:pt>
          <cx:pt idx="388">0.33222324491674338</cx:pt>
          <cx:pt idx="389">0.054120994059074556</cx:pt>
          <cx:pt idx="390">0.16950882771316209</cx:pt>
          <cx:pt idx="391">0.19374110953058321</cx:pt>
          <cx:pt idx="392">0.23740272780520458</cx:pt>
          <cx:pt idx="393">0.08352439126432934</cx:pt>
          <cx:pt idx="394">0.19389172454187933</cx:pt>
          <cx:pt idx="395">0.2684796251359719</cx:pt>
          <cx:pt idx="396">0.026290686971801522</cx:pt>
          <cx:pt idx="397">0.33088444481633333</cx:pt>
          <cx:pt idx="398">0.33088444481633333</cx:pt>
          <cx:pt idx="399">0.088996736674755245</cx:pt>
          <cx:pt idx="400">0.33218977491423313</cx:pt>
          <cx:pt idx="401">0.26171868462890135</cx:pt>
          <cx:pt idx="402">0.025638021922851643</cx:pt>
          <cx:pt idx="403">0.26041335453100162</cx:pt>
          <cx:pt idx="404">0.16189440214208017</cx:pt>
          <cx:pt idx="405">0.033955317546648815</cx:pt>
          <cx:pt idx="406">0.33088444481633333</cx:pt>
          <cx:pt idx="407">0.33229018492176388</cx:pt>
          <cx:pt idx="408">0.33088444481633333</cx:pt>
          <cx:pt idx="409">0.15474855660614176</cx:pt>
          <cx:pt idx="410">0.33232365492427413</cx:pt>
          <cx:pt idx="411">0.33088444481633333</cx:pt>
          <cx:pt idx="412">0.047309848548238644</cx:pt>
          <cx:pt idx="413">0.33190527989289598</cx:pt>
          <cx:pt idx="414">0.054054054054054057</cx:pt>
          <cx:pt idx="415">0.11192368839427663</cx:pt>
          <cx:pt idx="416">0.11006610325495775</cx:pt>
          <cx:pt idx="417">0.33088444481633333</cx:pt>
          <cx:pt idx="418">0.33088444481633333</cx:pt>
          <cx:pt idx="419">0.33612250020918749</cx:pt>
          <cx:pt idx="420">0.11948790896159317</cx:pt>
          <cx:pt idx="421">0.33088444481633333</cx:pt>
          <cx:pt idx="422">0.26297380972303575</cx:pt>
          <cx:pt idx="423">0.10715421303656598</cx:pt>
          <cx:pt idx="424">0.15364404652330349</cx:pt>
          <cx:pt idx="425">0.33088444481633333</cx:pt>
          <cx:pt idx="426">0.057484729311354697</cx:pt>
          <cx:pt idx="427">0.064613839846037982</cx:pt>
          <cx:pt idx="428">0.18796753409756506</cx:pt>
          <cx:pt idx="429">0.33222324491674338</cx:pt>
          <cx:pt idx="430">0.1951970546397791</cx:pt>
          <cx:pt idx="431">0.091992301899422646</cx:pt>
          <cx:pt idx="432">0.17407748305581122</cx:pt>
          <cx:pt idx="433">0.09262823194711739</cx:pt>
          <cx:pt idx="434">0.077801020835076562</cx:pt>
          <cx:pt idx="435">0.073901765542632419</cx:pt>
          <cx:pt idx="436">0.065785289933896748</cx:pt>
          <cx:pt idx="437">0.12161325412099407</cx:pt>
          <cx:pt idx="438">0.045084093381307005</cx:pt>
          <cx:pt idx="439">0.1798677934900845</cx:pt>
          <cx:pt idx="440">0.16348422726131703</cx:pt>
          <cx:pt idx="441">0.16607815245586144</cx:pt>
          <cx:pt idx="442">0.14273282570496193</cx:pt>
          <cx:pt idx="443">0.14594594594594595</cx:pt>
          <cx:pt idx="444">0.15856413689231028</cx:pt>
          <cx:pt idx="445">0.33088444481633333</cx:pt>
          <cx:pt idx="446">0.074972805622960423</cx:pt>
          <cx:pt idx="447">0.1285080746381056</cx:pt>
          <cx:pt idx="448">0.28297213622291023</cx:pt>
          <cx:pt idx="449">0.10099573257467995</cx:pt>
          <cx:pt idx="450">0.27157560036817002</cx:pt>
          <cx:pt idx="451">0.25659777424483304</cx:pt>
          <cx:pt idx="452">0.1859258639444398</cx:pt>
          <cx:pt idx="453">0.068077985105848879</cx:pt>
          <cx:pt idx="454">0.057652079323905953</cx:pt>
          <cx:pt idx="455">0.33088444481633333</cx:pt>
          <cx:pt idx="456">0.22640783198058739</cx:pt>
          <cx:pt idx="457">0.039477867960840095</cx:pt>
          <cx:pt idx="458">0.24120157309011797</cx:pt>
          <cx:pt idx="459">0.13618944021420801</cx:pt>
          <cx:pt idx="460">0.076211195715839675</cx:pt>
          <cx:pt idx="461">0.080411681030876078</cx:pt>
          <cx:pt idx="462">0.10404150280311271</cx:pt>
          <cx:pt idx="463">0.069935570245167764</cx:pt>
          <cx:pt idx="464">0.18092209856915739</cx:pt>
          <cx:pt idx="465">0.15401221655091624</cx:pt>
          <cx:pt idx="466">0.068295540122165516</cx:pt>
          <cx:pt idx="467">0.096159317211948786</cx:pt>
          <cx:pt idx="468">0.21214961091122081</cx:pt>
          <cx:pt idx="469">0.062471759685381975</cx:pt>
          <cx:pt idx="470">0.14474102585557694</cx:pt>
          <cx:pt idx="471">0.22388084679106351</cx:pt>
          <cx:pt idx="472">0.2340891975566898</cx:pt>
          <cx:pt idx="473">0.20040164003012301</cx:pt>
          <cx:pt idx="474">0.33088444481633333</cx:pt>
          <cx:pt idx="475">0.22096895657267174</cx:pt>
          <cx:pt idx="476">0.20006694000502051</cx:pt>
          <cx:pt idx="477">0.23932725294954396</cx:pt>
          <cx:pt idx="478">0.07251276043845703</cx:pt>
          <cx:pt idx="479">0.21171450087858756</cx:pt>
          <cx:pt idx="480">0.33217303991297797</cx:pt>
          <cx:pt idx="481">0.13232365492427411</cx:pt>
          <cx:pt idx="482">0.097297297297297303</cx:pt>
          <cx:pt idx="483">0.18206007865450591</cx:pt>
          <cx:pt idx="484">0.025939251945443897</cx:pt>
          <cx:pt idx="485">0.089883691741276875</cx:pt>
          <cx:pt idx="486">0.085967701447577607</cx:pt>
          <cx:pt idx="487">0.04133545310015898</cx:pt>
          <cx:pt idx="488">0.059342314450673582</cx:pt>
          <cx:pt idx="489">0.096862187264664043</cx:pt>
          <cx:pt idx="490">0.061685214626391094</cx:pt>
          <cx:pt idx="491">0.037720692829051959</cx:pt>
          <cx:pt idx="492">0.11026692327001925</cx:pt>
          <cx:pt idx="493">0.090553091791481882</cx:pt>
          <cx:pt idx="494">0.032365492427411935</cx:pt>
          <cx:pt idx="495">0.056748389256129197</cx:pt>
          <cx:pt idx="496">0.071742950380721274</cx:pt>
          <cx:pt idx="497">0.080629236047192701</cx:pt>
          <cx:pt idx="498">0.051727888879591663</cx:pt>
          <cx:pt idx="499">0.26866371014977825</cx:pt>
          <cx:pt idx="500">0.10009204250690319</cx:pt>
          <cx:pt idx="501">0.24183750313781274</cx:pt>
          <cx:pt idx="502">0.058555769391682708</cx:pt>
          <cx:pt idx="503">0.55966864697514851</cx:pt>
          <cx:pt idx="504">0.019579951468496361</cx:pt>
          <cx:pt idx="505">0.034273282570496194</cx:pt>
          <cx:pt idx="506">0.034591247594343573</cx:pt>
          <cx:pt idx="507">0.18636097397707305</cx:pt>
          <cx:pt idx="508">0.33088444481633333</cx:pt>
          <cx:pt idx="509">0.20227596017069702</cx:pt>
          <cx:pt idx="510">0.091791481884361148</cx:pt>
          <cx:pt idx="511">0.33088444481633333</cx:pt>
          <cx:pt idx="512">0.22438289682871726</cx:pt>
          <cx:pt idx="513">0.040716258053719354</cx:pt>
          <cx:pt idx="514">0.089967366747552513</cx:pt>
          <cx:pt idx="515">0.035377792653334447</cx:pt>
          <cx:pt idx="516">0.33088444481633333</cx:pt>
          <cx:pt idx="517">0.19772403982930298</cx:pt>
          <cx:pt idx="518">0.33229018492176388</cx:pt>
          <cx:pt idx="519">0.33222324491674338</cx:pt>
          <cx:pt idx="520">0.33208936490670238</cx:pt>
          <cx:pt idx="521">0.20137227010292025</cx:pt>
          <cx:pt idx="522">0.33088444481633333</cx:pt>
          <cx:pt idx="523">0.33255794494184587</cx:pt>
          <cx:pt idx="524">0.33307672998075477</cx:pt>
          <cx:pt idx="525">0.33218977491423313</cx:pt>
          <cx:pt idx="526">0.27890553091791481</cx:pt>
          <cx:pt idx="527">0.083474186260563965</cx:pt>
          <cx:pt idx="528">0.33088444481633333</cx:pt>
          <cx:pt idx="529">0.33088444481633333</cx:pt>
          <cx:pt idx="530">0.33280896996067277</cx:pt>
          <cx:pt idx="531">0.33237385992803947</cx:pt>
          <cx:pt idx="532">0.1522550414191281</cx:pt>
          <cx:pt idx="533">0.33088444481633333</cx:pt>
          <cx:pt idx="534">0.24451510333863274</cx:pt>
          <cx:pt idx="535">0.10173207262990545</cx:pt>
          <cx:pt idx="536">0.22311103673332774</cx:pt>
          <cx:pt idx="537">0.094218057066354277</cx:pt>
          <cx:pt idx="538">0.33088444481633333</cx:pt>
          <cx:pt idx="539">0.33088444481633333</cx:pt>
          <cx:pt idx="540">0.13518534013890052</cx:pt>
          <cx:pt idx="541">0.12181407413605556</cx:pt>
          <cx:pt idx="542">0.14884110116308258</cx:pt>
          <cx:pt idx="543">0.098318132373859932</cx:pt>
          <cx:pt idx="544">0.15714166178562464</cx:pt>
          <cx:pt idx="545">0.11021671826625387</cx:pt>
          <cx:pt idx="546">0.17707304828047862</cx:pt>
          <cx:pt idx="547">0.2556940841770563</cx:pt>
          <cx:pt idx="548">0.071458455359384151</cx:pt>
          <cx:pt idx="549">0.23285080746381057</cx:pt>
          <cx:pt idx="550">0.07704794577859593</cx:pt>
          <cx:pt idx="551">0.13670822525311691</cx:pt>
          <cx:pt idx="552">0.16229604217220317</cx:pt>
          <cx:pt idx="553">0.17201907790143084</cx:pt>
          <cx:pt idx="554">0.16246339218475442</cx:pt>
          <cx:pt idx="555">0.047577608568320641</cx:pt>
          <cx:pt idx="556">0.14454020584051544</cx:pt>
          <cx:pt idx="557">0.33088444481633333</cx:pt>
          <cx:pt idx="558">0.2618358296376872</cx:pt>
          <cx:pt idx="559">0.039996652999748972</cx:pt>
          <cx:pt idx="560">0.07380135553510167</cx:pt>
          <cx:pt idx="561">0.33314366998577527</cx:pt>
          <cx:pt idx="562">0.047226173541963012</cx:pt>
          <cx:pt idx="563">0.12929461969709649</cx:pt>
          <cx:pt idx="564">0.14614676596100745</cx:pt>
          <cx:pt idx="565">0.038155802861685212</cx:pt>
          <cx:pt idx="566">0.08027780102083508</cx:pt>
          <cx:pt idx="567">0.33203915990293698</cx:pt>
          <cx:pt idx="568">0.090653501799012631</cx:pt>
          <cx:pt idx="569">0.070588235294117646</cx:pt>
          <cx:pt idx="570">0.33088444481633333</cx:pt>
          <cx:pt idx="571">0.17610241820768135</cx:pt>
          <cx:pt idx="572">0.055058154129361561</cx:pt>
          <cx:pt idx="573">0.057233704292527825</cx:pt>
          <cx:pt idx="574">0.21430842607313197</cx:pt>
          <cx:pt idx="575">0.22128692159651911</cx:pt>
          <cx:pt idx="576">0.33220650991548822</cx:pt>
          <cx:pt idx="577">0.12668395950129696</cx:pt>
          <cx:pt idx="578">0.33088444481633333</cx:pt>
          <cx:pt idx="579">0.23253284243996319</cx:pt>
          <cx:pt idx="580">0.12768805957660448</cx:pt>
          <cx:pt idx="581">0.19042757928206844</cx:pt>
          <cx:pt idx="582">0.33088444481633333</cx:pt>
          <cx:pt idx="583">0.33341143000585727</cx:pt>
          <cx:pt idx="584">0.29887038741527905</cx:pt>
          <cx:pt idx="585">0.1673834825537612</cx:pt>
          <cx:pt idx="586">0.13946950046021253</cx:pt>
          <cx:pt idx="587">0.096594427244582046</cx:pt>
          <cx:pt idx="588">0.18555769391682705</cx:pt>
          <cx:pt idx="589">0.27890553091791481</cx:pt>
          <cx:pt idx="590">0.12439126432934483</cx:pt>
          <cx:pt idx="591">0.044833068362480126</cx:pt>
          <cx:pt idx="592">0.33088444481633333</cx:pt>
          <cx:pt idx="593">0.063392184754413855</cx:pt>
          <cx:pt idx="594">0.21579784118483808</cx:pt>
          <cx:pt idx="595">0.15471508660363151</cx:pt>
          <cx:pt idx="596">0.33088444481633333</cx:pt>
          <cx:pt idx="597">0.33334449000083677</cx:pt>
          <cx:pt idx="598">0.039795832984687474</cx:pt>
          <cx:pt idx="599">0.10943017320726299</cx:pt>
          <cx:pt idx="600">0.081532926114969456</cx:pt>
          <cx:pt idx="601">0.1855911639193373</cx:pt>
          <cx:pt idx="602">0.33088444481633333</cx:pt>
          <cx:pt idx="603">0.079909630993222319</cx:pt>
          <cx:pt idx="604">0.33212283490921263</cx:pt>
          <cx:pt idx="605">0.33088444481633333</cx:pt>
          <cx:pt idx="606">0.11478537360890302</cx:pt>
          <cx:pt idx="607">0.13916827043762028</cx:pt>
          <cx:pt idx="608">0.21243410593255793</cx:pt>
          <cx:pt idx="609">0.083306836248012717</cx:pt>
          <cx:pt idx="610">0.33088444481633333</cx:pt>
          <cx:pt idx="611">0.082871726215379471</cx:pt>
          <cx:pt idx="612">0.043494268262070118</cx:pt>
          <cx:pt idx="613">0.082001506150112966</cx:pt>
          <cx:pt idx="614">0.067776755083256632</cx:pt>
          <cx:pt idx="615">0.06171868462890135</cx:pt>
          <cx:pt idx="616">0.1021002426575182</cx:pt>
          <cx:pt idx="617">0.035176972638272949</cx:pt>
          <cx:pt idx="618">0.33088444481633333</cx:pt>
          <cx:pt idx="619">0.11040080328006024</cx:pt>
          <cx:pt idx="620">0.04307589323069199</cx:pt>
          <cx:pt idx="621">0.12178060413354531</cx:pt>
          <cx:pt idx="622">0.33088444481633333</cx:pt>
          <cx:pt idx="623">0.2044013053300979</cx:pt>
          <cx:pt idx="624">0.035193707639528074</cx:pt>
          <cx:pt idx="625">0.040632583047443729</cx:pt>
          <cx:pt idx="626">0.1856581039243578</cx:pt>
          <cx:pt idx="627">0.060748054556104089</cx:pt>
          <cx:pt idx="628">0.067508995063174634</cx:pt>
          <cx:pt idx="629">0.12726968454522633</cx:pt>
          <cx:pt idx="630">0.071040080328006031</cx:pt>
          <cx:pt idx="631">0.29456949209271188</cx:pt>
          <cx:pt idx="632">0.28625219646891475</cx:pt>
          <cx:pt idx="633">0.046389423479206764</cx:pt>
          <cx:pt idx="634">0.33088444481633333</cx:pt>
          <cx:pt idx="635">0.33205589490419213</cx:pt>
          <cx:pt idx="636">0.18000167350012553</cx:pt>
          <cx:pt idx="637">0.33207262990544723</cx:pt>
          <cx:pt idx="638">0.057116559283741944</cx:pt>
          <cx:pt idx="639">0.11460128859509665</cx:pt>
          <cx:pt idx="640">0.22429922182244164</cx:pt>
          <cx:pt idx="641">0.33088444481633333</cx:pt>
          <cx:pt idx="642">0.33423144506735836</cx:pt>
          <cx:pt idx="643">0.14159484561961341</cx:pt>
          <cx:pt idx="644">0.21492762111957159</cx:pt>
          <cx:pt idx="645">0.16219563216467242</cx:pt>
          <cx:pt idx="646">0.052966278972470922</cx:pt>
          <cx:pt idx="647">0.0884946866371015</cx:pt>
          <cx:pt idx="648">0.03234875742615681</cx:pt>
          <cx:pt idx="649">0.063542799765709979</cx:pt>
          <cx:pt idx="650">0.11249267843695088</cx:pt>
          <cx:pt idx="651">0.22217387666304075</cx:pt>
          <cx:pt idx="652">0.17340808300560623</cx:pt>
          <cx:pt idx="653">0.06156806961760522</cx:pt>
          <cx:pt idx="654">0.33088444481633333</cx:pt>
          <cx:pt idx="655">0.24399631829972387</cx:pt>
          <cx:pt idx="656">0.10939670320475274</cx:pt>
          <cx:pt idx="657">0.057534934315120072</cx:pt>
          <cx:pt idx="658">0.12506066437954982</cx:pt>
          <cx:pt idx="659">0.023997991799849384</cx:pt>
          <cx:pt idx="660">0.25206258890469418</cx:pt>
          <cx:pt idx="661">0.063877499790812489</cx:pt>
          <cx:pt idx="662">0.2868881265166095</cx:pt>
          <cx:pt idx="663">0.045786963434022256</cx:pt>
          <cx:pt idx="664">0.11850054388754079</cx:pt>
          <cx:pt idx="665">0.11985607898920593</cx:pt>
          <cx:pt idx="666">0.062120324659024347</cx:pt>
          <cx:pt idx="667">0.072897665467324915</cx:pt>
          <cx:pt idx="668">0.19106350932976321</cx:pt>
          <cx:pt idx="669">0.10030959752321982</cx:pt>
          <cx:pt idx="670">0.11905279892895992</cx:pt>
          <cx:pt idx="671">0.20579031043427329</cx:pt>
          <cx:pt idx="672">0.21184838088862856</cx:pt>
          <cx:pt idx="673">0.10307087273031545</cx:pt>
          <cx:pt idx="674">0.089482051711153879</cx:pt>
          <cx:pt idx="675">0.19978244498368336</cx:pt>
          <cx:pt idx="676">0.33215630491172288</cx:pt>
          <cx:pt idx="677">0.23765375282403145</cx:pt>
          <cx:pt idx="678">0.1205087440381558</cx:pt>
          <cx:pt idx="679">0.11239226842942013</cx:pt>
          <cx:pt idx="680">0.22021588151619112</cx:pt>
          <cx:pt idx="681">0.33205589490419213</cx:pt>
          <cx:pt idx="682">0.33451594008869551</cx:pt>
          <cx:pt idx="683">0.054689984101748808</cx:pt>
          <cx:pt idx="684">0.098368337377625306</cx:pt>
          <cx:pt idx="685">0.33088444481633333</cx:pt>
          <cx:pt idx="686">0.28139904610492844</cx:pt>
          <cx:pt idx="687">0.068797590159819261</cx:pt>
          <cx:pt idx="688">0.33088444481633333</cx:pt>
          <cx:pt idx="689">0.083256631244247342</cx:pt>
          <cx:pt idx="690">0.13923521044264078</cx:pt>
          <cx:pt idx="691">0.17948288846121663</cx:pt>
          <cx:pt idx="692">0.33088444481633333</cx:pt>
          <cx:pt idx="693">0.10163166262237469</cx:pt>
          <cx:pt idx="694">0.086168521462639106</cx:pt>
          <cx:pt idx="695">0.064948539871140493</cx:pt>
          <cx:pt idx="696">0.079574930968119822</cx:pt>
          <cx:pt idx="697">0.11505313362898502</cx:pt>
          <cx:pt idx="698">0.071056815329261155</cx:pt>
          <cx:pt idx="699">0.03504309262823195</cx:pt>
          <cx:pt idx="700">0.33088444481633333</cx:pt>
          <cx:pt idx="701">0.079106350932976313</cx:pt>
          <cx:pt idx="702">0.21544640615848046</cx:pt>
          <cx:pt idx="703">0.098033637352522796</cx:pt>
          <cx:pt idx="704">0.11040080328006024</cx:pt>
          <cx:pt idx="705">0.070487825286586897</cx:pt>
          <cx:pt idx="706">0.090369006777675509</cx:pt>
          <cx:pt idx="707">0.33088444481633333</cx:pt>
          <cx:pt idx="708">0.08027780102083508</cx:pt>
          <cx:pt idx="709">0.33088444481633333</cx:pt>
          <cx:pt idx="710">0.13941929545644716</cx:pt>
          <cx:pt idx="711">0.1066354279976571</cx:pt>
          <cx:pt idx="712">0.14174546063090954</cx:pt>
          <cx:pt idx="713">0.033386327503974564</cx:pt>
          <cx:pt idx="714">0.02424901681867626</cx:pt>
          <cx:pt idx="715">0.037252112793908457</cx:pt>
          <cx:pt idx="716">0.053250773993808051</cx:pt>
          <cx:pt idx="717">0.10857668814325161</cx:pt>
          <cx:pt idx="718">0.091289431846707389</cx:pt>
          <cx:pt idx="719">0.33088444481633333</cx:pt>
          <cx:pt idx="720">0.15901598192619865</cx:pt>
          <cx:pt idx="721">0.12765458957409423</cx:pt>
          <cx:pt idx="722">0.1248431093632332</cx:pt>
          <cx:pt idx="723">0.054840599113044931</cx:pt>
          <cx:pt idx="724">0.2616852146263911</cx:pt>
          <cx:pt idx="725">0.10852648313948624</cx:pt>
          <cx:pt idx="726">0.051326248849468667</cx:pt>
          <cx:pt idx="727">0.11381474353610577</cx:pt>
          <cx:pt idx="728">0.20224249016818677</cx:pt>
          <cx:pt idx="729">0.051041753828131538</cx:pt>
          <cx:pt idx="730">0.043644883273366249</cx:pt>
          <cx:pt idx="731">0.11391515354363652</cx:pt>
          <cx:pt idx="732">0.13903439042757929</cx:pt>
          <cx:pt idx="733">0.10879424315956823</cx:pt>
          <cx:pt idx="734">0.12762111957158398</cx:pt>
          <cx:pt idx="735">0.055627144172035813</cx:pt>
          <cx:pt idx="736">0.091088611831645891</cx:pt>
          <cx:pt idx="737">0.074420550581541289</cx:pt>
          <cx:pt idx="738">0.091875156890636772</cx:pt>
          <cx:pt idx="739">0.33088444481633333</cx:pt>
          <cx:pt idx="740">0.14097565057317379</cx:pt>
          <cx:pt idx="741">0.080428416032131203</cx:pt>
          <cx:pt idx="742">0.10691992301899422</cx:pt>
          <cx:pt idx="743">0.035980252698518955</cx:pt>
          <cx:pt idx="744">0.048163333612250024</cx:pt>
          <cx:pt idx="745">0.16984352773826458</cx:pt>
          <cx:pt idx="746">0.045552673416450508</cx:pt>
          <cx:pt idx="747">0.072813990461049291</cx:pt>
          <cx:pt idx="748">0.099857752489331431</cx:pt>
          <cx:pt idx="749">0.22265919169943937</cx:pt>
          <cx:pt idx="750">0.33088444481633333</cx:pt>
          <cx:pt idx="751">0.11816584386243829</cx:pt>
          <cx:pt idx="752">0.095506652162998917</cx:pt>
          <cx:pt idx="753">0.15759350681951301</cx:pt>
          <cx:pt idx="754">0.33208936490670238</cx:pt>
          <cx:pt idx="755">0.17548322316124174</cx:pt>
          <cx:pt idx="756">0.33088444481633333</cx:pt>
          <cx:pt idx="757">0.13267508995063174</cx:pt>
          <cx:pt idx="758">0.064848129863609744</cx:pt>
          <cx:pt idx="759">0.16853819764036482</cx:pt>
          <cx:pt idx="760">0.10849301313697599</cx:pt>
          <cx:pt idx="761">0.33088444481633333</cx:pt>
          <cx:pt idx="762">0.13777926533344489</cx:pt>
          <cx:pt idx="763">0.056413689231026694</cx:pt>
          <cx:pt idx="764">0.13073382980503723</cx:pt>
          <cx:pt idx="765">0.12301899422642457</cx:pt>
          <cx:pt idx="766">0.33088444481633333</cx:pt>
          <cx:pt idx="767">0.065065684879926367</cx:pt>
          <cx:pt idx="768">0.2566145092460882</cx:pt>
          <cx:pt idx="769">0.1705296627897247</cx:pt>
          <cx:pt idx="770">0.18418542381390679</cx:pt>
          <cx:pt idx="771">0.33088444481633333</cx:pt>
          <cx:pt idx="772">0.27413605556020415</cx:pt>
          <cx:pt idx="773">0.33088444481633333</cx:pt>
          <cx:pt idx="774">0.097899757342481797</cx:pt>
          <cx:pt idx="775">0.31726215379466155</cx:pt>
          <cx:pt idx="776">0.10651828298887123</cx:pt>
          <cx:pt idx="777">0.22321144674085849</cx:pt>
          <cx:pt idx="778">0.22632415697431177</cx:pt>
          <cx:pt idx="779">0.15627144172035812</cx:pt>
          <cx:pt idx="780">0.33321060999079577</cx:pt>
          <cx:pt idx="781">0.33088444481633333</cx:pt>
          <cx:pt idx="782">0.27426993557024515</cx:pt>
          <cx:pt idx="783">0.16711572253367918</cx:pt>
          <cx:pt idx="784">0.10807463810559786</cx:pt>
          <cx:pt idx="785">0.33088444481633333</cx:pt>
          <cx:pt idx="786">0.33088444481633333</cx:pt>
          <cx:pt idx="787">0.085900761442557108</cx:pt>
          <cx:pt idx="788">0.23628148272111121</cx:pt>
          <cx:pt idx="789">0.1285080746381056</cx:pt>
          <cx:pt idx="790">0.18651158898836917</cx:pt>
          <cx:pt idx="791">0.20642624048196803</cx:pt>
          <cx:pt idx="792">0.064312609823445735</cx:pt>
          <cx:pt idx="793">0.088344071625805376</cx:pt>
          <cx:pt idx="794">0.035645552673416452</cx:pt>
          <cx:pt idx="795">0.17657099824282488</cx:pt>
          <cx:pt idx="796">0.16012049200903691</cx:pt>
          <cx:pt idx="797">0.26399464479959833</cx:pt>
          <cx:pt idx="798">0.087022006526650486</cx:pt>
          <cx:pt idx="799">0.22602292695171952</cx:pt>
          <cx:pt idx="800">0.33088444481633333</cx:pt>
          <cx:pt idx="801">0.23502635762697682</cx:pt>
          <cx:pt idx="802">0.10020918751568907</cx:pt>
          <cx:pt idx="803">0.11225838841937913</cx:pt>
          <cx:pt idx="804">0.032432432432432434</cx:pt>
          <cx:pt idx="805">0.11011630825872312</cx:pt>
          <cx:pt idx="806">0.075525060664379556</cx:pt>
          <cx:pt idx="807">0.22244163668312275</cx:pt>
          <cx:pt idx="808">0.33088444481633333</cx:pt>
          <cx:pt idx="809">0.14032298552422393</cx:pt>
          <cx:pt idx="810">0.33265835494937662</cx:pt>
          <cx:pt idx="811">0.33088444481633333</cx:pt>
          <cx:pt idx="812">0.16957576771818259</cx:pt>
          <cx:pt idx="813">0.33239059492929462</cx:pt>
          <cx:pt idx="814">0.19275374445653085</cx:pt>
          <cx:pt idx="815">0.048330683624801273</cx:pt>
          <cx:pt idx="816">0.33255794494184587</cx:pt>
          <cx:pt idx="817">0.16089030206677266</cx:pt>
          <cx:pt idx="818">0.07800184085013806</cx:pt>
          <cx:pt idx="819">0.33088444481633333</cx:pt>
          <cx:pt idx="820">0.03485900761442557</cx:pt>
          <cx:pt idx="821">0.08754079156555937</cx:pt>
          <cx:pt idx="822">0.061886034641452599</cx:pt>
          <cx:pt idx="823">0.33088444481633333</cx:pt>
          <cx:pt idx="824">0.33088444481633333</cx:pt>
          <cx:pt idx="825">0.13294284997071376</cx:pt>
          <cx:pt idx="826">0.11453434859007615</cx:pt>
          <cx:pt idx="827">0.12639946447995984</cx:pt>
          <cx:pt idx="828">0.0852983013973726</cx:pt>
          <cx:pt idx="829">0.24195464814659862</cx:pt>
          <cx:pt idx="830">0.25346832901012467</cx:pt>
          <cx:pt idx="831">0.20058572504392938</cx:pt>
          <cx:pt idx="832">0.33352857501464311</cx:pt>
          <cx:pt idx="833">0.0624884946866371</cx:pt>
          <cx:pt idx="834">0.09262823194711739</cx:pt>
          <cx:pt idx="835">0.053501799012634924</cx:pt>
          <cx:pt idx="836">0.20577357543301816</cx:pt>
          <cx:pt idx="837">0.048866203664965274</cx:pt>
          <cx:pt idx="838">0.17447912308593422</cx:pt>
          <cx:pt idx="839">0.04329344824700862</cx:pt>
          <cx:pt idx="840">0.06384402978830224</cx:pt>
          <cx:pt idx="841">0.13041586478118986</cx:pt>
          <cx:pt idx="842">0.074671575600368176</cx:pt>
          <cx:pt idx="843">0.07796837084762781</cx:pt>
          <cx:pt idx="844">0.069149025186176882</cx:pt>
          <cx:pt idx="845">0.052614843946113293</cx:pt>
          <cx:pt idx="846">0.26307421973056649</cx:pt>
          <cx:pt idx="847">0.10966446322483474</cx:pt>
          <cx:pt idx="848">0.33088444481633333</cx:pt>
          <cx:pt idx="849">0.33088444481633333</cx:pt>
          <cx:pt idx="850">0.16289850221738766</cx:pt>
          <cx:pt idx="851">0.33088444481633333</cx:pt>
          <cx:pt idx="852">0.096728307254623044</cx:pt>
          <cx:pt idx="853">0.33265835494937662</cx:pt>
          <cx:pt idx="854">0.17347502301062673</cx:pt>
          <cx:pt idx="855">0.33088444481633333</cx:pt>
          <cx:pt idx="856">0.13033218977491423</cx:pt>
          <cx:pt idx="857">1</cx:pt>
          <cx:pt idx="858">0.16847125763534432</cx:pt>
          <cx:pt idx="859">0.093849887038741531</cx:pt>
          <cx:pt idx="860">0.1497782612333696</cx:pt>
          <cx:pt idx="861">0.33208936490670238</cx:pt>
          <cx:pt idx="862">0.33088444481633333</cx:pt>
          <cx:pt idx="863">0.33088444481633333</cx:pt>
          <cx:pt idx="864">0.33088444481633333</cx:pt>
          <cx:pt idx="865">0.16450506233787968</cx:pt>
          <cx:pt idx="866">0.33088444481633333</cx:pt>
          <cx:pt idx="867">0.33332775499958162</cx:pt>
          <cx:pt idx="868">0.33588821019161574</cx:pt>
          <cx:pt idx="869">0.33088444481633333</cx:pt>
          <cx:pt idx="870">0.24202158815161912</cx:pt>
          <cx:pt idx="871">0.052598108944858168</cx:pt>
          <cx:pt idx="872">0.33088444481633333</cx:pt>
          <cx:pt idx="873">0.10077817755836331</cx:pt>
          <cx:pt idx="874">0.094351937076395276</cx:pt>
          <cx:pt idx="875">0.12986360973977074</cx:pt>
          <cx:pt idx="876">0.093833152037486406</cx:pt>
          <cx:pt idx="877">0.12919420968956571</cx:pt>
          <cx:pt idx="878">0.1522550414191281</cx:pt>
          <cx:pt idx="879">0.060045184503388839</cx:pt>
          <cx:pt idx="880">0.046774328508074635</cx:pt>
          <cx:pt idx="881">0.02906869718015229</cx:pt>
          <cx:pt idx="882">0.15374445653083424</cx:pt>
          <cx:pt idx="883">0.03603045770228433</cx:pt>
          <cx:pt idx="884">0.33088444481633333</cx:pt>
          <cx:pt idx="885">0.12183080913731069</cx:pt>
          <cx:pt idx="886">0.24106769308007697</cx:pt>
          <cx:pt idx="887">0.21952974646473097</cx:pt>
          <cx:pt idx="888">0.20604133545310016</cx:pt>
          <cx:pt idx="889">0.10534683290101247</cx:pt>
          <cx:pt idx="890">0.1063676679775751</cx:pt>
          <cx:pt idx="891">0.031311187348339049</cx:pt>
          <cx:pt idx="892">0.18010208350765627</cx:pt>
          <cx:pt idx="893">0.33088444481633333</cx:pt>
          <cx:pt idx="894">0.095841352188101414</cx:pt>
          <cx:pt idx="895">0.23042423228181741</cx:pt>
          <cx:pt idx="896">0.083290101246757592</cx:pt>
          <cx:pt idx="897">0.20384905028867878</cx:pt>
          <cx:pt idx="898">0.22736172705212954</cx:pt>
          <cx:pt idx="899">0.29478704710902853</cx:pt>
          <cx:pt idx="900">0.16661367249602543</cx:pt>
          <cx:pt idx="901">0.02486821186511589</cx:pt>
          <cx:pt idx="902">0.11088611831645888</cx:pt>
          <cx:pt idx="903">0.10949711321228349</cx:pt>
          <cx:pt idx="904">0.072663375449753154</cx:pt>
          <cx:pt idx="905">0.022424901681867625</cx:pt>
          <cx:pt idx="906">0.25894067442055058</cx:pt>
          <cx:pt idx="907">0.33088444481633333</cx:pt>
          <cx:pt idx="908">0.088042841603213115</cx:pt>
          <cx:pt idx="909">0.14735168605137644</cx:pt>
          <cx:pt idx="910">0.081449251108693832</cx:pt>
          <cx:pt idx="911">0.17051292778846958</cx:pt>
          <cx:pt idx="912">0.095171952137896407</cx:pt>
          <cx:pt idx="913">0.045753493431512006</cx:pt>
          <cx:pt idx="914">0.064362814827211109</cx:pt>
          <cx:pt idx="915">0.14654840599113045</cx:pt>
          <cx:pt idx="916">0.33088444481633333</cx:pt>
          <cx:pt idx="917">0.3112375533428165</cx:pt>
          <cx:pt idx="918">0.10732156304911723</cx:pt>
          <cx:pt idx="919">0.020483641536273117</cx:pt>
          <cx:pt idx="920">0.27975901598192621</cx:pt>
          <cx:pt idx="921">0.10454355284076647</cx:pt>
          <cx:pt idx="922">0.13153710986528325</cx:pt>
          <cx:pt idx="923">0.03504309262823195</cx:pt>
          <cx:pt idx="924">0.1199062839929713</cx:pt>
          <cx:pt idx="925">0.33213956991046772</cx:pt>
          <cx:pt idx="926">0.083306836248012717</cx:pt>
          <cx:pt idx="927">0.050874403815580289</cx:pt>
          <cx:pt idx="928">0.33088444481633333</cx:pt>
          <cx:pt idx="929">0.019697096477282235</cx:pt>
          <cx:pt idx="930">0.23131118734833905</cx:pt>
          <cx:pt idx="931">0.067308175048113122</cx:pt>
          <cx:pt idx="932">0.33207262990544723</cx:pt>
          <cx:pt idx="933">0.16967617772571333</cx:pt>
          <cx:pt idx="934">0.10574847293113547</cx:pt>
          <cx:pt idx="935">0.33088444481633333</cx:pt>
          <cx:pt idx="936">0.33088444481633333</cx:pt>
          <cx:pt idx="937">0.086955066521629987</cx:pt>
          <cx:pt idx="938">0.33088444481633333</cx:pt>
          <cx:pt idx="939">0.33088444481633333</cx:pt>
          <cx:pt idx="940">0.034691657601874322</cx:pt>
          <cx:pt idx="941">0.33223997991799847</cx:pt>
          <cx:pt idx="942">0.33088444481633333</cx:pt>
          <cx:pt idx="943">0.33088444481633333</cx:pt>
          <cx:pt idx="944">0.16574345243075894</cx:pt>
          <cx:pt idx="945">0.33223997991799847</cx:pt>
          <cx:pt idx="946">0.33088444481633333</cx:pt>
          <cx:pt idx="947">0.058672914400468582</cx:pt>
          <cx:pt idx="948">0.12107773408083006</cx:pt>
          <cx:pt idx="949">0.068161660112124503</cx:pt>
          <cx:pt idx="950">0.027144172035812902</cx:pt>
          <cx:pt idx="951">0.064245669818425236</cx:pt>
          <cx:pt idx="952">0.33088444481633333</cx:pt>
          <cx:pt idx="953">0.33088444481633333</cx:pt>
          <cx:pt idx="954">0.33088444481633333</cx:pt>
          <cx:pt idx="955">0.33322734499205087</cx:pt>
          <cx:pt idx="956">0.097347502301062677</cx:pt>
          <cx:pt idx="957">0.19024349426826206</cx:pt>
          <cx:pt idx="958">0.33088444481633333</cx:pt>
          <cx:pt idx="959">0.33088444481633333</cx:pt>
          <cx:pt idx="960">0.077131620784871555</cx:pt>
          <cx:pt idx="961">0.075424650656848793</cx:pt>
          <cx:pt idx="962">0.061417454606309096</cx:pt>
          <cx:pt idx="963">0.13977073048280478</cx:pt>
          <cx:pt idx="964">0.090218391766379386</cx:pt>
          <cx:pt idx="965">0.037285582796418706</cx:pt>
          <cx:pt idx="966">0.26166847962513595</cx:pt>
          <cx:pt idx="967">0.33088444481633333</cx:pt>
          <cx:pt idx="968">0.12914400468580034</cx:pt>
          <cx:pt idx="969">0.33088444481633333</cx:pt>
          <cx:pt idx="970">0.17377625303321897</cx:pt>
          <cx:pt idx="971">0.20217555016316627</cx:pt>
          <cx:pt idx="972">0.33088444481633333</cx:pt>
          <cx:pt idx="973">0.33088444481633333</cx:pt>
          <cx:pt idx="974">0.33088444481633333</cx:pt>
          <cx:pt idx="975">0.33088444481633333</cx:pt>
          <cx:pt idx="976">0.33088444481633333</cx:pt>
          <cx:pt idx="977">0.12156304911722868</cx:pt>
          <cx:pt idx="978">0.33088444481633333</cx:pt>
          <cx:pt idx="979">0.088779181658438622</cx:pt>
          <cx:pt idx="980">0.054288344071625805</cx:pt>
          <cx:pt idx="981">0.2066772655007949</cx:pt>
          <cx:pt idx="982">0.33088444481633333</cx:pt>
          <cx:pt idx="983">0.10235126767634507</cx:pt>
          <cx:pt idx="984">0.33088444481633333</cx:pt>
          <cx:pt idx="985">0.096510752238306421</cx:pt>
          <cx:pt idx="986">0.33234038992552922</cx:pt>
          <cx:pt idx="987">0.33088444481633333</cx:pt>
          <cx:pt idx="988">0.073182160488662037</cx:pt>
          <cx:pt idx="989">0.33229018492176388</cx:pt>
          <cx:pt idx="990">0.21139653585474019</cx:pt>
          <cx:pt idx="991">0.057049619278721445</cx:pt>
          <cx:pt idx="992">0.05515856413689231</cx:pt>
          <cx:pt idx="993">0.18135720860179064</cx:pt>
          <cx:pt idx="994">0.16519119738933979</cx:pt>
          <cx:pt idx="995">0.12479290435946783</cx:pt>
          <cx:pt idx="996">0.15429671157225336</cx:pt>
          <cx:pt idx="997">0.33088444481633333</cx:pt>
          <cx:pt idx="998">0.33459961509497116</cx:pt>
          <cx:pt idx="999">0.33716007028700529</cx:pt>
          <cx:pt idx="1000">0.33967032047527401</cx:pt>
          <cx:pt idx="1001">0.26970128022759604</cx:pt>
          <cx:pt idx="1002">0.043310183248263745</cx:pt>
          <cx:pt idx="1003">0.24173709313028199</cx:pt>
          <cx:pt idx="1004">0.33227344992050872</cx:pt>
          <cx:pt idx="1005">0.33464982009873651</cx:pt>
          <cx:pt idx="1006">0.10017571751317882</cx:pt>
          <cx:pt idx="1007">0.18103924357794327</cx:pt>
          <cx:pt idx="1008">0.087122416534181235</cx:pt>
          <cx:pt idx="1009">0.21111204083340307</cx:pt>
          <cx:pt idx="1010">0.05427160907037068</cx:pt>
          <cx:pt idx="1011">0.053652414023931054</cx:pt>
          <cx:pt idx="1012">0.051108693833152037</cx:pt>
          <cx:pt idx="1013">0.26091540456865536</cx:pt>
          <cx:pt idx="1014">0.042105263157894736</cx:pt>
          <cx:pt idx="1015">0.33088444481633333</cx:pt>
          <cx:pt idx="1016">0.21444230608317297</cx:pt>
          <cx:pt idx="1017">0.10991548824366162</cx:pt>
          <cx:pt idx="1018">0.071491925361894401</cx:pt>
          <cx:pt idx="1019">0.095707472178060415</cx:pt>
          <cx:pt idx="1020">0.2011379800853485</cx:pt>
          <cx:pt idx="1021">0.04406325830474437</cx:pt>
          <cx:pt idx="1022">0.10571500292862522</cx:pt>
          <cx:pt idx="1023">0.33088444481633333</cx:pt>
          <cx:pt idx="1024">0.33329428499707137</cx:pt>
          <cx:pt idx="1025">0.33578780018408499</cx:pt>
          <cx:pt idx="1026">0.33834825537611918</cx:pt>
          <cx:pt idx="1027">0.34082503556187765</cx:pt>
          <cx:pt idx="1028">0.076964270772320306</cx:pt>
          <cx:pt idx="1029">0.070939670320475268</cx:pt>
          <cx:pt idx="1030">0.33223997991799847</cx:pt>
          <cx:pt idx="1031">0.10469416785206259</cx:pt>
          <cx:pt idx="1032">0.049753158731486904</cx:pt>
          <cx:pt idx="1033">0.33218977491423313</cx:pt>
          <cx:pt idx="1034">0.33088444481633333</cx:pt>
          <cx:pt idx="1035">0.14813823111036734</cx:pt>
          <cx:pt idx="1036">0.33088444481633333</cx:pt>
          <cx:pt idx="1037">0.133913480043511</cx:pt>
          <cx:pt idx="1038">0.075776085683206429</cx:pt>
          <cx:pt idx="1039">0.33217303991297797</cx:pt>
          <cx:pt idx="1040">0.2742197305664798</cx:pt>
          <cx:pt idx="1041">0.079892895991967194</cx:pt>
          <cx:pt idx="1042">0.024951886871391514</cx:pt>
          <cx:pt idx="1043">0.039176637938247848</cx:pt>
          <cx:pt idx="1044">0.067709815078236132</cx:pt>
          <cx:pt idx="1045">0.27405238055392855</cx:pt>
          <cx:pt idx="1046">0.12062588904694167</cx:pt>
          <cx:pt idx="1047">0.090653501799012631</cx:pt>
          <cx:pt idx="1048">0.33088444481633333</cx:pt>
          <cx:pt idx="1049">0.022742866705715004</cx:pt>
          <cx:pt idx="1050">0.0045351853401389003</cx:pt>
          <cx:pt idx="1051">0.33088444481633333</cx:pt>
          <cx:pt idx="1052">0.026357626976822025</cx:pt>
          <cx:pt idx="1053">0.025470671910300394</cx:pt>
          <cx:pt idx="1054">0.1405070705380303</cx:pt>
          <cx:pt idx="1055">0.33088444481633333</cx:pt>
          <cx:pt idx="1056">0.066555099991632505</cx:pt>
          <cx:pt idx="1057">0.21710317128273784</cx:pt>
          <cx:pt idx="1058">0.21096142582210695</cx:pt>
          <cx:pt idx="1059">0.024566981842523639</cx:pt>
          <cx:pt idx="1060">0.33088444481633333</cx:pt>
          <cx:pt idx="1061">0.33321060999079577</cx:pt>
          <cx:pt idx="1062">0.33088444481633333</cx:pt>
          <cx:pt idx="1063">0.30071123755334284</cx:pt>
          <cx:pt idx="1064">0.063241569743117731</cx:pt>
          <cx:pt idx="1065">0.27815245586143417</cx:pt>
          <cx:pt idx="1066">0.33222324491674338</cx:pt>
          <cx:pt idx="1067">0.1070370680277801</cx:pt>
          <cx:pt idx="1068">0.33088444481633333</cx:pt>
          <cx:pt idx="1069">0.055911639193372942</cx:pt>
          <cx:pt idx="1070">0.33222324491674338</cx:pt>
          <cx:pt idx="1071">0.10861015814576186</cx:pt>
          <cx:pt idx="1072">0.15351016651326249</cx:pt>
          <cx:pt idx="1073">0.16945862270939671</cx:pt>
          <cx:pt idx="1074">0.21609907120743035</cx:pt>
          <cx:pt idx="1075">0.067358380051878497</cx:pt>
          <cx:pt idx="1076">0.1670655175299138</cx:pt>
          <cx:pt idx="1077">0.060379884528491343</cx:pt>
          <cx:pt idx="1078">0.094536022090201663</cx:pt>
          <cx:pt idx="1079">0.07987616099071207</cx:pt>
          <cx:pt idx="1080">0.10375700778177559</cx:pt>
          <cx:pt idx="1081">0.087490586561793995</cx:pt>
          <cx:pt idx="1082">0.12579700443477534</cx:pt>
          <cx:pt idx="1083">0.33088444481633333</cx:pt>
          <cx:pt idx="1084">0.33088444481633333</cx:pt>
          <cx:pt idx="1085">0.33324407999330602</cx:pt>
          <cx:pt idx="1086">0.33088444481633333</cx:pt>
          <cx:pt idx="1087">0.094452347083926025</cx:pt>
          <cx:pt idx="1088">0.20768136557610242</cx:pt>
          <cx:pt idx="1089">0.15585306668898</cx:pt>
          <cx:pt idx="1090">0.33213956991046772</cx:pt>
          <cx:pt idx="1091">0.053468329010124674</cx:pt>
          <cx:pt idx="1092">0.11291105346832901</cx:pt>
          <cx:pt idx="1093">0.038423562881767216</cx:pt>
          <cx:pt idx="1094">0.33220650991548822</cx:pt>
          <cx:pt idx="1095">0.14676596100744707</cx:pt>
          <cx:pt idx="1096">0.090335536775165259</cx:pt>
          <cx:pt idx="1097">0.091322901849217639</cx:pt>
          <cx:pt idx="1098">0.27800184085013807</cx:pt>
          <cx:pt idx="1099">0.21230022592251693</cx:pt>
          <cx:pt idx="1100">0.17074721780604132</cx:pt>
          <cx:pt idx="1101">0.15690737176805289</cx:pt>
          <cx:pt idx="1102">0.046523303489247762</cx:pt>
          <cx:pt idx="1103">0.15315873148690487</cx:pt>
          <cx:pt idx="1104">0.083022341226675594</cx:pt>
          <cx:pt idx="1105">0.15289097146682287</cx:pt>
          <cx:pt idx="1106">0.15083256631244246</cx:pt>
          <cx:pt idx="1107">0.33088444481633333</cx:pt>
          <cx:pt idx="1108">0.15145176135888211</cx:pt>
          <cx:pt idx="1109">0.089515521713664128</cx:pt>
          <cx:pt idx="1110">0.18105597857919839</cx:pt>
          <cx:pt idx="1111">0.072562965442222405</cx:pt>
          <cx:pt idx="1112">0.15314199648564975</cx:pt>
          <cx:pt idx="1113">0.33088444481633333</cx:pt>
          <cx:pt idx="1114">0.099154882436616187</cx:pt>
          <cx:pt idx="1115">0.082118651158898839</cx:pt>
          <cx:pt idx="1116">0.10941343820600787</cx:pt>
          <cx:pt idx="1117">0.097899757342481797</cx:pt>
          <cx:pt idx="1118">0.051142163835662287</cx:pt>
          <cx:pt idx="1119">0.11619111371433354</cx:pt>
          <cx:pt idx="1120">0.15006275625470672</cx:pt>
          <cx:pt idx="1121">0.15441385658103923</cx:pt>
          <cx:pt idx="1122">0.12407329930549744</cx:pt>
          <cx:pt idx="1123">0.067542465065684884</cx:pt>
          <cx:pt idx="1124">0.13441553008116475</cx:pt>
          <cx:pt idx="1125">0.18336540875240565</cx:pt>
          <cx:pt idx="1126">0.05331771399882855</cx:pt>
          <cx:pt idx="1127">0.074470755585306664</cx:pt>
          <cx:pt idx="1128">0.11282737846205339</cx:pt>
          <cx:pt idx="1129">0.33088444481633333</cx:pt>
          <cx:pt idx="1130">0.078537360890302069</cx:pt>
          <cx:pt idx="1131">0.067140825035561874</cx:pt>
          <cx:pt idx="1132">0.16601121245084094</cx:pt>
          <cx:pt idx="1133">0.12437452932808971</cx:pt>
          <cx:pt idx="1134">0.04583716843778763</cx:pt>
          <cx:pt idx="1135">0.071709480378211024</cx:pt>
          <cx:pt idx="1136">0.046523303489247762</cx:pt>
          <cx:pt idx="1137">0.026307421973056647</cx:pt>
          <cx:pt idx="1138">0.11332942849970713</cx:pt>
          <cx:pt idx="1139">0.070939670320475268</cx:pt>
          <cx:pt idx="1140">0.14487490586561794</cx:pt>
          <cx:pt idx="1141">0.23736925780269433</cx:pt>
          <cx:pt idx="1142">0.17812735335955152</cx:pt>
          <cx:pt idx="1143">0.07339971550497866</cx:pt>
          <cx:pt idx="1144">0.079123085934231452</cx:pt>
          <cx:pt idx="1145">0.33088444481633333</cx:pt>
          <cx:pt idx="1146">0.056815329261149697</cx:pt>
          <cx:pt idx="1147">0.14562798092209858</cx:pt>
          <cx:pt idx="1148">0.12604802945360222</cx:pt>
          <cx:pt idx="1149">0.10281984771148858</cx:pt>
          <cx:pt idx="1150">0.14855660614174546</cx:pt>
          <cx:pt idx="1151">0.33088444481633333</cx:pt>
          <cx:pt idx="1152">0.09671157225336792</cx:pt>
          <cx:pt idx="1153">0.33088444481633333</cx:pt>
          <cx:pt idx="1154">0.1252447493933562</cx:pt>
          <cx:pt idx="1155">0.33088444481633333</cx:pt>
          <cx:pt idx="1156">0.33394695004602126</cx:pt>
          <cx:pt idx="1157">0.33088444481633333</cx:pt>
          <cx:pt idx="1158">0.33404736005355201</cx:pt>
          <cx:pt idx="1159">0.18858672914400468</cx:pt>
          <cx:pt idx="1160">0.33088444481633333</cx:pt>
          <cx:pt idx="1161">0.18467073885030541</cx:pt>
          <cx:pt idx="1162">0.33088444481633333</cx:pt>
          <cx:pt idx="1163">0.19651911973893399</cx:pt>
          <cx:pt idx="1164">0.2286168521462639</cx:pt>
          <cx:pt idx="1165">0.23611413270855997</cx:pt>
          <cx:pt idx="1166">0.33088444481633333</cx:pt>
          <cx:pt idx="1167">0.33088444481633333</cx:pt>
          <cx:pt idx="1168">0.045050623378796756</cx:pt>
          <cx:pt idx="1169">0.065115889883691741</cx:pt>
          <cx:pt idx="1170">0.33088444481633333</cx:pt>
          <cx:pt idx="1171">0.33481717011128775</cx:pt>
          <cx:pt idx="1172">0.33088444481633333</cx:pt>
          <cx:pt idx="1173">0.035193707639528074</cx:pt>
          <cx:pt idx="1174">0.17772571332942849</cx:pt>
          <cx:pt idx="1175">0.33088444481633333</cx:pt>
          <cx:pt idx="1176">0.14609656095724208</cx:pt>
          <cx:pt idx="1177">0.33274202995565227</cx:pt>
          <cx:pt idx="1178">0.04406325830474437</cx:pt>
          <cx:pt idx="1179">0.33088444481633333</cx:pt>
          <cx:pt idx="1180">0.25482386411178981</cx:pt>
          <cx:pt idx="1181">0.14395448079658607</cx:pt>
          <cx:pt idx="1182">0.33088444481633333</cx:pt>
          <cx:pt idx="1183">0.21365576102418207</cx:pt>
          <cx:pt idx="1184">0.33195548489666138</cx:pt>
          <cx:pt idx="1185">0.030792402309430172</cx:pt>
          <cx:pt idx="1186">0.33088444481633333</cx:pt>
          <cx:pt idx="1187">0.065785289933896748</cx:pt>
          <cx:pt idx="1188">0.33088444481633333</cx:pt>
          <cx:pt idx="1189">0.33088444481633333</cx:pt>
          <cx:pt idx="1190">0.33321060999079577</cx:pt>
          <cx:pt idx="1191">0.13685884026441303</cx:pt>
          <cx:pt idx="1192">0.095188687139151532</cx:pt>
          <cx:pt idx="1193">0.18754915906618694</cx:pt>
          <cx:pt idx="1194">0.33088444481633333</cx:pt>
          <cx:pt idx="1195">0.334984520123839</cx:pt>
          <cx:pt idx="1196">0.33734415530081163</cx:pt>
          <cx:pt idx="1197">0.16072295205422141</cx:pt>
          <cx:pt idx="1198">0.33088444481633333</cx:pt>
          <cx:pt idx="1199">0.33381307003598026</cx:pt>
          <cx:pt idx="1200">0.33088444481633333</cx:pt>
          <cx:pt idx="1201">0.33229018492176388</cx:pt>
          <cx:pt idx="1202">0.092494351937076391</cx:pt>
          <cx:pt idx="1203">0.03577943268345745</cx:pt>
          <cx:pt idx="1204">0.076930800769810057</cx:pt>
          <cx:pt idx="1205">0.33088444481633333</cx:pt>
          <cx:pt idx="1206">0.16067274705045603</cx:pt>
          <cx:pt idx="1207">0.33289264496694837</cx:pt>
          <cx:pt idx="1208">0.063542799765709979</cx:pt>
          <cx:pt idx="1209">0.13915153543636516</cx:pt>
          <cx:pt idx="1210">0.038306417872981342</cx:pt>
          <cx:pt idx="1211">0.10713747803531085</cx:pt>
          <cx:pt idx="1212">0.045217973391348004</cx:pt>
          <cx:pt idx="1213">0.33088444481633333</cx:pt>
          <cx:pt idx="1214">0.33356204501715336</cx:pt>
          <cx:pt idx="1215">0.078989205924190439</cx:pt>
          <cx:pt idx="1216">0.12114467408585056</cx:pt>
          <cx:pt idx="1217">0.1522550414191281</cx:pt>
          <cx:pt idx="1218">0.18935653920174045</cx:pt>
          <cx:pt idx="1219">0.25435528407664632</cx:pt>
          <cx:pt idx="1220">0.071475190360639276</cx:pt>
          <cx:pt idx="1221">0.33088444481633333</cx:pt>
          <cx:pt idx="1222">0.094536022090201663</cx:pt>
          <cx:pt idx="1223">0.031913647393523557</cx:pt>
          <cx:pt idx="1224">0.059308844448163332</cx:pt>
          <cx:pt idx="1225">0.23032382227428666</cx:pt>
          <cx:pt idx="1226">0.2317462973809723</cx:pt>
          <cx:pt idx="1227">0.17201907790143084</cx:pt>
          <cx:pt idx="1228">0.078152455861434184</cx:pt>
          <cx:pt idx="1229">0.33088444481633333</cx:pt>
          <cx:pt idx="1230">0.20763116057233705</cx:pt>
          <cx:pt idx="1231">0.24416366831227512</cx:pt>
          <cx:pt idx="1232">0.33088444481633333</cx:pt>
          <cx:pt idx="1233">0.26039661952974646</cx:pt>
          <cx:pt idx="1234">0.14199648564973644</cx:pt>
          <cx:pt idx="1235">0.086051376453853232</cx:pt>
          <cx:pt idx="1236">0.051493598862019915</cx:pt>
          <cx:pt idx="1237">0.087005271525395361</cx:pt>
          <cx:pt idx="1238">0.08526483139486235</cx:pt>
          <cx:pt idx="1239">0.10015898251192369</cx:pt>
          <cx:pt idx="1240">0.19897916492343737</cx:pt>
          <cx:pt idx="1241">0.11575600368170028</cx:pt>
          <cx:pt idx="1242">0.045117563383817255</cx:pt>
          <cx:pt idx="1243">0.11742950380721279</cx:pt>
          <cx:pt idx="1244">0.17225336791900259</cx:pt>
          <cx:pt idx="1245">0.076612835745962685</cx:pt>
          <cx:pt idx="1246">0.083440716258053715</cx:pt>
          <cx:pt idx="1247">0.18020249351518702</cx:pt>
          <cx:pt idx="1248">0.049050288678771647</cx:pt>
          <cx:pt idx="1249">0.060262739519705462</cx:pt>
          <cx:pt idx="1250">0.15089950631746296</cx:pt>
          <cx:pt idx="1251">0.18159149861936238</cx:pt>
          <cx:pt idx="1252">0.33220650991548822</cx:pt>
          <cx:pt idx="1253">0.087942431595682366</cx:pt>
          <cx:pt idx="1254">0.12131202409840181</cx:pt>
          <cx:pt idx="1255">0.18301397372604802</cx:pt>
          <cx:pt idx="1256">0.27696427077232033</cx:pt>
          <cx:pt idx="1257">0.12415697431177307</cx:pt>
          <cx:pt idx="1258">0.047426993557024517</cx:pt>
          <cx:pt idx="1259">0.33088444481633333</cx:pt>
          <cx:pt idx="1260">0.33334449000083677</cx:pt>
          <cx:pt idx="1261">0.33088444481633333</cx:pt>
          <cx:pt idx="1262">0.33319387498954062</cx:pt>
          <cx:pt idx="1263">0.335386160153962</cx:pt>
          <cx:pt idx="1264">0.036047192703539455</cx:pt>
          <cx:pt idx="1265">0.18723119404233957</cx:pt>
          <cx:pt idx="1266">0.083072546230440969</cx:pt>
          <cx:pt idx="1267">0.33088444481633333</cx:pt>
          <cx:pt idx="1268">0.2254706719103004</cx:pt>
          <cx:pt idx="1269">0.33088444481633333</cx:pt>
          <cx:pt idx="1270">0.05331771399882855</cx:pt>
          <cx:pt idx="1271">0.055811229185842186</cx:pt>
          <cx:pt idx="1272">0.091356371851727888</cx:pt>
          <cx:pt idx="1273">0.11212450840933813</cx:pt>
          <cx:pt idx="1274">0.19916324993724374</cx:pt>
          <cx:pt idx="1275">0.091791481884361148</cx:pt>
          <cx:pt idx="1276">0.064797924859844369</cx:pt>
          <cx:pt idx="1277">0.27281399046104926</cx:pt>
          <cx:pt idx="1278">0.33088444481633333</cx:pt>
          <cx:pt idx="1279">0.33088444481633333</cx:pt>
          <cx:pt idx="1280">0.077884695841352186</cx:pt>
          <cx:pt idx="1281">0.033854907539118066</cx:pt>
          <cx:pt idx="1282">0.33088444481633333</cx:pt>
          <cx:pt idx="1283">0.33346163500962261</cx:pt>
          <cx:pt idx="1284">0.047393523554514268</cx:pt>
          <cx:pt idx="1285">0.058974144423060829</cx:pt>
          <cx:pt idx="1286">0.12142916910718768</cx:pt>
          <cx:pt idx="1287">0.093247426993557023</cx:pt>
          <cx:pt idx="1288">0.050104593757844533</cx:pt>
          <cx:pt idx="1289">0.33088444481633333</cx:pt>
          <cx:pt idx="1290">0.24235628817672161</cx:pt>
          <cx:pt idx="1291">0.039126432934482473</cx:pt>
          <cx:pt idx="1292">0.15427997657099823</cx:pt>
          <cx:pt idx="1293">0.19524725964354447</cx:pt>
          <cx:pt idx="1294">0.17891389841854238</cx:pt>
          <cx:pt idx="1295">0.15859760689482053</cx:pt>
          <cx:pt idx="1296">0.058555769391682708</cx:pt>
          <cx:pt idx="1297">0.13575433018157476</cx:pt>
          <cx:pt idx="1298">0.11404903355367751</cx:pt>
          <cx:pt idx="1299">0.18970797422809807</cx:pt>
          <cx:pt idx="1300">0.053585474018910555</cx:pt>
          <cx:pt idx="1301">0.23430675257300645</cx:pt>
          <cx:pt idx="1302">0.26449669483725213</cx:pt>
          <cx:pt idx="1303">0.15181993138649486</cx:pt>
          <cx:pt idx="1304">0.028298887122416534</cx:pt>
          <cx:pt idx="1305">0.11525395364404652</cx:pt>
          <cx:pt idx="1306">0.33088444481633333</cx:pt>
          <cx:pt idx="1307">0.33321060999079577</cx:pt>
          <cx:pt idx="1308">0.33088444481633333</cx:pt>
          <cx:pt idx="1309">0.33088444481633333</cx:pt>
          <cx:pt idx="1310">0.083340306250522966</cx:pt>
          <cx:pt idx="1311">0.33088444481633333</cx:pt>
          <cx:pt idx="1312">0.22761275207095641</cx:pt>
          <cx:pt idx="1313">0.18631076897330767</cx:pt>
          <cx:pt idx="1314">0.33210609990795747</cx:pt>
          <cx:pt idx="1315">0.19067860430089531</cx:pt>
          <cx:pt idx="1316">0.33088444481633333</cx:pt>
          <cx:pt idx="1317">0.04694167852062589</cx:pt>
          <cx:pt idx="1318">0.067358380051878497</cx:pt>
          <cx:pt idx="1319">0.068730650154798761</cx:pt>
          <cx:pt idx="1320">0.15429671157225336</cx:pt>
          <cx:pt idx="1321">0.33088444481633333</cx:pt>
          <cx:pt idx="1322">0.33366245502468411</cx:pt>
          <cx:pt idx="1323">0.33088444481633333</cx:pt>
          <cx:pt idx="1324">0.0989707974228098</cx:pt>
          <cx:pt idx="1325">0.33317713998828552</cx:pt>
          <cx:pt idx="1326">0.10891138816835411</cx:pt>
          <cx:pt idx="1327">0.065350179901263489</cx:pt>
          <cx:pt idx="1328">0.24225587816919086</cx:pt>
          <cx:pt idx="1329">0.091473516860513762</cx:pt>
          <cx:pt idx="1330">0.072579700443477529</cx:pt>
          <cx:pt idx="1331">0.038072127855409588</cx:pt>
          <cx:pt idx="1332">0.031327922349594174</cx:pt>
          <cx:pt idx="1333">0.095556857166764292</cx:pt>
          <cx:pt idx="1334">0.037754162831562216</cx:pt>
          <cx:pt idx="1335">0.33327754999581627</cx:pt>
          <cx:pt idx="1336">0.086938331520374862</cx:pt>
          <cx:pt idx="1337">0.064864864864864868</cx:pt>
          <cx:pt idx="1338">0.083574596268094714</cx:pt>
          <cx:pt idx="1339">0.097682202326165174</cx:pt>
          <cx:pt idx="1340">0.33088444481633333</cx:pt>
          <cx:pt idx="1341">0.33088444481633333</cx:pt>
          <cx:pt idx="1342">0.13121914484143588</cx:pt>
          <cx:pt idx="1343">0.17206928290519621</cx:pt>
          <cx:pt idx="1344">0.030206677265500796</cx:pt>
          <cx:pt idx="1345">0.14639779097983432</cx:pt>
          <cx:pt idx="1346">0.33088444481633333</cx:pt>
          <cx:pt idx="1347">0.10489498786712409</cx:pt>
          <cx:pt idx="1348">0.16796920759769057</cx:pt>
          <cx:pt idx="1349">0.073985440548908044</cx:pt>
          <cx:pt idx="1350">0.2167350012551251</cx:pt>
          <cx:pt idx="1351">0.1034390427579282</cx:pt>
          <cx:pt idx="1352">0.09667810225085767</cx:pt>
          <cx:pt idx="1353">0.1025018826876412</cx:pt>
          <cx:pt idx="1354">0.10059409254455694</cx:pt>
          <cx:pt idx="1355">0.17785959333946949</cx:pt>
          <cx:pt idx="1356">0.039042757928206842</cx:pt>
          <cx:pt idx="1357">0.33316040498703037</cx:pt>
          <cx:pt idx="1358">0.33088444481633333</cx:pt>
          <cx:pt idx="1359">0.3345326750899506</cx:pt>
          <cx:pt idx="1360">0.33088444481633333</cx:pt>
          <cx:pt idx="1361">0.057785959333946951</cx:pt>
          <cx:pt idx="1362">0.10519621788971634</cx:pt>
          <cx:pt idx="1363">0.33088444481633333</cx:pt>
          <cx:pt idx="1364">0.029085432181407415</cx:pt>
          <cx:pt idx="1365">0.12045853903439042</cx:pt>
          <cx:pt idx="1366">0.33088444481633333</cx:pt>
          <cx:pt idx="1367">0.2104091707806878</cx:pt>
          <cx:pt idx="1368">0.15180319638523973</cx:pt>
          <cx:pt idx="1369">0.23326918249518869</cx:pt>
          <cx:pt idx="1370">0.062672579700443473</cx:pt>
          <cx:pt idx="1371">0.07206091540456866</cx:pt>
          <cx:pt idx="1372">0.33088444481633333</cx:pt>
          <cx:pt idx="1373">0.33088444481633333</cx:pt>
          <cx:pt idx="1374">0.099606727470504558</cx:pt>
          <cx:pt idx="1375">0.12285164421387332</cx:pt>
          <cx:pt idx="1376">0.02480127186009539</cx:pt>
          <cx:pt idx="1377">0.10559785791983935</cx:pt>
          <cx:pt idx="1378">0.13734415530081165</cx:pt>
          <cx:pt idx="1379">0.15382813153710986</cx:pt>
          <cx:pt idx="1380">0.16639611747970881</cx:pt>
          <cx:pt idx="1381">0.15356037151702787</cx:pt>
          <cx:pt idx="1382">0.11158898836917412</cx:pt>
          <cx:pt idx="1383">0.24866538364990379</cx:pt>
          <cx:pt idx="1384">0.26304074972805624</cx:pt>
          <cx:pt idx="1385">0.15694084177056314</cx:pt>
          <cx:pt idx="1386">0.33088444481633333</cx:pt>
          <cx:pt idx="1387">0.13533595515019664</cx:pt>
          <cx:pt idx="1388">0.088662036649652748</cx:pt>
          <cx:pt idx="1389">0.061116224583716842</cx:pt>
          <cx:pt idx="1390">0.020801606560120492</cx:pt>
          <cx:pt idx="1391">0.17017822776336708</cx:pt>
          <cx:pt idx="1392">0.11254288344071625</cx:pt>
          <cx:pt idx="1393">0.054054054054054057</cx:pt>
          <cx:pt idx="1394">0.30297046272278472</cx:pt>
          <cx:pt idx="1395">0.17178478788385909</cx:pt>
          <cx:pt idx="1396">0.33215630491172288</cx:pt>
          <cx:pt idx="1397">0.12405656430424232</cx:pt>
          <cx:pt idx="1398">0.33088444481633333</cx:pt>
          <cx:pt idx="1399">0.33088444481633333</cx:pt>
          <cx:pt idx="1400">0.14433938582545394</cx:pt>
          <cx:pt idx="1401">0.11602376370178227</cx:pt>
          <cx:pt idx="1402">0.06558446991883525</cx:pt>
          <cx:pt idx="1403">0.028265417119906284</cx:pt>
          <cx:pt idx="1404">0.33088444481633333</cx:pt>
          <cx:pt idx="1405">0.18733160404987031</cx:pt>
          <cx:pt idx="1406">0.12149610911220818</cx:pt>
          <cx:pt idx="1407">0.33088444481633333</cx:pt>
          <cx:pt idx="1408">0.24464898334867374</cx:pt>
          <cx:pt idx="1409">0.19799179984938498</cx:pt>
          <cx:pt idx="1410">0.17911471843360388</cx:pt>
          <cx:pt idx="1411">0.18108944858170864</cx:pt>
          <cx:pt idx="1412">0.33409756505731736</cx:pt>
          <cx:pt idx="1413">0.33665802024935154</cx:pt>
          <cx:pt idx="1414">0.33088444481633333</cx:pt>
          <cx:pt idx="1415">0.089080411681030883</cx:pt>
          <cx:pt idx="1416">0.33088444481633333</cx:pt>
          <cx:pt idx="1417">0.12534515940088695</cx:pt>
          <cx:pt idx="1418">0.10084511756338382</cx:pt>
          <cx:pt idx="1419">0.33088444481633333</cx:pt>
          <cx:pt idx="1420">0.066889800016735002</cx:pt>
          <cx:pt idx="1421">0.23050790728809303</cx:pt>
          <cx:pt idx="1422">0.30000836750062754</cx:pt>
          <cx:pt idx="1423">0.33088444481633333</cx:pt>
          <cx:pt idx="1424">0.3344657350849301</cx:pt>
          <cx:pt idx="1425">0.33088444481633333</cx:pt>
          <cx:pt idx="1426">0.33394695004602126</cx:pt>
          <cx:pt idx="1427">0.039946447995983597</cx:pt>
          <cx:pt idx="1428">0.19593339469500459</cx:pt>
          <cx:pt idx="1429">0.20607480545561041</cx:pt>
          <cx:pt idx="1430">0.26945025520876914</cx:pt>
          <cx:pt idx="1431">0.33265835494937662</cx:pt>
          <cx:pt idx="1432">0.33088444481633333</cx:pt>
          <cx:pt idx="1433">0.18870387415279055</cx:pt>
          <cx:pt idx="1434">0.04697514852313614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DBSN</a:t>
            </a:r>
            <a:r>
              <a:rPr lang="ja-JP" altLang="en-US"/>
              <a:t>（</a:t>
            </a:r>
            <a:r>
              <a:rPr lang="en-US" altLang="ja-JP"/>
              <a:t>60000</a:t>
            </a:r>
            <a:r>
              <a:rPr lang="ja-JP" altLang="en-US"/>
              <a:t>以上は１）</a:t>
            </a:r>
            <a:endParaRPr lang="ja-JP"/>
          </a:p>
        </cx:rich>
      </cx:tx>
    </cx:title>
    <cx:plotArea>
      <cx:plotAreaRegion>
        <cx:series layoutId="clusteredColumn" uniqueId="{DAC38E5B-02AD-41EC-BD94-378D485B5639}">
          <cx:tx>
            <cx:txData>
              <cx:f>test_normalized_2!$B$1</cx:f>
              <cx:v>DBSN</cx:v>
            </cx:txData>
          </cx:tx>
          <cx:dataId val="0"/>
          <cx:layoutPr>
            <cx:binning intervalClosed="r">
              <cx:binSize val="0.02000000000000000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test_normalized_2!$C$2:$C$1436</cx:f>
        <cx:lvl ptCount="1435" formatCode="G/標準">
          <cx:pt idx="0">0.21153333333333332</cx:pt>
          <cx:pt idx="1">0.20163333333333333</cx:pt>
          <cx:pt idx="2">0.26606666666666667</cx:pt>
          <cx:pt idx="3">0.18043333333333333</cx:pt>
          <cx:pt idx="4">0.10253333333333334</cx:pt>
          <cx:pt idx="5">0.33474999999999999</cx:pt>
          <cx:pt idx="6">0.33361666666666667</cx:pt>
          <cx:pt idx="7">0.33361666666666667</cx:pt>
          <cx:pt idx="8">0.20413333333333333</cx:pt>
          <cx:pt idx="9">0.27001666666666668</cx:pt>
          <cx:pt idx="10">0.077133333333333332</cx:pt>
          <cx:pt idx="11">0.19655</cx:pt>
          <cx:pt idx="12">0.33361666666666667</cx:pt>
          <cx:pt idx="13">0.29204999999999998</cx:pt>
          <cx:pt idx="14">0.037333333333333336</cx:pt>
          <cx:pt idx="15">0.33361666666666667</cx:pt>
          <cx:pt idx="16">0.13994999999999999</cx:pt>
          <cx:pt idx="17">0.090450000000000003</cx:pt>
          <cx:pt idx="18">0.06593333333333333</cx:pt>
          <cx:pt idx="19">0.055449999999999999</cx:pt>
          <cx:pt idx="20">0.05765</cx:pt>
          <cx:pt idx="21">0.043083333333333335</cx:pt>
          <cx:pt idx="22">0.078450000000000006</cx:pt>
          <cx:pt idx="23">0.33361666666666667</cx:pt>
          <cx:pt idx="24">0.064500000000000002</cx:pt>
          <cx:pt idx="25">0.18396666666666667</cx:pt>
          <cx:pt idx="26">0.33361666666666667</cx:pt>
          <cx:pt idx="27">0.33361666666666667</cx:pt>
          <cx:pt idx="28">0.12393333333333334</cx:pt>
          <cx:pt idx="29">0.15073333333333333</cx:pt>
          <cx:pt idx="30">0.10301666666666667</cx:pt>
          <cx:pt idx="31">0.16965</cx:pt>
          <cx:pt idx="32">0.17113333333333333</cx:pt>
          <cx:pt idx="33">0.14036666666666667</cx:pt>
          <cx:pt idx="34">0.15740000000000001</cx:pt>
          <cx:pt idx="35">0.16596666666666668</cx:pt>
          <cx:pt idx="36">0.16216666666666665</cx:pt>
          <cx:pt idx="37">0.21970000000000001</cx:pt>
          <cx:pt idx="38">0.16314999999999999</cx:pt>
          <cx:pt idx="39">0.15638333333333335</cx:pt>
          <cx:pt idx="40">0.082233333333333339</cx:pt>
          <cx:pt idx="41">0.059433333333333331</cx:pt>
          <cx:pt idx="42">0.069216666666666662</cx:pt>
          <cx:pt idx="43">0.111</cx:pt>
          <cx:pt idx="44">0.33543333333333331</cx:pt>
          <cx:pt idx="45">0.33361666666666667</cx:pt>
          <cx:pt idx="46">0.16206666666666666</cx:pt>
          <cx:pt idx="47">0.056316666666666668</cx:pt>
          <cx:pt idx="48">0.10050000000000001</cx:pt>
          <cx:pt idx="49">0.024683333333333335</cx:pt>
          <cx:pt idx="50">0.23760000000000001</cx:pt>
          <cx:pt idx="51">0.15866666666666668</cx:pt>
          <cx:pt idx="52">0.11255</cx:pt>
          <cx:pt idx="53">0.032116666666666668</cx:pt>
          <cx:pt idx="54">0.17123333333333332</cx:pt>
          <cx:pt idx="55">0.33361666666666667</cx:pt>
          <cx:pt idx="56">0.16131666666666666</cx:pt>
          <cx:pt idx="57">0.071566666666666667</cx:pt>
          <cx:pt idx="58">0.15145</cx:pt>
          <cx:pt idx="59">0.23415</cx:pt>
          <cx:pt idx="60">0.13378333333333334</cx:pt>
          <cx:pt idx="61">0.23538333333333333</cx:pt>
          <cx:pt idx="62">0.10568333333333334</cx:pt>
          <cx:pt idx="63">0.33361666666666667</cx:pt>
          <cx:pt idx="64">0.088050000000000003</cx:pt>
          <cx:pt idx="65">0.098283333333333334</cx:pt>
          <cx:pt idx="66">0.090149999999999994</cx:pt>
          <cx:pt idx="67">0.19056666666666666</cx:pt>
          <cx:pt idx="68">0.11908333333333333</cx:pt>
          <cx:pt idx="69">0.11425</cx:pt>
          <cx:pt idx="70">0.33498333333333336</cx:pt>
          <cx:pt idx="71">0.33361666666666667</cx:pt>
          <cx:pt idx="72">0.10488333333333333</cx:pt>
          <cx:pt idx="73">0.19901666666666668</cx:pt>
          <cx:pt idx="74">0.13626666666666667</cx:pt>
          <cx:pt idx="75">0.094366666666666668</cx:pt>
          <cx:pt idx="76">0.070266666666666672</cx:pt>
          <cx:pt idx="77">0.33361666666666667</cx:pt>
          <cx:pt idx="78">0.33361666666666667</cx:pt>
          <cx:pt idx="79">0.084349999999999994</cx:pt>
          <cx:pt idx="80">0.21825</cx:pt>
          <cx:pt idx="81">0.15010000000000001</cx:pt>
          <cx:pt idx="82">0.19903333333333334</cx:pt>
          <cx:pt idx="83">0.045266666666666663</cx:pt>
          <cx:pt idx="84">0.051200000000000002</cx:pt>
          <cx:pt idx="85">0.13298333333333334</cx:pt>
          <cx:pt idx="86">0.33363333333333334</cx:pt>
          <cx:pt idx="87">0.33361666666666667</cx:pt>
          <cx:pt idx="88">0.23941666666666667</cx:pt>
          <cx:pt idx="89">0.26524999999999999</cx:pt>
          <cx:pt idx="90">0.079483333333333336</cx:pt>
          <cx:pt idx="91">0.33361666666666667</cx:pt>
          <cx:pt idx="92">0.15841666666666668</cx:pt>
          <cx:pt idx="93">0.33361666666666667</cx:pt>
          <cx:pt idx="94">0.25796666666666668</cx:pt>
          <cx:pt idx="95">0.073966666666666667</cx:pt>
          <cx:pt idx="96">0.082549999999999998</cx:pt>
          <cx:pt idx="97">0.33361666666666667</cx:pt>
          <cx:pt idx="98">0.030516666666666668</cx:pt>
          <cx:pt idx="99">0.085916666666666669</cx:pt>
          <cx:pt idx="100">0.08455</cx:pt>
          <cx:pt idx="101">0.33361666666666667</cx:pt>
          <cx:pt idx="102">0.18411666666666668</cx:pt>
          <cx:pt idx="103">0.088866666666666663</cx:pt>
          <cx:pt idx="104">0.23768333333333333</cx:pt>
          <cx:pt idx="105">0.060233333333333333</cx:pt>
          <cx:pt idx="106">0.21809999999999999</cx:pt>
          <cx:pt idx="107">0.18821666666666667</cx:pt>
          <cx:pt idx="108">0.06381666666666666</cx:pt>
          <cx:pt idx="109">0.085783333333333336</cx:pt>
          <cx:pt idx="110">0.11985</cx:pt>
          <cx:pt idx="111">0.052400000000000002</cx:pt>
          <cx:pt idx="112">0.16371666666666668</cx:pt>
          <cx:pt idx="113">0.18228333333333332</cx:pt>
          <cx:pt idx="114">0.14015</cx:pt>
          <cx:pt idx="115">0.061183333333333333</cx:pt>
          <cx:pt idx="116">0.062166666666666669</cx:pt>
          <cx:pt idx="117">0.17274999999999999</cx:pt>
          <cx:pt idx="118">0.20826666666666666</cx:pt>
          <cx:pt idx="119">0.10416666666666667</cx:pt>
          <cx:pt idx="120">0.33361666666666667</cx:pt>
          <cx:pt idx="121">0.30458333333333332</cx:pt>
          <cx:pt idx="122">0.13976666666666668</cx:pt>
          <cx:pt idx="123">0.33361666666666667</cx:pt>
          <cx:pt idx="124">0.33361666666666667</cx:pt>
          <cx:pt idx="125">0.16658333333333333</cx:pt>
          <cx:pt idx="126">0.055966666666666665</cx:pt>
          <cx:pt idx="127">0.085516666666666671</cx:pt>
          <cx:pt idx="128">0.081133333333333335</cx:pt>
          <cx:pt idx="129">0.095449999999999993</cx:pt>
          <cx:pt idx="130">0.10678333333333333</cx:pt>
          <cx:pt idx="131">0.091899999999999996</cx:pt>
          <cx:pt idx="132">0.19048333333333334</cx:pt>
          <cx:pt idx="133">0.23064999999999999</cx:pt>
          <cx:pt idx="134">0.1085</cx:pt>
          <cx:pt idx="135">0.33361666666666667</cx:pt>
          <cx:pt idx="136">0.30470000000000003</cx:pt>
          <cx:pt idx="137">0.087533333333333338</cx:pt>
          <cx:pt idx="138">0.19625000000000001</cx:pt>
          <cx:pt idx="139">0.090266666666666662</cx:pt>
          <cx:pt idx="140">0.23080000000000001</cx:pt>
          <cx:pt idx="141">0.079933333333333328</cx:pt>
          <cx:pt idx="142">0.069750000000000006</cx:pt>
          <cx:pt idx="143">0.10558333333333333</cx:pt>
          <cx:pt idx="144">0.066933333333333331</cx:pt>
          <cx:pt idx="145">0.15226666666666666</cx:pt>
          <cx:pt idx="146">0.10465000000000001</cx:pt>
          <cx:pt idx="147">0.065666666666666665</cx:pt>
          <cx:pt idx="148">0.12408333333333334</cx:pt>
          <cx:pt idx="149">0.056833333333333333</cx:pt>
          <cx:pt idx="150">0.33361666666666667</cx:pt>
          <cx:pt idx="151">0.33361666666666667</cx:pt>
          <cx:pt idx="152">0.057283333333333332</cx:pt>
          <cx:pt idx="153">0.33361666666666667</cx:pt>
          <cx:pt idx="154">0.33361666666666667</cx:pt>
          <cx:pt idx="155">0.06486666666666667</cx:pt>
          <cx:pt idx="156">0.33506666666666668</cx:pt>
          <cx:pt idx="157">0.29468333333333335</cx:pt>
          <cx:pt idx="158">0.12766666666666668</cx:pt>
          <cx:pt idx="159">0.33496666666666669</cx:pt>
          <cx:pt idx="160">0.33361666666666667</cx:pt>
          <cx:pt idx="161">0.33361666666666667</cx:pt>
          <cx:pt idx="162">0.069783333333333336</cx:pt>
          <cx:pt idx="163">0.21643333333333334</cx:pt>
          <cx:pt idx="164">0.037350000000000001</cx:pt>
          <cx:pt idx="165">0.053233333333333334</cx:pt>
          <cx:pt idx="166">0.099833333333333329</cx:pt>
          <cx:pt idx="167">-1.6666666666666667e-05</cx:pt>
          <cx:pt idx="168">0.10388333333333333</cx:pt>
          <cx:pt idx="169">0.20133333333333334</cx:pt>
          <cx:pt idx="170">0.067566666666666664</cx:pt>
          <cx:pt idx="171">0.10031666666666667</cx:pt>
          <cx:pt idx="172">0.33521666666666666</cx:pt>
          <cx:pt idx="173">0.33361666666666667</cx:pt>
          <cx:pt idx="174">0.33641666666666664</cx:pt>
          <cx:pt idx="175">0.11901666666666667</cx:pt>
          <cx:pt idx="176">0.16438333333333333</cx:pt>
          <cx:pt idx="177">0.084816666666666665</cx:pt>
          <cx:pt idx="178">0.33361666666666667</cx:pt>
          <cx:pt idx="179">0.14904999999999999</cx:pt>
          <cx:pt idx="180">0.10861666666666667</cx:pt>
          <cx:pt idx="181">0.16669999999999999</cx:pt>
          <cx:pt idx="182">0.26241666666666669</cx:pt>
          <cx:pt idx="183">0.20710000000000001</cx:pt>
          <cx:pt idx="184">0.16205</cx:pt>
          <cx:pt idx="185">0.2356</cx:pt>
          <cx:pt idx="186">0.33361666666666667</cx:pt>
          <cx:pt idx="187">0.15473333333333333</cx:pt>
          <cx:pt idx="188">0.34193333333333331</cx:pt>
          <cx:pt idx="189">0.10696666666666667</cx:pt>
          <cx:pt idx="190">0.17608333333333334</cx:pt>
          <cx:pt idx="191">0.19236666666666666</cx:pt>
          <cx:pt idx="192">0.14999999999999999</cx:pt>
          <cx:pt idx="193">0.18913333333333332</cx:pt>
          <cx:pt idx="194">0.24878333333333333</cx:pt>
          <cx:pt idx="195">0.33361666666666667</cx:pt>
          <cx:pt idx="196">0.21560000000000001</cx:pt>
          <cx:pt idx="197">0.17846666666666666</cx:pt>
          <cx:pt idx="198">0.33571666666666666</cx:pt>
          <cx:pt idx="199">0.33361666666666667</cx:pt>
          <cx:pt idx="200">0.083799999999999999</cx:pt>
          <cx:pt idx="201">0.076783333333333328</cx:pt>
          <cx:pt idx="202">0.13661666666666666</cx:pt>
          <cx:pt idx="203">0.057383333333333335</cx:pt>
          <cx:pt idx="204">0.060916666666666668</cx:pt>
          <cx:pt idx="205">0.115</cx:pt>
          <cx:pt idx="206">0.13973333333333332</cx:pt>
          <cx:pt idx="207">0.095966666666666672</cx:pt>
          <cx:pt idx="208">0.29704999999999998</cx:pt>
          <cx:pt idx="209">0.33361666666666667</cx:pt>
          <cx:pt idx="210">0.11285000000000001</cx:pt>
          <cx:pt idx="211">0.14411666666666667</cx:pt>
          <cx:pt idx="212">0.16001666666666667</cx:pt>
          <cx:pt idx="213">0.11355</cx:pt>
          <cx:pt idx="214">0.085633333333333339</cx:pt>
          <cx:pt idx="215">0.33361666666666667</cx:pt>
          <cx:pt idx="216">0.07931666666666666</cx:pt>
          <cx:pt idx="217">0.10461666666666666</cx:pt>
          <cx:pt idx="218">0.061733333333333335</cx:pt>
          <cx:pt idx="219">0.099366666666666673</cx:pt>
          <cx:pt idx="220">0.17774999999999999</cx:pt>
          <cx:pt idx="221">0.33361666666666667</cx:pt>
          <cx:pt idx="222">0.23156666666666667</cx:pt>
          <cx:pt idx="223">0.33361666666666667</cx:pt>
          <cx:pt idx="224">0.14603333333333332</cx:pt>
          <cx:pt idx="225">0.049733333333333331</cx:pt>
          <cx:pt idx="226">0.33481666666666665</cx:pt>
          <cx:pt idx="227">0.29956666666666665</cx:pt>
          <cx:pt idx="228">0.094933333333333328</cx:pt>
          <cx:pt idx="229">0.048500000000000001</cx:pt>
          <cx:pt idx="230">0.026249999999999999</cx:pt>
          <cx:pt idx="231">0.22738333333333333</cx:pt>
          <cx:pt idx="232">0.10495</cx:pt>
          <cx:pt idx="233">0.21866666666666668</cx:pt>
          <cx:pt idx="234">0.1673</cx:pt>
          <cx:pt idx="235">0.14615</cx:pt>
          <cx:pt idx="236">0.33361666666666667</cx:pt>
          <cx:pt idx="237">0.12988333333333332</cx:pt>
          <cx:pt idx="238">0.076050000000000006</cx:pt>
          <cx:pt idx="239">0.080316666666666661</cx:pt>
          <cx:pt idx="240">0.090733333333333333</cx:pt>
          <cx:pt idx="241">0.33361666666666667</cx:pt>
          <cx:pt idx="242">0.26040000000000002</cx:pt>
          <cx:pt idx="243">0.24940000000000001</cx:pt>
          <cx:pt idx="244">0.23924999999999999</cx:pt>
          <cx:pt idx="245">0.037466666666666669</cx:pt>
          <cx:pt idx="246">0.16889999999999999</cx:pt>
          <cx:pt idx="247">0.10083333333333333</cx:pt>
          <cx:pt idx="248">0.15193333333333334</cx:pt>
          <cx:pt idx="249">0.32398333333333335</cx:pt>
          <cx:pt idx="250">0.035700000000000003</cx:pt>
          <cx:pt idx="251">0.33361666666666667</cx:pt>
          <cx:pt idx="252">0.073033333333333339</cx:pt>
          <cx:pt idx="253">0.33361666666666667</cx:pt>
          <cx:pt idx="254">0.12446666666666667</cx:pt>
          <cx:pt idx="255">0.1474</cx:pt>
          <cx:pt idx="256">0.27408333333333335</cx:pt>
          <cx:pt idx="257">0.071883333333333327</cx:pt>
          <cx:pt idx="258">0.095766666666666667</cx:pt>
          <cx:pt idx="259">0.13983333333333334</cx:pt>
          <cx:pt idx="260">0.21390000000000001</cx:pt>
          <cx:pt idx="261">0.10495</cx:pt>
          <cx:pt idx="262">0.075316666666666671</cx:pt>
          <cx:pt idx="263">0.11845</cx:pt>
          <cx:pt idx="264">0.33361666666666667</cx:pt>
          <cx:pt idx="265">0.030283333333333332</cx:pt>
          <cx:pt idx="266">0.039033333333333337</cx:pt>
          <cx:pt idx="267">0.073800000000000004</cx:pt>
          <cx:pt idx="268">0.17605000000000001</cx:pt>
          <cx:pt idx="269">0.094683333333333328</cx:pt>
          <cx:pt idx="270">0.25580000000000003</cx:pt>
          <cx:pt idx="271">0.33361666666666667</cx:pt>
          <cx:pt idx="272">0.33361666666666667</cx:pt>
          <cx:pt idx="273">0.33361666666666667</cx:pt>
          <cx:pt idx="274">0.13053333333333333</cx:pt>
          <cx:pt idx="275">0.06565</cx:pt>
          <cx:pt idx="276">0.13206666666666667</cx:pt>
          <cx:pt idx="277">0.33361666666666667</cx:pt>
          <cx:pt idx="278">0.14126666666666668</cx:pt>
          <cx:pt idx="279">0.33616666666666667</cx:pt>
          <cx:pt idx="280">0.33361666666666667</cx:pt>
          <cx:pt idx="281">0.040533333333333331</cx:pt>
          <cx:pt idx="282">0.0135</cx:pt>
          <cx:pt idx="283">0.11013333333333333</cx:pt>
          <cx:pt idx="284">0.33496666666666669</cx:pt>
          <cx:pt idx="285">0.33361666666666667</cx:pt>
          <cx:pt idx="286">0.17526666666666665</cx:pt>
          <cx:pt idx="287">0.23133333333333334</cx:pt>
          <cx:pt idx="288">0.12693333333333334</cx:pt>
          <cx:pt idx="289">0.33361666666666667</cx:pt>
          <cx:pt idx="290">0.032050000000000002</cx:pt>
          <cx:pt idx="291">0.11768333333333333</cx:pt>
          <cx:pt idx="292">0.03153333333333333</cx:pt>
          <cx:pt idx="293">0.20751666666666665</cx:pt>
          <cx:pt idx="294">0.21871666666666667</cx:pt>
          <cx:pt idx="295">0.22545000000000001</cx:pt>
          <cx:pt idx="296">0.13475000000000001</cx:pt>
          <cx:pt idx="297">0.24993333333333334</cx:pt>
          <cx:pt idx="298">0.12315</cx:pt>
          <cx:pt idx="299">0.33361666666666667</cx:pt>
          <cx:pt idx="300">0.058749999999999997</cx:pt>
          <cx:pt idx="301">0.13439999999999999</cx:pt>
          <cx:pt idx="302">0.13533333333333333</cx:pt>
          <cx:pt idx="303">0.032649999999999998</cx:pt>
          <cx:pt idx="304">0.13538333333333333</cx:pt>
          <cx:pt idx="305">0.10296666666666666</cx:pt>
          <cx:pt idx="306">0.050000000000000003</cx:pt>
          <cx:pt idx="307">0.10998333333333334</cx:pt>
          <cx:pt idx="308">0.33361666666666667</cx:pt>
          <cx:pt idx="309">0.16906666666666667</cx:pt>
          <cx:pt idx="310">0.27653333333333335</cx:pt>
          <cx:pt idx="311">0.16963333333333333</cx:pt>
          <cx:pt idx="312">0.19036666666666666</cx:pt>
          <cx:pt idx="313">0.091833333333333336</cx:pt>
          <cx:pt idx="314">0.33361666666666667</cx:pt>
          <cx:pt idx="315">0.33603333333333335</cx:pt>
          <cx:pt idx="316">0.33839999999999998</cx:pt>
          <cx:pt idx="317">0.34066666666666667</cx:pt>
          <cx:pt idx="318">0.15256666666666666</cx:pt>
          <cx:pt idx="319">0.33361666666666667</cx:pt>
          <cx:pt idx="320">0.33595000000000003</cx:pt>
          <cx:pt idx="321">0.19639999999999999</cx:pt>
          <cx:pt idx="322">0.12516666666666668</cx:pt>
          <cx:pt idx="323">0.1779</cx:pt>
          <cx:pt idx="324">0.15993333333333334</cx:pt>
          <cx:pt idx="325">0.067683333333333331</cx:pt>
          <cx:pt idx="326">0.20383333333333334</cx:pt>
          <cx:pt idx="327">0.10043333333333333</cx:pt>
          <cx:pt idx="328">0.33361666666666667</cx:pt>
          <cx:pt idx="329">0.11606666666666667</cx:pt>
          <cx:pt idx="330">0.042983333333333332</cx:pt>
          <cx:pt idx="331">0.13919999999999999</cx:pt>
          <cx:pt idx="332">0.33476666666666666</cx:pt>
          <cx:pt idx="333">0.13150000000000001</cx:pt>
          <cx:pt idx="334">0.13541666666666666</cx:pt>
          <cx:pt idx="335">0.15703333333333333</cx:pt>
          <cx:pt idx="336">0.12748333333333334</cx:pt>
          <cx:pt idx="337">0.34201666666666669</cx:pt>
          <cx:pt idx="338">0.29654999999999998</cx:pt>
          <cx:pt idx="339">0.33474999999999999</cx:pt>
          <cx:pt idx="340">0.33361666666666667</cx:pt>
          <cx:pt idx="341">0.33361666666666667</cx:pt>
          <cx:pt idx="342">0.24863333333333335</cx:pt>
          <cx:pt idx="343">0.15963333333333332</cx:pt>
          <cx:pt idx="344">0.18263333333333334</cx:pt>
          <cx:pt idx="345">0.33361666666666667</cx:pt>
          <cx:pt idx="346">0.25369999999999998</cx:pt>
          <cx:pt idx="347">0.23315</cx:pt>
          <cx:pt idx="348">0.33484999999999998</cx:pt>
          <cx:pt idx="349">0.13856666666666667</cx:pt>
          <cx:pt idx="350">0.037600000000000001</cx:pt>
          <cx:pt idx="351">0.05528333333333333</cx:pt>
          <cx:pt idx="352">0.12176666666666666</cx:pt>
          <cx:pt idx="353">0.16708333333333333</cx:pt>
          <cx:pt idx="354">0.33503333333333335</cx:pt>
          <cx:pt idx="355">0.094216666666666671</cx:pt>
          <cx:pt idx="356">0.22209999999999999</cx:pt>
          <cx:pt idx="357">0.12433333333333334</cx:pt>
          <cx:pt idx="358">0.33361666666666667</cx:pt>
          <cx:pt idx="359">0.096350000000000005</cx:pt>
          <cx:pt idx="360">0.26674999999999999</cx:pt>
          <cx:pt idx="361">0.031866666666666668</cx:pt>
          <cx:pt idx="362">0.20951666666666666</cx:pt>
          <cx:pt idx="363">0.098849999999999993</cx:pt>
          <cx:pt idx="364">0.073933333333333337</cx:pt>
          <cx:pt idx="365">0.33361666666666667</cx:pt>
          <cx:pt idx="366">0.15253333333333333</cx:pt>
          <cx:pt idx="367">0.062266666666666665</cx:pt>
          <cx:pt idx="368">0.076866666666666666</cx:pt>
          <cx:pt idx="369">0.091399999999999995</cx:pt>
          <cx:pt idx="370">0.041566666666666668</cx:pt>
          <cx:pt idx="371">0.24595</cx:pt>
          <cx:pt idx="372">0.28516666666666668</cx:pt>
          <cx:pt idx="373">0.15043333333333334</cx:pt>
          <cx:pt idx="374">0.069449999999999998</cx:pt>
          <cx:pt idx="375">0.14430000000000001</cx:pt>
          <cx:pt idx="376">0.086800000000000002</cx:pt>
          <cx:pt idx="377">0.054516666666666665</cx:pt>
          <cx:pt idx="378">0.15004999999999999</cx:pt>
          <cx:pt idx="379">0.034366666666666663</cx:pt>
          <cx:pt idx="380">0.066233333333333338</cx:pt>
          <cx:pt idx="381">0.33495000000000003</cx:pt>
          <cx:pt idx="382">0.13788333333333333</cx:pt>
          <cx:pt idx="383">0.33361666666666667</cx:pt>
          <cx:pt idx="384">0.17915</cx:pt>
          <cx:pt idx="385">0.1396</cx:pt>
          <cx:pt idx="386">0.2051</cx:pt>
          <cx:pt idx="387">0.33361666666666667</cx:pt>
          <cx:pt idx="388">0.33615</cx:pt>
          <cx:pt idx="389">0.33361666666666667</cx:pt>
          <cx:pt idx="390">0.1031</cx:pt>
          <cx:pt idx="391">0.12836666666666666</cx:pt>
          <cx:pt idx="392">0.17421666666666666</cx:pt>
          <cx:pt idx="393">0.029749999999999999</cx:pt>
          <cx:pt idx="394">0.33361666666666667</cx:pt>
          <cx:pt idx="395">0.33361666666666667</cx:pt>
          <cx:pt idx="396">0.044733333333333333</cx:pt>
          <cx:pt idx="397">0.12691666666666668</cx:pt>
          <cx:pt idx="398">0.33510000000000001</cx:pt>
          <cx:pt idx="399">0.33361666666666667</cx:pt>
          <cx:pt idx="400">0.14436666666666667</cx:pt>
          <cx:pt idx="401">0.33361666666666667</cx:pt>
          <cx:pt idx="402">0.025083333333333332</cx:pt>
          <cx:pt idx="403">0.039366666666666668</cx:pt>
          <cx:pt idx="404">0.33361666666666667</cx:pt>
          <cx:pt idx="405">0.020650000000000002</cx:pt>
          <cx:pt idx="406">0.33361666666666667</cx:pt>
          <cx:pt idx="407">0.018550000000000001</cx:pt>
          <cx:pt idx="408">0.33478333333333332</cx:pt>
          <cx:pt idx="409">0.33361666666666667</cx:pt>
          <cx:pt idx="410">0.24828333333333333</cx:pt>
          <cx:pt idx="411">0.33498333333333336</cx:pt>
          <cx:pt idx="412">0.33318333333333333</cx:pt>
          <cx:pt idx="413">0.026916666666666665</cx:pt>
          <cx:pt idx="414">0.096549999999999997</cx:pt>
          <cx:pt idx="415">0.17426666666666665</cx:pt>
          <cx:pt idx="416">0.063899999999999998</cx:pt>
          <cx:pt idx="417">0.11413333333333334</cx:pt>
          <cx:pt idx="418">0.33751666666666669</cx:pt>
          <cx:pt idx="419">0.091316666666666671</cx:pt>
          <cx:pt idx="420">0.22508333333333333</cx:pt>
          <cx:pt idx="421">0.094616666666666668</cx:pt>
          <cx:pt idx="422">0.10158333333333333</cx:pt>
          <cx:pt idx="423">0.072749999999999995</cx:pt>
          <cx:pt idx="424">0.095533333333333331</cx:pt>
          <cx:pt idx="425">0.33521666666666666</cx:pt>
          <cx:pt idx="426">0.1002</cx:pt>
          <cx:pt idx="427">0.11458333333333333</cx:pt>
          <cx:pt idx="428">0.33361666666666667</cx:pt>
          <cx:pt idx="429">0.33611666666666667</cx:pt>
          <cx:pt idx="430">0.066133333333333336</cx:pt>
          <cx:pt idx="431">0.052049999999999999</cx:pt>
          <cx:pt idx="432">0.16338333333333332</cx:pt>
          <cx:pt idx="433">0.14436666666666667</cx:pt>
          <cx:pt idx="434">0.14543333333333333</cx:pt>
          <cx:pt idx="435">0.2311</cx:pt>
          <cx:pt idx="436">0.089366666666666664</cx:pt>
          <cx:pt idx="437">0.18576666666666666</cx:pt>
          <cx:pt idx="438">0.15168333333333334</cx:pt>
          <cx:pt idx="439">0.12886666666666666</cx:pt>
          <cx:pt idx="440">0.33361666666666667</cx:pt>
          <cx:pt idx="441">0.33361666666666667</cx:pt>
          <cx:pt idx="442">0.082083333333333328</cx:pt>
          <cx:pt idx="443">0.12238333333333333</cx:pt>
          <cx:pt idx="444">0.33361666666666667</cx:pt>
          <cx:pt idx="445">0.33510000000000001</cx:pt>
          <cx:pt idx="446">0.33361666666666667</cx:pt>
          <cx:pt idx="447">0.065883333333333335</cx:pt>
          <cx:pt idx="448">0.28508333333333336</cx:pt>
          <cx:pt idx="449">0.33361666666666667</cx:pt>
          <cx:pt idx="450">0.16408333333333333</cx:pt>
          <cx:pt idx="451">0.070499999999999993</cx:pt>
          <cx:pt idx="452">0.21921666666666667</cx:pt>
          <cx:pt idx="453">0.1134</cx:pt>
          <cx:pt idx="454">0.1076</cx:pt>
          <cx:pt idx="455">0.33500000000000002</cx:pt>
          <cx:pt idx="456">0.12470000000000001</cx:pt>
          <cx:pt idx="457">0.061766666666666664</cx:pt>
          <cx:pt idx="458">0.33361666666666667</cx:pt>
          <cx:pt idx="459">0.23026666666666668</cx:pt>
          <cx:pt idx="460">0.24038333333333334</cx:pt>
          <cx:pt idx="461">0.13301666666666667</cx:pt>
          <cx:pt idx="462">0.085683333333333334</cx:pt>
          <cx:pt idx="463">0.15845000000000001</cx:pt>
          <cx:pt idx="464">0.059016666666666669</cx:pt>
          <cx:pt idx="465">0.062566666666666673</cx:pt>
          <cx:pt idx="466">0.097566666666666663</cx:pt>
          <cx:pt idx="467">0.13361666666666666</cx:pt>
          <cx:pt idx="468">0.13421666666666668</cx:pt>
          <cx:pt idx="469">0.076300000000000007</cx:pt>
          <cx:pt idx="470">0.22821666666666668</cx:pt>
          <cx:pt idx="471">0.036266666666666669</cx:pt>
          <cx:pt idx="472">0.1376</cx:pt>
          <cx:pt idx="473">0.18818333333333334</cx:pt>
          <cx:pt idx="474">0.15615000000000001</cx:pt>
          <cx:pt idx="475">0.19933333333333333</cx:pt>
          <cx:pt idx="476">0.11823333333333333</cx:pt>
          <cx:pt idx="477">0.11346666666666666</cx:pt>
          <cx:pt idx="478">0.045816666666666665</cx:pt>
          <cx:pt idx="479">0.33361666666666667</cx:pt>
          <cx:pt idx="480">0.021883333333333334</cx:pt>
          <cx:pt idx="481">0.33361666666666667</cx:pt>
          <cx:pt idx="482">0.18165000000000001</cx:pt>
          <cx:pt idx="483">0.26476666666666665</cx:pt>
          <cx:pt idx="484">0.16233333333333333</cx:pt>
          <cx:pt idx="485">0.18906666666666666</cx:pt>
          <cx:pt idx="486">0.082799999999999999</cx:pt>
          <cx:pt idx="487">0.19146666666666667</cx:pt>
          <cx:pt idx="488">0.15659999999999999</cx:pt>
          <cx:pt idx="489">0.12413333333333333</cx:pt>
          <cx:pt idx="490">0.084766666666666671</cx:pt>
          <cx:pt idx="491">0.060383333333333331</cx:pt>
          <cx:pt idx="492">0.10713333333333333</cx:pt>
          <cx:pt idx="493">0.088650000000000007</cx:pt>
          <cx:pt idx="494">0.33361666666666667</cx:pt>
          <cx:pt idx="495">0.33361666666666667</cx:pt>
          <cx:pt idx="496">0.21323333333333333</cx:pt>
          <cx:pt idx="497">0.33361666666666667</cx:pt>
          <cx:pt idx="498">0.31758333333333333</cx:pt>
          <cx:pt idx="499">0.13463333333333333</cx:pt>
          <cx:pt idx="500">0.30878333333333335</cx:pt>
          <cx:pt idx="501">0.042583333333333334</cx:pt>
          <cx:pt idx="502">0.044416666666666667</cx:pt>
          <cx:pt idx="503">0.04045</cx:pt>
          <cx:pt idx="504">0.043766666666666669</cx:pt>
          <cx:pt idx="505">0.091033333333333327</cx:pt>
          <cx:pt idx="506">0.050466666666666667</cx:pt>
          <cx:pt idx="507">0.24351666666666666</cx:pt>
          <cx:pt idx="508">0.33361666666666667</cx:pt>
          <cx:pt idx="509">0.095233333333333337</cx:pt>
          <cx:pt idx="510">0.28303333333333336</cx:pt>
          <cx:pt idx="511">0.33361666666666667</cx:pt>
          <cx:pt idx="512">0.14458333333333334</cx:pt>
          <cx:pt idx="513">0.14374999999999999</cx:pt>
          <cx:pt idx="514">0.089666666666666672</cx:pt>
          <cx:pt idx="515">0.088933333333333336</cx:pt>
          <cx:pt idx="516">0.33361666666666667</cx:pt>
          <cx:pt idx="517">0.33361666666666667</cx:pt>
          <cx:pt idx="518">0.33361666666666667</cx:pt>
          <cx:pt idx="519">0.33361666666666667</cx:pt>
          <cx:pt idx="520">0.33361666666666667</cx:pt>
          <cx:pt idx="521">0.14353333333333335</cx:pt>
          <cx:pt idx="522">0.33361666666666667</cx:pt>
          <cx:pt idx="523">0.33361666666666667</cx:pt>
          <cx:pt idx="524">0.33361666666666667</cx:pt>
          <cx:pt idx="525">0.33361666666666667</cx:pt>
          <cx:pt idx="526">0.18543333333333334</cx:pt>
          <cx:pt idx="527">0.33361666666666667</cx:pt>
          <cx:pt idx="528">0.20098333333333335</cx:pt>
          <cx:pt idx="529">0.33361666666666667</cx:pt>
          <cx:pt idx="530">0.33361666666666667</cx:pt>
          <cx:pt idx="531">0.33361666666666667</cx:pt>
          <cx:pt idx="532">0.24953333333333333</cx:pt>
          <cx:pt idx="533">0.33361666666666667</cx:pt>
          <cx:pt idx="534">0.17285</cx:pt>
          <cx:pt idx="535">0.15509999999999999</cx:pt>
          <cx:pt idx="536">0.11995</cx:pt>
          <cx:pt idx="537">0.082449999999999996</cx:pt>
          <cx:pt idx="538">0.098966666666666661</cx:pt>
          <cx:pt idx="539">0.13471666666666668</cx:pt>
          <cx:pt idx="540">0.066316666666666663</cx:pt>
          <cx:pt idx="541">0.14548333333333333</cx:pt>
          <cx:pt idx="542">0.09583333333333334</cx:pt>
          <cx:pt idx="543">0.33361666666666667</cx:pt>
          <cx:pt idx="544">0.30656666666666665</cx:pt>
          <cx:pt idx="545">0.17123333333333332</cx:pt>
          <cx:pt idx="546">0.071933333333333335</cx:pt>
          <cx:pt idx="547">0.33361666666666667</cx:pt>
          <cx:pt idx="548">0.33361666666666667</cx:pt>
          <cx:pt idx="549">0.077616666666666667</cx:pt>
          <cx:pt idx="550">0.15233333333333332</cx:pt>
          <cx:pt idx="551">0.23048333333333335</cx:pt>
          <cx:pt idx="552">0.19814999999999999</cx:pt>
          <cx:pt idx="553">0.33361666666666667</cx:pt>
          <cx:pt idx="554">0.12991666666666668</cx:pt>
          <cx:pt idx="555">0.18890000000000001</cx:pt>
          <cx:pt idx="556">0.1757</cx:pt>
          <cx:pt idx="557">0.2452</cx:pt>
          <cx:pt idx="558">0.026766666666666668</cx:pt>
          <cx:pt idx="559">0.13658333333333333</cx:pt>
          <cx:pt idx="560">0.33361666666666667</cx:pt>
          <cx:pt idx="561">0.22894999999999999</cx:pt>
          <cx:pt idx="562">0.066233333333333338</cx:pt>
          <cx:pt idx="563">0.18113333333333334</cx:pt>
          <cx:pt idx="564">0.10511666666666666</cx:pt>
          <cx:pt idx="565">0.33361666666666667</cx:pt>
          <cx:pt idx="566">0.33361666666666667</cx:pt>
          <cx:pt idx="567">0.33596666666666669</cx:pt>
          <cx:pt idx="568">0.10345</cx:pt>
          <cx:pt idx="569">0.049683333333333336</cx:pt>
          <cx:pt idx="570">0.33473333333333333</cx:pt>
          <cx:pt idx="571">0.33361666666666667</cx:pt>
          <cx:pt idx="572">0.14446666666666666</cx:pt>
          <cx:pt idx="573">0.33361666666666667</cx:pt>
          <cx:pt idx="574">0.33361666666666667</cx:pt>
          <cx:pt idx="575">0.33361666666666667</cx:pt>
          <cx:pt idx="576">0.02155</cx:pt>
          <cx:pt idx="577">0.18566666666666667</cx:pt>
          <cx:pt idx="578">0.24410000000000001</cx:pt>
          <cx:pt idx="579">0.33361666666666667</cx:pt>
          <cx:pt idx="580">0.33361666666666667</cx:pt>
          <cx:pt idx="581">0.20515</cx:pt>
          <cx:pt idx="582">0.33493333333333336</cx:pt>
          <cx:pt idx="583">0.090083333333333335</cx:pt>
          <cx:pt idx="584">0.33361666666666667</cx:pt>
          <cx:pt idx="585">0.1246</cx:pt>
          <cx:pt idx="586">0.22570000000000001</cx:pt>
          <cx:pt idx="587">0.33361666666666667</cx:pt>
          <cx:pt idx="588">0.14394999999999999</cx:pt>
          <cx:pt idx="589">0.33361666666666667</cx:pt>
          <cx:pt idx="590">0.22061666666666666</cx:pt>
          <cx:pt idx="591">0.21404999999999999</cx:pt>
          <cx:pt idx="592">0.16981666666666667</cx:pt>
          <cx:pt idx="593">0.12168333333333334</cx:pt>
          <cx:pt idx="594">0.099416666666666667</cx:pt>
          <cx:pt idx="595">0.21955</cx:pt>
          <cx:pt idx="596">0.33476666666666666</cx:pt>
          <cx:pt idx="597">0.14891666666666667</cx:pt>
          <cx:pt idx="598">0.10843333333333334</cx:pt>
          <cx:pt idx="599">0.14591666666666667</cx:pt>
          <cx:pt idx="600">0.33361666666666667</cx:pt>
          <cx:pt idx="601">0.0683</cx:pt>
          <cx:pt idx="602">0.33495000000000003</cx:pt>
          <cx:pt idx="603">0.33361666666666667</cx:pt>
          <cx:pt idx="604">0.16821666666666665</cx:pt>
          <cx:pt idx="605">0.11273333333333334</cx:pt>
          <cx:pt idx="606">0.16520000000000001</cx:pt>
          <cx:pt idx="607">0.046583333333333331</cx:pt>
          <cx:pt idx="608">0.031183333333333334</cx:pt>
          <cx:pt idx="609">0.023316666666666666</cx:pt>
          <cx:pt idx="610">0.33641666666666664</cx:pt>
          <cx:pt idx="611">0.13441666666666666</cx:pt>
          <cx:pt idx="612">0.19701666666666667</cx:pt>
          <cx:pt idx="613">0.042466666666666666</cx:pt>
          <cx:pt idx="614">0.070749999999999993</cx:pt>
          <cx:pt idx="615">0.079683333333333328</cx:pt>
          <cx:pt idx="616">0.11868333333333334</cx:pt>
          <cx:pt idx="617">0.072333333333333333</cx:pt>
          <cx:pt idx="618">0.1201</cx:pt>
          <cx:pt idx="619">0.10266666666666667</cx:pt>
          <cx:pt idx="620">0.14663333333333334</cx:pt>
          <cx:pt idx="621">0.22193333333333334</cx:pt>
          <cx:pt idx="622">0.15260000000000001</cx:pt>
          <cx:pt idx="623">0.11246666666666667</cx:pt>
          <cx:pt idx="624">0.2112</cx:pt>
          <cx:pt idx="625">0.33361666666666667</cx:pt>
          <cx:pt idx="626">0.090200000000000002</cx:pt>
          <cx:pt idx="627">0.065783333333333333</cx:pt>
          <cx:pt idx="628">0.13041666666666665</cx:pt>
          <cx:pt idx="629">0.071066666666666667</cx:pt>
          <cx:pt idx="630">0.09608333333333334</cx:pt>
          <cx:pt idx="631">0.099533333333333335</cx:pt>
          <cx:pt idx="632">0.33361666666666667</cx:pt>
          <cx:pt idx="633">0.18579999999999999</cx:pt>
          <cx:pt idx="634">0.33361666666666667</cx:pt>
          <cx:pt idx="635">0.33651666666666669</cx:pt>
          <cx:pt idx="636">0.33361666666666667</cx:pt>
          <cx:pt idx="637">0.10981666666666667</cx:pt>
          <cx:pt idx="638">0.22766666666666666</cx:pt>
          <cx:pt idx="639">0.33361666666666667</cx:pt>
          <cx:pt idx="640">0.29138333333333333</cx:pt>
          <cx:pt idx="641">0.33524999999999999</cx:pt>
          <cx:pt idx="642">0.33866666666666667</cx:pt>
          <cx:pt idx="643">0.062083333333333331</cx:pt>
          <cx:pt idx="644">0.23163333333333333</cx:pt>
          <cx:pt idx="645">0.075966666666666668</cx:pt>
          <cx:pt idx="646">0.1623</cx:pt>
          <cx:pt idx="647">0.25733333333333336</cx:pt>
          <cx:pt idx="648">0.070383333333333339</cx:pt>
          <cx:pt idx="649">0.26301666666666668</cx:pt>
          <cx:pt idx="650">0.069483333333333328</cx:pt>
          <cx:pt idx="651">0.33361666666666667</cx:pt>
          <cx:pt idx="652">0.046899999999999997</cx:pt>
          <cx:pt idx="653">0.33361666666666667</cx:pt>
          <cx:pt idx="654">0.11035</cx:pt>
          <cx:pt idx="655">0.052933333333333332</cx:pt>
          <cx:pt idx="656">0.064649999999999999</cx:pt>
          <cx:pt idx="657">0.33361666666666667</cx:pt>
          <cx:pt idx="658">0.098016666666666669</cx:pt>
          <cx:pt idx="659">0.30413333333333331</cx:pt>
          <cx:pt idx="660">0.33361666666666667</cx:pt>
          <cx:pt idx="661">0.061516666666666664</cx:pt>
          <cx:pt idx="662">0.058966666666666667</cx:pt>
          <cx:pt idx="663">0.085233333333333328</cx:pt>
          <cx:pt idx="664">0.19939999999999999</cx:pt>
          <cx:pt idx="665">0.19043333333333334</cx:pt>
          <cx:pt idx="666">0.033050000000000003</cx:pt>
          <cx:pt idx="667">0.33361666666666667</cx:pt>
          <cx:pt idx="668">0.16141666666666668</cx:pt>
          <cx:pt idx="669">0.17721666666666666</cx:pt>
          <cx:pt idx="670">0.1133</cx:pt>
          <cx:pt idx="671">0.11508333333333333</cx:pt>
          <cx:pt idx="672">0.035516666666666669</cx:pt>
          <cx:pt idx="673">0.071216666666666664</cx:pt>
          <cx:pt idx="674">0.10136666666666666</cx:pt>
          <cx:pt idx="675">0.33361666666666667</cx:pt>
          <cx:pt idx="676">0.12288333333333333</cx:pt>
          <cx:pt idx="677">0.052033333333333334</cx:pt>
          <cx:pt idx="678">0.034200000000000001</cx:pt>
          <cx:pt idx="679">0.33361666666666667</cx:pt>
          <cx:pt idx="680">0.33361666666666667</cx:pt>
          <cx:pt idx="681">0.33605000000000002</cx:pt>
          <cx:pt idx="682">0.25058333333333332</cx:pt>
          <cx:pt idx="683">0.11041666666666666</cx:pt>
          <cx:pt idx="684">0.26033333333333336</cx:pt>
          <cx:pt idx="685">0.14401666666666665</cx:pt>
          <cx:pt idx="686">0.33361666666666667</cx:pt>
          <cx:pt idx="687">0.33361666666666667</cx:pt>
          <cx:pt idx="688">0.23128333333333334</cx:pt>
          <cx:pt idx="689">0.13208333333333333</cx:pt>
          <cx:pt idx="690">0.21210000000000001</cx:pt>
          <cx:pt idx="691">0.1077</cx:pt>
          <cx:pt idx="692">0.13651666666666668</cx:pt>
          <cx:pt idx="693">0.26431666666666664</cx:pt>
          <cx:pt idx="694">0.06883333333333333</cx:pt>
          <cx:pt idx="695">0.077766666666666664</cx:pt>
          <cx:pt idx="696">0.089633333333333329</cx:pt>
          <cx:pt idx="697">0.12583333333333332</cx:pt>
          <cx:pt idx="698">0.079816666666666661</cx:pt>
          <cx:pt idx="699">0.11211666666666667</cx:pt>
          <cx:pt idx="700">0.077100000000000002</cx:pt>
          <cx:pt idx="701">0.10916666666666666</cx:pt>
          <cx:pt idx="702">0.19545000000000001</cx:pt>
          <cx:pt idx="703">0.083916666666666667</cx:pt>
          <cx:pt idx="704">0.040516666666666666</cx:pt>
          <cx:pt idx="705">0.052916666666666667</cx:pt>
          <cx:pt idx="706">0.060916666666666668</cx:pt>
          <cx:pt idx="707">0.086766666666666672</cx:pt>
          <cx:pt idx="708">0.065466666666666673</cx:pt>
          <cx:pt idx="709">0.1605</cx:pt>
          <cx:pt idx="710">0.098549999999999999</cx:pt>
          <cx:pt idx="711">0.33361666666666667</cx:pt>
          <cx:pt idx="712">0.081666666666666665</cx:pt>
          <cx:pt idx="713">0.19593333333333332</cx:pt>
          <cx:pt idx="714">0.14326666666666665</cx:pt>
          <cx:pt idx="715">0.087533333333333338</cx:pt>
          <cx:pt idx="716">0.09113333333333333</cx:pt>
          <cx:pt idx="717">0.12276666666666666</cx:pt>
          <cx:pt idx="718">0.064449999999999993</cx:pt>
          <cx:pt idx="719">0.048000000000000001</cx:pt>
          <cx:pt idx="720">0.093633333333333332</cx:pt>
          <cx:pt idx="721">0.22348333333333334</cx:pt>
          <cx:pt idx="722">0.14810000000000001</cx:pt>
          <cx:pt idx="723">0.12821666666666667</cx:pt>
          <cx:pt idx="724">0.27393333333333331</cx:pt>
          <cx:pt idx="725">0.16314999999999999</cx:pt>
          <cx:pt idx="726">0.12611666666666665</cx:pt>
          <cx:pt idx="727">0.14176666666666668</cx:pt>
          <cx:pt idx="728">0.16585</cx:pt>
          <cx:pt idx="729">-1.6666666666666667e-05</cx:pt>
          <cx:pt idx="730">0.079100000000000004</cx:pt>
          <cx:pt idx="731">0.18543333333333334</cx:pt>
          <cx:pt idx="732">0.16106666666666666</cx:pt>
          <cx:pt idx="733">0.055</cx:pt>
          <cx:pt idx="734">0.072249999999999995</cx:pt>
          <cx:pt idx="735">0.14193333333333333</cx:pt>
          <cx:pt idx="736">0.33361666666666667</cx:pt>
          <cx:pt idx="737">0.20893333333333333</cx:pt>
          <cx:pt idx="738">0.20891666666666667</cx:pt>
          <cx:pt idx="739">0.062816666666666673</cx:pt>
          <cx:pt idx="740">0.10813333333333333</cx:pt>
          <cx:pt idx="741">0.33361666666666667</cx:pt>
          <cx:pt idx="742">0.12335</cx:pt>
          <cx:pt idx="743">0.11831666666666667</cx:pt>
          <cx:pt idx="744">0.24138333333333334</cx:pt>
          <cx:pt idx="745">0.21285000000000001</cx:pt>
          <cx:pt idx="746">0.33361666666666667</cx:pt>
          <cx:pt idx="747">0.06773333333333334</cx:pt>
          <cx:pt idx="748">0.22048333333333334</cx:pt>
          <cx:pt idx="749">0.11169999999999999</cx:pt>
          <cx:pt idx="750">0.20186666666666667</cx:pt>
          <cx:pt idx="751">0.070283333333333337</cx:pt>
          <cx:pt idx="752">0.18165000000000001</cx:pt>
          <cx:pt idx="753">0.33361666666666667</cx:pt>
          <cx:pt idx="754">0.16606666666666667</cx:pt>
          <cx:pt idx="755">0.18281666666666666</cx:pt>
          <cx:pt idx="756">0.19781666666666667</cx:pt>
          <cx:pt idx="757">0.11688333333333334</cx:pt>
          <cx:pt idx="758">0.26083333333333331</cx:pt>
          <cx:pt idx="759">0.097416666666666665</cx:pt>
          <cx:pt idx="760">0.067750000000000005</cx:pt>
          <cx:pt idx="761">0.33624999999999999</cx:pt>
          <cx:pt idx="762">0.074183333333333337</cx:pt>
          <cx:pt idx="763">0.080233333333333337</cx:pt>
          <cx:pt idx="764">0.1381</cx:pt>
          <cx:pt idx="765">0.12226666666666666</cx:pt>
          <cx:pt idx="766">0.33706666666666668</cx:pt>
          <cx:pt idx="767">0.21634999999999999</cx:pt>
          <cx:pt idx="768">0.15181666666666666</cx:pt>
          <cx:pt idx="769">0.33361666666666667</cx:pt>
          <cx:pt idx="770">0.097600000000000006</cx:pt>
          <cx:pt idx="771">0.099866666666666673</cx:pt>
          <cx:pt idx="772">0.15140000000000001</cx:pt>
          <cx:pt idx="773">0.33624999999999999</cx:pt>
          <cx:pt idx="774">0.05935</cx:pt>
          <cx:pt idx="775">0.035033333333333333</cx:pt>
          <cx:pt idx="776">0.063350000000000004</cx:pt>
          <cx:pt idx="777">0.17549999999999999</cx:pt>
          <cx:pt idx="778">0.20649999999999999</cx:pt>
          <cx:pt idx="779">0.33361666666666667</cx:pt>
          <cx:pt idx="780">0.24363333333333334</cx:pt>
          <cx:pt idx="781">0.20691666666666667</cx:pt>
          <cx:pt idx="782">0.078716666666666671</cx:pt>
          <cx:pt idx="783">0.33361666666666667</cx:pt>
          <cx:pt idx="784">0.07378333333333334</cx:pt>
          <cx:pt idx="785">0.11266666666666666</cx:pt>
          <cx:pt idx="786">0.3352</cx:pt>
          <cx:pt idx="787">0.077166666666666661</cx:pt>
          <cx:pt idx="788">0.33361666666666667</cx:pt>
          <cx:pt idx="789">0.070449999999999999</cx:pt>
          <cx:pt idx="790">0.091233333333333333</cx:pt>
          <cx:pt idx="791">0.06986666666666666</cx:pt>
          <cx:pt idx="792">0.056766666666666667</cx:pt>
          <cx:pt idx="793">0.23533333333333334</cx:pt>
          <cx:pt idx="794">0.33363333333333334</cx:pt>
          <cx:pt idx="795">0.095449999999999993</cx:pt>
          <cx:pt idx="796">0.33361666666666667</cx:pt>
          <cx:pt idx="797">0.33361666666666667</cx:pt>
          <cx:pt idx="798">0.33361666666666667</cx:pt>
          <cx:pt idx="799">0.12755</cx:pt>
          <cx:pt idx="800">0.33595000000000003</cx:pt>
          <cx:pt idx="801">0.33361666666666667</cx:pt>
          <cx:pt idx="802">0.046116666666666667</cx:pt>
          <cx:pt idx="803">0.13718333333333332</cx:pt>
          <cx:pt idx="804">0.13131666666666666</cx:pt>
          <cx:pt idx="805">0.11571666666666666</cx:pt>
          <cx:pt idx="806">0.18963333333333332</cx:pt>
          <cx:pt idx="807">0.11465</cx:pt>
          <cx:pt idx="808">0.33508333333333334</cx:pt>
          <cx:pt idx="809">0.33361666666666667</cx:pt>
          <cx:pt idx="810">0.17933333333333334</cx:pt>
          <cx:pt idx="811">0.33523333333333333</cx:pt>
          <cx:pt idx="812">0.33361666666666667</cx:pt>
          <cx:pt idx="813">0.13746666666666665</cx:pt>
          <cx:pt idx="814">0.33361666666666667</cx:pt>
          <cx:pt idx="815">0.33361666666666667</cx:pt>
          <cx:pt idx="816">0.12805</cx:pt>
          <cx:pt idx="817">0.23546666666666666</cx:pt>
          <cx:pt idx="818">0.23563333333333333</cx:pt>
          <cx:pt idx="819">0.068099999999999994</cx:pt>
          <cx:pt idx="820">0.33361666666666667</cx:pt>
          <cx:pt idx="821">0.066033333333333333</cx:pt>
          <cx:pt idx="822">0.063916666666666663</cx:pt>
          <cx:pt idx="823">0.17836666666666667</cx:pt>
          <cx:pt idx="824">0.043733333333333332</cx:pt>
          <cx:pt idx="825">0.030499999999999999</cx:pt>
          <cx:pt idx="826">0.23126666666666668</cx:pt>
          <cx:pt idx="827">0.33361666666666667</cx:pt>
          <cx:pt idx="828">0.050099999999999999</cx:pt>
          <cx:pt idx="829">0.085699999999999998</cx:pt>
          <cx:pt idx="830">0.12404999999999999</cx:pt>
          <cx:pt idx="831">0.33361666666666667</cx:pt>
          <cx:pt idx="832">0.33813333333333334</cx:pt>
          <cx:pt idx="833">0.33361666666666667</cx:pt>
          <cx:pt idx="834">0.15926666666666667</cx:pt>
          <cx:pt idx="835">0.16663333333333333</cx:pt>
          <cx:pt idx="836">0.33361666666666667</cx:pt>
          <cx:pt idx="837">0.069966666666666663</cx:pt>
          <cx:pt idx="838">0.17048333333333332</cx:pt>
          <cx:pt idx="839">0.11653333333333334</cx:pt>
          <cx:pt idx="840">0.18061666666666668</cx:pt>
          <cx:pt idx="841">0.21816666666666668</cx:pt>
          <cx:pt idx="842">0.33361666666666667</cx:pt>
          <cx:pt idx="843">0.33361666666666667</cx:pt>
          <cx:pt idx="844">0.054733333333333335</cx:pt>
          <cx:pt idx="845">0.088450000000000001</cx:pt>
          <cx:pt idx="846">0.12988333333333332</cx:pt>
          <cx:pt idx="847">0.10968333333333333</cx:pt>
          <cx:pt idx="848">0.11408333333333333</cx:pt>
          <cx:pt idx="849">0.23511666666666667</cx:pt>
          <cx:pt idx="850">0.11685</cx:pt>
          <cx:pt idx="851">0.21596666666666667</cx:pt>
          <cx:pt idx="852">0.33361666666666667</cx:pt>
          <cx:pt idx="853">0.074233333333333332</cx:pt>
          <cx:pt idx="854">0.22883333333333333</cx:pt>
          <cx:pt idx="855">0.17403333333333335</cx:pt>
          <cx:pt idx="856">0.33361666666666667</cx:pt>
          <cx:pt idx="857">0.43438333333333334</cx:pt>
          <cx:pt idx="858">0.20088333333333333</cx:pt>
          <cx:pt idx="859">0.13476666666666667</cx:pt>
          <cx:pt idx="860">0.33361666666666667</cx:pt>
          <cx:pt idx="861">0.24171666666666666</cx:pt>
          <cx:pt idx="862">0.14115</cx:pt>
          <cx:pt idx="863">0.10726666666666666</cx:pt>
          <cx:pt idx="864">0.095649999999999999</cx:pt>
          <cx:pt idx="865">0.13238333333333333</cx:pt>
          <cx:pt idx="866">0.33481666666666665</cx:pt>
          <cx:pt idx="867">0.33733333333333332</cx:pt>
          <cx:pt idx="868">0.17144999999999999</cx:pt>
          <cx:pt idx="869">0.33486666666666665</cx:pt>
          <cx:pt idx="870">0.23338333333333333</cx:pt>
          <cx:pt idx="871">0.16766666666666666</cx:pt>
          <cx:pt idx="872">0.33493333333333336</cx:pt>
          <cx:pt idx="873">0.13388333333333333</cx:pt>
          <cx:pt idx="874">0.33361666666666667</cx:pt>
          <cx:pt idx="875">0.17233333333333334</cx:pt>
          <cx:pt idx="876">0.051766666666666669</cx:pt>
          <cx:pt idx="877">0.12641666666666668</cx:pt>
          <cx:pt idx="878">0.070783333333333337</cx:pt>
          <cx:pt idx="879">0.092999999999999999</cx:pt>
          <cx:pt idx="880">0.17005000000000001</cx:pt>
          <cx:pt idx="881">0.24386666666666668</cx:pt>
          <cx:pt idx="882">0.18115000000000001</cx:pt>
          <cx:pt idx="883">0.15028333333333332</cx:pt>
          <cx:pt idx="884">0.044533333333333334</cx:pt>
          <cx:pt idx="885">0.12708333333333333</cx:pt>
          <cx:pt idx="886">0.19468333333333335</cx:pt>
          <cx:pt idx="887">0.066416666666666666</cx:pt>
          <cx:pt idx="888">0.12418333333333334</cx:pt>
          <cx:pt idx="889">0.084916666666666668</cx:pt>
          <cx:pt idx="890">0.082033333333333333</cx:pt>
          <cx:pt idx="891">0.13723333333333335</cx:pt>
          <cx:pt idx="892">0.14943333333333333</cx:pt>
          <cx:pt idx="893">0.16136666666666666</cx:pt>
          <cx:pt idx="894">0.088349999999999998</cx:pt>
          <cx:pt idx="895">0.33361666666666667</cx:pt>
          <cx:pt idx="896">0.043049999999999998</cx:pt>
          <cx:pt idx="897">0.28365000000000001</cx:pt>
          <cx:pt idx="898">0.25905</cx:pt>
          <cx:pt idx="899">0.051950000000000003</cx:pt>
          <cx:pt idx="900">0.046149999999999997</cx:pt>
          <cx:pt idx="901">0.20115</cx:pt>
          <cx:pt idx="902">0.088683333333333336</cx:pt>
          <cx:pt idx="903">0.16788333333333333</cx:pt>
          <cx:pt idx="904">0.062066666666666666</cx:pt>
          <cx:pt idx="905">0.33361666666666667</cx:pt>
          <cx:pt idx="906">0.17351666666666668</cx:pt>
          <cx:pt idx="907">0.33483333333333332</cx:pt>
          <cx:pt idx="908">0.16926666666666668</cx:pt>
          <cx:pt idx="909">0.06303333333333333</cx:pt>
          <cx:pt idx="910">0.33361666666666667</cx:pt>
          <cx:pt idx="911">0.090266666666666662</cx:pt>
          <cx:pt idx="912">0.11991666666666667</cx:pt>
          <cx:pt idx="913">0.19293333333333335</cx:pt>
          <cx:pt idx="914">0.10786666666666667</cx:pt>
          <cx:pt idx="915">0.24446666666666667</cx:pt>
          <cx:pt idx="916">0.21299999999999999</cx:pt>
          <cx:pt idx="917">0.12443333333333334</cx:pt>
          <cx:pt idx="918">0.12803333333333333</cx:pt>
          <cx:pt idx="919">0.03953333333333333</cx:pt>
          <cx:pt idx="920">0.059733333333333333</cx:pt>
          <cx:pt idx="921">0.13091666666666665</cx:pt>
          <cx:pt idx="922">0.22739999999999999</cx:pt>
          <cx:pt idx="923">0.33361666666666667</cx:pt>
          <cx:pt idx="924">0.33361666666666667</cx:pt>
          <cx:pt idx="925">0.01495</cx:pt>
          <cx:pt idx="926">0.11758333333333333</cx:pt>
          <cx:pt idx="927">0.14718333333333333</cx:pt>
          <cx:pt idx="928">0.12801666666666667</cx:pt>
          <cx:pt idx="929">0.027833333333333335</cx:pt>
          <cx:pt idx="930">0.33361666666666667</cx:pt>
          <cx:pt idx="931">0.33361666666666667</cx:pt>
          <cx:pt idx="932">0.070949999999999999</cx:pt>
          <cx:pt idx="933">0.33361666666666667</cx:pt>
          <cx:pt idx="934">0.27996666666666664</cx:pt>
          <cx:pt idx="935">0.053316666666666665</cx:pt>
          <cx:pt idx="936">0.20388333333333333</cx:pt>
          <cx:pt idx="937">0.16345000000000001</cx:pt>
          <cx:pt idx="938">0.04753333333333333</cx:pt>
          <cx:pt idx="939">0.33496666666666669</cx:pt>
          <cx:pt idx="940">0.33361666666666667</cx:pt>
          <cx:pt idx="941">0.3362</cx:pt>
          <cx:pt idx="942">0.026766666666666668</cx:pt>
          <cx:pt idx="943">0.33460000000000001</cx:pt>
          <cx:pt idx="944">0.33361666666666667</cx:pt>
          <cx:pt idx="945">0.11785</cx:pt>
          <cx:pt idx="946">0.33484999999999998</cx:pt>
          <cx:pt idx="947">0.040783333333333331</cx:pt>
          <cx:pt idx="948">0.10345</cx:pt>
          <cx:pt idx="949">0.17988333333333334</cx:pt>
          <cx:pt idx="950">0.29899999999999999</cx:pt>
          <cx:pt idx="951">0.1216</cx:pt>
          <cx:pt idx="952">0.12051666666666666</cx:pt>
          <cx:pt idx="953">0.17831666666666668</cx:pt>
          <cx:pt idx="954">0.33478333333333332</cx:pt>
          <cx:pt idx="955">0.086499999999999994</cx:pt>
          <cx:pt idx="956">0.098033333333333333</cx:pt>
          <cx:pt idx="957">0.22875000000000001</cx:pt>
          <cx:pt idx="958">0.055433333333333334</cx:pt>
          <cx:pt idx="959">0.17578333333333335</cx:pt>
          <cx:pt idx="960">0.14373333333333332</cx:pt>
          <cx:pt idx="961">0.057233333333333331</cx:pt>
          <cx:pt idx="962">0.17199999999999999</cx:pt>
          <cx:pt idx="963">0.33361666666666667</cx:pt>
          <cx:pt idx="964">0.30973333333333336</cx:pt>
          <cx:pt idx="965">0.33361666666666667</cx:pt>
          <cx:pt idx="966">0.21523333333333333</cx:pt>
          <cx:pt idx="967">0.10816666666666666</cx:pt>
          <cx:pt idx="968">0.21566666666666667</cx:pt>
          <cx:pt idx="969">0.14174999999999999</cx:pt>
          <cx:pt idx="970">0.18763333333333335</cx:pt>
          <cx:pt idx="971">0.094500000000000001</cx:pt>
          <cx:pt idx="972">0.078383333333333333</cx:pt>
          <cx:pt idx="973">0.049200000000000001</cx:pt>
          <cx:pt idx="974">0.050533333333333333</cx:pt>
          <cx:pt idx="975">0.20115</cx:pt>
          <cx:pt idx="976">0.17223333333333332</cx:pt>
          <cx:pt idx="977">0.33361666666666667</cx:pt>
          <cx:pt idx="978">0.16746666666666668</cx:pt>
          <cx:pt idx="979">0.33361666666666667</cx:pt>
          <cx:pt idx="980">0.075783333333333328</cx:pt>
          <cx:pt idx="981">0.17430000000000001</cx:pt>
          <cx:pt idx="982">0.23983333333333334</cx:pt>
          <cx:pt idx="983">0.11553333333333334</cx:pt>
          <cx:pt idx="984">0.33513333333333334</cx:pt>
          <cx:pt idx="985">0.33361666666666667</cx:pt>
          <cx:pt idx="986">0.013966666666666667</cx:pt>
          <cx:pt idx="987">0.33495000000000003</cx:pt>
          <cx:pt idx="988">0.33361666666666667</cx:pt>
          <cx:pt idx="989">0.089233333333333331</cx:pt>
          <cx:pt idx="990">-1.6666666666666667e-05</cx:pt>
          <cx:pt idx="991">0.093516666666666665</cx:pt>
          <cx:pt idx="992">0.18706666666666666</cx:pt>
          <cx:pt idx="993">0.14199999999999999</cx:pt>
          <cx:pt idx="994">0.24658333333333332</cx:pt>
          <cx:pt idx="995">0.21074999999999999</cx:pt>
          <cx:pt idx="996">0.28266666666666668</cx:pt>
          <cx:pt idx="997">0.33613333333333334</cx:pt>
          <cx:pt idx="998">0.33861666666666668</cx:pt>
          <cx:pt idx="999">0.34110000000000001</cx:pt>
          <cx:pt idx="1000">0.13018333333333335</cx:pt>
          <cx:pt idx="1001">0.05358333333333333</cx:pt>
          <cx:pt idx="1002">0.081316666666666662</cx:pt>
          <cx:pt idx="1003">0.33361666666666667</cx:pt>
          <cx:pt idx="1004">0.33618333333333333</cx:pt>
          <cx:pt idx="1005">0.064799999999999996</cx:pt>
          <cx:pt idx="1006">0.13948333333333332</cx:pt>
          <cx:pt idx="1007">0.20549999999999999</cx:pt>
          <cx:pt idx="1008">0.09296666666666667</cx:pt>
          <cx:pt idx="1009">0.1079</cx:pt>
          <cx:pt idx="1010">0.051716666666666668</cx:pt>
          <cx:pt idx="1011">0.20406666666666667</cx:pt>
          <cx:pt idx="1012">0.29083333333333333</cx:pt>
          <cx:pt idx="1013">0.13980000000000001</cx:pt>
          <cx:pt idx="1014">0.22558333333333333</cx:pt>
          <cx:pt idx="1015">0.13543333333333332</cx:pt>
          <cx:pt idx="1016">0.20998333333333333</cx:pt>
          <cx:pt idx="1017">0.33363333333333334</cx:pt>
          <cx:pt idx="1018">0.062033333333333336</cx:pt>
          <cx:pt idx="1019">0.04306666666666667</cx:pt>
          <cx:pt idx="1020">0.056066666666666667</cx:pt>
          <cx:pt idx="1021">0.2112</cx:pt>
          <cx:pt idx="1022">0.23753333333333335</cx:pt>
          <cx:pt idx="1023">0.33476666666666666</cx:pt>
          <cx:pt idx="1024">0.33726666666666666</cx:pt>
          <cx:pt idx="1025">0.33971666666666667</cx:pt>
          <cx:pt idx="1026">0.34226666666666666</cx:pt>
          <cx:pt idx="1027">0.34456666666666669</cx:pt>
          <cx:pt idx="1028">0.29473333333333335</cx:pt>
          <cx:pt idx="1029">0.33361666666666667</cx:pt>
          <cx:pt idx="1030">0.26938333333333331</cx:pt>
          <cx:pt idx="1031">0.33361666666666667</cx:pt>
          <cx:pt idx="1032">0.33361666666666667</cx:pt>
          <cx:pt idx="1033">0.10461666666666666</cx:pt>
          <cx:pt idx="1034">0.33473333333333333</cx:pt>
          <cx:pt idx="1035">0.15598333333333333</cx:pt>
          <cx:pt idx="1036">0.023766666666666665</cx:pt>
          <cx:pt idx="1037">0.33361666666666667</cx:pt>
          <cx:pt idx="1038">0.33361666666666667</cx:pt>
          <cx:pt idx="1039">0.099916666666666668</cx:pt>
          <cx:pt idx="1040">0.034516666666666668</cx:pt>
          <cx:pt idx="1041">0.19423333333333334</cx:pt>
          <cx:pt idx="1042">0.14055000000000001</cx:pt>
          <cx:pt idx="1043">0.030933333333333334</cx:pt>
          <cx:pt idx="1044">0.046033333333333336</cx:pt>
          <cx:pt idx="1045">0.33361666666666667</cx:pt>
          <cx:pt idx="1046">0.33361666666666667</cx:pt>
          <cx:pt idx="1047">0.21290000000000001</cx:pt>
          <cx:pt idx="1048">0.057766666666666668</cx:pt>
          <cx:pt idx="1049">0.059816666666666664</cx:pt>
          <cx:pt idx="1050">0.05528333333333333</cx:pt>
          <cx:pt idx="1051">0.33465</cx:pt>
          <cx:pt idx="1052">0.043650000000000001</cx:pt>
          <cx:pt idx="1053">0.031766666666666665</cx:pt>
          <cx:pt idx="1054">0.09031666666666667</cx:pt>
          <cx:pt idx="1055">0.088800000000000004</cx:pt>
          <cx:pt idx="1056">0.17305000000000001</cx:pt>
          <cx:pt idx="1057">0.12091666666666667</cx:pt>
          <cx:pt idx="1058">0.076083333333333336</cx:pt>
          <cx:pt idx="1059">0.24846666666666667</cx:pt>
          <cx:pt idx="1060">0.33471666666666666</cx:pt>
          <cx:pt idx="1061">0.067849999999999994</cx:pt>
          <cx:pt idx="1062">0.037216666666666669</cx:pt>
          <cx:pt idx="1063">0.21934999999999999</cx:pt>
          <cx:pt idx="1064">0.33361666666666667</cx:pt>
          <cx:pt idx="1065">0.33361666666666667</cx:pt>
          <cx:pt idx="1066">0.091899999999999996</cx:pt>
          <cx:pt idx="1067">0.08688333333333334</cx:pt>
          <cx:pt idx="1068">0.10728333333333333</cx:pt>
          <cx:pt idx="1069">0.33361666666666667</cx:pt>
          <cx:pt idx="1070">0.33633333333333332</cx:pt>
          <cx:pt idx="1071">0.11534999999999999</cx:pt>
          <cx:pt idx="1072">0.026216666666666666</cx:pt>
          <cx:pt idx="1073">0.079483333333333336</cx:pt>
          <cx:pt idx="1074">0.082616666666666672</cx:pt>
          <cx:pt idx="1075">0.087016666666666673</cx:pt>
          <cx:pt idx="1076">-1.6666666666666667e-05</cx:pt>
          <cx:pt idx="1077">0.092600000000000002</cx:pt>
          <cx:pt idx="1078">0.21138333333333334</cx:pt>
          <cx:pt idx="1079">0.1149</cx:pt>
          <cx:pt idx="1080">0.082699999999999996</cx:pt>
          <cx:pt idx="1081">0.23895</cx:pt>
          <cx:pt idx="1082">0.093399999999999997</cx:pt>
          <cx:pt idx="1083">0.077333333333333337</cx:pt>
          <cx:pt idx="1084">0.33478333333333332</cx:pt>
          <cx:pt idx="1085">0.22095000000000001</cx:pt>
          <cx:pt idx="1086">0.21445</cx:pt>
          <cx:pt idx="1087">0.10865</cx:pt>
          <cx:pt idx="1088">0.33361666666666667</cx:pt>
          <cx:pt idx="1089">0.33361666666666667</cx:pt>
          <cx:pt idx="1090">0.1706</cx:pt>
          <cx:pt idx="1091">0.29393333333333332</cx:pt>
          <cx:pt idx="1092">0.16041666666666668</cx:pt>
          <cx:pt idx="1093">0.33361666666666667</cx:pt>
          <cx:pt idx="1094">0.33608333333333335</cx:pt>
          <cx:pt idx="1095">0.21335000000000001</cx:pt>
          <cx:pt idx="1096">0.026216666666666666</cx:pt>
          <cx:pt idx="1097">0.33361666666666667</cx:pt>
          <cx:pt idx="1098">0.33361666666666667</cx:pt>
          <cx:pt idx="1099">0.20513333333333333</cx:pt>
          <cx:pt idx="1100">0.33361666666666667</cx:pt>
          <cx:pt idx="1101">0.10161666666666666</cx:pt>
          <cx:pt idx="1102">0.08143333333333333</cx:pt>
          <cx:pt idx="1103">0.086366666666666661</cx:pt>
          <cx:pt idx="1104">0.2074</cx:pt>
          <cx:pt idx="1105">0.053016666666666663</cx:pt>
          <cx:pt idx="1106">0.091899999999999996</cx:pt>
          <cx:pt idx="1107">0.13408333333333333</cx:pt>
          <cx:pt idx="1108">0.13070000000000001</cx:pt>
          <cx:pt idx="1109">0.12528333333333333</cx:pt>
          <cx:pt idx="1110">0.13503333333333334</cx:pt>
          <cx:pt idx="1111">0.26505000000000001</cx:pt>
          <cx:pt idx="1112">0.13573333333333334</cx:pt>
          <cx:pt idx="1113">0.075600000000000001</cx:pt>
          <cx:pt idx="1114">0.33361666666666667</cx:pt>
          <cx:pt idx="1115">0.14151666666666668</cx:pt>
          <cx:pt idx="1116">0.11483333333333333</cx:pt>
          <cx:pt idx="1117">0.093966666666666671</cx:pt>
          <cx:pt idx="1118">0.033383333333333334</cx:pt>
          <cx:pt idx="1119">0.066949999999999996</cx:pt>
          <cx:pt idx="1120">0.067799999999999999</cx:pt>
          <cx:pt idx="1121">0.18658333333333332</cx:pt>
          <cx:pt idx="1122">0.12408333333333334</cx:pt>
          <cx:pt idx="1123">0.33361666666666667</cx:pt>
          <cx:pt idx="1124">0.096699999999999994</cx:pt>
          <cx:pt idx="1125">0.20848333333333333</cx:pt>
          <cx:pt idx="1126">0.20308333333333334</cx:pt>
          <cx:pt idx="1127">0.083616666666666672</cx:pt>
          <cx:pt idx="1128">0.068533333333333335</cx:pt>
          <cx:pt idx="1129">0.33539999999999998</cx:pt>
          <cx:pt idx="1130">0.063516666666666666</cx:pt>
          <cx:pt idx="1131">0.067000000000000004</cx:pt>
          <cx:pt idx="1132">0.04016666666666667</cx:pt>
          <cx:pt idx="1133">0.17546666666666666</cx:pt>
          <cx:pt idx="1134">0.10333333333333333</cx:pt>
          <cx:pt idx="1135">0.088916666666666672</cx:pt>
          <cx:pt idx="1136">0.037516666666666663</cx:pt>
          <cx:pt idx="1137">0.076499999999999999</cx:pt>
          <cx:pt idx="1138">0.31311666666666665</cx:pt>
          <cx:pt idx="1139">0.19733333333333333</cx:pt>
          <cx:pt idx="1140">0.16908333333333334</cx:pt>
          <cx:pt idx="1141">0.089800000000000005</cx:pt>
          <cx:pt idx="1142">0.15456666666666666</cx:pt>
          <cx:pt idx="1143">0.13308333333333333</cx:pt>
          <cx:pt idx="1144">0.039100000000000003</cx:pt>
          <cx:pt idx="1145">0.10336666666666666</cx:pt>
          <cx:pt idx="1146">-1.6666666666666667e-05</cx:pt>
          <cx:pt idx="1147">0.076733333333333334</cx:pt>
          <cx:pt idx="1148">0.19066666666666668</cx:pt>
          <cx:pt idx="1149">0.17266666666666666</cx:pt>
          <cx:pt idx="1150">0.12206666666666667</cx:pt>
          <cx:pt idx="1151">0.33503333333333335</cx:pt>
          <cx:pt idx="1152">0.083099999999999993</cx:pt>
          <cx:pt idx="1153">0.10095</cx:pt>
          <cx:pt idx="1154">0.10393333333333334</cx:pt>
          <cx:pt idx="1155">0.33553333333333335</cx:pt>
          <cx:pt idx="1156">0.14193333333333333</cx:pt>
          <cx:pt idx="1157">0.3357</cx:pt>
          <cx:pt idx="1158">0.17001666666666668</cx:pt>
          <cx:pt idx="1159">0.044566666666666664</cx:pt>
          <cx:pt idx="1160">0.16901666666666668</cx:pt>
          <cx:pt idx="1161">0.33361666666666667</cx:pt>
          <cx:pt idx="1162">0.33489999999999998</cx:pt>
          <cx:pt idx="1163">0.07906666666666666</cx:pt>
          <cx:pt idx="1164">0.21734999999999999</cx:pt>
          <cx:pt idx="1165">0.11475</cx:pt>
          <cx:pt idx="1166">0.18754999999999999</cx:pt>
          <cx:pt idx="1167">0.16848333333333335</cx:pt>
          <cx:pt idx="1168">0.069683333333333333</cx:pt>
          <cx:pt idx="1169">0.18861666666666665</cx:pt>
          <cx:pt idx="1170">0.33553333333333335</cx:pt>
          <cx:pt idx="1171">0.10941666666666666</cx:pt>
          <cx:pt idx="1172">0.33574999999999999</cx:pt>
          <cx:pt idx="1173">0.074899999999999994</cx:pt>
          <cx:pt idx="1174">0.18551666666666666</cx:pt>
          <cx:pt idx="1175">0.10255</cx:pt>
          <cx:pt idx="1176">0.33361666666666667</cx:pt>
          <cx:pt idx="1177">0.3367</cx:pt>
          <cx:pt idx="1178">0.099733333333333327</cx:pt>
          <cx:pt idx="1179">0.33489999999999998</cx:pt>
          <cx:pt idx="1180">0.33361666666666667</cx:pt>
          <cx:pt idx="1181">0.23275000000000001</cx:pt>
          <cx:pt idx="1182">0.33511666666666667</cx:pt>
          <cx:pt idx="1183">0.33361666666666667</cx:pt>
          <cx:pt idx="1184">0.10826666666666666</cx:pt>
          <cx:pt idx="1185">0.12064999999999999</cx:pt>
          <cx:pt idx="1186">0.33528333333333332</cx:pt>
          <cx:pt idx="1187">0.05591666666666667</cx:pt>
          <cx:pt idx="1188">0.16568333333333332</cx:pt>
          <cx:pt idx="1189">0.33478333333333332</cx:pt>
          <cx:pt idx="1190">0.22056666666666666</cx:pt>
          <cx:pt idx="1191">0.33361666666666667</cx:pt>
          <cx:pt idx="1192">0.33361666666666667</cx:pt>
          <cx:pt idx="1193">0.07063333333333334</cx:pt>
          <cx:pt idx="1194">0.33579999999999999</cx:pt>
          <cx:pt idx="1195">0.33888333333333331</cx:pt>
          <cx:pt idx="1196">0.11905</cx:pt>
          <cx:pt idx="1197">0.3125</cx:pt>
          <cx:pt idx="1198">0.33534999999999998</cx:pt>
          <cx:pt idx="1199">0.086783333333333337</cx:pt>
          <cx:pt idx="1200">0.33361666666666667</cx:pt>
          <cx:pt idx="1201">0.093366666666666667</cx:pt>
          <cx:pt idx="1202">0.050283333333333333</cx:pt>
          <cx:pt idx="1203">0.043083333333333335</cx:pt>
          <cx:pt idx="1204">0.18231666666666665</cx:pt>
          <cx:pt idx="1205">0.33498333333333336</cx:pt>
          <cx:pt idx="1206">0.33361666666666667</cx:pt>
          <cx:pt idx="1207">0.22364999999999999</cx:pt>
          <cx:pt idx="1208">0.17648333333333333</cx:pt>
          <cx:pt idx="1209">0.33361666666666667</cx:pt>
          <cx:pt idx="1210">0.33361666666666667</cx:pt>
          <cx:pt idx="1211">0.33361666666666667</cx:pt>
          <cx:pt idx="1212">0.11398333333333334</cx:pt>
          <cx:pt idx="1213">0.33505000000000001</cx:pt>
          <cx:pt idx="1214">0.17873333333333333</cx:pt>
          <cx:pt idx="1215">0.20333333333333334</cx:pt>
          <cx:pt idx="1216">0.13320000000000001</cx:pt>
          <cx:pt idx="1217">0.075499999999999998</cx:pt>
          <cx:pt idx="1218">0.089666666666666672</cx:pt>
          <cx:pt idx="1219">0.040566666666666668</cx:pt>
          <cx:pt idx="1220">0.085416666666666669</cx:pt>
          <cx:pt idx="1221">0.14044999999999999</cx:pt>
          <cx:pt idx="1222">0.023583333333333335</cx:pt>
          <cx:pt idx="1223">0.18154999999999999</cx:pt>
          <cx:pt idx="1224">0.33361666666666667</cx:pt>
          <cx:pt idx="1225">0.19818333333333332</cx:pt>
          <cx:pt idx="1226">0.33361666666666667</cx:pt>
          <cx:pt idx="1227">0.037583333333333337</cx:pt>
          <cx:pt idx="1228">0.26746666666666669</cx:pt>
          <cx:pt idx="1229">0.33486666666666665</cx:pt>
          <cx:pt idx="1230">0.26698333333333335</cx:pt>
          <cx:pt idx="1231">0.20266666666666666</cx:pt>
          <cx:pt idx="1232">0.33555000000000001</cx:pt>
          <cx:pt idx="1233">0.17486666666666667</cx:pt>
          <cx:pt idx="1234">0.059533333333333334</cx:pt>
          <cx:pt idx="1235">0.33361666666666667</cx:pt>
          <cx:pt idx="1236">0.02955</cx:pt>
          <cx:pt idx="1237">0.16034999999999999</cx:pt>
          <cx:pt idx="1238">0.034466666666666666</cx:pt>
          <cx:pt idx="1239">0.15421666666666667</cx:pt>
          <cx:pt idx="1240">0.099483333333333326</cx:pt>
          <cx:pt idx="1241">0.11981666666666667</cx:pt>
          <cx:pt idx="1242">0.040133333333333333</cx:pt>
          <cx:pt idx="1243">0.058099999999999999</cx:pt>
          <cx:pt idx="1244">0.23296666666666666</cx:pt>
          <cx:pt idx="1245">0.27400000000000002</cx:pt>
          <cx:pt idx="1246">0.33361666666666667</cx:pt>
          <cx:pt idx="1247">0.056800000000000003</cx:pt>
          <cx:pt idx="1248">0.33361666666666667</cx:pt>
          <cx:pt idx="1249">0.13411666666666666</cx:pt>
          <cx:pt idx="1250">0.17100000000000001</cx:pt>
          <cx:pt idx="1251">0.33361666666666667</cx:pt>
          <cx:pt idx="1252">0.33626666666666666</cx:pt>
          <cx:pt idx="1253">0.13401666666666667</cx:pt>
          <cx:pt idx="1254">0.29843333333333333</cx:pt>
          <cx:pt idx="1255">0.16205</cx:pt>
          <cx:pt idx="1256">0.099366666666666673</cx:pt>
          <cx:pt idx="1257">0.19056666666666666</cx:pt>
          <cx:pt idx="1258">0.33361666666666667</cx:pt>
          <cx:pt idx="1259">0.33476666666666666</cx:pt>
          <cx:pt idx="1260">0.25805</cx:pt>
          <cx:pt idx="1261">0.33486666666666665</cx:pt>
          <cx:pt idx="1262">0.33701666666666669</cx:pt>
          <cx:pt idx="1263">0.33925</cx:pt>
          <cx:pt idx="1264">0.078316666666666673</cx:pt>
          <cx:pt idx="1265">0.053933333333333333</cx:pt>
          <cx:pt idx="1266">0.19448333333333334</cx:pt>
          <cx:pt idx="1267">0.24186666666666667</cx:pt>
          <cx:pt idx="1268">0.13463333333333333</cx:pt>
          <cx:pt idx="1269">0.13355</cx:pt>
          <cx:pt idx="1270">0.10973333333333334</cx:pt>
          <cx:pt idx="1271">0.066616666666666671</cx:pt>
          <cx:pt idx="1272">0.078266666666666665</cx:pt>
          <cx:pt idx="1273">0.13823333333333335</cx:pt>
          <cx:pt idx="1274">0.12164999999999999</cx:pt>
          <cx:pt idx="1275">0.057916666666666665</cx:pt>
          <cx:pt idx="1276">0.10228333333333334</cx:pt>
          <cx:pt idx="1277">0.17050000000000001</cx:pt>
          <cx:pt idx="1278">0.21845000000000001</cx:pt>
          <cx:pt idx="1279">0.12026666666666666</cx:pt>
          <cx:pt idx="1280">0.12586666666666665</cx:pt>
          <cx:pt idx="1281">0.043033333333333333</cx:pt>
          <cx:pt idx="1282">0.33496666666666669</cx:pt>
          <cx:pt idx="1283">0.05068333333333333</cx:pt>
          <cx:pt idx="1284">0.086300000000000002</cx:pt>
          <cx:pt idx="1285">0.19223333333333334</cx:pt>
          <cx:pt idx="1286">0.091749999999999998</cx:pt>
          <cx:pt idx="1287">0.23805000000000001</cx:pt>
          <cx:pt idx="1288">0.14471666666666666</cx:pt>
          <cx:pt idx="1289">0.082916666666666666</cx:pt>
          <cx:pt idx="1290">0.055183333333333334</cx:pt>
          <cx:pt idx="1291">0.17126666666666668</cx:pt>
          <cx:pt idx="1292">0.086483333333333329</cx:pt>
          <cx:pt idx="1293">0.085400000000000004</cx:pt>
          <cx:pt idx="1294">0.31316666666666665</cx:pt>
          <cx:pt idx="1295">0.060383333333333331</cx:pt>
          <cx:pt idx="1296">0.0964</cx:pt>
          <cx:pt idx="1297">0.33361666666666667</cx:pt>
          <cx:pt idx="1298">0.33361666666666667</cx:pt>
          <cx:pt idx="1299">0.17988333333333334</cx:pt>
          <cx:pt idx="1300">0.11548333333333333</cx:pt>
          <cx:pt idx="1301">0.10158333333333333</cx:pt>
          <cx:pt idx="1302">0.099183333333333332</cx:pt>
          <cx:pt idx="1303">0.26841666666666669</cx:pt>
          <cx:pt idx="1304">0.15406666666666666</cx:pt>
          <cx:pt idx="1305">0.20569999999999999</cx:pt>
          <cx:pt idx="1306">0.33478333333333332</cx:pt>
          <cx:pt idx="1307">0.13045000000000001</cx:pt>
          <cx:pt idx="1308">0.17786666666666667</cx:pt>
          <cx:pt idx="1309">0.33503333333333335</cx:pt>
          <cx:pt idx="1310">0.15911666666666666</cx:pt>
          <cx:pt idx="1311">0.33496666666666669</cx:pt>
          <cx:pt idx="1312">0.33361666666666667</cx:pt>
          <cx:pt idx="1313">0.33361666666666667</cx:pt>
          <cx:pt idx="1314">0.11686666666666666</cx:pt>
          <cx:pt idx="1315">0.12155000000000001</cx:pt>
          <cx:pt idx="1316">-1.6666666666666667e-05</cx:pt>
          <cx:pt idx="1317">0.071050000000000002</cx:pt>
          <cx:pt idx="1318">0.18338333333333334</cx:pt>
          <cx:pt idx="1319">0.15578333333333333</cx:pt>
          <cx:pt idx="1320">0.18606666666666666</cx:pt>
          <cx:pt idx="1321">0.33526666666666666</cx:pt>
          <cx:pt idx="1322">0.18213333333333334</cx:pt>
          <cx:pt idx="1323">0.33465</cx:pt>
          <cx:pt idx="1324">0.33361666666666667</cx:pt>
          <cx:pt idx="1325">0.33723333333333333</cx:pt>
          <cx:pt idx="1326">0.049299999999999997</cx:pt>
          <cx:pt idx="1327">0.03925</cx:pt>
          <cx:pt idx="1328">0.16084999999999999</cx:pt>
          <cx:pt idx="1329">0.15663333333333335</cx:pt>
          <cx:pt idx="1330">0.10903333333333333</cx:pt>
          <cx:pt idx="1331">0.11326666666666667</cx:pt>
          <cx:pt idx="1332">0.067966666666666661</cx:pt>
          <cx:pt idx="1333">0.11325</cx:pt>
          <cx:pt idx="1334">0.33361666666666667</cx:pt>
          <cx:pt idx="1335">0.15678333333333333</cx:pt>
          <cx:pt idx="1336">0.047399999999999998</cx:pt>
          <cx:pt idx="1337">0.20508333333333334</cx:pt>
          <cx:pt idx="1338">0.10686666666666667</cx:pt>
          <cx:pt idx="1339">0.22751666666666667</cx:pt>
          <cx:pt idx="1340">0.14933333333333335</cx:pt>
          <cx:pt idx="1341">0.16700000000000001</cx:pt>
          <cx:pt idx="1342">0.17058333333333334</cx:pt>
          <cx:pt idx="1343">0.15183333333333332</cx:pt>
          <cx:pt idx="1344">0.23430000000000001</cx:pt>
          <cx:pt idx="1345">0.26978333333333332</cx:pt>
          <cx:pt idx="1346">0.044350000000000001</cx:pt>
          <cx:pt idx="1347">0.33361666666666667</cx:pt>
          <cx:pt idx="1348">0.33361666666666667</cx:pt>
          <cx:pt idx="1349">0.33361666666666667</cx:pt>
          <cx:pt idx="1350">0.1215</cx:pt>
          <cx:pt idx="1351">0.032516666666666666</cx:pt>
          <cx:pt idx="1352">0.094633333333333333</cx:pt>
          <cx:pt idx="1353">0.15673333333333334</cx:pt>
          <cx:pt idx="1354">0.33361666666666667</cx:pt>
          <cx:pt idx="1355">0.22546666666666668</cx:pt>
          <cx:pt idx="1356">0.33361666666666667</cx:pt>
          <cx:pt idx="1357">0.253</cx:pt>
          <cx:pt idx="1358">0.33593333333333331</cx:pt>
          <cx:pt idx="1359">0.05591666666666667</cx:pt>
          <cx:pt idx="1360">0.12963333333333332</cx:pt>
          <cx:pt idx="1361">0.33361666666666667</cx:pt>
          <cx:pt idx="1362">0.098266666666666669</cx:pt>
          <cx:pt idx="1363">0.33555000000000001</cx:pt>
          <cx:pt idx="1364">0.053266666666666664</cx:pt>
          <cx:pt idx="1365">0.061933333333333333</cx:pt>
          <cx:pt idx="1366">0.063366666666666668</cx:pt>
          <cx:pt idx="1367">0.076300000000000007</cx:pt>
          <cx:pt idx="1368">0.24816666666666667</cx:pt>
          <cx:pt idx="1369">0.22353333333333333</cx:pt>
          <cx:pt idx="1370">0.10926666666666666</cx:pt>
          <cx:pt idx="1371">0.11126666666666667</cx:pt>
          <cx:pt idx="1372">0.053100000000000001</cx:pt>
          <cx:pt idx="1373">0.053150000000000003</cx:pt>
          <cx:pt idx="1374">0.088333333333333333</cx:pt>
          <cx:pt idx="1375">0.052166666666666667</cx:pt>
          <cx:pt idx="1376">0.050866666666666664</cx:pt>
          <cx:pt idx="1377">0.10635</cx:pt>
          <cx:pt idx="1378">0.043716666666666668</cx:pt>
          <cx:pt idx="1379">0.12245</cx:pt>
          <cx:pt idx="1380">0.094216666666666671</cx:pt>
          <cx:pt idx="1381">0.33361666666666667</cx:pt>
          <cx:pt idx="1382">0.080716666666666673</cx:pt>
          <cx:pt idx="1383">0.22288333333333332</cx:pt>
          <cx:pt idx="1384">0.26933333333333331</cx:pt>
          <cx:pt idx="1385">0.045633333333333331</cx:pt>
          <cx:pt idx="1386">0.33518333333333333</cx:pt>
          <cx:pt idx="1387">0.038300000000000001</cx:pt>
          <cx:pt idx="1388">0.036650000000000002</cx:pt>
          <cx:pt idx="1389">0.075766666666666663</cx:pt>
          <cx:pt idx="1390">0.25568333333333332</cx:pt>
          <cx:pt idx="1391">0.09425</cx:pt>
          <cx:pt idx="1392">0.017033333333333334</cx:pt>
          <cx:pt idx="1393">0.12858333333333333</cx:pt>
          <cx:pt idx="1394">0.2167</cx:pt>
          <cx:pt idx="1395">0.33361666666666667</cx:pt>
          <cx:pt idx="1396">0.33361666666666667</cx:pt>
          <cx:pt idx="1397">0.14566666666666667</cx:pt>
          <cx:pt idx="1398">0.048399999999999999</cx:pt>
          <cx:pt idx="1399">0.088300000000000003</cx:pt>
          <cx:pt idx="1400">0.33361666666666667</cx:pt>
          <cx:pt idx="1401">0.33361666666666667</cx:pt>
          <cx:pt idx="1402">0.022983333333333335</cx:pt>
          <cx:pt idx="1403">0.023083333333333334</cx:pt>
          <cx:pt idx="1404">0.22364999999999999</cx:pt>
          <cx:pt idx="1405">0.33361666666666667</cx:pt>
          <cx:pt idx="1406">0.095633333333333334</cx:pt>
          <cx:pt idx="1407">0.081716666666666674</cx:pt>
          <cx:pt idx="1408">0.33361666666666667</cx:pt>
          <cx:pt idx="1409">0.10991666666666666</cx:pt>
          <cx:pt idx="1410">0.33361666666666667</cx:pt>
          <cx:pt idx="1411">0.33361666666666667</cx:pt>
          <cx:pt idx="1412">0.33813333333333334</cx:pt>
          <cx:pt idx="1413">0.06356666666666666</cx:pt>
          <cx:pt idx="1414">0.33613333333333334</cx:pt>
          <cx:pt idx="1415">0.30383333333333334</cx:pt>
          <cx:pt idx="1416">0.096000000000000002</cx:pt>
          <cx:pt idx="1417">0.33361666666666667</cx:pt>
          <cx:pt idx="1418">0.080799999999999997</cx:pt>
          <cx:pt idx="1419">0.12615000000000001</cx:pt>
          <cx:pt idx="1420">0.013366666666666667</cx:pt>
          <cx:pt idx="1421">0.079699999999999993</cx:pt>
          <cx:pt idx="1422">0.11275</cx:pt>
          <cx:pt idx="1423">0.33508333333333334</cx:pt>
          <cx:pt idx="1424">0.04961666666666667</cx:pt>
          <cx:pt idx="1425">0.33538333333333331</cx:pt>
          <cx:pt idx="1426">0.14506666666666668</cx:pt>
          <cx:pt idx="1427">0.33361666666666667</cx:pt>
          <cx:pt idx="1428">0.25298333333333334</cx:pt>
          <cx:pt idx="1429">0.15091666666666667</cx:pt>
          <cx:pt idx="1430">0.33361666666666667</cx:pt>
          <cx:pt idx="1431">0.22201666666666667</cx:pt>
          <cx:pt idx="1432">0.33628333333333332</cx:pt>
          <cx:pt idx="1433">0.16178333333333333</cx:pt>
          <cx:pt idx="1434">-1.6666666666666667e-05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altLang="ja-JP"/>
              <a:t>DWSN</a:t>
            </a:r>
            <a:r>
              <a:rPr lang="ja-JP" altLang="en-US"/>
              <a:t>（</a:t>
            </a:r>
            <a:r>
              <a:rPr lang="en-US" altLang="ja-JP"/>
              <a:t>60000</a:t>
            </a:r>
            <a:r>
              <a:rPr lang="ja-JP" altLang="en-US"/>
              <a:t>以上は１）</a:t>
            </a:r>
            <a:endParaRPr lang="ja-JP"/>
          </a:p>
        </cx:rich>
      </cx:tx>
    </cx:title>
    <cx:plotArea>
      <cx:plotAreaRegion>
        <cx:series layoutId="clusteredColumn" uniqueId="{5B4C1BB7-AC0E-4CE4-BB4A-388161EC1B40}">
          <cx:tx>
            <cx:txData>
              <cx:f>test_normalized_2!$C$1</cx:f>
              <cx:v>DWSN</cx:v>
            </cx:txData>
          </cx:tx>
          <cx:dataId val="0"/>
          <cx:layoutPr>
            <cx:binning intervalClosed="r" underflow="auto">
              <cx:binSize val="0.02500000000000000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62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0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1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2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7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5A9A-57B5-483F-961C-D2FB145533BC}" type="datetimeFigureOut">
              <a:rPr kumimoji="1" lang="ja-JP" altLang="en-US" smtClean="0"/>
              <a:t>2019/4/16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52E6-13C0-4267-A5B2-E351509B9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44550768"/>
                  </p:ext>
                </p:extLst>
              </p:nvPr>
            </p:nvGraphicFramePr>
            <p:xfrm>
              <a:off x="795129" y="248477"/>
              <a:ext cx="10204175" cy="612250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29" y="248477"/>
                <a:ext cx="10204175" cy="61225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2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2584305904"/>
                  </p:ext>
                </p:extLst>
              </p:nvPr>
            </p:nvGraphicFramePr>
            <p:xfrm>
              <a:off x="516835" y="81501"/>
              <a:ext cx="10906539" cy="6543924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835" y="81501"/>
                <a:ext cx="10906539" cy="654392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550504" y="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学習用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3042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031344258"/>
                  </p:ext>
                </p:extLst>
              </p:nvPr>
            </p:nvGraphicFramePr>
            <p:xfrm>
              <a:off x="364433" y="162338"/>
              <a:ext cx="10860158" cy="651609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33" y="162338"/>
                <a:ext cx="10860158" cy="651609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550504" y="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学習用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286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988884737"/>
                  </p:ext>
                </p:extLst>
              </p:nvPr>
            </p:nvGraphicFramePr>
            <p:xfrm>
              <a:off x="1007165" y="212698"/>
              <a:ext cx="9949068" cy="5969441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165" y="212698"/>
                <a:ext cx="9949068" cy="59694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3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290042428"/>
                  </p:ext>
                </p:extLst>
              </p:nvPr>
            </p:nvGraphicFramePr>
            <p:xfrm>
              <a:off x="702364" y="397565"/>
              <a:ext cx="10084905" cy="6050943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64" y="397565"/>
                <a:ext cx="10084905" cy="60509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11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3927320274"/>
                  </p:ext>
                </p:extLst>
              </p:nvPr>
            </p:nvGraphicFramePr>
            <p:xfrm>
              <a:off x="556590" y="228599"/>
              <a:ext cx="10336697" cy="6202018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90" y="228599"/>
                <a:ext cx="10336697" cy="62020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5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1936380902"/>
                  </p:ext>
                </p:extLst>
              </p:nvPr>
            </p:nvGraphicFramePr>
            <p:xfrm>
              <a:off x="901148" y="453886"/>
              <a:ext cx="10098157" cy="6058894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148" y="453886"/>
                <a:ext cx="10098157" cy="6058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21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2292666923"/>
                  </p:ext>
                </p:extLst>
              </p:nvPr>
            </p:nvGraphicFramePr>
            <p:xfrm>
              <a:off x="304800" y="231913"/>
              <a:ext cx="11043478" cy="6626087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800" y="231913"/>
                <a:ext cx="11043478" cy="662608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550504" y="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評価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14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2" name="グラフ 1"/>
              <p:cNvGraphicFramePr/>
              <p:nvPr>
                <p:extLst>
                  <p:ext uri="{D42A27DB-BD31-4B8C-83A1-F6EECF244321}">
                    <p14:modId xmlns:p14="http://schemas.microsoft.com/office/powerpoint/2010/main" val="3513381626"/>
                  </p:ext>
                </p:extLst>
              </p:nvPr>
            </p:nvGraphicFramePr>
            <p:xfrm>
              <a:off x="198781" y="218661"/>
              <a:ext cx="11065565" cy="6639339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グラフ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81" y="218661"/>
                <a:ext cx="11065565" cy="663933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1550504" y="815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評価</a:t>
            </a:r>
            <a:r>
              <a:rPr kumimoji="1" lang="ja-JP" altLang="en-US" dirty="0" smtClean="0"/>
              <a:t>用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248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ワイド画面</PresentationFormat>
  <Paragraphs>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面崎 祐一</dc:creator>
  <cp:lastModifiedBy>面崎 祐一</cp:lastModifiedBy>
  <cp:revision>4</cp:revision>
  <dcterms:created xsi:type="dcterms:W3CDTF">2019-04-16T08:42:53Z</dcterms:created>
  <dcterms:modified xsi:type="dcterms:W3CDTF">2019-04-16T09:50:01Z</dcterms:modified>
</cp:coreProperties>
</file>