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D0B8-AA66-48A4-B2FD-4CA452E8A61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092-299F-412C-8AD9-11ACE7B43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67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D0B8-AA66-48A4-B2FD-4CA452E8A61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092-299F-412C-8AD9-11ACE7B43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11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D0B8-AA66-48A4-B2FD-4CA452E8A61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092-299F-412C-8AD9-11ACE7B43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88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D0B8-AA66-48A4-B2FD-4CA452E8A61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092-299F-412C-8AD9-11ACE7B43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D0B8-AA66-48A4-B2FD-4CA452E8A61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092-299F-412C-8AD9-11ACE7B43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28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D0B8-AA66-48A4-B2FD-4CA452E8A61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092-299F-412C-8AD9-11ACE7B43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67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D0B8-AA66-48A4-B2FD-4CA452E8A61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092-299F-412C-8AD9-11ACE7B43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93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D0B8-AA66-48A4-B2FD-4CA452E8A61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092-299F-412C-8AD9-11ACE7B43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1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D0B8-AA66-48A4-B2FD-4CA452E8A61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092-299F-412C-8AD9-11ACE7B43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25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D0B8-AA66-48A4-B2FD-4CA452E8A61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092-299F-412C-8AD9-11ACE7B43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74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D0B8-AA66-48A4-B2FD-4CA452E8A61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092-299F-412C-8AD9-11ACE7B43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78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9D0B8-AA66-48A4-B2FD-4CA452E8A614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9092-299F-412C-8AD9-11ACE7B43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3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89" y="80682"/>
            <a:ext cx="5589000" cy="32736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489" y="3513423"/>
            <a:ext cx="5589000" cy="32736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1200" y="1569565"/>
            <a:ext cx="489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世代</a:t>
            </a:r>
            <a:r>
              <a:rPr lang="ja-JP" altLang="en-US" sz="2800" dirty="0" smtClean="0"/>
              <a:t>ごとの</a:t>
            </a:r>
            <a:r>
              <a:rPr lang="en-US" altLang="ja-JP" sz="2800" dirty="0" smtClean="0"/>
              <a:t>fitness</a:t>
            </a:r>
            <a:r>
              <a:rPr lang="ja-JP" altLang="en-US" sz="2800" dirty="0" smtClean="0"/>
              <a:t>平均値推移</a:t>
            </a:r>
            <a:endParaRPr lang="en-US" altLang="ja-JP" sz="28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200" y="4817640"/>
            <a:ext cx="4990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世代</a:t>
            </a:r>
            <a:r>
              <a:rPr lang="ja-JP" altLang="en-US" sz="2800" dirty="0" smtClean="0"/>
              <a:t>ごとの</a:t>
            </a:r>
            <a:r>
              <a:rPr lang="en-US" altLang="ja-JP" sz="2800" dirty="0" err="1" smtClean="0"/>
              <a:t>tstMSE</a:t>
            </a:r>
            <a:r>
              <a:rPr lang="ja-JP" altLang="en-US" sz="2800" dirty="0" smtClean="0"/>
              <a:t>平均値推移</a:t>
            </a:r>
            <a:endParaRPr lang="en-US" altLang="ja-JP" sz="28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544489" y="3168505"/>
            <a:ext cx="174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ある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試行の例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51690" y="2438409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Fitness: </a:t>
            </a:r>
            <a:r>
              <a:rPr kumimoji="1" lang="en-US" altLang="ja-JP" dirty="0" err="1" smtClean="0"/>
              <a:t>evaDataSet</a:t>
            </a:r>
            <a:r>
              <a:rPr lang="ja-JP" altLang="en-US" dirty="0" smtClean="0"/>
              <a:t>に対する</a:t>
            </a:r>
            <a:r>
              <a:rPr lang="en-US" altLang="ja-JP" dirty="0" smtClean="0"/>
              <a:t>MSE 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evaSize</a:t>
            </a:r>
            <a:r>
              <a:rPr lang="en-US" altLang="ja-JP" dirty="0" smtClean="0"/>
              <a:t> = 500)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636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12529" y="4673460"/>
            <a:ext cx="4990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世代</a:t>
            </a:r>
            <a:r>
              <a:rPr lang="ja-JP" altLang="en-US" sz="2800" dirty="0" smtClean="0"/>
              <a:t>ごとの</a:t>
            </a:r>
            <a:r>
              <a:rPr lang="en-US" altLang="ja-JP" sz="2800" dirty="0" err="1" smtClean="0"/>
              <a:t>tstMSE</a:t>
            </a:r>
            <a:r>
              <a:rPr lang="ja-JP" altLang="en-US" sz="2800" dirty="0" smtClean="0"/>
              <a:t>平均値推移</a:t>
            </a:r>
            <a:endParaRPr lang="en-US" altLang="ja-JP" sz="28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37129" y="177501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中にはこんな試行もある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83941" y="1313345"/>
            <a:ext cx="360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用意するファジィ集合の違いでこんなにも差がある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417" y="3036660"/>
            <a:ext cx="5589000" cy="3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1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49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面崎 祐一</dc:creator>
  <cp:lastModifiedBy>面崎 祐一</cp:lastModifiedBy>
  <cp:revision>2</cp:revision>
  <dcterms:created xsi:type="dcterms:W3CDTF">2019-05-07T08:48:35Z</dcterms:created>
  <dcterms:modified xsi:type="dcterms:W3CDTF">2019-05-07T11:26:23Z</dcterms:modified>
</cp:coreProperties>
</file>