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162" autoAdjust="0"/>
  </p:normalViewPr>
  <p:slideViewPr>
    <p:cSldViewPr>
      <p:cViewPr varScale="1">
        <p:scale>
          <a:sx n="109" d="100"/>
          <a:sy n="109" d="100"/>
        </p:scale>
        <p:origin x="1032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E810EA7-7153-1D4F-A257-256C33543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F7802-1C48-FF47-B1A3-F944627B8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A86B7F7-33B0-6645-A87C-EB05C9720CBD}" type="datetimeFigureOut">
              <a:rPr lang="ja-JP" altLang="en-US"/>
              <a:pPr>
                <a:defRPr/>
              </a:pPr>
              <a:t>2018/12/30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DABCFD-79B2-B842-B2DF-851D514A7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7B44A-FF9D-8946-836C-96FE9A06F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02DB51F-6795-F646-88BC-A3D98791A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704762-29C4-C543-96C2-B79D5F0BA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44BEE0-D628-AE45-9350-72156847DD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7D29D86-EACA-804F-B280-48E2326A15C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4C04905-AAF8-2948-931D-E0A60D8EB2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93DAFFF-D8E2-CD46-9706-D6A24181DB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2EBFB65-3C8B-3448-AD0A-8E22E818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1DE312D-E44E-3E40-AC03-8C69B00F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0B0240D-683F-E645-802C-943F5CBD61DB}" type="slidenum">
              <a:rPr lang="en-US" altLang="ja-JP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43A7AE5-AB31-2F45-BF83-AE0D293D79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DBFDA-6A4D-204B-92F7-253C1A11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E99077B-ED04-964F-80EA-BF189D7D97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77C68-52A1-E347-8E62-016C771EB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EE0C-BF47-0847-98DF-E4EA0CB4A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9D977-704B-A845-BF76-C5E44C4AB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1EF457-A44D-294F-9786-8AF2D9091F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615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582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604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388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224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5792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9935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021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5061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00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68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734EA6-45E4-4C44-8ED8-33160640D4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/x)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634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828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1857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913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980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264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4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28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037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527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FE52D979-C57D-8940-A6CF-83B86111E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28094F7-B29B-9842-B2C5-1FA7D0E71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10704-BB70-0D41-A249-30850B8DF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B794D833-842C-8840-9A87-B1C18A6DB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7422BAE-C33D-5946-AA19-2F582FD37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7837C8A-0792-DF40-B0E7-BE70C7D3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>
            <a:extLst>
              <a:ext uri="{FF2B5EF4-FFF2-40B4-BE49-F238E27FC236}">
                <a16:creationId xmlns:a16="http://schemas.microsoft.com/office/drawing/2014/main" id="{8131BCAC-0A6A-FC4A-86DA-CC0779BE6C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en-US" altLang="ja-JP"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7170" name="Rectangle 6">
            <a:extLst>
              <a:ext uri="{FF2B5EF4-FFF2-40B4-BE49-F238E27FC236}">
                <a16:creationId xmlns:a16="http://schemas.microsoft.com/office/drawing/2014/main" id="{EBF5C9FD-3D78-7F45-A1C5-C4908DCE4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姓</a:t>
            </a:r>
            <a:r>
              <a:rPr lang="en-US" altLang="ja-JP" sz="3600" b="1"/>
              <a:t> </a:t>
            </a:r>
            <a:r>
              <a:rPr lang="ja-JP" altLang="en-US" sz="3600" b="1"/>
              <a:t>名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</a:t>
            </a:r>
            <a:endParaRPr lang="en-US" altLang="ja-JP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2591</TotalTime>
  <Words>7</Words>
  <Application>Microsoft Macintosh PowerPoint</Application>
  <PresentationFormat>画面に合わせる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ＭＳ Ｐゴシック</vt:lpstr>
      <vt:lpstr>Times New Roman</vt:lpstr>
      <vt:lpstr>ＭＳ Ｐ明朝</vt:lpstr>
      <vt:lpstr>標準デザイン</vt:lpstr>
      <vt:lpstr>デザインの設定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77</cp:revision>
  <cp:lastPrinted>1601-01-01T00:00:00Z</cp:lastPrinted>
  <dcterms:created xsi:type="dcterms:W3CDTF">1601-01-01T00:00:00Z</dcterms:created>
  <dcterms:modified xsi:type="dcterms:W3CDTF">2018-12-29T15:52:26Z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