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CC3300"/>
    <a:srgbClr val="FF9900"/>
    <a:srgbClr val="99FFCC"/>
    <a:srgbClr val="FFFF99"/>
    <a:srgbClr val="FFCC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77" autoAdjust="0"/>
  </p:normalViewPr>
  <p:slideViewPr>
    <p:cSldViewPr>
      <p:cViewPr varScale="1">
        <p:scale>
          <a:sx n="71" d="100"/>
          <a:sy n="71" d="100"/>
        </p:scale>
        <p:origin x="5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DBFFA-2008-4DFF-9B06-C99AF92FC78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15E2900-75CB-47D8-A9C0-E81D72542588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63377097-B261-451E-850A-AE57F137F7F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0651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7784802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‹#›</a:t>
            </a:fld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xx</a:t>
            </a:r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5623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7784802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‹#›</a:t>
            </a:fld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xx</a:t>
            </a:r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597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0179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3246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19268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26410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142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70677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186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1778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7784802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‹#›</a:t>
            </a:fld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xx</a:t>
            </a:r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3046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6470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2019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1162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784802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‹#›</a:t>
            </a:fld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xx</a:t>
            </a:r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006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784802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‹#›</a:t>
            </a:fld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xx</a:t>
            </a:r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230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7784802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‹#›</a:t>
            </a:fld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xx</a:t>
            </a:r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2349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ボックス 2"/>
          <p:cNvSpPr txBox="1"/>
          <p:nvPr userDrawn="1"/>
        </p:nvSpPr>
        <p:spPr>
          <a:xfrm>
            <a:off x="7784802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‹#›</a:t>
            </a:fld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xx</a:t>
            </a:r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378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 userDrawn="1"/>
        </p:nvSpPr>
        <p:spPr>
          <a:xfrm>
            <a:off x="7784802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‹#›</a:t>
            </a:fld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xx</a:t>
            </a:r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7129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784802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‹#›</a:t>
            </a:fld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xx</a:t>
            </a:r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339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784802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‹#›</a:t>
            </a:fld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xx</a:t>
            </a:r>
            <a:r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7646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en-US" altLang="ja-JP" dirty="0" smtClean="0">
                <a:latin typeface="Arial" panose="020B0604020202020204" pitchFamily="34" charset="0"/>
              </a:rPr>
              <a:t>Behavior of </a:t>
            </a:r>
            <a:r>
              <a:rPr lang="en-US" altLang="ja-JP" dirty="0" err="1" smtClean="0">
                <a:latin typeface="Arial" panose="020B0604020202020204" pitchFamily="34" charset="0"/>
              </a:rPr>
              <a:t>Multiobjective</a:t>
            </a:r>
            <a:r>
              <a:rPr lang="en-US" altLang="ja-JP" dirty="0" smtClean="0">
                <a:latin typeface="Arial" panose="020B0604020202020204" pitchFamily="34" charset="0"/>
              </a:rPr>
              <a:t> Evolutionary Algorithms on Many-Objective Knapsack Problems</a:t>
            </a:r>
            <a:r>
              <a:rPr lang="ja-JP" altLang="en-US" dirty="0" smtClean="0">
                <a:latin typeface="Arial" panose="020B0604020202020204" pitchFamily="34" charset="0"/>
              </a:rPr>
              <a:t>　要約</a:t>
            </a:r>
            <a:endParaRPr lang="en-US" altLang="ja-JP" dirty="0" smtClean="0">
              <a:latin typeface="Arial" panose="020B0604020202020204" pitchFamily="34" charset="0"/>
            </a:endParaRP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 dirty="0" smtClean="0"/>
              <a:t>面﨑　祐一</a:t>
            </a:r>
            <a:endParaRPr lang="en-US" altLang="ja-JP" sz="3600" b="1" dirty="0" smtClean="0"/>
          </a:p>
          <a:p>
            <a:pPr eaLnBrk="1" hangingPunct="1">
              <a:lnSpc>
                <a:spcPct val="90000"/>
              </a:lnSpc>
            </a:pPr>
            <a:r>
              <a:rPr lang="ja-JP" altLang="en-US" b="1" dirty="0" smtClean="0"/>
              <a:t>大阪府立</a:t>
            </a:r>
            <a:r>
              <a:rPr lang="ja-JP" altLang="en-US" b="1" dirty="0" smtClean="0"/>
              <a:t>大学　計算知能工学</a:t>
            </a:r>
            <a:r>
              <a:rPr lang="ja-JP" altLang="en-US" b="1" dirty="0"/>
              <a:t>研究室</a:t>
            </a:r>
            <a:endParaRPr lang="en-US" altLang="ja-JP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099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本論文の目的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NSGA-II, MOEA/D, SMS-EMOA</a:t>
            </a:r>
            <a:r>
              <a:rPr kumimoji="1" lang="ja-JP" altLang="en-US" dirty="0" smtClean="0"/>
              <a:t>の動作を調べた先行研究の拡張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ナップサック問題においてアイテム数の違いによる</a:t>
            </a:r>
            <a:r>
              <a:rPr lang="en-US" altLang="ja-JP" dirty="0" smtClean="0"/>
              <a:t>EMO</a:t>
            </a:r>
            <a:r>
              <a:rPr lang="ja-JP" altLang="en-US" dirty="0" smtClean="0"/>
              <a:t>アルゴリズムの動作の違い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高い相関関係にある目的関数を持つ多目的問題に対する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種類の</a:t>
            </a:r>
            <a:r>
              <a:rPr kumimoji="1" lang="en-US" altLang="ja-JP" dirty="0" smtClean="0"/>
              <a:t>EMO</a:t>
            </a:r>
            <a:r>
              <a:rPr kumimoji="1" lang="ja-JP" altLang="en-US" dirty="0" smtClean="0"/>
              <a:t>アルゴリズムの動作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目的関数に依存関係を含む多目的問題に対する</a:t>
            </a:r>
            <a:r>
              <a:rPr lang="en-US" altLang="ja-JP" dirty="0" smtClean="0"/>
              <a:t>EMO</a:t>
            </a:r>
            <a:r>
              <a:rPr lang="ja-JP" altLang="en-US" dirty="0" smtClean="0"/>
              <a:t>アルゴリズムの動作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7819573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2840</TotalTime>
  <Words>80</Words>
  <Application>Microsoft Office PowerPoint</Application>
  <PresentationFormat>画面に合わせる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ＭＳ Ｐ明朝</vt:lpstr>
      <vt:lpstr>Arial</vt:lpstr>
      <vt:lpstr>Times New Roman</vt:lpstr>
      <vt:lpstr>標準デザイン</vt:lpstr>
      <vt:lpstr>デザインの設定</vt:lpstr>
      <vt:lpstr>Behavior of Multiobjective Evolutionary Algorithms on Many-Objective Knapsack Problems　要約</vt:lpstr>
      <vt:lpstr>研究背景</vt:lpstr>
      <vt:lpstr>本論文の目的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63</cp:revision>
  <cp:lastPrinted>1601-01-01T00:00:00Z</cp:lastPrinted>
  <dcterms:created xsi:type="dcterms:W3CDTF">1601-01-01T00:00:00Z</dcterms:created>
  <dcterms:modified xsi:type="dcterms:W3CDTF">2018-12-25T10:03:20Z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