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8"/>
  </p:notesMasterIdLst>
  <p:handoutMasterIdLst>
    <p:handoutMasterId r:id="rId29"/>
  </p:handoutMasterIdLst>
  <p:sldIdLst>
    <p:sldId id="256" r:id="rId3"/>
    <p:sldId id="279" r:id="rId4"/>
    <p:sldId id="274" r:id="rId5"/>
    <p:sldId id="275" r:id="rId6"/>
    <p:sldId id="276" r:id="rId7"/>
    <p:sldId id="278" r:id="rId8"/>
    <p:sldId id="277" r:id="rId9"/>
    <p:sldId id="280" r:id="rId10"/>
    <p:sldId id="285" r:id="rId11"/>
    <p:sldId id="286" r:id="rId12"/>
    <p:sldId id="289" r:id="rId13"/>
    <p:sldId id="292" r:id="rId14"/>
    <p:sldId id="288" r:id="rId15"/>
    <p:sldId id="290" r:id="rId16"/>
    <p:sldId id="291" r:id="rId17"/>
    <p:sldId id="283" r:id="rId18"/>
    <p:sldId id="287" r:id="rId19"/>
    <p:sldId id="284" r:id="rId20"/>
    <p:sldId id="281" r:id="rId21"/>
    <p:sldId id="282" r:id="rId22"/>
    <p:sldId id="272" r:id="rId23"/>
    <p:sldId id="273" r:id="rId24"/>
    <p:sldId id="294" r:id="rId25"/>
    <p:sldId id="295" r:id="rId26"/>
    <p:sldId id="293" r:id="rId27"/>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F4111"/>
    <a:srgbClr val="00B0F0"/>
    <a:srgbClr val="FFF2CC"/>
    <a:srgbClr val="FFE285"/>
    <a:srgbClr val="FF6201"/>
    <a:srgbClr val="FFD961"/>
    <a:srgbClr val="FFCE33"/>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3"/>
    <p:restoredTop sz="93563" autoAdjust="0"/>
  </p:normalViewPr>
  <p:slideViewPr>
    <p:cSldViewPr>
      <p:cViewPr>
        <p:scale>
          <a:sx n="100" d="100"/>
          <a:sy n="100" d="100"/>
        </p:scale>
        <p:origin x="906" y="-21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smtClean="0"/>
          </a:p>
          <a:p>
            <a:r>
              <a:rPr lang="ja-JP" altLang="en-US" sz="2800" dirty="0" smtClean="0"/>
              <a:t>過剰</a:t>
            </a:r>
            <a:r>
              <a:rPr lang="ja-JP" altLang="en-US" sz="2800" dirty="0"/>
              <a:t>適合</a:t>
            </a:r>
            <a:r>
              <a:rPr lang="en-US" altLang="ja-JP" sz="2800" dirty="0"/>
              <a:t> </a:t>
            </a:r>
            <a:r>
              <a:rPr lang="ja-JP" altLang="en-US" sz="2800" dirty="0"/>
              <a:t>あり</a:t>
            </a:r>
            <a:r>
              <a:rPr lang="en-US" altLang="ja-JP" sz="2800" dirty="0"/>
              <a:t>, </a:t>
            </a:r>
            <a:r>
              <a:rPr lang="ja-JP" altLang="en-US" sz="2800" dirty="0" smtClean="0"/>
              <a:t>なし</a:t>
            </a:r>
            <a:endParaRPr lang="en-US" altLang="ja-JP" sz="2800" dirty="0" smtClean="0"/>
          </a:p>
          <a:p>
            <a:r>
              <a:rPr lang="ja-JP" altLang="en-US" sz="2800" dirty="0" err="1" smtClean="0"/>
              <a:t>っかかか</a:t>
            </a:r>
            <a:r>
              <a:rPr lang="ja-JP" altLang="en-US" sz="2800" dirty="0" err="1"/>
              <a:t>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smtClean="0"/>
                        <a:t>試行回数</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smtClean="0"/>
                        <a:t>：</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smtClean="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a:t>
                      </a:r>
                      <a:r>
                        <a:rPr kumimoji="1" lang="en-US" altLang="ja-JP" sz="2800" dirty="0" smtClean="0"/>
                        <a:t>,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a:t>
                      </a:r>
                      <a:r>
                        <a:rPr kumimoji="1" lang="ja-JP" altLang="en-US" sz="2800" dirty="0" smtClean="0"/>
                        <a:t>間隔</a:t>
                      </a:r>
                      <a:r>
                        <a:rPr kumimoji="1" lang="en-US" altLang="ja-JP" sz="2800" dirty="0" smtClean="0"/>
                        <a:t>, </a:t>
                      </a:r>
                      <a:r>
                        <a:rPr kumimoji="1" lang="ja-JP" altLang="en-US" sz="2800" dirty="0" smtClean="0"/>
                        <a:t>なし</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実験の目的</a:t>
            </a:r>
            <a:endParaRPr kumimoji="1" lang="ja-JP" altLang="en-US" dirty="0"/>
          </a:p>
        </p:txBody>
      </p:sp>
    </p:spTree>
    <p:extLst>
      <p:ext uri="{BB962C8B-B14F-4D97-AF65-F5344CB8AC3E}">
        <p14:creationId xmlns:p14="http://schemas.microsoft.com/office/powerpoint/2010/main" val="427794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smtClean="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smtClean="0"/>
              <a:t>従来の並列分散実装で得られる単一識別器と比較した</a:t>
            </a:r>
            <a:r>
              <a:rPr lang="en-US" altLang="ja-JP" sz="2000" kern="0" dirty="0" smtClean="0"/>
              <a:t/>
            </a:r>
            <a:br>
              <a:rPr lang="en-US" altLang="ja-JP" sz="2000" kern="0" dirty="0" smtClean="0"/>
            </a:br>
            <a:r>
              <a:rPr lang="ja-JP" altLang="en-US" sz="2000" kern="0" dirty="0" smtClean="0"/>
              <a:t>アンサンブル識別器の汎化</a:t>
            </a:r>
            <a:r>
              <a:rPr lang="ja-JP" altLang="en-US" sz="2000" kern="0" dirty="0" smtClean="0"/>
              <a:t>性能．（</a:t>
            </a:r>
            <a:r>
              <a:rPr lang="en-US" altLang="ja-JP" sz="2000" kern="0" dirty="0" smtClean="0"/>
              <a:t>30</a:t>
            </a:r>
            <a:r>
              <a:rPr lang="ja-JP" altLang="en-US" sz="2000" kern="0" dirty="0" smtClean="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smtClean="0"/>
              <a:t>交換操作・移住操作　あり</a:t>
            </a:r>
            <a:endParaRPr kumimoji="1" lang="ja-JP" altLang="en-US" dirty="0"/>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smtClean="0"/>
              <a:t>交換操作・移住操作　なし</a:t>
            </a:r>
            <a:endParaRPr kumimoji="1" lang="ja-JP" altLang="en-US" dirty="0"/>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en-US" altLang="ja-JP" sz="2800" kern="0" dirty="0"/>
              <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r>
              <a:rPr lang="en-US" altLang="ja-JP" sz="2800" kern="0" dirty="0"/>
              <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r>
              <a:rPr lang="en-US" altLang="ja-JP" sz="2800" kern="0" dirty="0"/>
              <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r>
              <a:rPr lang="en-US" altLang="ja-JP" sz="2800" kern="0" dirty="0"/>
              <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77" name="グループ化 76"/>
          <p:cNvGrpSpPr/>
          <p:nvPr/>
        </p:nvGrpSpPr>
        <p:grpSpPr>
          <a:xfrm>
            <a:off x="1270568" y="1494041"/>
            <a:ext cx="3803193" cy="4050018"/>
            <a:chOff x="1270568" y="1494041"/>
            <a:chExt cx="3803193" cy="4050018"/>
          </a:xfrm>
        </p:grpSpPr>
        <p:sp>
          <p:nvSpPr>
            <p:cNvPr id="74" name="U ターン矢印 7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5" name="グループ化 1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左矢印 50">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092814" y="2014173"/>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a:t>部分学習用データの交換操作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263952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島数</a:t>
            </a:r>
            <a:r>
              <a:rPr kumimoji="1" lang="en-US" altLang="ja-JP" dirty="0" smtClean="0"/>
              <a:t>9</a:t>
            </a:r>
            <a:r>
              <a:rPr kumimoji="1" lang="ja-JP" altLang="en-US" dirty="0" smtClean="0"/>
              <a:t>　</a:t>
            </a:r>
            <a:r>
              <a:rPr kumimoji="1" lang="en-US" altLang="ja-JP" dirty="0" smtClean="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smtClean="0"/>
              <a:t>交換操作・移住操作　あり</a:t>
            </a:r>
            <a:endParaRPr kumimoji="1" lang="ja-JP" altLang="en-US" dirty="0"/>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smtClean="0"/>
              <a:t>交換操作・移住操作　なし</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a:t>
            </a:r>
            <a:r>
              <a:rPr lang="ja-JP" altLang="en-US" dirty="0" smtClean="0"/>
              <a:t>個体 </a:t>
            </a:r>
            <a:r>
              <a:rPr lang="en-US" altLang="ja-JP" dirty="0" smtClean="0"/>
              <a:t>81.86</a:t>
            </a:r>
            <a:r>
              <a:rPr lang="ja-JP" altLang="en-US" dirty="0" smtClean="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a:t>
            </a:r>
            <a:r>
              <a:rPr lang="ja-JP" altLang="en-US" dirty="0" smtClean="0"/>
              <a:t>個体 </a:t>
            </a:r>
            <a:r>
              <a:rPr lang="en-US" altLang="ja-JP" dirty="0" smtClean="0"/>
              <a:t>82.72</a:t>
            </a:r>
            <a:r>
              <a:rPr lang="ja-JP" altLang="en-US" dirty="0" smtClean="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smtClean="0"/>
              <a:t>アンサンブル結果　</a:t>
            </a:r>
            <a:r>
              <a:rPr lang="en-US" altLang="ja-JP" dirty="0" smtClean="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smtClean="0"/>
              <a:t>アンサンブル結果　</a:t>
            </a:r>
            <a:r>
              <a:rPr lang="en-US" altLang="ja-JP" dirty="0" smtClean="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島数</a:t>
            </a:r>
            <a:r>
              <a:rPr kumimoji="1" lang="en-US" altLang="ja-JP" dirty="0" smtClean="0"/>
              <a:t>9</a:t>
            </a:r>
            <a:r>
              <a:rPr kumimoji="1" lang="ja-JP" altLang="en-US" dirty="0" smtClean="0"/>
              <a:t>　</a:t>
            </a:r>
            <a:r>
              <a:rPr lang="en-US" altLang="ja-JP" dirty="0" err="1" smtClean="0"/>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smtClean="0"/>
              <a:t>交換操作・移住操作　あり</a:t>
            </a:r>
            <a:endParaRPr kumimoji="1" lang="ja-JP" altLang="en-US" dirty="0"/>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smtClean="0"/>
              <a:t>交換操作・移住操作　なし</a:t>
            </a:r>
            <a:endParaRPr kumimoji="1" lang="ja-JP" altLang="en-US" dirty="0"/>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a:t>
            </a:r>
            <a:r>
              <a:rPr lang="ja-JP" altLang="en-US" dirty="0" smtClean="0"/>
              <a:t>個体 </a:t>
            </a:r>
            <a:r>
              <a:rPr lang="en-US" altLang="ja-JP" dirty="0" smtClean="0"/>
              <a:t>83.52</a:t>
            </a:r>
            <a:r>
              <a:rPr lang="ja-JP" altLang="en-US" dirty="0" smtClean="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a:t>
            </a:r>
            <a:r>
              <a:rPr lang="ja-JP" altLang="en-US" dirty="0" smtClean="0"/>
              <a:t>個体 </a:t>
            </a:r>
            <a:r>
              <a:rPr lang="en-US" altLang="ja-JP" dirty="0" smtClean="0"/>
              <a:t>85.42</a:t>
            </a:r>
            <a:r>
              <a:rPr lang="ja-JP" altLang="en-US" dirty="0" smtClean="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smtClean="0"/>
              <a:t>アンサンブル結果　</a:t>
            </a:r>
            <a:r>
              <a:rPr lang="en-US" altLang="ja-JP" dirty="0" smtClean="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r>
              <a:rPr lang="en-US" altLang="ja-JP" sz="2800" kern="0" dirty="0"/>
              <a:t/>
            </a:r>
            <a:br>
              <a:rPr lang="en-US" altLang="ja-JP" sz="2800" kern="0" dirty="0"/>
            </a:br>
            <a:r>
              <a:rPr lang="ja-JP" altLang="en-US" sz="2800" kern="0" dirty="0"/>
              <a:t>どのようにしてデータの識別を行っているのかが</a:t>
            </a:r>
            <a:r>
              <a:rPr lang="en-US" altLang="ja-JP" sz="2800" kern="0" dirty="0"/>
              <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r>
              <a:rPr lang="en-US" altLang="ja-JP" sz="2800" kern="0" dirty="0"/>
              <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r>
              <a:rPr lang="en-US" altLang="ja-JP" sz="2800" kern="0" dirty="0"/>
              <a:t/>
            </a:r>
            <a:br>
              <a:rPr lang="en-US" altLang="ja-JP" sz="2800" kern="0" dirty="0"/>
            </a:br>
            <a:r>
              <a:rPr lang="ja-JP" altLang="en-US" sz="2800" kern="0" dirty="0"/>
              <a:t>トレードオフ曲線に沿った</a:t>
            </a:r>
            <a:r>
              <a:rPr lang="en-US" altLang="ja-JP" sz="2800" kern="0" dirty="0"/>
              <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r>
              <a:rPr lang="en-US" altLang="ja-JP" sz="2800" kern="0" dirty="0"/>
              <a:t/>
            </a:r>
            <a:br>
              <a:rPr lang="en-US" altLang="ja-JP" sz="2800" kern="0" dirty="0"/>
            </a:br>
            <a:r>
              <a:rPr lang="ja-JP" altLang="en-US" sz="2800" kern="0" dirty="0"/>
              <a:t>小さな部分集合に分割する</a:t>
            </a:r>
            <a:endParaRPr lang="en-US" altLang="ja-JP" sz="2800" kern="0" dirty="0"/>
          </a:p>
          <a:p>
            <a:pPr marL="0" indent="0">
              <a:buNone/>
            </a:pPr>
            <a:r>
              <a:rPr lang="en-US" altLang="ja-JP" sz="2800" kern="0" dirty="0"/>
              <a:t/>
            </a:r>
            <a:br>
              <a:rPr lang="en-US" altLang="ja-JP" sz="2800" kern="0" dirty="0"/>
            </a:br>
            <a:r>
              <a:rPr lang="ja-JP" altLang="en-US" sz="2800" kern="0" dirty="0"/>
              <a:t>分割したペアをそれぞれ</a:t>
            </a:r>
            <a:r>
              <a:rPr lang="en-US" altLang="ja-JP" sz="2800" kern="0" dirty="0"/>
              <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smtClean="0"/>
              <a:t>越される</a:t>
            </a:r>
            <a:endParaRPr kumimoji="1" lang="en-US" altLang="ja-JP" dirty="0" smtClean="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a:t>
            </a:r>
            <a:r>
              <a:rPr kumimoji="1" lang="ja-JP" altLang="en-US" dirty="0" smtClean="0"/>
              <a:t>しない</a:t>
            </a:r>
            <a:endParaRPr kumimoji="1" lang="en-US" altLang="ja-JP" dirty="0" smtClean="0"/>
          </a:p>
          <a:p>
            <a:r>
              <a:rPr lang="en-US" altLang="ja-JP" dirty="0" smtClean="0"/>
              <a:t>= A, B, C </a:t>
            </a:r>
            <a:r>
              <a:rPr lang="ja-JP" altLang="en-US" dirty="0" smtClean="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3970</TotalTime>
  <Words>738</Words>
  <Application>Microsoft Office PowerPoint</Application>
  <PresentationFormat>画面に合わせる (4:3)</PresentationFormat>
  <Paragraphs>222</Paragraphs>
  <Slides>25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25</vt:i4>
      </vt:variant>
    </vt:vector>
  </HeadingPairs>
  <TitlesOfParts>
    <vt:vector size="32"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139</cp:revision>
  <cp:lastPrinted>2019-01-18T08:58:58Z</cp:lastPrinted>
  <dcterms:created xsi:type="dcterms:W3CDTF">1601-01-01T00:00:00Z</dcterms:created>
  <dcterms:modified xsi:type="dcterms:W3CDTF">2019-01-18T16:39:47Z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