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79" r:id="rId4"/>
    <p:sldId id="274" r:id="rId5"/>
    <p:sldId id="275" r:id="rId6"/>
    <p:sldId id="276" r:id="rId7"/>
    <p:sldId id="278" r:id="rId8"/>
    <p:sldId id="277" r:id="rId9"/>
    <p:sldId id="280" r:id="rId10"/>
    <p:sldId id="285" r:id="rId11"/>
    <p:sldId id="287" r:id="rId12"/>
    <p:sldId id="286" r:id="rId13"/>
    <p:sldId id="283" r:id="rId14"/>
    <p:sldId id="284" r:id="rId15"/>
    <p:sldId id="281" r:id="rId16"/>
    <p:sldId id="282" r:id="rId17"/>
    <p:sldId id="272" r:id="rId18"/>
    <p:sldId id="273" r:id="rId19"/>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F0"/>
    <a:srgbClr val="EF4111"/>
    <a:srgbClr val="FFF2CC"/>
    <a:srgbClr val="FFE285"/>
    <a:srgbClr val="FF6201"/>
    <a:srgbClr val="FFD961"/>
    <a:srgbClr val="FFCE33"/>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3"/>
    <p:restoredTop sz="93563" autoAdjust="0"/>
  </p:normalViewPr>
  <p:slideViewPr>
    <p:cSldViewPr>
      <p:cViewPr varScale="1">
        <p:scale>
          <a:sx n="108" d="100"/>
          <a:sy n="108" d="100"/>
        </p:scale>
        <p:origin x="1304" y="1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5181600" y="1840464"/>
            <a:ext cx="2011673" cy="369332"/>
          </a:xfrm>
          <a:prstGeom prst="rect">
            <a:avLst/>
          </a:prstGeom>
          <a:noFill/>
        </p:spPr>
        <p:txBody>
          <a:bodyPr wrap="square" rtlCol="0">
            <a:spAutoFit/>
          </a:bodyPr>
          <a:lstStyle/>
          <a:p>
            <a:r>
              <a:rPr kumimoji="1" lang="en-US" altLang="ja-JP"/>
              <a:t>D</a:t>
            </a:r>
            <a:r>
              <a:rPr kumimoji="1" lang="ja-JP" altLang="en-US"/>
              <a:t>は</a:t>
            </a:r>
            <a:r>
              <a:rPr kumimoji="1" lang="en-US" altLang="ja-JP"/>
              <a:t>B</a:t>
            </a:r>
            <a:r>
              <a:rPr kumimoji="1" lang="ja-JP" altLang="en-US"/>
              <a:t>に優越される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521090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523313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77" name="グループ化 76"/>
          <p:cNvGrpSpPr/>
          <p:nvPr/>
        </p:nvGrpSpPr>
        <p:grpSpPr>
          <a:xfrm>
            <a:off x="1270568" y="1494041"/>
            <a:ext cx="3803193" cy="4050018"/>
            <a:chOff x="1270568" y="1494041"/>
            <a:chExt cx="3803193" cy="4050018"/>
          </a:xfrm>
        </p:grpSpPr>
        <p:sp>
          <p:nvSpPr>
            <p:cNvPr id="74" name="U ターン矢印 7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5" name="グループ化 1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左矢印 50">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092814" y="2014173"/>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a:t>部分学習用データの交換操作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263952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br>
              <a:rPr lang="en-US" altLang="ja-JP" sz="2800" kern="0" dirty="0"/>
            </a:br>
            <a:r>
              <a:rPr lang="ja-JP" altLang="en-US" sz="2800" kern="0" dirty="0"/>
              <a:t>どのようにしてデータの識別を行っているのかが</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mc:Choice xmlns:a14="http://schemas.microsoft.com/office/drawing/2010/main"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br>
              <a:rPr lang="en-US" altLang="ja-JP" sz="2800" kern="0" dirty="0"/>
            </a:br>
            <a:r>
              <a:rPr lang="ja-JP" altLang="en-US" sz="2800" kern="0" dirty="0"/>
              <a:t>トレードオフ曲線に沿った</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br>
              <a:rPr lang="en-US" altLang="ja-JP" sz="2800" kern="0" dirty="0"/>
            </a:br>
            <a:r>
              <a:rPr lang="ja-JP" altLang="en-US" sz="2800" kern="0" dirty="0"/>
              <a:t>小さな部分集合に分割する</a:t>
            </a:r>
            <a:endParaRPr lang="en-US" altLang="ja-JP" sz="2800" kern="0" dirty="0"/>
          </a:p>
          <a:p>
            <a:pPr marL="0" indent="0">
              <a:buNone/>
            </a:pPr>
            <a:br>
              <a:rPr lang="en-US" altLang="ja-JP" sz="2800" kern="0" dirty="0"/>
            </a:br>
            <a:r>
              <a:rPr lang="ja-JP" altLang="en-US" sz="2800" kern="0" dirty="0"/>
              <a:t>分割したペアをそれぞれ</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3396</TotalTime>
  <Words>582</Words>
  <Application>Microsoft Macintosh PowerPoint</Application>
  <PresentationFormat>画面に合わせる (4:3)</PresentationFormat>
  <Paragraphs>161</Paragraphs>
  <Slides>17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17</vt:i4>
      </vt:variant>
    </vt:vector>
  </HeadingPairs>
  <TitlesOfParts>
    <vt:vector size="23"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PowerPoint プレゼンテーション</vt:lpstr>
      <vt:lpstr>重み付け多数決</vt:lpstr>
      <vt:lpstr>PowerPoint プレゼンテーション</vt:lpstr>
      <vt:lpstr>弱識別器の抽出</vt:lpstr>
      <vt:lpstr>本研究の目的</vt:lpstr>
      <vt:lpstr>本研究の目的</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122</cp:revision>
  <cp:lastPrinted>1601-01-01T00:00:00Z</cp:lastPrinted>
  <dcterms:created xsi:type="dcterms:W3CDTF">1601-01-01T00:00:00Z</dcterms:created>
  <dcterms:modified xsi:type="dcterms:W3CDTF">2019-01-18T06:23:54Z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