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6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7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8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9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10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11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12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13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14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4" r:id="rId1"/>
    <p:sldMasterId id="2147483848" r:id="rId2"/>
    <p:sldMasterId id="2147483944" r:id="rId3"/>
    <p:sldMasterId id="2147483853" r:id="rId4"/>
    <p:sldMasterId id="2147483858" r:id="rId5"/>
    <p:sldMasterId id="2147483864" r:id="rId6"/>
    <p:sldMasterId id="2147483869" r:id="rId7"/>
    <p:sldMasterId id="2147483996" r:id="rId8"/>
    <p:sldMasterId id="2147484001" r:id="rId9"/>
    <p:sldMasterId id="2147484006" r:id="rId10"/>
    <p:sldMasterId id="2147484011" r:id="rId11"/>
    <p:sldMasterId id="2147484016" r:id="rId12"/>
    <p:sldMasterId id="2147484021" r:id="rId13"/>
    <p:sldMasterId id="2147483874" r:id="rId14"/>
    <p:sldMasterId id="2147483835" r:id="rId15"/>
  </p:sldMasterIdLst>
  <p:notesMasterIdLst>
    <p:notesMasterId r:id="rId22"/>
  </p:notesMasterIdLst>
  <p:handoutMasterIdLst>
    <p:handoutMasterId r:id="rId23"/>
  </p:handoutMasterIdLst>
  <p:sldIdLst>
    <p:sldId id="311" r:id="rId16"/>
    <p:sldId id="321" r:id="rId17"/>
    <p:sldId id="323" r:id="rId18"/>
    <p:sldId id="326" r:id="rId19"/>
    <p:sldId id="324" r:id="rId20"/>
    <p:sldId id="327" r:id="rId21"/>
  </p:sldIdLst>
  <p:sldSz cx="9144000" cy="5143500" type="screen16x9"/>
  <p:notesSz cx="7102475" cy="10233025"/>
  <p:defaultTextStyle>
    <a:defPPr>
      <a:defRPr lang="ja-JP"/>
    </a:defPPr>
    <a:lvl1pPr algn="l" defTabSz="457200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BD2"/>
    <a:srgbClr val="6A839F"/>
    <a:srgbClr val="595959"/>
    <a:srgbClr val="737373"/>
    <a:srgbClr val="F9D0BD"/>
    <a:srgbClr val="FCE6B6"/>
    <a:srgbClr val="F5A987"/>
    <a:srgbClr val="F8CB68"/>
    <a:srgbClr val="FAD990"/>
    <a:srgbClr val="64EA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90" autoAdjust="0"/>
    <p:restoredTop sz="94118" autoAdjust="0"/>
  </p:normalViewPr>
  <p:slideViewPr>
    <p:cSldViewPr snapToGrid="0" snapToObjects="1">
      <p:cViewPr varScale="1">
        <p:scale>
          <a:sx n="84" d="100"/>
          <a:sy n="84" d="100"/>
        </p:scale>
        <p:origin x="564" y="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49" d="100"/>
          <a:sy n="49" d="100"/>
        </p:scale>
        <p:origin x="23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6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handoutMaster" Target="handoutMasters/handout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77739" cy="511651"/>
          </a:xfrm>
          <a:prstGeom prst="rect">
            <a:avLst/>
          </a:prstGeom>
        </p:spPr>
        <p:txBody>
          <a:bodyPr vert="horz" lIns="94769" tIns="47385" rIns="94769" bIns="4738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4023094" y="0"/>
            <a:ext cx="3077739" cy="511651"/>
          </a:xfrm>
          <a:prstGeom prst="rect">
            <a:avLst/>
          </a:prstGeom>
        </p:spPr>
        <p:txBody>
          <a:bodyPr vert="horz" lIns="94769" tIns="47385" rIns="94769" bIns="4738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F3906E2-195B-4881-9F0C-23B02D3F8D7A}" type="datetimeFigureOut">
              <a:rPr lang="ja-JP" altLang="en-US"/>
              <a:pPr>
                <a:defRPr/>
              </a:pPr>
              <a:t>2024/10/9</a:t>
            </a:fld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2" y="9719599"/>
            <a:ext cx="3077739" cy="511651"/>
          </a:xfrm>
          <a:prstGeom prst="rect">
            <a:avLst/>
          </a:prstGeom>
        </p:spPr>
        <p:txBody>
          <a:bodyPr vert="horz" lIns="94769" tIns="47385" rIns="94769" bIns="4738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4023094" y="9719599"/>
            <a:ext cx="3077739" cy="511651"/>
          </a:xfrm>
          <a:prstGeom prst="rect">
            <a:avLst/>
          </a:prstGeom>
        </p:spPr>
        <p:txBody>
          <a:bodyPr vert="horz" wrap="square" lIns="94769" tIns="47385" rIns="94769" bIns="4738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5567AF1A-C6FB-4188-976A-39249C629D2A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228387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77739" cy="511651"/>
          </a:xfrm>
          <a:prstGeom prst="rect">
            <a:avLst/>
          </a:prstGeom>
        </p:spPr>
        <p:txBody>
          <a:bodyPr vert="horz" lIns="94769" tIns="47385" rIns="94769" bIns="4738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3094" y="0"/>
            <a:ext cx="3077739" cy="511651"/>
          </a:xfrm>
          <a:prstGeom prst="rect">
            <a:avLst/>
          </a:prstGeom>
        </p:spPr>
        <p:txBody>
          <a:bodyPr vert="horz" lIns="94769" tIns="47385" rIns="94769" bIns="4738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19CC58E-97BE-42E3-A298-8EBAD055C168}" type="datetimeFigureOut">
              <a:rPr lang="ja-JP" altLang="en-US"/>
              <a:pPr>
                <a:defRPr/>
              </a:pPr>
              <a:t>2024/10/9</a:t>
            </a:fld>
            <a:endParaRPr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2307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9" tIns="47385" rIns="94769" bIns="47385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10248" y="4860688"/>
            <a:ext cx="5681980" cy="4604861"/>
          </a:xfrm>
          <a:prstGeom prst="rect">
            <a:avLst/>
          </a:prstGeom>
        </p:spPr>
        <p:txBody>
          <a:bodyPr vert="horz" lIns="94769" tIns="47385" rIns="94769" bIns="47385" rtlCol="0"/>
          <a:lstStyle/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2" y="9719599"/>
            <a:ext cx="3077739" cy="511651"/>
          </a:xfrm>
          <a:prstGeom prst="rect">
            <a:avLst/>
          </a:prstGeom>
        </p:spPr>
        <p:txBody>
          <a:bodyPr vert="horz" lIns="94769" tIns="47385" rIns="94769" bIns="4738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3094" y="9719599"/>
            <a:ext cx="3077739" cy="511651"/>
          </a:xfrm>
          <a:prstGeom prst="rect">
            <a:avLst/>
          </a:prstGeom>
        </p:spPr>
        <p:txBody>
          <a:bodyPr vert="horz" wrap="square" lIns="94769" tIns="47385" rIns="94769" bIns="4738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77767585-D6E4-4404-B2CF-B79EE4B3B114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715699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67585-D6E4-4404-B2CF-B79EE4B3B114}" type="slidenum">
              <a:rPr lang="ja-JP" altLang="en-US" smtClean="0"/>
              <a:pPr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52272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67585-D6E4-4404-B2CF-B79EE4B3B114}" type="slidenum">
              <a:rPr lang="ja-JP" altLang="en-US" smtClean="0"/>
              <a:pPr/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90158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5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5.xml"/><Relationship Id="rId4" Type="http://schemas.openxmlformats.org/officeDocument/2006/relationships/image" Target="../media/image2.svg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5.xml"/><Relationship Id="rId4" Type="http://schemas.openxmlformats.org/officeDocument/2006/relationships/image" Target="../media/image9.sv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メインタイトル">
            <a:extLst>
              <a:ext uri="{FF2B5EF4-FFF2-40B4-BE49-F238E27FC236}">
                <a16:creationId xmlns:a16="http://schemas.microsoft.com/office/drawing/2014/main" id="{E7934322-C690-46C6-80E5-490C4C1050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43945" y="1842503"/>
            <a:ext cx="6537600" cy="4608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lang="ja-JP" altLang="en-US">
                <a:latin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/>
              <a:t>Main Title</a:t>
            </a:r>
            <a:r>
              <a:rPr kumimoji="1" lang="ja-JP" altLang="en-US" dirty="0"/>
              <a:t> </a:t>
            </a:r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サブタイトル">
            <a:extLst>
              <a:ext uri="{FF2B5EF4-FFF2-40B4-BE49-F238E27FC236}">
                <a16:creationId xmlns:a16="http://schemas.microsoft.com/office/drawing/2014/main" id="{74BD8C9D-AC1D-4FE1-AC5F-B81B3677FAE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3945" y="2312164"/>
            <a:ext cx="6537600" cy="30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lang="ja-JP" altLang="en-US" sz="1400" b="0"/>
            </a:lvl1pPr>
          </a:lstStyle>
          <a:p>
            <a:pPr marL="342874" lvl="0" indent="-342874"/>
            <a:r>
              <a:rPr kumimoji="1" lang="ja-JP" altLang="en-US" dirty="0"/>
              <a:t>サブタイトルテキスト</a:t>
            </a:r>
          </a:p>
        </p:txBody>
      </p:sp>
      <p:sp>
        <p:nvSpPr>
          <p:cNvPr id="11" name="日付・講演者属性">
            <a:extLst>
              <a:ext uri="{FF2B5EF4-FFF2-40B4-BE49-F238E27FC236}">
                <a16:creationId xmlns:a16="http://schemas.microsoft.com/office/drawing/2014/main" id="{82378326-950B-482D-80FB-27FB4F6257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3946" y="3737567"/>
            <a:ext cx="6537600" cy="50687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25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ja-JP" altLang="en-US" dirty="0"/>
              <a:t>日付　　　　　　　　　　　　　　　　　　　　　　　　　　                                 講演者属性</a:t>
            </a:r>
          </a:p>
        </p:txBody>
      </p:sp>
      <p:sp>
        <p:nvSpPr>
          <p:cNvPr id="16" name="御中">
            <a:extLst>
              <a:ext uri="{FF2B5EF4-FFF2-40B4-BE49-F238E27FC236}">
                <a16:creationId xmlns:a16="http://schemas.microsoft.com/office/drawing/2014/main" id="{A8AF0269-834C-4C98-B8DD-E5058F5D8AE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3945" y="698978"/>
            <a:ext cx="4128055" cy="30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5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/>
              <a:t>XXXXXX</a:t>
            </a:r>
            <a:r>
              <a:rPr kumimoji="1" lang="ja-JP" altLang="en-US" dirty="0"/>
              <a:t>御中</a:t>
            </a:r>
          </a:p>
        </p:txBody>
      </p:sp>
    </p:spTree>
    <p:extLst>
      <p:ext uri="{BB962C8B-B14F-4D97-AF65-F5344CB8AC3E}">
        <p14:creationId xmlns:p14="http://schemas.microsoft.com/office/powerpoint/2010/main" val="1062026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３_キービジュアル_社外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DC68FB0-5A5D-4F96-8802-8798F3B37711}"/>
              </a:ext>
            </a:extLst>
          </p:cNvPr>
          <p:cNvSpPr txBox="1"/>
          <p:nvPr userDrawn="1"/>
        </p:nvSpPr>
        <p:spPr>
          <a:xfrm>
            <a:off x="187091" y="167573"/>
            <a:ext cx="562885" cy="21211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lIns="62100" tIns="59400" rIns="54000" bIns="13500" rtlCol="0">
            <a:spAutoFit/>
          </a:bodyPr>
          <a:lstStyle/>
          <a:p>
            <a:pPr algn="ctr"/>
            <a:r>
              <a:rPr kumimoji="1" lang="ja-JP" altLang="en-US" sz="900" dirty="0">
                <a:latin typeface="Meiryo" panose="020B0604030504040204" pitchFamily="34" charset="-128"/>
                <a:ea typeface="Meiryo" panose="020B0604030504040204" pitchFamily="34" charset="-128"/>
              </a:rPr>
              <a:t>社外秘</a:t>
            </a:r>
          </a:p>
        </p:txBody>
      </p:sp>
      <p:sp>
        <p:nvSpPr>
          <p:cNvPr id="7" name="日付・講演者属性">
            <a:extLst>
              <a:ext uri="{FF2B5EF4-FFF2-40B4-BE49-F238E27FC236}">
                <a16:creationId xmlns:a16="http://schemas.microsoft.com/office/drawing/2014/main" id="{97C78F6F-E479-4F52-88CF-1C7CB322F0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37528" y="3472102"/>
            <a:ext cx="5767199" cy="68841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25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ja-JP" altLang="en-US" dirty="0"/>
              <a:t>日付　　　　　　　　　　　　　　　　　　　            　　　　　　　　　　講演者属性</a:t>
            </a:r>
          </a:p>
        </p:txBody>
      </p:sp>
      <p:sp>
        <p:nvSpPr>
          <p:cNvPr id="9" name="御中">
            <a:extLst>
              <a:ext uri="{FF2B5EF4-FFF2-40B4-BE49-F238E27FC236}">
                <a16:creationId xmlns:a16="http://schemas.microsoft.com/office/drawing/2014/main" id="{EA4D2FE6-E043-4311-8499-A0CB54A338D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41313" y="339819"/>
            <a:ext cx="4075835" cy="30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5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/>
              <a:t>XXXXXX</a:t>
            </a:r>
            <a:r>
              <a:rPr kumimoji="1" lang="ja-JP" altLang="en-US" dirty="0"/>
              <a:t>御中</a:t>
            </a:r>
          </a:p>
        </p:txBody>
      </p:sp>
      <p:sp>
        <p:nvSpPr>
          <p:cNvPr id="11" name="メインタイトル">
            <a:extLst>
              <a:ext uri="{FF2B5EF4-FFF2-40B4-BE49-F238E27FC236}">
                <a16:creationId xmlns:a16="http://schemas.microsoft.com/office/drawing/2014/main" id="{DB80C095-6E15-4772-8EE4-12F05DBDEB0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37527" y="1606966"/>
            <a:ext cx="5767200" cy="4824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lang="ja-JP" altLang="en-US">
                <a:latin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/>
              <a:t>Main Title</a:t>
            </a:r>
            <a:r>
              <a:rPr kumimoji="1" lang="ja-JP" altLang="en-US" dirty="0"/>
              <a:t> </a:t>
            </a:r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サブタイトル">
            <a:extLst>
              <a:ext uri="{FF2B5EF4-FFF2-40B4-BE49-F238E27FC236}">
                <a16:creationId xmlns:a16="http://schemas.microsoft.com/office/drawing/2014/main" id="{F70DB688-0E2A-4804-9B73-382DC1657FE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37527" y="2097011"/>
            <a:ext cx="5767200" cy="30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lang="ja-JP" altLang="en-US" sz="1400" b="0"/>
            </a:lvl1pPr>
          </a:lstStyle>
          <a:p>
            <a:pPr marL="342874" lvl="0" indent="-342874"/>
            <a:r>
              <a:rPr kumimoji="1" lang="ja-JP" altLang="en-US" dirty="0"/>
              <a:t>サブタイトルテキスト</a:t>
            </a:r>
          </a:p>
        </p:txBody>
      </p:sp>
    </p:spTree>
    <p:extLst>
      <p:ext uri="{BB962C8B-B14F-4D97-AF65-F5344CB8AC3E}">
        <p14:creationId xmlns:p14="http://schemas.microsoft.com/office/powerpoint/2010/main" val="375018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３_キービジュアル_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DC68FB0-5A5D-4F96-8802-8798F3B37711}"/>
              </a:ext>
            </a:extLst>
          </p:cNvPr>
          <p:cNvSpPr txBox="1"/>
          <p:nvPr userDrawn="1"/>
        </p:nvSpPr>
        <p:spPr>
          <a:xfrm>
            <a:off x="187091" y="167573"/>
            <a:ext cx="562885" cy="21211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lIns="62100" tIns="59400" rIns="54000" bIns="13500" rtlCol="0">
            <a:spAutoFit/>
          </a:bodyPr>
          <a:lstStyle/>
          <a:p>
            <a:pPr algn="ctr"/>
            <a:r>
              <a:rPr kumimoji="1" lang="ja-JP" altLang="en-US" sz="900" dirty="0">
                <a:latin typeface="Meiryo" panose="020B0604030504040204" pitchFamily="34" charset="-128"/>
                <a:ea typeface="Meiryo" panose="020B0604030504040204" pitchFamily="34" charset="-128"/>
              </a:rPr>
              <a:t>秘</a:t>
            </a:r>
          </a:p>
        </p:txBody>
      </p:sp>
      <p:sp>
        <p:nvSpPr>
          <p:cNvPr id="7" name="日付・講演者属性">
            <a:extLst>
              <a:ext uri="{FF2B5EF4-FFF2-40B4-BE49-F238E27FC236}">
                <a16:creationId xmlns:a16="http://schemas.microsoft.com/office/drawing/2014/main" id="{6D4D9C1A-2EF5-400A-A5EB-516E9BA5961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37528" y="3472102"/>
            <a:ext cx="5767199" cy="68841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25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ja-JP" altLang="en-US" dirty="0"/>
              <a:t>日付　　　　　　　　　　　　　　　　　　　            　　　　　　　　　　講演者属性</a:t>
            </a:r>
          </a:p>
        </p:txBody>
      </p:sp>
      <p:sp>
        <p:nvSpPr>
          <p:cNvPr id="9" name="御中">
            <a:extLst>
              <a:ext uri="{FF2B5EF4-FFF2-40B4-BE49-F238E27FC236}">
                <a16:creationId xmlns:a16="http://schemas.microsoft.com/office/drawing/2014/main" id="{9A5AD686-B8BD-4B86-9807-FFF68BAAB41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41313" y="339819"/>
            <a:ext cx="4075835" cy="30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5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/>
              <a:t>XXXXXX</a:t>
            </a:r>
            <a:r>
              <a:rPr kumimoji="1" lang="ja-JP" altLang="en-US" dirty="0"/>
              <a:t>御中</a:t>
            </a:r>
          </a:p>
        </p:txBody>
      </p:sp>
      <p:sp>
        <p:nvSpPr>
          <p:cNvPr id="11" name="メインタイトル">
            <a:extLst>
              <a:ext uri="{FF2B5EF4-FFF2-40B4-BE49-F238E27FC236}">
                <a16:creationId xmlns:a16="http://schemas.microsoft.com/office/drawing/2014/main" id="{3132394A-5CEE-4920-9C48-E788B9479C1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37527" y="1606966"/>
            <a:ext cx="5767200" cy="4824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lang="ja-JP" altLang="en-US">
                <a:latin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/>
              <a:t>Main Title</a:t>
            </a:r>
            <a:r>
              <a:rPr kumimoji="1" lang="ja-JP" altLang="en-US" dirty="0"/>
              <a:t> </a:t>
            </a:r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サブタイトル">
            <a:extLst>
              <a:ext uri="{FF2B5EF4-FFF2-40B4-BE49-F238E27FC236}">
                <a16:creationId xmlns:a16="http://schemas.microsoft.com/office/drawing/2014/main" id="{08CF9B5D-58D1-47FE-9679-8BCF635B0EE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37527" y="2097011"/>
            <a:ext cx="5767200" cy="30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lang="ja-JP" altLang="en-US" sz="1400" b="0"/>
            </a:lvl1pPr>
          </a:lstStyle>
          <a:p>
            <a:pPr marL="342874" lvl="0" indent="-342874"/>
            <a:r>
              <a:rPr kumimoji="1" lang="ja-JP" altLang="en-US" dirty="0"/>
              <a:t>サブタイトルテキスト</a:t>
            </a:r>
          </a:p>
        </p:txBody>
      </p:sp>
    </p:spTree>
    <p:extLst>
      <p:ext uri="{BB962C8B-B14F-4D97-AF65-F5344CB8AC3E}">
        <p14:creationId xmlns:p14="http://schemas.microsoft.com/office/powerpoint/2010/main" val="2151862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３_キービジュアル_厳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DC68FB0-5A5D-4F96-8802-8798F3B37711}"/>
              </a:ext>
            </a:extLst>
          </p:cNvPr>
          <p:cNvSpPr txBox="1"/>
          <p:nvPr userDrawn="1"/>
        </p:nvSpPr>
        <p:spPr>
          <a:xfrm>
            <a:off x="187091" y="167573"/>
            <a:ext cx="562885" cy="21211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lIns="62100" tIns="59400" rIns="54000" bIns="13500" rtlCol="0">
            <a:spAutoFit/>
          </a:bodyPr>
          <a:lstStyle/>
          <a:p>
            <a:pPr algn="ctr"/>
            <a:r>
              <a:rPr kumimoji="1" lang="ja-JP" altLang="en-US" sz="900" dirty="0">
                <a:latin typeface="Meiryo" panose="020B0604030504040204" pitchFamily="34" charset="-128"/>
                <a:ea typeface="Meiryo" panose="020B0604030504040204" pitchFamily="34" charset="-128"/>
              </a:rPr>
              <a:t>厳秘</a:t>
            </a:r>
          </a:p>
        </p:txBody>
      </p:sp>
      <p:sp>
        <p:nvSpPr>
          <p:cNvPr id="7" name="日付・講演者属性">
            <a:extLst>
              <a:ext uri="{FF2B5EF4-FFF2-40B4-BE49-F238E27FC236}">
                <a16:creationId xmlns:a16="http://schemas.microsoft.com/office/drawing/2014/main" id="{2437B42E-F4DD-46D7-94BA-4EBD67294E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37528" y="3472102"/>
            <a:ext cx="5767199" cy="68841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25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ja-JP" altLang="en-US" dirty="0"/>
              <a:t>日付　　　　　　　　　　　　　　　　　　　            　　　　　　　　　　講演者属性</a:t>
            </a:r>
          </a:p>
        </p:txBody>
      </p:sp>
      <p:sp>
        <p:nvSpPr>
          <p:cNvPr id="9" name="御中">
            <a:extLst>
              <a:ext uri="{FF2B5EF4-FFF2-40B4-BE49-F238E27FC236}">
                <a16:creationId xmlns:a16="http://schemas.microsoft.com/office/drawing/2014/main" id="{17B8B545-07B8-4339-B928-76899480D48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41313" y="339819"/>
            <a:ext cx="4075835" cy="30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5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/>
              <a:t>XXXXXX</a:t>
            </a:r>
            <a:r>
              <a:rPr kumimoji="1" lang="ja-JP" altLang="en-US" dirty="0"/>
              <a:t>御中</a:t>
            </a:r>
          </a:p>
        </p:txBody>
      </p:sp>
      <p:sp>
        <p:nvSpPr>
          <p:cNvPr id="11" name="メインタイトル">
            <a:extLst>
              <a:ext uri="{FF2B5EF4-FFF2-40B4-BE49-F238E27FC236}">
                <a16:creationId xmlns:a16="http://schemas.microsoft.com/office/drawing/2014/main" id="{DA340F82-9EE5-46AD-9B14-FE410705FC0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37527" y="1606966"/>
            <a:ext cx="5767200" cy="4824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lang="ja-JP" altLang="en-US">
                <a:latin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/>
              <a:t>Main Title</a:t>
            </a:r>
            <a:r>
              <a:rPr kumimoji="1" lang="ja-JP" altLang="en-US" dirty="0"/>
              <a:t> </a:t>
            </a:r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サブタイトル">
            <a:extLst>
              <a:ext uri="{FF2B5EF4-FFF2-40B4-BE49-F238E27FC236}">
                <a16:creationId xmlns:a16="http://schemas.microsoft.com/office/drawing/2014/main" id="{BD0D8DDE-A729-493C-A2AD-FC55978A685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37527" y="2097011"/>
            <a:ext cx="5767200" cy="30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lang="ja-JP" altLang="en-US" sz="1400" b="0"/>
            </a:lvl1pPr>
          </a:lstStyle>
          <a:p>
            <a:pPr marL="342874" lvl="0" indent="-342874"/>
            <a:r>
              <a:rPr kumimoji="1" lang="ja-JP" altLang="en-US" dirty="0"/>
              <a:t>サブタイトルテキスト</a:t>
            </a:r>
          </a:p>
        </p:txBody>
      </p:sp>
    </p:spTree>
    <p:extLst>
      <p:ext uri="{BB962C8B-B14F-4D97-AF65-F5344CB8AC3E}">
        <p14:creationId xmlns:p14="http://schemas.microsoft.com/office/powerpoint/2010/main" val="635311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３_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日付・講演者属性">
            <a:extLst>
              <a:ext uri="{FF2B5EF4-FFF2-40B4-BE49-F238E27FC236}">
                <a16:creationId xmlns:a16="http://schemas.microsoft.com/office/drawing/2014/main" id="{A8309DB6-CFB0-4134-B680-0538DED4DB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37528" y="3472102"/>
            <a:ext cx="5767199" cy="68841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25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ja-JP" altLang="en-US" dirty="0"/>
              <a:t>日付　　　　　　　　　　　　　　　　　　　            　　　　　　　　　　講演者属性</a:t>
            </a:r>
          </a:p>
        </p:txBody>
      </p:sp>
      <p:sp>
        <p:nvSpPr>
          <p:cNvPr id="19" name="御中">
            <a:extLst>
              <a:ext uri="{FF2B5EF4-FFF2-40B4-BE49-F238E27FC236}">
                <a16:creationId xmlns:a16="http://schemas.microsoft.com/office/drawing/2014/main" id="{B8140D3B-0FE9-4687-8DF7-C4BB73121E9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41313" y="339819"/>
            <a:ext cx="4075835" cy="30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5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/>
              <a:t>XXXXXX</a:t>
            </a:r>
            <a:r>
              <a:rPr kumimoji="1" lang="ja-JP" altLang="en-US" dirty="0"/>
              <a:t>御中</a:t>
            </a:r>
          </a:p>
        </p:txBody>
      </p:sp>
      <p:sp>
        <p:nvSpPr>
          <p:cNvPr id="20" name="メインタイトル">
            <a:extLst>
              <a:ext uri="{FF2B5EF4-FFF2-40B4-BE49-F238E27FC236}">
                <a16:creationId xmlns:a16="http://schemas.microsoft.com/office/drawing/2014/main" id="{1129E556-81D0-48B9-94F5-681BC497E0B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37527" y="1606966"/>
            <a:ext cx="5767200" cy="4824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lang="ja-JP" altLang="en-US">
                <a:latin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/>
              <a:t>Main Title</a:t>
            </a:r>
            <a:r>
              <a:rPr kumimoji="1" lang="ja-JP" altLang="en-US" dirty="0"/>
              <a:t> </a:t>
            </a:r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サブタイトル">
            <a:extLst>
              <a:ext uri="{FF2B5EF4-FFF2-40B4-BE49-F238E27FC236}">
                <a16:creationId xmlns:a16="http://schemas.microsoft.com/office/drawing/2014/main" id="{BC49AC15-965D-4D41-913A-E8BD6155BD7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37527" y="2097011"/>
            <a:ext cx="5767200" cy="30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lang="ja-JP" altLang="en-US" sz="1400" b="0"/>
            </a:lvl1pPr>
          </a:lstStyle>
          <a:p>
            <a:pPr marL="342874" lvl="0" indent="-342874"/>
            <a:r>
              <a:rPr kumimoji="1" lang="ja-JP" altLang="en-US" dirty="0"/>
              <a:t>サブタイトルテキスト</a:t>
            </a:r>
          </a:p>
        </p:txBody>
      </p:sp>
    </p:spTree>
    <p:extLst>
      <p:ext uri="{BB962C8B-B14F-4D97-AF65-F5344CB8AC3E}">
        <p14:creationId xmlns:p14="http://schemas.microsoft.com/office/powerpoint/2010/main" val="32762923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３_海_社外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E531FC3-9E76-4248-9AB0-91D1FCF03DD0}"/>
              </a:ext>
            </a:extLst>
          </p:cNvPr>
          <p:cNvSpPr txBox="1"/>
          <p:nvPr userDrawn="1"/>
        </p:nvSpPr>
        <p:spPr>
          <a:xfrm>
            <a:off x="187091" y="167573"/>
            <a:ext cx="562885" cy="21211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lIns="62100" tIns="59400" rIns="54000" bIns="13500" rtlCol="0">
            <a:spAutoFit/>
          </a:bodyPr>
          <a:lstStyle/>
          <a:p>
            <a:pPr algn="ctr"/>
            <a:r>
              <a:rPr kumimoji="1" lang="ja-JP" altLang="en-US" sz="900">
                <a:latin typeface="Meiryo" panose="020B0604030504040204" pitchFamily="34" charset="-128"/>
                <a:ea typeface="Meiryo" panose="020B0604030504040204" pitchFamily="34" charset="-128"/>
              </a:rPr>
              <a:t>社外秘</a:t>
            </a:r>
          </a:p>
        </p:txBody>
      </p:sp>
      <p:sp>
        <p:nvSpPr>
          <p:cNvPr id="7" name="日付・講演者属性">
            <a:extLst>
              <a:ext uri="{FF2B5EF4-FFF2-40B4-BE49-F238E27FC236}">
                <a16:creationId xmlns:a16="http://schemas.microsoft.com/office/drawing/2014/main" id="{99672C76-DB88-4BB7-8DDB-22A28C7CF1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37528" y="3472102"/>
            <a:ext cx="5767199" cy="68841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25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ja-JP" altLang="en-US" dirty="0"/>
              <a:t>日付　　　　　　　　　　　　　　　　　　　            　　　　　　　　　　講演者属性</a:t>
            </a:r>
          </a:p>
        </p:txBody>
      </p:sp>
      <p:sp>
        <p:nvSpPr>
          <p:cNvPr id="9" name="御中">
            <a:extLst>
              <a:ext uri="{FF2B5EF4-FFF2-40B4-BE49-F238E27FC236}">
                <a16:creationId xmlns:a16="http://schemas.microsoft.com/office/drawing/2014/main" id="{85C11349-E60D-4AC1-8F3B-16B9A1049C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41313" y="339819"/>
            <a:ext cx="4075835" cy="30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5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/>
              <a:t>XXXXXX</a:t>
            </a:r>
            <a:r>
              <a:rPr kumimoji="1" lang="ja-JP" altLang="en-US" dirty="0"/>
              <a:t>御中</a:t>
            </a:r>
          </a:p>
        </p:txBody>
      </p:sp>
      <p:sp>
        <p:nvSpPr>
          <p:cNvPr id="10" name="メインタイトル">
            <a:extLst>
              <a:ext uri="{FF2B5EF4-FFF2-40B4-BE49-F238E27FC236}">
                <a16:creationId xmlns:a16="http://schemas.microsoft.com/office/drawing/2014/main" id="{A9998A92-D5BA-4740-A45F-7B401E22FFC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37527" y="1606966"/>
            <a:ext cx="5767200" cy="4824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lang="ja-JP" altLang="en-US">
                <a:latin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/>
              <a:t>Main Title</a:t>
            </a:r>
            <a:r>
              <a:rPr kumimoji="1" lang="ja-JP" altLang="en-US" dirty="0"/>
              <a:t> </a:t>
            </a:r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サブタイトル">
            <a:extLst>
              <a:ext uri="{FF2B5EF4-FFF2-40B4-BE49-F238E27FC236}">
                <a16:creationId xmlns:a16="http://schemas.microsoft.com/office/drawing/2014/main" id="{05F384CE-A1B0-432F-B421-E17640D5092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37527" y="2097011"/>
            <a:ext cx="5767200" cy="30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lang="ja-JP" altLang="en-US" sz="1400" b="0"/>
            </a:lvl1pPr>
          </a:lstStyle>
          <a:p>
            <a:pPr marL="342874" lvl="0" indent="-342874"/>
            <a:r>
              <a:rPr kumimoji="1" lang="ja-JP" altLang="en-US" dirty="0"/>
              <a:t>サブタイトルテキスト</a:t>
            </a:r>
          </a:p>
        </p:txBody>
      </p:sp>
    </p:spTree>
    <p:extLst>
      <p:ext uri="{BB962C8B-B14F-4D97-AF65-F5344CB8AC3E}">
        <p14:creationId xmlns:p14="http://schemas.microsoft.com/office/powerpoint/2010/main" val="2049352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３_海_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E531FC3-9E76-4248-9AB0-91D1FCF03DD0}"/>
              </a:ext>
            </a:extLst>
          </p:cNvPr>
          <p:cNvSpPr txBox="1"/>
          <p:nvPr userDrawn="1"/>
        </p:nvSpPr>
        <p:spPr>
          <a:xfrm>
            <a:off x="187091" y="167573"/>
            <a:ext cx="562885" cy="21211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lIns="62100" tIns="59400" rIns="54000" bIns="13500" rtlCol="0">
            <a:spAutoFit/>
          </a:bodyPr>
          <a:lstStyle/>
          <a:p>
            <a:pPr algn="ctr"/>
            <a:r>
              <a:rPr kumimoji="1" lang="ja-JP" altLang="en-US" sz="900" dirty="0">
                <a:latin typeface="Meiryo" panose="020B0604030504040204" pitchFamily="34" charset="-128"/>
                <a:ea typeface="Meiryo" panose="020B0604030504040204" pitchFamily="34" charset="-128"/>
              </a:rPr>
              <a:t>秘</a:t>
            </a:r>
          </a:p>
        </p:txBody>
      </p:sp>
      <p:sp>
        <p:nvSpPr>
          <p:cNvPr id="15" name="日付・講演者属性">
            <a:extLst>
              <a:ext uri="{FF2B5EF4-FFF2-40B4-BE49-F238E27FC236}">
                <a16:creationId xmlns:a16="http://schemas.microsoft.com/office/drawing/2014/main" id="{A2094DF7-C20D-44C1-A45F-AA1C72A162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37528" y="3472102"/>
            <a:ext cx="5767199" cy="68841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25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ja-JP" altLang="en-US" dirty="0"/>
              <a:t>日付　　　　　　　　　　　　　　　　　　　            　　　　　　　　　　講演者属性</a:t>
            </a:r>
          </a:p>
        </p:txBody>
      </p:sp>
      <p:sp>
        <p:nvSpPr>
          <p:cNvPr id="16" name="御中">
            <a:extLst>
              <a:ext uri="{FF2B5EF4-FFF2-40B4-BE49-F238E27FC236}">
                <a16:creationId xmlns:a16="http://schemas.microsoft.com/office/drawing/2014/main" id="{F5C05F49-8EA7-4916-A802-3A102DC725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41313" y="339819"/>
            <a:ext cx="4075835" cy="30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5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/>
              <a:t>XXXXXX</a:t>
            </a:r>
            <a:r>
              <a:rPr kumimoji="1" lang="ja-JP" altLang="en-US" dirty="0"/>
              <a:t>御中</a:t>
            </a:r>
          </a:p>
        </p:txBody>
      </p:sp>
      <p:sp>
        <p:nvSpPr>
          <p:cNvPr id="17" name="メインタイトル">
            <a:extLst>
              <a:ext uri="{FF2B5EF4-FFF2-40B4-BE49-F238E27FC236}">
                <a16:creationId xmlns:a16="http://schemas.microsoft.com/office/drawing/2014/main" id="{F8BD1AE4-AF0D-408E-BEC6-2F91554BEEB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37527" y="1606966"/>
            <a:ext cx="5767200" cy="4824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lang="ja-JP" altLang="en-US">
                <a:latin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/>
              <a:t>Main Title</a:t>
            </a:r>
            <a:r>
              <a:rPr kumimoji="1" lang="ja-JP" altLang="en-US" dirty="0"/>
              <a:t> </a:t>
            </a:r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サブタイトル">
            <a:extLst>
              <a:ext uri="{FF2B5EF4-FFF2-40B4-BE49-F238E27FC236}">
                <a16:creationId xmlns:a16="http://schemas.microsoft.com/office/drawing/2014/main" id="{258DD2A3-400F-47D9-8064-5D4C4D69DBD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37527" y="2097011"/>
            <a:ext cx="5767200" cy="30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lang="ja-JP" altLang="en-US" sz="1400" b="0"/>
            </a:lvl1pPr>
          </a:lstStyle>
          <a:p>
            <a:pPr marL="342874" lvl="0" indent="-342874"/>
            <a:r>
              <a:rPr kumimoji="1" lang="ja-JP" altLang="en-US" dirty="0"/>
              <a:t>サブタイトルテキスト</a:t>
            </a:r>
          </a:p>
        </p:txBody>
      </p:sp>
    </p:spTree>
    <p:extLst>
      <p:ext uri="{BB962C8B-B14F-4D97-AF65-F5344CB8AC3E}">
        <p14:creationId xmlns:p14="http://schemas.microsoft.com/office/powerpoint/2010/main" val="2950759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３_海_厳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E531FC3-9E76-4248-9AB0-91D1FCF03DD0}"/>
              </a:ext>
            </a:extLst>
          </p:cNvPr>
          <p:cNvSpPr txBox="1"/>
          <p:nvPr userDrawn="1"/>
        </p:nvSpPr>
        <p:spPr>
          <a:xfrm>
            <a:off x="187091" y="167573"/>
            <a:ext cx="562885" cy="21211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lIns="62100" tIns="59400" rIns="54000" bIns="13500" rtlCol="0">
            <a:spAutoFit/>
          </a:bodyPr>
          <a:lstStyle/>
          <a:p>
            <a:pPr algn="ctr"/>
            <a:r>
              <a:rPr kumimoji="1" lang="ja-JP" altLang="en-US" sz="900" dirty="0">
                <a:latin typeface="Meiryo" panose="020B0604030504040204" pitchFamily="34" charset="-128"/>
                <a:ea typeface="Meiryo" panose="020B0604030504040204" pitchFamily="34" charset="-128"/>
              </a:rPr>
              <a:t>厳秘</a:t>
            </a:r>
          </a:p>
        </p:txBody>
      </p:sp>
      <p:sp>
        <p:nvSpPr>
          <p:cNvPr id="7" name="日付・講演者属性">
            <a:extLst>
              <a:ext uri="{FF2B5EF4-FFF2-40B4-BE49-F238E27FC236}">
                <a16:creationId xmlns:a16="http://schemas.microsoft.com/office/drawing/2014/main" id="{C1969985-D81A-4AD8-8CA7-91DF22929CF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37528" y="3472102"/>
            <a:ext cx="5767199" cy="68841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25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ja-JP" altLang="en-US" dirty="0"/>
              <a:t>日付　　　　　　　　　　　　　　　　　　　            　　　　　　　　　　講演者属性</a:t>
            </a:r>
          </a:p>
        </p:txBody>
      </p:sp>
      <p:sp>
        <p:nvSpPr>
          <p:cNvPr id="9" name="御中">
            <a:extLst>
              <a:ext uri="{FF2B5EF4-FFF2-40B4-BE49-F238E27FC236}">
                <a16:creationId xmlns:a16="http://schemas.microsoft.com/office/drawing/2014/main" id="{C7926030-6B6B-4CE1-98CC-9AD9B8CD7A8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41313" y="339819"/>
            <a:ext cx="4075835" cy="30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5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/>
              <a:t>XXXXXX</a:t>
            </a:r>
            <a:r>
              <a:rPr kumimoji="1" lang="ja-JP" altLang="en-US" dirty="0"/>
              <a:t>御中</a:t>
            </a:r>
          </a:p>
        </p:txBody>
      </p:sp>
      <p:sp>
        <p:nvSpPr>
          <p:cNvPr id="10" name="メインタイトル">
            <a:extLst>
              <a:ext uri="{FF2B5EF4-FFF2-40B4-BE49-F238E27FC236}">
                <a16:creationId xmlns:a16="http://schemas.microsoft.com/office/drawing/2014/main" id="{9DC210FF-FA6F-40E6-B0FC-2F0017FE16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37527" y="1606966"/>
            <a:ext cx="5767200" cy="4824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lang="ja-JP" altLang="en-US">
                <a:latin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/>
              <a:t>Main Title</a:t>
            </a:r>
            <a:r>
              <a:rPr kumimoji="1" lang="ja-JP" altLang="en-US" dirty="0"/>
              <a:t> </a:t>
            </a:r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サブタイトル">
            <a:extLst>
              <a:ext uri="{FF2B5EF4-FFF2-40B4-BE49-F238E27FC236}">
                <a16:creationId xmlns:a16="http://schemas.microsoft.com/office/drawing/2014/main" id="{65D36EDB-7B5A-40E9-9ED7-9073BA2203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37527" y="2097011"/>
            <a:ext cx="5767200" cy="30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lang="ja-JP" altLang="en-US" sz="1400" b="0"/>
            </a:lvl1pPr>
          </a:lstStyle>
          <a:p>
            <a:pPr marL="342874" lvl="0" indent="-342874"/>
            <a:r>
              <a:rPr kumimoji="1" lang="ja-JP" altLang="en-US" dirty="0"/>
              <a:t>サブタイトルテキスト</a:t>
            </a:r>
          </a:p>
        </p:txBody>
      </p:sp>
    </p:spTree>
    <p:extLst>
      <p:ext uri="{BB962C8B-B14F-4D97-AF65-F5344CB8AC3E}">
        <p14:creationId xmlns:p14="http://schemas.microsoft.com/office/powerpoint/2010/main" val="8679220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３_公園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付・講演者属性">
            <a:extLst>
              <a:ext uri="{FF2B5EF4-FFF2-40B4-BE49-F238E27FC236}">
                <a16:creationId xmlns:a16="http://schemas.microsoft.com/office/drawing/2014/main" id="{22744C56-302B-467F-81F6-EA66A62E7E1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37528" y="3472102"/>
            <a:ext cx="5767199" cy="68841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25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ja-JP" altLang="en-US" dirty="0"/>
              <a:t>日付　　　　　　　　　　　　　　　　　　　            　　　　　　　　　　講演者属性</a:t>
            </a:r>
          </a:p>
        </p:txBody>
      </p:sp>
      <p:sp>
        <p:nvSpPr>
          <p:cNvPr id="8" name="御中">
            <a:extLst>
              <a:ext uri="{FF2B5EF4-FFF2-40B4-BE49-F238E27FC236}">
                <a16:creationId xmlns:a16="http://schemas.microsoft.com/office/drawing/2014/main" id="{8D069781-0BF7-4046-945F-B2C3B2C1B5A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41313" y="339819"/>
            <a:ext cx="4075835" cy="30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5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/>
              <a:t>XXXXXX</a:t>
            </a:r>
            <a:r>
              <a:rPr kumimoji="1" lang="ja-JP" altLang="en-US" dirty="0"/>
              <a:t>御中</a:t>
            </a:r>
          </a:p>
        </p:txBody>
      </p:sp>
      <p:sp>
        <p:nvSpPr>
          <p:cNvPr id="9" name="メインタイトル">
            <a:extLst>
              <a:ext uri="{FF2B5EF4-FFF2-40B4-BE49-F238E27FC236}">
                <a16:creationId xmlns:a16="http://schemas.microsoft.com/office/drawing/2014/main" id="{AF4E00DD-96AA-4F25-ADE3-B4009EDF32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37527" y="1606966"/>
            <a:ext cx="5767200" cy="4824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lang="ja-JP" altLang="en-US">
                <a:latin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/>
              <a:t>Main Title</a:t>
            </a:r>
            <a:r>
              <a:rPr kumimoji="1" lang="ja-JP" altLang="en-US" dirty="0"/>
              <a:t> </a:t>
            </a:r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サブタイトル">
            <a:extLst>
              <a:ext uri="{FF2B5EF4-FFF2-40B4-BE49-F238E27FC236}">
                <a16:creationId xmlns:a16="http://schemas.microsoft.com/office/drawing/2014/main" id="{BB7F9101-8F08-49B6-A55E-09F917D0833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37527" y="2097011"/>
            <a:ext cx="5767200" cy="30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lang="ja-JP" altLang="en-US" sz="1400" b="0"/>
            </a:lvl1pPr>
          </a:lstStyle>
          <a:p>
            <a:pPr marL="342874" lvl="0" indent="-342874"/>
            <a:r>
              <a:rPr kumimoji="1" lang="ja-JP" altLang="en-US" dirty="0"/>
              <a:t>サブタイトルテキスト</a:t>
            </a:r>
          </a:p>
        </p:txBody>
      </p:sp>
    </p:spTree>
    <p:extLst>
      <p:ext uri="{BB962C8B-B14F-4D97-AF65-F5344CB8AC3E}">
        <p14:creationId xmlns:p14="http://schemas.microsoft.com/office/powerpoint/2010/main" val="5159482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３_公園_社外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DC68FB0-5A5D-4F96-8802-8798F3B37711}"/>
              </a:ext>
            </a:extLst>
          </p:cNvPr>
          <p:cNvSpPr txBox="1"/>
          <p:nvPr userDrawn="1"/>
        </p:nvSpPr>
        <p:spPr>
          <a:xfrm>
            <a:off x="187091" y="167573"/>
            <a:ext cx="562885" cy="21211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lIns="62100" tIns="59400" rIns="54000" bIns="13500" rtlCol="0">
            <a:spAutoFit/>
          </a:bodyPr>
          <a:lstStyle/>
          <a:p>
            <a:pPr algn="ctr"/>
            <a:r>
              <a:rPr kumimoji="1" lang="ja-JP" altLang="en-US" sz="900" dirty="0">
                <a:latin typeface="Meiryo" panose="020B0604030504040204" pitchFamily="34" charset="-128"/>
                <a:ea typeface="Meiryo" panose="020B0604030504040204" pitchFamily="34" charset="-128"/>
              </a:rPr>
              <a:t>社外秘</a:t>
            </a:r>
          </a:p>
        </p:txBody>
      </p:sp>
      <p:sp>
        <p:nvSpPr>
          <p:cNvPr id="7" name="日付・講演者属性">
            <a:extLst>
              <a:ext uri="{FF2B5EF4-FFF2-40B4-BE49-F238E27FC236}">
                <a16:creationId xmlns:a16="http://schemas.microsoft.com/office/drawing/2014/main" id="{8B983054-B547-4BB7-8614-436EA34B90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37528" y="3472102"/>
            <a:ext cx="5767199" cy="68841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25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ja-JP" altLang="en-US" dirty="0"/>
              <a:t>日付　　　　　　　　　　　　　　　　　　　            　　　　　　　　　　講演者属性</a:t>
            </a:r>
          </a:p>
        </p:txBody>
      </p:sp>
      <p:sp>
        <p:nvSpPr>
          <p:cNvPr id="9" name="御中">
            <a:extLst>
              <a:ext uri="{FF2B5EF4-FFF2-40B4-BE49-F238E27FC236}">
                <a16:creationId xmlns:a16="http://schemas.microsoft.com/office/drawing/2014/main" id="{7C4ABCCE-E46B-4EB0-B43F-AC19928B84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41313" y="339819"/>
            <a:ext cx="4075835" cy="30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5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/>
              <a:t>XXXXXX</a:t>
            </a:r>
            <a:r>
              <a:rPr kumimoji="1" lang="ja-JP" altLang="en-US" dirty="0"/>
              <a:t>御中</a:t>
            </a:r>
          </a:p>
        </p:txBody>
      </p:sp>
      <p:sp>
        <p:nvSpPr>
          <p:cNvPr id="11" name="メインタイトル">
            <a:extLst>
              <a:ext uri="{FF2B5EF4-FFF2-40B4-BE49-F238E27FC236}">
                <a16:creationId xmlns:a16="http://schemas.microsoft.com/office/drawing/2014/main" id="{AC237F0A-7B7D-46D7-B83D-E227A50237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37527" y="1606966"/>
            <a:ext cx="5767200" cy="4824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lang="ja-JP" altLang="en-US">
                <a:latin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/>
              <a:t>Main Title</a:t>
            </a:r>
            <a:r>
              <a:rPr kumimoji="1" lang="ja-JP" altLang="en-US" dirty="0"/>
              <a:t> </a:t>
            </a:r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サブタイトル">
            <a:extLst>
              <a:ext uri="{FF2B5EF4-FFF2-40B4-BE49-F238E27FC236}">
                <a16:creationId xmlns:a16="http://schemas.microsoft.com/office/drawing/2014/main" id="{34A46D91-776C-40C2-BB01-BA68510BA3E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37527" y="2097011"/>
            <a:ext cx="5767200" cy="30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lang="ja-JP" altLang="en-US" sz="1400" b="0"/>
            </a:lvl1pPr>
          </a:lstStyle>
          <a:p>
            <a:pPr marL="342874" lvl="0" indent="-342874"/>
            <a:r>
              <a:rPr kumimoji="1" lang="ja-JP" altLang="en-US" dirty="0"/>
              <a:t>サブタイトルテキスト</a:t>
            </a:r>
          </a:p>
        </p:txBody>
      </p:sp>
    </p:spTree>
    <p:extLst>
      <p:ext uri="{BB962C8B-B14F-4D97-AF65-F5344CB8AC3E}">
        <p14:creationId xmlns:p14="http://schemas.microsoft.com/office/powerpoint/2010/main" val="2304986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３_公園_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DC68FB0-5A5D-4F96-8802-8798F3B37711}"/>
              </a:ext>
            </a:extLst>
          </p:cNvPr>
          <p:cNvSpPr txBox="1"/>
          <p:nvPr userDrawn="1"/>
        </p:nvSpPr>
        <p:spPr>
          <a:xfrm>
            <a:off x="187091" y="167573"/>
            <a:ext cx="562885" cy="21211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lIns="62100" tIns="59400" rIns="54000" bIns="13500" rtlCol="0">
            <a:spAutoFit/>
          </a:bodyPr>
          <a:lstStyle/>
          <a:p>
            <a:pPr algn="ctr"/>
            <a:r>
              <a:rPr kumimoji="1" lang="ja-JP" altLang="en-US" sz="900" dirty="0">
                <a:latin typeface="Meiryo" panose="020B0604030504040204" pitchFamily="34" charset="-128"/>
                <a:ea typeface="Meiryo" panose="020B0604030504040204" pitchFamily="34" charset="-128"/>
              </a:rPr>
              <a:t>秘</a:t>
            </a:r>
          </a:p>
        </p:txBody>
      </p:sp>
      <p:sp>
        <p:nvSpPr>
          <p:cNvPr id="7" name="日付・講演者属性">
            <a:extLst>
              <a:ext uri="{FF2B5EF4-FFF2-40B4-BE49-F238E27FC236}">
                <a16:creationId xmlns:a16="http://schemas.microsoft.com/office/drawing/2014/main" id="{D9D4AEF8-6041-423E-B69A-1299DFF8F2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37528" y="3472102"/>
            <a:ext cx="5767199" cy="68841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25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ja-JP" altLang="en-US" dirty="0"/>
              <a:t>日付　　　　　　　　　　　　　　　　　　　            　　　　　　　　　　講演者属性</a:t>
            </a:r>
          </a:p>
        </p:txBody>
      </p:sp>
      <p:sp>
        <p:nvSpPr>
          <p:cNvPr id="9" name="御中">
            <a:extLst>
              <a:ext uri="{FF2B5EF4-FFF2-40B4-BE49-F238E27FC236}">
                <a16:creationId xmlns:a16="http://schemas.microsoft.com/office/drawing/2014/main" id="{3CAD8DAF-C471-46FD-B6DE-A48A239F9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41313" y="339819"/>
            <a:ext cx="4075835" cy="30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5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/>
              <a:t>XXXXXX</a:t>
            </a:r>
            <a:r>
              <a:rPr kumimoji="1" lang="ja-JP" altLang="en-US" dirty="0"/>
              <a:t>御中</a:t>
            </a:r>
          </a:p>
        </p:txBody>
      </p:sp>
      <p:sp>
        <p:nvSpPr>
          <p:cNvPr id="11" name="メインタイトル">
            <a:extLst>
              <a:ext uri="{FF2B5EF4-FFF2-40B4-BE49-F238E27FC236}">
                <a16:creationId xmlns:a16="http://schemas.microsoft.com/office/drawing/2014/main" id="{2335C94E-6564-4A85-9D17-B162D0A5FC5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37527" y="1606966"/>
            <a:ext cx="5767200" cy="4824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lang="ja-JP" altLang="en-US">
                <a:latin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/>
              <a:t>Main Title</a:t>
            </a:r>
            <a:r>
              <a:rPr kumimoji="1" lang="ja-JP" altLang="en-US" dirty="0"/>
              <a:t> </a:t>
            </a:r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サブタイトル">
            <a:extLst>
              <a:ext uri="{FF2B5EF4-FFF2-40B4-BE49-F238E27FC236}">
                <a16:creationId xmlns:a16="http://schemas.microsoft.com/office/drawing/2014/main" id="{3E1E5BAF-A423-4884-AFB2-A82305A54A8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37527" y="2097011"/>
            <a:ext cx="5767200" cy="30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lang="ja-JP" altLang="en-US" sz="1400" b="0"/>
            </a:lvl1pPr>
          </a:lstStyle>
          <a:p>
            <a:pPr marL="342874" lvl="0" indent="-342874"/>
            <a:r>
              <a:rPr kumimoji="1" lang="ja-JP" altLang="en-US" dirty="0"/>
              <a:t>サブタイトルテキスト</a:t>
            </a:r>
          </a:p>
        </p:txBody>
      </p:sp>
    </p:spTree>
    <p:extLst>
      <p:ext uri="{BB962C8B-B14F-4D97-AF65-F5344CB8AC3E}">
        <p14:creationId xmlns:p14="http://schemas.microsoft.com/office/powerpoint/2010/main" val="64403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１_社外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EB648B1-6C86-4DFF-AC93-2AA44C657039}"/>
              </a:ext>
            </a:extLst>
          </p:cNvPr>
          <p:cNvSpPr txBox="1"/>
          <p:nvPr userDrawn="1"/>
        </p:nvSpPr>
        <p:spPr>
          <a:xfrm>
            <a:off x="196746" y="176500"/>
            <a:ext cx="562885" cy="212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62100" tIns="59400" rIns="54000" bIns="13500" rtlCol="0">
            <a:spAutoFit/>
          </a:bodyPr>
          <a:lstStyle/>
          <a:p>
            <a:pPr algn="ctr"/>
            <a:r>
              <a:rPr kumimoji="1" lang="ja-JP" altLang="en-US" sz="900">
                <a:latin typeface="Meiryo" panose="020B0604030504040204" pitchFamily="34" charset="-128"/>
                <a:ea typeface="Meiryo" panose="020B0604030504040204" pitchFamily="34" charset="-128"/>
              </a:rPr>
              <a:t>社外秘</a:t>
            </a:r>
          </a:p>
        </p:txBody>
      </p:sp>
      <p:sp>
        <p:nvSpPr>
          <p:cNvPr id="12" name="メインタイトル">
            <a:extLst>
              <a:ext uri="{FF2B5EF4-FFF2-40B4-BE49-F238E27FC236}">
                <a16:creationId xmlns:a16="http://schemas.microsoft.com/office/drawing/2014/main" id="{992FADEF-9DDC-4CBA-B815-824BB43376C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43945" y="1842503"/>
            <a:ext cx="6537600" cy="4608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lang="ja-JP" altLang="en-US">
                <a:latin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/>
              <a:t>Main Title</a:t>
            </a:r>
            <a:r>
              <a:rPr kumimoji="1" lang="ja-JP" altLang="en-US" dirty="0"/>
              <a:t> </a:t>
            </a:r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日付・講演者属性">
            <a:extLst>
              <a:ext uri="{FF2B5EF4-FFF2-40B4-BE49-F238E27FC236}">
                <a16:creationId xmlns:a16="http://schemas.microsoft.com/office/drawing/2014/main" id="{C50FF040-2AC7-4149-85F6-41F37962CE4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3946" y="3737567"/>
            <a:ext cx="6537600" cy="50687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25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ja-JP" altLang="en-US" dirty="0"/>
              <a:t>日付　　　　　　　　　　　　　　　　　　　　　　　　　　                                 講演者属性</a:t>
            </a:r>
          </a:p>
        </p:txBody>
      </p:sp>
      <p:sp>
        <p:nvSpPr>
          <p:cNvPr id="18" name="サブタイトル">
            <a:extLst>
              <a:ext uri="{FF2B5EF4-FFF2-40B4-BE49-F238E27FC236}">
                <a16:creationId xmlns:a16="http://schemas.microsoft.com/office/drawing/2014/main" id="{1D9D11B4-E948-499B-91E0-B250B96C20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3945" y="2312164"/>
            <a:ext cx="6537600" cy="30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lang="ja-JP" altLang="en-US" sz="1400" b="0"/>
            </a:lvl1pPr>
          </a:lstStyle>
          <a:p>
            <a:pPr marL="342874" lvl="0" indent="-342874"/>
            <a:r>
              <a:rPr kumimoji="1" lang="ja-JP" altLang="en-US" dirty="0"/>
              <a:t>サブタイトルテキスト</a:t>
            </a:r>
          </a:p>
        </p:txBody>
      </p:sp>
      <p:sp>
        <p:nvSpPr>
          <p:cNvPr id="19" name="御中">
            <a:extLst>
              <a:ext uri="{FF2B5EF4-FFF2-40B4-BE49-F238E27FC236}">
                <a16:creationId xmlns:a16="http://schemas.microsoft.com/office/drawing/2014/main" id="{1D1EFB7D-1D30-4D34-B036-70F9428988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3945" y="698978"/>
            <a:ext cx="4128055" cy="30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5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/>
              <a:t>XXXXXX</a:t>
            </a:r>
            <a:r>
              <a:rPr kumimoji="1" lang="ja-JP" altLang="en-US" dirty="0"/>
              <a:t>御中</a:t>
            </a:r>
          </a:p>
        </p:txBody>
      </p:sp>
    </p:spTree>
    <p:extLst>
      <p:ext uri="{BB962C8B-B14F-4D97-AF65-F5344CB8AC3E}">
        <p14:creationId xmlns:p14="http://schemas.microsoft.com/office/powerpoint/2010/main" val="2464084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３_公園_厳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サブタイトルテキスト">
            <a:extLst>
              <a:ext uri="{FF2B5EF4-FFF2-40B4-BE49-F238E27FC236}">
                <a16:creationId xmlns:a16="http://schemas.microsoft.com/office/drawing/2014/main" id="{332BE665-3806-4CDD-A176-A95FE73B44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41314" y="2097011"/>
            <a:ext cx="5765850" cy="30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</a:lstStyle>
          <a:p>
            <a:pPr lvl="0"/>
            <a:r>
              <a:rPr kumimoji="1" lang="ja-JP" altLang="en-US" dirty="0"/>
              <a:t>サブタイトルテキスト</a:t>
            </a:r>
          </a:p>
        </p:txBody>
      </p:sp>
      <p:sp>
        <p:nvSpPr>
          <p:cNvPr id="13" name="MainTitle">
            <a:extLst>
              <a:ext uri="{FF2B5EF4-FFF2-40B4-BE49-F238E27FC236}">
                <a16:creationId xmlns:a16="http://schemas.microsoft.com/office/drawing/2014/main" id="{A5162A86-9AD5-4469-9CE8-C11C9B1BA6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41314" y="1607038"/>
            <a:ext cx="5765850" cy="48357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/>
              <a:t>Main Title text goes here</a:t>
            </a:r>
            <a:endParaRPr kumimoji="1" lang="ja-JP" altLang="en-US" dirty="0"/>
          </a:p>
        </p:txBody>
      </p:sp>
      <p:sp>
        <p:nvSpPr>
          <p:cNvPr id="14" name="御中">
            <a:extLst>
              <a:ext uri="{FF2B5EF4-FFF2-40B4-BE49-F238E27FC236}">
                <a16:creationId xmlns:a16="http://schemas.microsoft.com/office/drawing/2014/main" id="{0A2F9C20-D4E6-4E7E-A6F3-4CEA30C4E07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41313" y="339819"/>
            <a:ext cx="4075835" cy="30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5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/>
              <a:t>XXXXXX</a:t>
            </a:r>
            <a:r>
              <a:rPr kumimoji="1" lang="ja-JP" altLang="en-US" dirty="0"/>
              <a:t>御中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DC68FB0-5A5D-4F96-8802-8798F3B37711}"/>
              </a:ext>
            </a:extLst>
          </p:cNvPr>
          <p:cNvSpPr txBox="1"/>
          <p:nvPr userDrawn="1"/>
        </p:nvSpPr>
        <p:spPr>
          <a:xfrm>
            <a:off x="187091" y="167573"/>
            <a:ext cx="562885" cy="21211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lIns="62100" tIns="59400" rIns="54000" bIns="13500" rtlCol="0">
            <a:spAutoFit/>
          </a:bodyPr>
          <a:lstStyle/>
          <a:p>
            <a:pPr algn="ctr"/>
            <a:r>
              <a:rPr kumimoji="1" lang="ja-JP" altLang="en-US" sz="900" dirty="0">
                <a:latin typeface="Meiryo" panose="020B0604030504040204" pitchFamily="34" charset="-128"/>
                <a:ea typeface="Meiryo" panose="020B0604030504040204" pitchFamily="34" charset="-128"/>
              </a:rPr>
              <a:t>厳秘</a:t>
            </a:r>
          </a:p>
        </p:txBody>
      </p:sp>
      <p:sp>
        <p:nvSpPr>
          <p:cNvPr id="8" name="日付・講演者属性">
            <a:extLst>
              <a:ext uri="{FF2B5EF4-FFF2-40B4-BE49-F238E27FC236}">
                <a16:creationId xmlns:a16="http://schemas.microsoft.com/office/drawing/2014/main" id="{1D5F6611-E1E9-4740-B663-3395475196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48240" y="3472102"/>
            <a:ext cx="5765849" cy="68841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25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ja-JP" altLang="en-US" dirty="0"/>
              <a:t>日付　　　　　　　　　　　　　　　　　　　            　　　　　　　　　　講演者属性</a:t>
            </a:r>
          </a:p>
        </p:txBody>
      </p:sp>
    </p:spTree>
    <p:extLst>
      <p:ext uri="{BB962C8B-B14F-4D97-AF65-F5344CB8AC3E}">
        <p14:creationId xmlns:p14="http://schemas.microsoft.com/office/powerpoint/2010/main" val="13906551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文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本文">
            <a:extLst>
              <a:ext uri="{FF2B5EF4-FFF2-40B4-BE49-F238E27FC236}">
                <a16:creationId xmlns:a16="http://schemas.microsoft.com/office/drawing/2014/main" id="{E217697B-3BCE-4C93-B2B9-1819B5D3601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3683" y="809252"/>
            <a:ext cx="8634054" cy="37812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600"/>
            </a:lvl4pPr>
            <a:lvl5pPr marL="1344613" indent="-271463">
              <a:buClr>
                <a:schemeClr val="accent1"/>
              </a:buClr>
              <a:defRPr sz="16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B3D54419-012E-4BD1-B0D1-EC80FD8067C6}"/>
              </a:ext>
            </a:extLst>
          </p:cNvPr>
          <p:cNvSpPr>
            <a:spLocks noGrp="1"/>
          </p:cNvSpPr>
          <p:nvPr>
            <p:ph type="ctrTitle"/>
          </p:nvPr>
        </p:nvSpPr>
        <p:spPr bwMode="white">
          <a:xfrm>
            <a:off x="263683" y="89333"/>
            <a:ext cx="8629200" cy="4717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lang="ja-JP" altLang="en-US" sz="2000">
                <a:solidFill>
                  <a:schemeClr val="bg1"/>
                </a:solidFill>
              </a:defRPr>
            </a:lvl1pPr>
          </a:lstStyle>
          <a:p>
            <a:pPr marL="342900" lvl="0" indent="-342900">
              <a:lnSpc>
                <a:spcPct val="120000"/>
              </a:lnSpc>
              <a:spcBef>
                <a:spcPts val="400"/>
              </a:spcBef>
              <a:buClr>
                <a:schemeClr val="accent2"/>
              </a:buClr>
              <a:buSzPct val="100000"/>
            </a:pPr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5061728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文１_社外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9BA2456-FD91-4040-97EB-8847CF1C8658}"/>
              </a:ext>
            </a:extLst>
          </p:cNvPr>
          <p:cNvSpPr txBox="1"/>
          <p:nvPr userDrawn="1"/>
        </p:nvSpPr>
        <p:spPr bwMode="white">
          <a:xfrm>
            <a:off x="2235657" y="4862616"/>
            <a:ext cx="475697" cy="181267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txBody>
          <a:bodyPr wrap="square" lIns="59400" tIns="48600" rIns="48600" bIns="18900" rtlCol="0">
            <a:spAutoFit/>
          </a:bodyPr>
          <a:lstStyle/>
          <a:p>
            <a:pPr algn="ctr"/>
            <a:r>
              <a:rPr kumimoji="1" lang="ja-JP" altLang="en-US" sz="735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社外秘</a:t>
            </a:r>
          </a:p>
        </p:txBody>
      </p:sp>
      <p:sp>
        <p:nvSpPr>
          <p:cNvPr id="5" name="本文">
            <a:extLst>
              <a:ext uri="{FF2B5EF4-FFF2-40B4-BE49-F238E27FC236}">
                <a16:creationId xmlns:a16="http://schemas.microsoft.com/office/drawing/2014/main" id="{FE408D56-A0BC-4293-8712-E83012490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3683" y="809252"/>
            <a:ext cx="8634054" cy="37812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600"/>
            </a:lvl4pPr>
            <a:lvl5pPr marL="1344613" indent="-271463">
              <a:buClr>
                <a:schemeClr val="accent1"/>
              </a:buClr>
              <a:defRPr sz="16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2CBEC474-E49D-4A62-82F5-FA096E3EFC6B}"/>
              </a:ext>
            </a:extLst>
          </p:cNvPr>
          <p:cNvSpPr>
            <a:spLocks noGrp="1"/>
          </p:cNvSpPr>
          <p:nvPr>
            <p:ph type="ctrTitle"/>
          </p:nvPr>
        </p:nvSpPr>
        <p:spPr bwMode="white">
          <a:xfrm>
            <a:off x="263683" y="89333"/>
            <a:ext cx="8629200" cy="4717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lang="ja-JP" altLang="en-US" sz="2000">
                <a:solidFill>
                  <a:schemeClr val="bg1"/>
                </a:solidFill>
              </a:defRPr>
            </a:lvl1pPr>
          </a:lstStyle>
          <a:p>
            <a:pPr marL="342900" lvl="0" indent="-342900">
              <a:lnSpc>
                <a:spcPct val="120000"/>
              </a:lnSpc>
              <a:spcBef>
                <a:spcPts val="400"/>
              </a:spcBef>
              <a:buClr>
                <a:schemeClr val="accent2"/>
              </a:buClr>
              <a:buSzPct val="100000"/>
            </a:pPr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7387805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文１_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9BA2456-FD91-4040-97EB-8847CF1C8658}"/>
              </a:ext>
            </a:extLst>
          </p:cNvPr>
          <p:cNvSpPr txBox="1"/>
          <p:nvPr userDrawn="1"/>
        </p:nvSpPr>
        <p:spPr bwMode="white">
          <a:xfrm>
            <a:off x="2235657" y="4862616"/>
            <a:ext cx="475697" cy="181267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txBody>
          <a:bodyPr wrap="square" lIns="59400" tIns="48600" rIns="48600" bIns="18900" rtlCol="0">
            <a:spAutoFit/>
          </a:bodyPr>
          <a:lstStyle/>
          <a:p>
            <a:pPr algn="ctr"/>
            <a:r>
              <a:rPr kumimoji="1" lang="ja-JP" altLang="en-US" sz="735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秘</a:t>
            </a:r>
          </a:p>
        </p:txBody>
      </p:sp>
      <p:sp>
        <p:nvSpPr>
          <p:cNvPr id="5" name="本文">
            <a:extLst>
              <a:ext uri="{FF2B5EF4-FFF2-40B4-BE49-F238E27FC236}">
                <a16:creationId xmlns:a16="http://schemas.microsoft.com/office/drawing/2014/main" id="{3AFB1B96-A382-40DC-8893-26005901376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3683" y="809252"/>
            <a:ext cx="8634054" cy="37812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600"/>
            </a:lvl4pPr>
            <a:lvl5pPr marL="1344613" indent="-271463">
              <a:buClr>
                <a:schemeClr val="accent1"/>
              </a:buClr>
              <a:defRPr sz="16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FBCAB2E1-F537-4CF0-995D-47F88AF94418}"/>
              </a:ext>
            </a:extLst>
          </p:cNvPr>
          <p:cNvSpPr>
            <a:spLocks noGrp="1"/>
          </p:cNvSpPr>
          <p:nvPr>
            <p:ph type="ctrTitle"/>
          </p:nvPr>
        </p:nvSpPr>
        <p:spPr bwMode="white">
          <a:xfrm>
            <a:off x="263683" y="89333"/>
            <a:ext cx="8629200" cy="4717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lang="ja-JP" altLang="en-US" sz="2000">
                <a:solidFill>
                  <a:schemeClr val="bg1"/>
                </a:solidFill>
              </a:defRPr>
            </a:lvl1pPr>
          </a:lstStyle>
          <a:p>
            <a:pPr marL="342900" lvl="0" indent="-342900">
              <a:lnSpc>
                <a:spcPct val="120000"/>
              </a:lnSpc>
              <a:spcBef>
                <a:spcPts val="400"/>
              </a:spcBef>
              <a:buClr>
                <a:schemeClr val="accent2"/>
              </a:buClr>
              <a:buSzPct val="100000"/>
            </a:pPr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4987621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文１_厳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9BA2456-FD91-4040-97EB-8847CF1C8658}"/>
              </a:ext>
            </a:extLst>
          </p:cNvPr>
          <p:cNvSpPr txBox="1"/>
          <p:nvPr userDrawn="1"/>
        </p:nvSpPr>
        <p:spPr bwMode="white">
          <a:xfrm>
            <a:off x="2235657" y="4862616"/>
            <a:ext cx="475697" cy="181267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txBody>
          <a:bodyPr wrap="square" lIns="59400" tIns="48600" rIns="48600" bIns="18900" rtlCol="0">
            <a:spAutoFit/>
          </a:bodyPr>
          <a:lstStyle/>
          <a:p>
            <a:pPr algn="ctr"/>
            <a:r>
              <a:rPr kumimoji="1" lang="ja-JP" altLang="en-US" sz="735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厳秘</a:t>
            </a:r>
          </a:p>
        </p:txBody>
      </p:sp>
      <p:sp>
        <p:nvSpPr>
          <p:cNvPr id="5" name="本文">
            <a:extLst>
              <a:ext uri="{FF2B5EF4-FFF2-40B4-BE49-F238E27FC236}">
                <a16:creationId xmlns:a16="http://schemas.microsoft.com/office/drawing/2014/main" id="{167C3358-4D0B-46C4-8AA3-7D77D02509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3683" y="809252"/>
            <a:ext cx="8634054" cy="37812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600"/>
            </a:lvl4pPr>
            <a:lvl5pPr marL="1344613" indent="-271463">
              <a:buClr>
                <a:schemeClr val="accent1"/>
              </a:buClr>
              <a:defRPr sz="16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984419F4-F0B9-4AAF-A9AF-A66A5523BCDA}"/>
              </a:ext>
            </a:extLst>
          </p:cNvPr>
          <p:cNvSpPr>
            <a:spLocks noGrp="1"/>
          </p:cNvSpPr>
          <p:nvPr>
            <p:ph type="ctrTitle"/>
          </p:nvPr>
        </p:nvSpPr>
        <p:spPr bwMode="white">
          <a:xfrm>
            <a:off x="263683" y="89333"/>
            <a:ext cx="8629200" cy="4717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lang="ja-JP" altLang="en-US" sz="2000">
                <a:solidFill>
                  <a:schemeClr val="bg1"/>
                </a:solidFill>
              </a:defRPr>
            </a:lvl1pPr>
          </a:lstStyle>
          <a:p>
            <a:pPr marL="342900" lvl="0" indent="-342900">
              <a:lnSpc>
                <a:spcPct val="120000"/>
              </a:lnSpc>
              <a:spcBef>
                <a:spcPts val="400"/>
              </a:spcBef>
              <a:buClr>
                <a:schemeClr val="accent2"/>
              </a:buClr>
              <a:buSzPct val="100000"/>
            </a:pPr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1477794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文２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本文">
            <a:extLst>
              <a:ext uri="{FF2B5EF4-FFF2-40B4-BE49-F238E27FC236}">
                <a16:creationId xmlns:a16="http://schemas.microsoft.com/office/drawing/2014/main" id="{65FC45E1-5053-452A-B2C3-7A1B54B3FA1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3683" y="809252"/>
            <a:ext cx="8634054" cy="37812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600"/>
            </a:lvl4pPr>
            <a:lvl5pPr marL="1344613" indent="-271463">
              <a:buClr>
                <a:schemeClr val="accent1"/>
              </a:buClr>
              <a:defRPr sz="16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D8F624F9-8E7D-4EA1-98F9-52B73220E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683" y="92797"/>
            <a:ext cx="8634054" cy="4717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lang="ja-JP" altLang="en-US" sz="2000" dirty="0">
                <a:solidFill>
                  <a:schemeClr val="tx2"/>
                </a:solidFill>
              </a:defRPr>
            </a:lvl1pPr>
          </a:lstStyle>
          <a:p>
            <a:pPr marL="342900" lvl="0" indent="-342900">
              <a:lnSpc>
                <a:spcPct val="120000"/>
              </a:lnSpc>
              <a:spcBef>
                <a:spcPts val="400"/>
              </a:spcBef>
              <a:buClr>
                <a:schemeClr val="accent2"/>
              </a:buClr>
              <a:buSzPct val="100000"/>
            </a:pPr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4476206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文２_社外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1F30647-727A-48B2-A712-E74ACEC01C5A}"/>
              </a:ext>
            </a:extLst>
          </p:cNvPr>
          <p:cNvSpPr txBox="1"/>
          <p:nvPr userDrawn="1"/>
        </p:nvSpPr>
        <p:spPr>
          <a:xfrm>
            <a:off x="2235657" y="4862616"/>
            <a:ext cx="475697" cy="181267"/>
          </a:xfrm>
          <a:prstGeom prst="rect">
            <a:avLst/>
          </a:prstGeom>
          <a:noFill/>
          <a:ln w="3175">
            <a:solidFill>
              <a:srgbClr val="0081CC"/>
            </a:solidFill>
          </a:ln>
        </p:spPr>
        <p:txBody>
          <a:bodyPr wrap="square" lIns="59400" tIns="48600" rIns="48600" bIns="18900" rtlCol="0">
            <a:spAutoFit/>
          </a:bodyPr>
          <a:lstStyle/>
          <a:p>
            <a:pPr algn="ctr"/>
            <a:r>
              <a:rPr kumimoji="1" lang="ja-JP" altLang="en-US" sz="735">
                <a:solidFill>
                  <a:srgbClr val="0081CC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社外秘</a:t>
            </a:r>
          </a:p>
        </p:txBody>
      </p:sp>
      <p:sp>
        <p:nvSpPr>
          <p:cNvPr id="5" name="本文">
            <a:extLst>
              <a:ext uri="{FF2B5EF4-FFF2-40B4-BE49-F238E27FC236}">
                <a16:creationId xmlns:a16="http://schemas.microsoft.com/office/drawing/2014/main" id="{FC612D50-A56B-4B1F-926F-4157997B38D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3683" y="809252"/>
            <a:ext cx="8634054" cy="37812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600"/>
            </a:lvl4pPr>
            <a:lvl5pPr marL="1344613" indent="-271463">
              <a:buClr>
                <a:schemeClr val="accent1"/>
              </a:buClr>
              <a:defRPr sz="16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7C594BC5-93B7-4ABE-8267-A36FDDF06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683" y="92797"/>
            <a:ext cx="8634054" cy="4717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lang="ja-JP" altLang="en-US" sz="2000" dirty="0">
                <a:solidFill>
                  <a:schemeClr val="tx2"/>
                </a:solidFill>
              </a:defRPr>
            </a:lvl1pPr>
          </a:lstStyle>
          <a:p>
            <a:pPr marL="342900" lvl="0" indent="-342900">
              <a:lnSpc>
                <a:spcPct val="120000"/>
              </a:lnSpc>
              <a:spcBef>
                <a:spcPts val="400"/>
              </a:spcBef>
              <a:buClr>
                <a:schemeClr val="accent2"/>
              </a:buClr>
              <a:buSzPct val="100000"/>
            </a:pPr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2116762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文２_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1F30647-727A-48B2-A712-E74ACEC01C5A}"/>
              </a:ext>
            </a:extLst>
          </p:cNvPr>
          <p:cNvSpPr txBox="1"/>
          <p:nvPr userDrawn="1"/>
        </p:nvSpPr>
        <p:spPr>
          <a:xfrm>
            <a:off x="2235657" y="4862616"/>
            <a:ext cx="475697" cy="181267"/>
          </a:xfrm>
          <a:prstGeom prst="rect">
            <a:avLst/>
          </a:prstGeom>
          <a:noFill/>
          <a:ln w="3175">
            <a:solidFill>
              <a:srgbClr val="0081CC"/>
            </a:solidFill>
          </a:ln>
        </p:spPr>
        <p:txBody>
          <a:bodyPr wrap="square" lIns="59400" tIns="48600" rIns="48600" bIns="18900" rtlCol="0">
            <a:spAutoFit/>
          </a:bodyPr>
          <a:lstStyle/>
          <a:p>
            <a:pPr algn="ctr"/>
            <a:r>
              <a:rPr kumimoji="1" lang="ja-JP" altLang="en-US" sz="735" dirty="0">
                <a:solidFill>
                  <a:srgbClr val="0081CC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秘</a:t>
            </a:r>
          </a:p>
        </p:txBody>
      </p:sp>
      <p:sp>
        <p:nvSpPr>
          <p:cNvPr id="5" name="本文">
            <a:extLst>
              <a:ext uri="{FF2B5EF4-FFF2-40B4-BE49-F238E27FC236}">
                <a16:creationId xmlns:a16="http://schemas.microsoft.com/office/drawing/2014/main" id="{D7430B58-87DC-4BC8-BF6B-5C18716C5AA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3683" y="809252"/>
            <a:ext cx="8634054" cy="37812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600"/>
            </a:lvl4pPr>
            <a:lvl5pPr marL="1344613" indent="-271463">
              <a:buClr>
                <a:schemeClr val="accent1"/>
              </a:buClr>
              <a:defRPr sz="16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574FD0FC-AAAD-4F4B-A3AC-95D03C2A54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683" y="92797"/>
            <a:ext cx="8634054" cy="4717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lang="ja-JP" altLang="en-US" sz="2000" dirty="0">
                <a:solidFill>
                  <a:schemeClr val="tx2"/>
                </a:solidFill>
              </a:defRPr>
            </a:lvl1pPr>
          </a:lstStyle>
          <a:p>
            <a:pPr marL="342900" lvl="0" indent="-342900">
              <a:lnSpc>
                <a:spcPct val="120000"/>
              </a:lnSpc>
              <a:spcBef>
                <a:spcPts val="400"/>
              </a:spcBef>
              <a:buClr>
                <a:schemeClr val="accent2"/>
              </a:buClr>
              <a:buSzPct val="100000"/>
            </a:pPr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9074390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文２_厳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1F30647-727A-48B2-A712-E74ACEC01C5A}"/>
              </a:ext>
            </a:extLst>
          </p:cNvPr>
          <p:cNvSpPr txBox="1"/>
          <p:nvPr userDrawn="1"/>
        </p:nvSpPr>
        <p:spPr>
          <a:xfrm>
            <a:off x="2235657" y="4862616"/>
            <a:ext cx="475697" cy="181267"/>
          </a:xfrm>
          <a:prstGeom prst="rect">
            <a:avLst/>
          </a:prstGeom>
          <a:noFill/>
          <a:ln w="3175">
            <a:solidFill>
              <a:srgbClr val="0081CC"/>
            </a:solidFill>
          </a:ln>
        </p:spPr>
        <p:txBody>
          <a:bodyPr wrap="square" lIns="59400" tIns="48600" rIns="48600" bIns="18900" rtlCol="0">
            <a:spAutoFit/>
          </a:bodyPr>
          <a:lstStyle/>
          <a:p>
            <a:pPr algn="ctr"/>
            <a:r>
              <a:rPr kumimoji="1" lang="ja-JP" altLang="en-US" sz="735" dirty="0">
                <a:solidFill>
                  <a:srgbClr val="0081CC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厳秘</a:t>
            </a:r>
          </a:p>
        </p:txBody>
      </p:sp>
      <p:sp>
        <p:nvSpPr>
          <p:cNvPr id="5" name="本文">
            <a:extLst>
              <a:ext uri="{FF2B5EF4-FFF2-40B4-BE49-F238E27FC236}">
                <a16:creationId xmlns:a16="http://schemas.microsoft.com/office/drawing/2014/main" id="{3FCA003A-B8AD-4790-A705-52B423AA4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3683" y="809252"/>
            <a:ext cx="8634054" cy="37812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600"/>
            </a:lvl4pPr>
            <a:lvl5pPr marL="1344613" indent="-271463">
              <a:buClr>
                <a:schemeClr val="accent1"/>
              </a:buClr>
              <a:defRPr sz="16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FD6D841D-24B7-4C69-8944-CC218218B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683" y="92797"/>
            <a:ext cx="8634054" cy="4717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lang="ja-JP" altLang="en-US" sz="2000" dirty="0">
                <a:solidFill>
                  <a:schemeClr val="tx2"/>
                </a:solidFill>
              </a:defRPr>
            </a:lvl1pPr>
          </a:lstStyle>
          <a:p>
            <a:pPr marL="342900" lvl="0" indent="-342900">
              <a:lnSpc>
                <a:spcPct val="120000"/>
              </a:lnSpc>
              <a:spcBef>
                <a:spcPts val="400"/>
              </a:spcBef>
              <a:buClr>
                <a:schemeClr val="accent2"/>
              </a:buClr>
              <a:buSzPct val="100000"/>
            </a:pPr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085207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☆旧配色_本文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本文">
            <a:extLst>
              <a:ext uri="{FF2B5EF4-FFF2-40B4-BE49-F238E27FC236}">
                <a16:creationId xmlns:a16="http://schemas.microsoft.com/office/drawing/2014/main" id="{0845DE67-3468-4AED-8DFA-46E3C1B672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3683" y="809252"/>
            <a:ext cx="8634054" cy="37812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600"/>
            </a:lvl4pPr>
            <a:lvl5pPr marL="1344613" indent="-271463">
              <a:buClr>
                <a:schemeClr val="accent1"/>
              </a:buClr>
              <a:defRPr sz="16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98AC2DFE-8C73-410C-B90A-CB5B0D89408F}"/>
              </a:ext>
            </a:extLst>
          </p:cNvPr>
          <p:cNvSpPr>
            <a:spLocks noGrp="1"/>
          </p:cNvSpPr>
          <p:nvPr>
            <p:ph type="ctrTitle"/>
          </p:nvPr>
        </p:nvSpPr>
        <p:spPr bwMode="white">
          <a:xfrm>
            <a:off x="263683" y="89333"/>
            <a:ext cx="8629200" cy="4717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lang="ja-JP" altLang="en-US" sz="2000">
                <a:solidFill>
                  <a:schemeClr val="bg1"/>
                </a:solidFill>
              </a:defRPr>
            </a:lvl1pPr>
          </a:lstStyle>
          <a:p>
            <a:pPr marL="342900" lvl="0" indent="-342900">
              <a:lnSpc>
                <a:spcPct val="120000"/>
              </a:lnSpc>
              <a:spcBef>
                <a:spcPts val="400"/>
              </a:spcBef>
              <a:buClr>
                <a:schemeClr val="accent2"/>
              </a:buClr>
              <a:buSzPct val="100000"/>
            </a:pPr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10657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１_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EB648B1-6C86-4DFF-AC93-2AA44C657039}"/>
              </a:ext>
            </a:extLst>
          </p:cNvPr>
          <p:cNvSpPr txBox="1"/>
          <p:nvPr userDrawn="1"/>
        </p:nvSpPr>
        <p:spPr>
          <a:xfrm>
            <a:off x="196746" y="176500"/>
            <a:ext cx="562885" cy="212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62100" tIns="59400" rIns="54000" bIns="13500" rtlCol="0">
            <a:spAutoFit/>
          </a:bodyPr>
          <a:lstStyle/>
          <a:p>
            <a:pPr algn="ctr"/>
            <a:r>
              <a:rPr kumimoji="1" lang="ja-JP" altLang="en-US" sz="900" dirty="0">
                <a:latin typeface="Meiryo" panose="020B0604030504040204" pitchFamily="34" charset="-128"/>
                <a:ea typeface="Meiryo" panose="020B0604030504040204" pitchFamily="34" charset="-128"/>
              </a:rPr>
              <a:t>秘</a:t>
            </a:r>
          </a:p>
        </p:txBody>
      </p:sp>
      <p:sp>
        <p:nvSpPr>
          <p:cNvPr id="11" name="メインタイトル">
            <a:extLst>
              <a:ext uri="{FF2B5EF4-FFF2-40B4-BE49-F238E27FC236}">
                <a16:creationId xmlns:a16="http://schemas.microsoft.com/office/drawing/2014/main" id="{A22FD69F-43B5-44F3-B1E6-DDAA047558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43945" y="1842503"/>
            <a:ext cx="6537600" cy="4608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lang="ja-JP" altLang="en-US">
                <a:latin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/>
              <a:t>Main Title</a:t>
            </a:r>
            <a:r>
              <a:rPr kumimoji="1" lang="ja-JP" altLang="en-US" dirty="0"/>
              <a:t> </a:t>
            </a:r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日付・講演者属性">
            <a:extLst>
              <a:ext uri="{FF2B5EF4-FFF2-40B4-BE49-F238E27FC236}">
                <a16:creationId xmlns:a16="http://schemas.microsoft.com/office/drawing/2014/main" id="{D9D25766-CC17-4F52-A3FA-A4669EF122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3946" y="3737567"/>
            <a:ext cx="6537600" cy="50687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25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ja-JP" altLang="en-US" dirty="0"/>
              <a:t>日付　　　　　　　　　　　　　　　　　　　　　　　　　　                                 講演者属性</a:t>
            </a:r>
          </a:p>
        </p:txBody>
      </p:sp>
      <p:sp>
        <p:nvSpPr>
          <p:cNvPr id="17" name="サブタイトル">
            <a:extLst>
              <a:ext uri="{FF2B5EF4-FFF2-40B4-BE49-F238E27FC236}">
                <a16:creationId xmlns:a16="http://schemas.microsoft.com/office/drawing/2014/main" id="{005A5B86-B71C-424F-81EA-B3329368919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3945" y="2312164"/>
            <a:ext cx="6537600" cy="30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lang="ja-JP" altLang="en-US" sz="1400" b="0"/>
            </a:lvl1pPr>
          </a:lstStyle>
          <a:p>
            <a:pPr marL="342874" lvl="0" indent="-342874"/>
            <a:r>
              <a:rPr kumimoji="1" lang="ja-JP" altLang="en-US" dirty="0"/>
              <a:t>サブタイトルテキスト</a:t>
            </a:r>
          </a:p>
        </p:txBody>
      </p:sp>
      <p:sp>
        <p:nvSpPr>
          <p:cNvPr id="18" name="御中">
            <a:extLst>
              <a:ext uri="{FF2B5EF4-FFF2-40B4-BE49-F238E27FC236}">
                <a16:creationId xmlns:a16="http://schemas.microsoft.com/office/drawing/2014/main" id="{6DC6E7E0-56FA-4612-8808-92D4E52B3F3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3945" y="698978"/>
            <a:ext cx="4128055" cy="30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5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/>
              <a:t>XXXXXX</a:t>
            </a:r>
            <a:r>
              <a:rPr kumimoji="1" lang="ja-JP" altLang="en-US" dirty="0"/>
              <a:t>御中</a:t>
            </a:r>
          </a:p>
        </p:txBody>
      </p:sp>
    </p:spTree>
    <p:extLst>
      <p:ext uri="{BB962C8B-B14F-4D97-AF65-F5344CB8AC3E}">
        <p14:creationId xmlns:p14="http://schemas.microsoft.com/office/powerpoint/2010/main" val="21795096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☆旧配色_本文１_社外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9BA2456-FD91-4040-97EB-8847CF1C8658}"/>
              </a:ext>
            </a:extLst>
          </p:cNvPr>
          <p:cNvSpPr txBox="1"/>
          <p:nvPr userDrawn="1"/>
        </p:nvSpPr>
        <p:spPr bwMode="white">
          <a:xfrm>
            <a:off x="2235657" y="4862616"/>
            <a:ext cx="475697" cy="181267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txBody>
          <a:bodyPr wrap="square" lIns="59400" tIns="48600" rIns="48600" bIns="18900" rtlCol="0">
            <a:spAutoFit/>
          </a:bodyPr>
          <a:lstStyle/>
          <a:p>
            <a:pPr algn="ctr"/>
            <a:r>
              <a:rPr kumimoji="1" lang="ja-JP" altLang="en-US" sz="735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社外秘</a:t>
            </a:r>
          </a:p>
        </p:txBody>
      </p:sp>
      <p:sp>
        <p:nvSpPr>
          <p:cNvPr id="5" name="本文">
            <a:extLst>
              <a:ext uri="{FF2B5EF4-FFF2-40B4-BE49-F238E27FC236}">
                <a16:creationId xmlns:a16="http://schemas.microsoft.com/office/drawing/2014/main" id="{E317C787-2212-41B2-82C5-7FFC7C4F9DC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3683" y="809252"/>
            <a:ext cx="8634054" cy="37812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600"/>
            </a:lvl4pPr>
            <a:lvl5pPr marL="1344613" indent="-271463">
              <a:buClr>
                <a:schemeClr val="accent1"/>
              </a:buClr>
              <a:defRPr sz="16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9503E1B3-D134-41EF-90D6-25BE6835D01A}"/>
              </a:ext>
            </a:extLst>
          </p:cNvPr>
          <p:cNvSpPr>
            <a:spLocks noGrp="1"/>
          </p:cNvSpPr>
          <p:nvPr>
            <p:ph type="ctrTitle"/>
          </p:nvPr>
        </p:nvSpPr>
        <p:spPr bwMode="white">
          <a:xfrm>
            <a:off x="263683" y="89333"/>
            <a:ext cx="8629200" cy="4717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lang="ja-JP" altLang="en-US" sz="2000">
                <a:solidFill>
                  <a:schemeClr val="bg1"/>
                </a:solidFill>
              </a:defRPr>
            </a:lvl1pPr>
          </a:lstStyle>
          <a:p>
            <a:pPr marL="342900" lvl="0" indent="-342900">
              <a:lnSpc>
                <a:spcPct val="120000"/>
              </a:lnSpc>
              <a:spcBef>
                <a:spcPts val="400"/>
              </a:spcBef>
              <a:buClr>
                <a:schemeClr val="accent2"/>
              </a:buClr>
              <a:buSzPct val="100000"/>
            </a:pPr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5228337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☆旧配色_本文１_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9BA2456-FD91-4040-97EB-8847CF1C8658}"/>
              </a:ext>
            </a:extLst>
          </p:cNvPr>
          <p:cNvSpPr txBox="1"/>
          <p:nvPr userDrawn="1"/>
        </p:nvSpPr>
        <p:spPr bwMode="white">
          <a:xfrm>
            <a:off x="2235657" y="4862616"/>
            <a:ext cx="475697" cy="181267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txBody>
          <a:bodyPr wrap="square" lIns="59400" tIns="48600" rIns="48600" bIns="18900" rtlCol="0">
            <a:spAutoFit/>
          </a:bodyPr>
          <a:lstStyle/>
          <a:p>
            <a:pPr algn="ctr"/>
            <a:r>
              <a:rPr kumimoji="1" lang="ja-JP" altLang="en-US" sz="735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秘</a:t>
            </a:r>
          </a:p>
        </p:txBody>
      </p:sp>
      <p:sp>
        <p:nvSpPr>
          <p:cNvPr id="5" name="本文">
            <a:extLst>
              <a:ext uri="{FF2B5EF4-FFF2-40B4-BE49-F238E27FC236}">
                <a16:creationId xmlns:a16="http://schemas.microsoft.com/office/drawing/2014/main" id="{E57A10C3-C3B8-4AC4-A8BF-2D4B0DEDEA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3683" y="809252"/>
            <a:ext cx="8634054" cy="37812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600"/>
            </a:lvl4pPr>
            <a:lvl5pPr marL="1344613" indent="-271463">
              <a:buClr>
                <a:schemeClr val="accent1"/>
              </a:buClr>
              <a:defRPr sz="16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DB5A86CF-EF18-4EDA-963F-CE95A46C5626}"/>
              </a:ext>
            </a:extLst>
          </p:cNvPr>
          <p:cNvSpPr>
            <a:spLocks noGrp="1"/>
          </p:cNvSpPr>
          <p:nvPr>
            <p:ph type="ctrTitle"/>
          </p:nvPr>
        </p:nvSpPr>
        <p:spPr bwMode="white">
          <a:xfrm>
            <a:off x="263683" y="89333"/>
            <a:ext cx="8629200" cy="4717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lang="ja-JP" altLang="en-US" sz="2000">
                <a:solidFill>
                  <a:schemeClr val="bg1"/>
                </a:solidFill>
              </a:defRPr>
            </a:lvl1pPr>
          </a:lstStyle>
          <a:p>
            <a:pPr marL="342900" lvl="0" indent="-342900">
              <a:lnSpc>
                <a:spcPct val="120000"/>
              </a:lnSpc>
              <a:spcBef>
                <a:spcPts val="400"/>
              </a:spcBef>
              <a:buClr>
                <a:schemeClr val="accent2"/>
              </a:buClr>
              <a:buSzPct val="100000"/>
            </a:pPr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1087563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☆旧配色_本文１_厳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9BA2456-FD91-4040-97EB-8847CF1C8658}"/>
              </a:ext>
            </a:extLst>
          </p:cNvPr>
          <p:cNvSpPr txBox="1"/>
          <p:nvPr userDrawn="1"/>
        </p:nvSpPr>
        <p:spPr bwMode="white">
          <a:xfrm>
            <a:off x="2235657" y="4862616"/>
            <a:ext cx="475697" cy="181267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txBody>
          <a:bodyPr wrap="square" lIns="59400" tIns="48600" rIns="48600" bIns="18900" rtlCol="0">
            <a:spAutoFit/>
          </a:bodyPr>
          <a:lstStyle/>
          <a:p>
            <a:pPr algn="ctr"/>
            <a:r>
              <a:rPr kumimoji="1" lang="ja-JP" altLang="en-US" sz="735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厳秘</a:t>
            </a:r>
          </a:p>
        </p:txBody>
      </p:sp>
      <p:sp>
        <p:nvSpPr>
          <p:cNvPr id="5" name="本文">
            <a:extLst>
              <a:ext uri="{FF2B5EF4-FFF2-40B4-BE49-F238E27FC236}">
                <a16:creationId xmlns:a16="http://schemas.microsoft.com/office/drawing/2014/main" id="{63C07544-18A4-458D-A13F-AC01AD12981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3683" y="809252"/>
            <a:ext cx="8634054" cy="37812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600"/>
            </a:lvl4pPr>
            <a:lvl5pPr marL="1344613" indent="-271463">
              <a:buClr>
                <a:schemeClr val="accent1"/>
              </a:buClr>
              <a:defRPr sz="16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419B9576-66E9-4148-8B55-71EEB7997CAE}"/>
              </a:ext>
            </a:extLst>
          </p:cNvPr>
          <p:cNvSpPr>
            <a:spLocks noGrp="1"/>
          </p:cNvSpPr>
          <p:nvPr>
            <p:ph type="ctrTitle"/>
          </p:nvPr>
        </p:nvSpPr>
        <p:spPr bwMode="white">
          <a:xfrm>
            <a:off x="263683" y="89333"/>
            <a:ext cx="8629200" cy="4717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lang="ja-JP" altLang="en-US" sz="2000">
                <a:solidFill>
                  <a:schemeClr val="bg1"/>
                </a:solidFill>
              </a:defRPr>
            </a:lvl1pPr>
          </a:lstStyle>
          <a:p>
            <a:pPr marL="342900" lvl="0" indent="-342900">
              <a:lnSpc>
                <a:spcPct val="120000"/>
              </a:lnSpc>
              <a:spcBef>
                <a:spcPts val="400"/>
              </a:spcBef>
              <a:buClr>
                <a:schemeClr val="accent2"/>
              </a:buClr>
              <a:buSzPct val="100000"/>
            </a:pPr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727975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☆旧配色_本文２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本文">
            <a:extLst>
              <a:ext uri="{FF2B5EF4-FFF2-40B4-BE49-F238E27FC236}">
                <a16:creationId xmlns:a16="http://schemas.microsoft.com/office/drawing/2014/main" id="{CF0C084E-65B6-4203-9881-C45C30F191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3683" y="809252"/>
            <a:ext cx="8634054" cy="37812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600"/>
            </a:lvl4pPr>
            <a:lvl5pPr marL="1344613" indent="-271463">
              <a:buClr>
                <a:schemeClr val="accent1"/>
              </a:buClr>
              <a:defRPr sz="16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C8B939EF-954B-4A60-82B5-3C138BD98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683" y="92797"/>
            <a:ext cx="8634054" cy="4717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lang="ja-JP" altLang="en-US" sz="2000" dirty="0">
                <a:solidFill>
                  <a:schemeClr val="accent1"/>
                </a:solidFill>
              </a:defRPr>
            </a:lvl1pPr>
          </a:lstStyle>
          <a:p>
            <a:pPr marL="342900" lvl="0" indent="-342900">
              <a:lnSpc>
                <a:spcPct val="120000"/>
              </a:lnSpc>
              <a:spcBef>
                <a:spcPts val="400"/>
              </a:spcBef>
              <a:buClr>
                <a:schemeClr val="accent2"/>
              </a:buClr>
              <a:buSzPct val="100000"/>
            </a:pPr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6957860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☆旧配色_本文２_社外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1F30647-727A-48B2-A712-E74ACEC01C5A}"/>
              </a:ext>
            </a:extLst>
          </p:cNvPr>
          <p:cNvSpPr txBox="1"/>
          <p:nvPr userDrawn="1"/>
        </p:nvSpPr>
        <p:spPr>
          <a:xfrm>
            <a:off x="2235657" y="4862616"/>
            <a:ext cx="475697" cy="181267"/>
          </a:xfrm>
          <a:prstGeom prst="rect">
            <a:avLst/>
          </a:prstGeom>
          <a:noFill/>
          <a:ln w="3175">
            <a:solidFill>
              <a:srgbClr val="0081CC"/>
            </a:solidFill>
          </a:ln>
        </p:spPr>
        <p:txBody>
          <a:bodyPr wrap="square" lIns="59400" tIns="48600" rIns="48600" bIns="18900" rtlCol="0">
            <a:spAutoFit/>
          </a:bodyPr>
          <a:lstStyle/>
          <a:p>
            <a:pPr algn="ctr"/>
            <a:r>
              <a:rPr kumimoji="1" lang="ja-JP" altLang="en-US" sz="735">
                <a:solidFill>
                  <a:srgbClr val="0081CC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社外秘</a:t>
            </a:r>
          </a:p>
        </p:txBody>
      </p:sp>
      <p:sp>
        <p:nvSpPr>
          <p:cNvPr id="5" name="本文">
            <a:extLst>
              <a:ext uri="{FF2B5EF4-FFF2-40B4-BE49-F238E27FC236}">
                <a16:creationId xmlns:a16="http://schemas.microsoft.com/office/drawing/2014/main" id="{90936541-73BD-4F28-9693-D216F6A193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3683" y="809252"/>
            <a:ext cx="8634054" cy="37812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600"/>
            </a:lvl4pPr>
            <a:lvl5pPr marL="1344613" indent="-271463">
              <a:buClr>
                <a:schemeClr val="accent1"/>
              </a:buClr>
              <a:defRPr sz="16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8A320676-10E5-4DA4-8ACD-DE314DFBD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683" y="92797"/>
            <a:ext cx="8634054" cy="4717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lang="ja-JP" altLang="en-US" sz="2000" dirty="0">
                <a:solidFill>
                  <a:schemeClr val="accent1"/>
                </a:solidFill>
              </a:defRPr>
            </a:lvl1pPr>
          </a:lstStyle>
          <a:p>
            <a:pPr marL="342900" lvl="0" indent="-342900">
              <a:lnSpc>
                <a:spcPct val="120000"/>
              </a:lnSpc>
              <a:spcBef>
                <a:spcPts val="400"/>
              </a:spcBef>
              <a:buClr>
                <a:schemeClr val="accent2"/>
              </a:buClr>
              <a:buSzPct val="100000"/>
            </a:pPr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63461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☆旧配色_本文２_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1F30647-727A-48B2-A712-E74ACEC01C5A}"/>
              </a:ext>
            </a:extLst>
          </p:cNvPr>
          <p:cNvSpPr txBox="1"/>
          <p:nvPr userDrawn="1"/>
        </p:nvSpPr>
        <p:spPr>
          <a:xfrm>
            <a:off x="2235657" y="4862616"/>
            <a:ext cx="475697" cy="181267"/>
          </a:xfrm>
          <a:prstGeom prst="rect">
            <a:avLst/>
          </a:prstGeom>
          <a:noFill/>
          <a:ln w="3175">
            <a:solidFill>
              <a:srgbClr val="0081CC"/>
            </a:solidFill>
          </a:ln>
        </p:spPr>
        <p:txBody>
          <a:bodyPr wrap="square" lIns="59400" tIns="48600" rIns="48600" bIns="18900" rtlCol="0">
            <a:spAutoFit/>
          </a:bodyPr>
          <a:lstStyle/>
          <a:p>
            <a:pPr algn="ctr"/>
            <a:r>
              <a:rPr kumimoji="1" lang="ja-JP" altLang="en-US" sz="735" dirty="0">
                <a:solidFill>
                  <a:srgbClr val="0081CC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秘</a:t>
            </a:r>
          </a:p>
        </p:txBody>
      </p:sp>
      <p:sp>
        <p:nvSpPr>
          <p:cNvPr id="5" name="本文">
            <a:extLst>
              <a:ext uri="{FF2B5EF4-FFF2-40B4-BE49-F238E27FC236}">
                <a16:creationId xmlns:a16="http://schemas.microsoft.com/office/drawing/2014/main" id="{54BC8769-9957-4676-97D8-97C8EA4725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3683" y="809252"/>
            <a:ext cx="8634054" cy="37812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600"/>
            </a:lvl4pPr>
            <a:lvl5pPr marL="1344613" indent="-271463">
              <a:buClr>
                <a:schemeClr val="accent1"/>
              </a:buClr>
              <a:defRPr sz="16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DC901A71-B4B6-4093-B021-EF72E04E2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683" y="92797"/>
            <a:ext cx="8634054" cy="4717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lang="ja-JP" altLang="en-US" sz="2000" dirty="0">
                <a:solidFill>
                  <a:schemeClr val="accent1"/>
                </a:solidFill>
              </a:defRPr>
            </a:lvl1pPr>
          </a:lstStyle>
          <a:p>
            <a:pPr marL="342900" lvl="0" indent="-342900">
              <a:lnSpc>
                <a:spcPct val="120000"/>
              </a:lnSpc>
              <a:spcBef>
                <a:spcPts val="400"/>
              </a:spcBef>
              <a:buClr>
                <a:schemeClr val="accent2"/>
              </a:buClr>
              <a:buSzPct val="100000"/>
            </a:pPr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8200539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☆旧配色_本文２_厳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1F30647-727A-48B2-A712-E74ACEC01C5A}"/>
              </a:ext>
            </a:extLst>
          </p:cNvPr>
          <p:cNvSpPr txBox="1"/>
          <p:nvPr userDrawn="1"/>
        </p:nvSpPr>
        <p:spPr>
          <a:xfrm>
            <a:off x="2235657" y="4862616"/>
            <a:ext cx="475697" cy="181267"/>
          </a:xfrm>
          <a:prstGeom prst="rect">
            <a:avLst/>
          </a:prstGeom>
          <a:noFill/>
          <a:ln w="3175">
            <a:solidFill>
              <a:srgbClr val="0081CC"/>
            </a:solidFill>
          </a:ln>
        </p:spPr>
        <p:txBody>
          <a:bodyPr wrap="square" lIns="59400" tIns="48600" rIns="48600" bIns="18900" rtlCol="0">
            <a:spAutoFit/>
          </a:bodyPr>
          <a:lstStyle/>
          <a:p>
            <a:pPr algn="ctr"/>
            <a:r>
              <a:rPr kumimoji="1" lang="ja-JP" altLang="en-US" sz="735" dirty="0">
                <a:solidFill>
                  <a:srgbClr val="0081CC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厳秘</a:t>
            </a:r>
          </a:p>
        </p:txBody>
      </p:sp>
      <p:sp>
        <p:nvSpPr>
          <p:cNvPr id="5" name="本文">
            <a:extLst>
              <a:ext uri="{FF2B5EF4-FFF2-40B4-BE49-F238E27FC236}">
                <a16:creationId xmlns:a16="http://schemas.microsoft.com/office/drawing/2014/main" id="{71875BD7-8581-4E80-8103-ECB7E6A78F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3683" y="809252"/>
            <a:ext cx="8634054" cy="37812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600"/>
            </a:lvl4pPr>
            <a:lvl5pPr marL="1344613" indent="-271463">
              <a:buClr>
                <a:schemeClr val="accent1"/>
              </a:buClr>
              <a:defRPr sz="16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EA6E3CAE-0565-4401-96B7-CD9091ADF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683" y="92797"/>
            <a:ext cx="8634054" cy="4717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lang="ja-JP" altLang="en-US" sz="2000" dirty="0">
                <a:solidFill>
                  <a:schemeClr val="accent1"/>
                </a:solidFill>
              </a:defRPr>
            </a:lvl1pPr>
          </a:lstStyle>
          <a:p>
            <a:pPr marL="342900" lvl="0" indent="-342900">
              <a:lnSpc>
                <a:spcPct val="120000"/>
              </a:lnSpc>
              <a:spcBef>
                <a:spcPts val="400"/>
              </a:spcBef>
              <a:buClr>
                <a:schemeClr val="accent2"/>
              </a:buClr>
              <a:buSzPct val="100000"/>
            </a:pPr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9869378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文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本文">
            <a:extLst>
              <a:ext uri="{FF2B5EF4-FFF2-40B4-BE49-F238E27FC236}">
                <a16:creationId xmlns:a16="http://schemas.microsoft.com/office/drawing/2014/main" id="{181B6F17-5C09-4445-B502-85627CA8EE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3683" y="809252"/>
            <a:ext cx="8634054" cy="37812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600"/>
            </a:lvl4pPr>
            <a:lvl5pPr marL="1344613" indent="-271463">
              <a:buClr>
                <a:schemeClr val="accent1"/>
              </a:buClr>
              <a:defRPr sz="16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A2F60224-6066-48CA-B590-84B1A4700773}"/>
              </a:ext>
            </a:extLst>
          </p:cNvPr>
          <p:cNvSpPr>
            <a:spLocks noGrp="1"/>
          </p:cNvSpPr>
          <p:nvPr>
            <p:ph type="ctrTitle"/>
          </p:nvPr>
        </p:nvSpPr>
        <p:spPr bwMode="white">
          <a:xfrm>
            <a:off x="263683" y="89333"/>
            <a:ext cx="7840800" cy="4717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lang="ja-JP" altLang="en-US" sz="2000">
                <a:solidFill>
                  <a:schemeClr val="bg1"/>
                </a:solidFill>
              </a:defRPr>
            </a:lvl1pPr>
          </a:lstStyle>
          <a:p>
            <a:pPr marL="342900" lvl="0" indent="-342900">
              <a:lnSpc>
                <a:spcPct val="120000"/>
              </a:lnSpc>
              <a:spcBef>
                <a:spcPts val="400"/>
              </a:spcBef>
              <a:buClr>
                <a:schemeClr val="accent2"/>
              </a:buClr>
              <a:buSzPct val="100000"/>
            </a:pPr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524611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文Ａ_社外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9BA2456-FD91-4040-97EB-8847CF1C8658}"/>
              </a:ext>
            </a:extLst>
          </p:cNvPr>
          <p:cNvSpPr txBox="1"/>
          <p:nvPr userDrawn="1"/>
        </p:nvSpPr>
        <p:spPr bwMode="white">
          <a:xfrm>
            <a:off x="2235657" y="4862616"/>
            <a:ext cx="475697" cy="181267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txBody>
          <a:bodyPr wrap="square" lIns="59400" tIns="48600" rIns="48600" bIns="18900" rtlCol="0">
            <a:spAutoFit/>
          </a:bodyPr>
          <a:lstStyle/>
          <a:p>
            <a:pPr algn="ctr"/>
            <a:r>
              <a:rPr kumimoji="1" lang="ja-JP" altLang="en-US" sz="735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社外秘</a:t>
            </a:r>
          </a:p>
        </p:txBody>
      </p:sp>
      <p:sp>
        <p:nvSpPr>
          <p:cNvPr id="5" name="本文">
            <a:extLst>
              <a:ext uri="{FF2B5EF4-FFF2-40B4-BE49-F238E27FC236}">
                <a16:creationId xmlns:a16="http://schemas.microsoft.com/office/drawing/2014/main" id="{7B0421FB-24AB-4621-A9D1-1A0847E0D9D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3683" y="809252"/>
            <a:ext cx="8634054" cy="37812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600"/>
            </a:lvl4pPr>
            <a:lvl5pPr marL="1344613" indent="-271463">
              <a:buClr>
                <a:schemeClr val="accent1"/>
              </a:buClr>
              <a:defRPr sz="16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E49471D1-E182-48B2-8BDF-F9308908849A}"/>
              </a:ext>
            </a:extLst>
          </p:cNvPr>
          <p:cNvSpPr>
            <a:spLocks noGrp="1"/>
          </p:cNvSpPr>
          <p:nvPr>
            <p:ph type="ctrTitle"/>
          </p:nvPr>
        </p:nvSpPr>
        <p:spPr bwMode="white">
          <a:xfrm>
            <a:off x="263683" y="89333"/>
            <a:ext cx="7840800" cy="4717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lang="ja-JP" altLang="en-US" sz="2000">
                <a:solidFill>
                  <a:schemeClr val="bg1"/>
                </a:solidFill>
              </a:defRPr>
            </a:lvl1pPr>
          </a:lstStyle>
          <a:p>
            <a:pPr marL="342900" lvl="0" indent="-342900">
              <a:lnSpc>
                <a:spcPct val="120000"/>
              </a:lnSpc>
              <a:spcBef>
                <a:spcPts val="400"/>
              </a:spcBef>
              <a:buClr>
                <a:schemeClr val="accent2"/>
              </a:buClr>
              <a:buSzPct val="100000"/>
            </a:pPr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70350162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文Ａ_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9BA2456-FD91-4040-97EB-8847CF1C8658}"/>
              </a:ext>
            </a:extLst>
          </p:cNvPr>
          <p:cNvSpPr txBox="1"/>
          <p:nvPr userDrawn="1"/>
        </p:nvSpPr>
        <p:spPr bwMode="white">
          <a:xfrm>
            <a:off x="2235657" y="4862616"/>
            <a:ext cx="475697" cy="181267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txBody>
          <a:bodyPr wrap="square" lIns="59400" tIns="48600" rIns="48600" bIns="18900" rtlCol="0">
            <a:spAutoFit/>
          </a:bodyPr>
          <a:lstStyle/>
          <a:p>
            <a:pPr algn="ctr"/>
            <a:r>
              <a:rPr kumimoji="1" lang="ja-JP" altLang="en-US" sz="735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秘</a:t>
            </a:r>
          </a:p>
        </p:txBody>
      </p:sp>
      <p:sp>
        <p:nvSpPr>
          <p:cNvPr id="5" name="本文">
            <a:extLst>
              <a:ext uri="{FF2B5EF4-FFF2-40B4-BE49-F238E27FC236}">
                <a16:creationId xmlns:a16="http://schemas.microsoft.com/office/drawing/2014/main" id="{AA58FAAA-71C1-4D9F-933E-0680E7AC3F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3683" y="809252"/>
            <a:ext cx="8634054" cy="37812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600"/>
            </a:lvl4pPr>
            <a:lvl5pPr marL="1344613" indent="-271463">
              <a:buClr>
                <a:schemeClr val="accent1"/>
              </a:buClr>
              <a:defRPr sz="16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22B91387-12EF-42F1-A5DF-7C4C3A3FBD6E}"/>
              </a:ext>
            </a:extLst>
          </p:cNvPr>
          <p:cNvSpPr>
            <a:spLocks noGrp="1"/>
          </p:cNvSpPr>
          <p:nvPr>
            <p:ph type="ctrTitle"/>
          </p:nvPr>
        </p:nvSpPr>
        <p:spPr bwMode="white">
          <a:xfrm>
            <a:off x="263683" y="89333"/>
            <a:ext cx="7840800" cy="4717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lang="ja-JP" altLang="en-US" sz="2000">
                <a:solidFill>
                  <a:schemeClr val="bg1"/>
                </a:solidFill>
              </a:defRPr>
            </a:lvl1pPr>
          </a:lstStyle>
          <a:p>
            <a:pPr marL="342900" lvl="0" indent="-342900">
              <a:lnSpc>
                <a:spcPct val="120000"/>
              </a:lnSpc>
              <a:spcBef>
                <a:spcPts val="400"/>
              </a:spcBef>
              <a:buClr>
                <a:schemeClr val="accent2"/>
              </a:buClr>
              <a:buSzPct val="100000"/>
            </a:pPr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712202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１_厳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EB648B1-6C86-4DFF-AC93-2AA44C657039}"/>
              </a:ext>
            </a:extLst>
          </p:cNvPr>
          <p:cNvSpPr txBox="1"/>
          <p:nvPr userDrawn="1"/>
        </p:nvSpPr>
        <p:spPr>
          <a:xfrm>
            <a:off x="196746" y="176500"/>
            <a:ext cx="562885" cy="212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62100" tIns="59400" rIns="54000" bIns="13500" rtlCol="0">
            <a:spAutoFit/>
          </a:bodyPr>
          <a:lstStyle/>
          <a:p>
            <a:pPr algn="ctr"/>
            <a:r>
              <a:rPr kumimoji="1" lang="ja-JP" altLang="en-US" sz="900" dirty="0">
                <a:latin typeface="Meiryo" panose="020B0604030504040204" pitchFamily="34" charset="-128"/>
                <a:ea typeface="Meiryo" panose="020B0604030504040204" pitchFamily="34" charset="-128"/>
              </a:rPr>
              <a:t>厳秘</a:t>
            </a:r>
          </a:p>
        </p:txBody>
      </p:sp>
      <p:sp>
        <p:nvSpPr>
          <p:cNvPr id="11" name="メインタイトル">
            <a:extLst>
              <a:ext uri="{FF2B5EF4-FFF2-40B4-BE49-F238E27FC236}">
                <a16:creationId xmlns:a16="http://schemas.microsoft.com/office/drawing/2014/main" id="{E2249708-6654-47A1-953B-B7D036B0C7A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43945" y="1842503"/>
            <a:ext cx="6537600" cy="4608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lang="ja-JP" altLang="en-US">
                <a:latin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/>
              <a:t>Main Title</a:t>
            </a:r>
            <a:r>
              <a:rPr kumimoji="1" lang="ja-JP" altLang="en-US" dirty="0"/>
              <a:t> </a:t>
            </a:r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日付・講演者属性">
            <a:extLst>
              <a:ext uri="{FF2B5EF4-FFF2-40B4-BE49-F238E27FC236}">
                <a16:creationId xmlns:a16="http://schemas.microsoft.com/office/drawing/2014/main" id="{89D2CA4C-9226-400B-A816-DFCF59370A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3946" y="3737567"/>
            <a:ext cx="6537600" cy="50687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25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ja-JP" altLang="en-US" dirty="0"/>
              <a:t>日付　　　　　　　　　　　　　　　　　　　　　　　　　　                                 講演者属性</a:t>
            </a:r>
          </a:p>
        </p:txBody>
      </p:sp>
      <p:sp>
        <p:nvSpPr>
          <p:cNvPr id="17" name="サブタイトル">
            <a:extLst>
              <a:ext uri="{FF2B5EF4-FFF2-40B4-BE49-F238E27FC236}">
                <a16:creationId xmlns:a16="http://schemas.microsoft.com/office/drawing/2014/main" id="{069A2E88-5629-4CF0-B6E4-2D7938D3CF8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3945" y="2312164"/>
            <a:ext cx="6537600" cy="30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lang="ja-JP" altLang="en-US" sz="1400" b="0"/>
            </a:lvl1pPr>
          </a:lstStyle>
          <a:p>
            <a:pPr marL="342874" lvl="0" indent="-342874"/>
            <a:r>
              <a:rPr kumimoji="1" lang="ja-JP" altLang="en-US" dirty="0"/>
              <a:t>サブタイトルテキスト</a:t>
            </a:r>
          </a:p>
        </p:txBody>
      </p:sp>
      <p:sp>
        <p:nvSpPr>
          <p:cNvPr id="18" name="御中">
            <a:extLst>
              <a:ext uri="{FF2B5EF4-FFF2-40B4-BE49-F238E27FC236}">
                <a16:creationId xmlns:a16="http://schemas.microsoft.com/office/drawing/2014/main" id="{5B1112E0-ADB1-40CD-BC1C-1A68870C4F7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3945" y="698978"/>
            <a:ext cx="4128055" cy="30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5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/>
              <a:t>XXXXXX</a:t>
            </a:r>
            <a:r>
              <a:rPr kumimoji="1" lang="ja-JP" altLang="en-US" dirty="0"/>
              <a:t>御中</a:t>
            </a:r>
          </a:p>
        </p:txBody>
      </p:sp>
    </p:spTree>
    <p:extLst>
      <p:ext uri="{BB962C8B-B14F-4D97-AF65-F5344CB8AC3E}">
        <p14:creationId xmlns:p14="http://schemas.microsoft.com/office/powerpoint/2010/main" val="126275951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文Ａ_厳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9BA2456-FD91-4040-97EB-8847CF1C8658}"/>
              </a:ext>
            </a:extLst>
          </p:cNvPr>
          <p:cNvSpPr txBox="1"/>
          <p:nvPr userDrawn="1"/>
        </p:nvSpPr>
        <p:spPr bwMode="white">
          <a:xfrm>
            <a:off x="2235657" y="4862616"/>
            <a:ext cx="475697" cy="181267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txBody>
          <a:bodyPr wrap="square" lIns="59400" tIns="48600" rIns="48600" bIns="18900" rtlCol="0">
            <a:spAutoFit/>
          </a:bodyPr>
          <a:lstStyle/>
          <a:p>
            <a:pPr algn="ctr"/>
            <a:r>
              <a:rPr kumimoji="1" lang="ja-JP" altLang="en-US" sz="735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厳秘</a:t>
            </a:r>
          </a:p>
        </p:txBody>
      </p:sp>
      <p:sp>
        <p:nvSpPr>
          <p:cNvPr id="5" name="本文">
            <a:extLst>
              <a:ext uri="{FF2B5EF4-FFF2-40B4-BE49-F238E27FC236}">
                <a16:creationId xmlns:a16="http://schemas.microsoft.com/office/drawing/2014/main" id="{56A94366-ADC9-44C3-B446-E1371364085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3683" y="809252"/>
            <a:ext cx="8634054" cy="37812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600"/>
            </a:lvl4pPr>
            <a:lvl5pPr marL="1344613" indent="-271463">
              <a:buClr>
                <a:schemeClr val="accent1"/>
              </a:buClr>
              <a:defRPr sz="16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DE183220-50A2-4BF0-88D3-750CF5853C90}"/>
              </a:ext>
            </a:extLst>
          </p:cNvPr>
          <p:cNvSpPr>
            <a:spLocks noGrp="1"/>
          </p:cNvSpPr>
          <p:nvPr>
            <p:ph type="ctrTitle"/>
          </p:nvPr>
        </p:nvSpPr>
        <p:spPr bwMode="white">
          <a:xfrm>
            <a:off x="263683" y="89333"/>
            <a:ext cx="7840800" cy="4717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lang="ja-JP" altLang="en-US" sz="2000">
                <a:solidFill>
                  <a:schemeClr val="bg1"/>
                </a:solidFill>
              </a:defRPr>
            </a:lvl1pPr>
          </a:lstStyle>
          <a:p>
            <a:pPr marL="342900" lvl="0" indent="-342900">
              <a:lnSpc>
                <a:spcPct val="120000"/>
              </a:lnSpc>
              <a:spcBef>
                <a:spcPts val="400"/>
              </a:spcBef>
              <a:buClr>
                <a:schemeClr val="accent2"/>
              </a:buClr>
              <a:buSzPct val="100000"/>
            </a:pPr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7798375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文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本文">
            <a:extLst>
              <a:ext uri="{FF2B5EF4-FFF2-40B4-BE49-F238E27FC236}">
                <a16:creationId xmlns:a16="http://schemas.microsoft.com/office/drawing/2014/main" id="{3DFC5AD3-D30D-48D4-AA4A-D02B20645B2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3683" y="809252"/>
            <a:ext cx="8634054" cy="37812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600"/>
            </a:lvl4pPr>
            <a:lvl5pPr marL="1344613" indent="-271463">
              <a:buClr>
                <a:schemeClr val="accent1"/>
              </a:buClr>
              <a:defRPr sz="16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D243B295-C7A8-4936-BB23-DB6C0C7E908E}"/>
              </a:ext>
            </a:extLst>
          </p:cNvPr>
          <p:cNvSpPr>
            <a:spLocks noGrp="1"/>
          </p:cNvSpPr>
          <p:nvPr>
            <p:ph type="ctrTitle"/>
          </p:nvPr>
        </p:nvSpPr>
        <p:spPr bwMode="white">
          <a:xfrm>
            <a:off x="263683" y="89333"/>
            <a:ext cx="7415765" cy="4717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lang="ja-JP" altLang="en-US" sz="2000">
                <a:solidFill>
                  <a:schemeClr val="bg1"/>
                </a:solidFill>
              </a:defRPr>
            </a:lvl1pPr>
          </a:lstStyle>
          <a:p>
            <a:pPr marL="342900" lvl="0" indent="-342900">
              <a:lnSpc>
                <a:spcPct val="120000"/>
              </a:lnSpc>
              <a:spcBef>
                <a:spcPts val="400"/>
              </a:spcBef>
              <a:buClr>
                <a:schemeClr val="accent2"/>
              </a:buClr>
              <a:buSzPct val="100000"/>
            </a:pPr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94225114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文Ｂ_社外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9BA2456-FD91-4040-97EB-8847CF1C8658}"/>
              </a:ext>
            </a:extLst>
          </p:cNvPr>
          <p:cNvSpPr txBox="1"/>
          <p:nvPr userDrawn="1"/>
        </p:nvSpPr>
        <p:spPr bwMode="white">
          <a:xfrm>
            <a:off x="2235657" y="4862616"/>
            <a:ext cx="475697" cy="181267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txBody>
          <a:bodyPr wrap="square" lIns="59400" tIns="48600" rIns="48600" bIns="18900" rtlCol="0">
            <a:spAutoFit/>
          </a:bodyPr>
          <a:lstStyle/>
          <a:p>
            <a:pPr algn="ctr"/>
            <a:r>
              <a:rPr kumimoji="1" lang="ja-JP" altLang="en-US" sz="735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社外秘</a:t>
            </a:r>
          </a:p>
        </p:txBody>
      </p:sp>
      <p:sp>
        <p:nvSpPr>
          <p:cNvPr id="5" name="本文">
            <a:extLst>
              <a:ext uri="{FF2B5EF4-FFF2-40B4-BE49-F238E27FC236}">
                <a16:creationId xmlns:a16="http://schemas.microsoft.com/office/drawing/2014/main" id="{3A310C95-6B39-44D4-BC47-19DFBBA2F9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3683" y="809252"/>
            <a:ext cx="8634054" cy="37812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600"/>
            </a:lvl4pPr>
            <a:lvl5pPr marL="1344613" indent="-271463">
              <a:buClr>
                <a:schemeClr val="accent1"/>
              </a:buClr>
              <a:defRPr sz="16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5C90E6B6-6C6B-4C79-B72D-A639B70EAC41}"/>
              </a:ext>
            </a:extLst>
          </p:cNvPr>
          <p:cNvSpPr>
            <a:spLocks noGrp="1"/>
          </p:cNvSpPr>
          <p:nvPr>
            <p:ph type="ctrTitle"/>
          </p:nvPr>
        </p:nvSpPr>
        <p:spPr bwMode="white">
          <a:xfrm>
            <a:off x="263683" y="89333"/>
            <a:ext cx="7415765" cy="4717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lang="ja-JP" altLang="en-US" sz="2000">
                <a:solidFill>
                  <a:schemeClr val="bg1"/>
                </a:solidFill>
              </a:defRPr>
            </a:lvl1pPr>
          </a:lstStyle>
          <a:p>
            <a:pPr marL="342900" lvl="0" indent="-342900">
              <a:lnSpc>
                <a:spcPct val="120000"/>
              </a:lnSpc>
              <a:spcBef>
                <a:spcPts val="400"/>
              </a:spcBef>
              <a:buClr>
                <a:schemeClr val="accent2"/>
              </a:buClr>
              <a:buSzPct val="100000"/>
            </a:pPr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2197831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文Ｂ_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9BA2456-FD91-4040-97EB-8847CF1C8658}"/>
              </a:ext>
            </a:extLst>
          </p:cNvPr>
          <p:cNvSpPr txBox="1"/>
          <p:nvPr userDrawn="1"/>
        </p:nvSpPr>
        <p:spPr bwMode="white">
          <a:xfrm>
            <a:off x="2235657" y="4862616"/>
            <a:ext cx="475697" cy="181267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txBody>
          <a:bodyPr wrap="square" lIns="59400" tIns="48600" rIns="48600" bIns="18900" rtlCol="0">
            <a:spAutoFit/>
          </a:bodyPr>
          <a:lstStyle/>
          <a:p>
            <a:pPr algn="ctr"/>
            <a:r>
              <a:rPr kumimoji="1" lang="ja-JP" altLang="en-US" sz="735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秘</a:t>
            </a:r>
          </a:p>
        </p:txBody>
      </p:sp>
      <p:sp>
        <p:nvSpPr>
          <p:cNvPr id="5" name="本文">
            <a:extLst>
              <a:ext uri="{FF2B5EF4-FFF2-40B4-BE49-F238E27FC236}">
                <a16:creationId xmlns:a16="http://schemas.microsoft.com/office/drawing/2014/main" id="{283425FA-891B-409F-ABA3-7FC54CFD3C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3683" y="809252"/>
            <a:ext cx="8634054" cy="37812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600"/>
            </a:lvl4pPr>
            <a:lvl5pPr marL="1344613" indent="-271463">
              <a:buClr>
                <a:schemeClr val="accent1"/>
              </a:buClr>
              <a:defRPr sz="16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095E0865-7090-4466-9C19-593B774BBD11}"/>
              </a:ext>
            </a:extLst>
          </p:cNvPr>
          <p:cNvSpPr>
            <a:spLocks noGrp="1"/>
          </p:cNvSpPr>
          <p:nvPr>
            <p:ph type="ctrTitle"/>
          </p:nvPr>
        </p:nvSpPr>
        <p:spPr bwMode="white">
          <a:xfrm>
            <a:off x="263683" y="89333"/>
            <a:ext cx="7415765" cy="4717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lang="ja-JP" altLang="en-US" sz="2000">
                <a:solidFill>
                  <a:schemeClr val="bg1"/>
                </a:solidFill>
              </a:defRPr>
            </a:lvl1pPr>
          </a:lstStyle>
          <a:p>
            <a:pPr marL="342900" lvl="0" indent="-342900">
              <a:lnSpc>
                <a:spcPct val="120000"/>
              </a:lnSpc>
              <a:spcBef>
                <a:spcPts val="400"/>
              </a:spcBef>
              <a:buClr>
                <a:schemeClr val="accent2"/>
              </a:buClr>
              <a:buSzPct val="100000"/>
            </a:pPr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84547002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文Ｂ_厳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9BA2456-FD91-4040-97EB-8847CF1C8658}"/>
              </a:ext>
            </a:extLst>
          </p:cNvPr>
          <p:cNvSpPr txBox="1"/>
          <p:nvPr userDrawn="1"/>
        </p:nvSpPr>
        <p:spPr bwMode="white">
          <a:xfrm>
            <a:off x="2235657" y="4862616"/>
            <a:ext cx="475697" cy="181267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txBody>
          <a:bodyPr wrap="square" lIns="59400" tIns="48600" rIns="48600" bIns="18900" rtlCol="0">
            <a:spAutoFit/>
          </a:bodyPr>
          <a:lstStyle/>
          <a:p>
            <a:pPr algn="ctr"/>
            <a:r>
              <a:rPr kumimoji="1" lang="ja-JP" altLang="en-US" sz="735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厳秘</a:t>
            </a:r>
          </a:p>
        </p:txBody>
      </p:sp>
      <p:sp>
        <p:nvSpPr>
          <p:cNvPr id="5" name="本文">
            <a:extLst>
              <a:ext uri="{FF2B5EF4-FFF2-40B4-BE49-F238E27FC236}">
                <a16:creationId xmlns:a16="http://schemas.microsoft.com/office/drawing/2014/main" id="{F703367C-77BD-4378-894F-8EECEFF220A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3683" y="809252"/>
            <a:ext cx="8634054" cy="37812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600"/>
            </a:lvl4pPr>
            <a:lvl5pPr marL="1344613" indent="-271463">
              <a:buClr>
                <a:schemeClr val="accent1"/>
              </a:buClr>
              <a:defRPr sz="16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70150430-2A8E-4F0F-8735-A2D392C8B008}"/>
              </a:ext>
            </a:extLst>
          </p:cNvPr>
          <p:cNvSpPr>
            <a:spLocks noGrp="1"/>
          </p:cNvSpPr>
          <p:nvPr>
            <p:ph type="ctrTitle"/>
          </p:nvPr>
        </p:nvSpPr>
        <p:spPr bwMode="white">
          <a:xfrm>
            <a:off x="263683" y="89333"/>
            <a:ext cx="7415765" cy="4717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lang="ja-JP" altLang="en-US" sz="2000">
                <a:solidFill>
                  <a:schemeClr val="bg1"/>
                </a:solidFill>
              </a:defRPr>
            </a:lvl1pPr>
          </a:lstStyle>
          <a:p>
            <a:pPr marL="342900" lvl="0" indent="-342900">
              <a:lnSpc>
                <a:spcPct val="120000"/>
              </a:lnSpc>
              <a:spcBef>
                <a:spcPts val="400"/>
              </a:spcBef>
              <a:buClr>
                <a:schemeClr val="accent2"/>
              </a:buClr>
              <a:buSzPct val="100000"/>
            </a:pPr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69460233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☆旧配色_本文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本文">
            <a:extLst>
              <a:ext uri="{FF2B5EF4-FFF2-40B4-BE49-F238E27FC236}">
                <a16:creationId xmlns:a16="http://schemas.microsoft.com/office/drawing/2014/main" id="{18565E10-CAE3-441D-8D11-54191A0E20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3683" y="809252"/>
            <a:ext cx="8634054" cy="37812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600"/>
            </a:lvl4pPr>
            <a:lvl5pPr marL="1344613" indent="-271463">
              <a:buClr>
                <a:schemeClr val="accent1"/>
              </a:buClr>
              <a:defRPr sz="16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673DA157-9A2A-46E5-B18F-5AE02B9F75AA}"/>
              </a:ext>
            </a:extLst>
          </p:cNvPr>
          <p:cNvSpPr>
            <a:spLocks noGrp="1"/>
          </p:cNvSpPr>
          <p:nvPr>
            <p:ph type="ctrTitle"/>
          </p:nvPr>
        </p:nvSpPr>
        <p:spPr bwMode="white">
          <a:xfrm>
            <a:off x="263683" y="89333"/>
            <a:ext cx="7842092" cy="4717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lang="ja-JP" altLang="en-US" sz="2000">
                <a:solidFill>
                  <a:schemeClr val="bg1"/>
                </a:solidFill>
              </a:defRPr>
            </a:lvl1pPr>
          </a:lstStyle>
          <a:p>
            <a:pPr marL="342900" lvl="0" indent="-342900">
              <a:lnSpc>
                <a:spcPct val="120000"/>
              </a:lnSpc>
              <a:spcBef>
                <a:spcPts val="400"/>
              </a:spcBef>
              <a:buClr>
                <a:schemeClr val="accent2"/>
              </a:buClr>
              <a:buSzPct val="100000"/>
            </a:pPr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22210431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☆旧配色_本文Ａ_社外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9BA2456-FD91-4040-97EB-8847CF1C8658}"/>
              </a:ext>
            </a:extLst>
          </p:cNvPr>
          <p:cNvSpPr txBox="1"/>
          <p:nvPr userDrawn="1"/>
        </p:nvSpPr>
        <p:spPr bwMode="white">
          <a:xfrm>
            <a:off x="2235657" y="4862616"/>
            <a:ext cx="475697" cy="181267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txBody>
          <a:bodyPr wrap="square" lIns="59400" tIns="48600" rIns="48600" bIns="18900" rtlCol="0">
            <a:spAutoFit/>
          </a:bodyPr>
          <a:lstStyle/>
          <a:p>
            <a:pPr algn="ctr"/>
            <a:r>
              <a:rPr kumimoji="1" lang="ja-JP" altLang="en-US" sz="735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社外秘</a:t>
            </a:r>
          </a:p>
        </p:txBody>
      </p:sp>
      <p:sp>
        <p:nvSpPr>
          <p:cNvPr id="5" name="本文">
            <a:extLst>
              <a:ext uri="{FF2B5EF4-FFF2-40B4-BE49-F238E27FC236}">
                <a16:creationId xmlns:a16="http://schemas.microsoft.com/office/drawing/2014/main" id="{FFCA4D5F-EBB2-4960-871D-AD5A91ACCD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3683" y="809252"/>
            <a:ext cx="8634054" cy="37812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600"/>
            </a:lvl4pPr>
            <a:lvl5pPr marL="1344613" indent="-271463">
              <a:buClr>
                <a:schemeClr val="accent1"/>
              </a:buClr>
              <a:defRPr sz="16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E2745329-1A9C-42BD-AE62-BEA722B8D09A}"/>
              </a:ext>
            </a:extLst>
          </p:cNvPr>
          <p:cNvSpPr>
            <a:spLocks noGrp="1"/>
          </p:cNvSpPr>
          <p:nvPr>
            <p:ph type="ctrTitle"/>
          </p:nvPr>
        </p:nvSpPr>
        <p:spPr bwMode="white">
          <a:xfrm>
            <a:off x="263683" y="89333"/>
            <a:ext cx="7842092" cy="4717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lang="ja-JP" altLang="en-US" sz="2000">
                <a:solidFill>
                  <a:schemeClr val="bg1"/>
                </a:solidFill>
              </a:defRPr>
            </a:lvl1pPr>
          </a:lstStyle>
          <a:p>
            <a:pPr marL="342900" lvl="0" indent="-342900">
              <a:lnSpc>
                <a:spcPct val="120000"/>
              </a:lnSpc>
              <a:spcBef>
                <a:spcPts val="400"/>
              </a:spcBef>
              <a:buClr>
                <a:schemeClr val="accent2"/>
              </a:buClr>
              <a:buSzPct val="100000"/>
            </a:pPr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87313694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☆旧配色_本文Ａ_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9BA2456-FD91-4040-97EB-8847CF1C8658}"/>
              </a:ext>
            </a:extLst>
          </p:cNvPr>
          <p:cNvSpPr txBox="1"/>
          <p:nvPr userDrawn="1"/>
        </p:nvSpPr>
        <p:spPr bwMode="white">
          <a:xfrm>
            <a:off x="2235657" y="4862616"/>
            <a:ext cx="475697" cy="181267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txBody>
          <a:bodyPr wrap="square" lIns="59400" tIns="48600" rIns="48600" bIns="18900" rtlCol="0">
            <a:spAutoFit/>
          </a:bodyPr>
          <a:lstStyle/>
          <a:p>
            <a:pPr algn="ctr"/>
            <a:r>
              <a:rPr kumimoji="1" lang="ja-JP" altLang="en-US" sz="735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秘</a:t>
            </a:r>
          </a:p>
        </p:txBody>
      </p:sp>
      <p:sp>
        <p:nvSpPr>
          <p:cNvPr id="5" name="本文">
            <a:extLst>
              <a:ext uri="{FF2B5EF4-FFF2-40B4-BE49-F238E27FC236}">
                <a16:creationId xmlns:a16="http://schemas.microsoft.com/office/drawing/2014/main" id="{072ECD1E-009E-4A65-A78A-1236F26423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3683" y="809252"/>
            <a:ext cx="8634054" cy="37812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600"/>
            </a:lvl4pPr>
            <a:lvl5pPr marL="1344613" indent="-271463">
              <a:buClr>
                <a:schemeClr val="accent1"/>
              </a:buClr>
              <a:defRPr sz="16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580281D9-9CC6-46AB-945C-1BDABAE82692}"/>
              </a:ext>
            </a:extLst>
          </p:cNvPr>
          <p:cNvSpPr>
            <a:spLocks noGrp="1"/>
          </p:cNvSpPr>
          <p:nvPr>
            <p:ph type="ctrTitle"/>
          </p:nvPr>
        </p:nvSpPr>
        <p:spPr bwMode="white">
          <a:xfrm>
            <a:off x="263683" y="89333"/>
            <a:ext cx="7842092" cy="4717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lang="ja-JP" altLang="en-US" sz="2000">
                <a:solidFill>
                  <a:schemeClr val="bg1"/>
                </a:solidFill>
              </a:defRPr>
            </a:lvl1pPr>
          </a:lstStyle>
          <a:p>
            <a:pPr marL="342900" lvl="0" indent="-342900">
              <a:lnSpc>
                <a:spcPct val="120000"/>
              </a:lnSpc>
              <a:spcBef>
                <a:spcPts val="400"/>
              </a:spcBef>
              <a:buClr>
                <a:schemeClr val="accent2"/>
              </a:buClr>
              <a:buSzPct val="100000"/>
            </a:pPr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4951413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☆旧配色_本文Ａ_厳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9BA2456-FD91-4040-97EB-8847CF1C8658}"/>
              </a:ext>
            </a:extLst>
          </p:cNvPr>
          <p:cNvSpPr txBox="1"/>
          <p:nvPr userDrawn="1"/>
        </p:nvSpPr>
        <p:spPr bwMode="white">
          <a:xfrm>
            <a:off x="2235657" y="4862616"/>
            <a:ext cx="475697" cy="181267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txBody>
          <a:bodyPr wrap="square" lIns="59400" tIns="48600" rIns="48600" bIns="18900" rtlCol="0">
            <a:spAutoFit/>
          </a:bodyPr>
          <a:lstStyle/>
          <a:p>
            <a:pPr algn="ctr"/>
            <a:r>
              <a:rPr kumimoji="1" lang="ja-JP" altLang="en-US" sz="735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厳秘</a:t>
            </a:r>
          </a:p>
        </p:txBody>
      </p:sp>
      <p:sp>
        <p:nvSpPr>
          <p:cNvPr id="5" name="本文">
            <a:extLst>
              <a:ext uri="{FF2B5EF4-FFF2-40B4-BE49-F238E27FC236}">
                <a16:creationId xmlns:a16="http://schemas.microsoft.com/office/drawing/2014/main" id="{1A4F8803-B169-4AF2-8E2F-97597806429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3683" y="809252"/>
            <a:ext cx="8634054" cy="37812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600"/>
            </a:lvl4pPr>
            <a:lvl5pPr marL="1344613" indent="-271463">
              <a:buClr>
                <a:schemeClr val="accent1"/>
              </a:buClr>
              <a:defRPr sz="16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8133EC23-2FBF-4B0C-AC12-B015FBE89FE3}"/>
              </a:ext>
            </a:extLst>
          </p:cNvPr>
          <p:cNvSpPr>
            <a:spLocks noGrp="1"/>
          </p:cNvSpPr>
          <p:nvPr>
            <p:ph type="ctrTitle"/>
          </p:nvPr>
        </p:nvSpPr>
        <p:spPr bwMode="white">
          <a:xfrm>
            <a:off x="263683" y="89333"/>
            <a:ext cx="7842092" cy="4717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lang="ja-JP" altLang="en-US" sz="2000">
                <a:solidFill>
                  <a:schemeClr val="bg1"/>
                </a:solidFill>
              </a:defRPr>
            </a:lvl1pPr>
          </a:lstStyle>
          <a:p>
            <a:pPr marL="342900" lvl="0" indent="-342900">
              <a:lnSpc>
                <a:spcPct val="120000"/>
              </a:lnSpc>
              <a:spcBef>
                <a:spcPts val="400"/>
              </a:spcBef>
              <a:buClr>
                <a:schemeClr val="accent2"/>
              </a:buClr>
              <a:buSzPct val="100000"/>
            </a:pPr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58704857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☆旧配色_本文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本文">
            <a:extLst>
              <a:ext uri="{FF2B5EF4-FFF2-40B4-BE49-F238E27FC236}">
                <a16:creationId xmlns:a16="http://schemas.microsoft.com/office/drawing/2014/main" id="{71BF6D8D-BF16-4D14-ABF7-16BC361E7D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3683" y="809252"/>
            <a:ext cx="8634054" cy="37812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600"/>
            </a:lvl4pPr>
            <a:lvl5pPr marL="1344613" indent="-271463">
              <a:buClr>
                <a:schemeClr val="accent1"/>
              </a:buClr>
              <a:defRPr sz="16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301CAE9E-52AB-435B-9033-332C9118D71B}"/>
              </a:ext>
            </a:extLst>
          </p:cNvPr>
          <p:cNvSpPr>
            <a:spLocks noGrp="1"/>
          </p:cNvSpPr>
          <p:nvPr>
            <p:ph type="ctrTitle"/>
          </p:nvPr>
        </p:nvSpPr>
        <p:spPr bwMode="white">
          <a:xfrm>
            <a:off x="263683" y="89333"/>
            <a:ext cx="7415765" cy="4717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lang="ja-JP" altLang="en-US" sz="2000">
                <a:solidFill>
                  <a:schemeClr val="bg1"/>
                </a:solidFill>
              </a:defRPr>
            </a:lvl1pPr>
          </a:lstStyle>
          <a:p>
            <a:pPr marL="342900" lvl="0" indent="-342900">
              <a:lnSpc>
                <a:spcPct val="120000"/>
              </a:lnSpc>
              <a:spcBef>
                <a:spcPts val="400"/>
              </a:spcBef>
              <a:buClr>
                <a:schemeClr val="accent2"/>
              </a:buClr>
              <a:buSzPct val="100000"/>
            </a:pPr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848291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２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メインタイトル">
            <a:extLst>
              <a:ext uri="{FF2B5EF4-FFF2-40B4-BE49-F238E27FC236}">
                <a16:creationId xmlns:a16="http://schemas.microsoft.com/office/drawing/2014/main" id="{A4A19C50-2236-4007-AA7A-7C436436F8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43945" y="1842503"/>
            <a:ext cx="6537600" cy="4608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lang="ja-JP" altLang="en-US">
                <a:latin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/>
              <a:t>Main Title</a:t>
            </a:r>
            <a:r>
              <a:rPr kumimoji="1" lang="ja-JP" altLang="en-US" dirty="0"/>
              <a:t> </a:t>
            </a:r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サブタイトル">
            <a:extLst>
              <a:ext uri="{FF2B5EF4-FFF2-40B4-BE49-F238E27FC236}">
                <a16:creationId xmlns:a16="http://schemas.microsoft.com/office/drawing/2014/main" id="{91BBE01D-3158-4B32-AF19-513F4D7140C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3945" y="2312164"/>
            <a:ext cx="6537600" cy="30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lang="ja-JP" altLang="en-US" sz="1400" b="0"/>
            </a:lvl1pPr>
          </a:lstStyle>
          <a:p>
            <a:pPr marL="342874" lvl="0" indent="-342874"/>
            <a:r>
              <a:rPr kumimoji="1" lang="ja-JP" altLang="en-US" dirty="0"/>
              <a:t>サブタイトルテキスト</a:t>
            </a:r>
          </a:p>
        </p:txBody>
      </p:sp>
      <p:sp>
        <p:nvSpPr>
          <p:cNvPr id="14" name="日付・講演者属性">
            <a:extLst>
              <a:ext uri="{FF2B5EF4-FFF2-40B4-BE49-F238E27FC236}">
                <a16:creationId xmlns:a16="http://schemas.microsoft.com/office/drawing/2014/main" id="{BA2C0EA1-874D-4452-9DC2-E9A4B397E47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3946" y="3737567"/>
            <a:ext cx="6537600" cy="50687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25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ja-JP" altLang="en-US" dirty="0"/>
              <a:t>日付　　　　　　　　　　　　　　　　　　　　　　　　　　                                 講演者属性</a:t>
            </a:r>
          </a:p>
        </p:txBody>
      </p:sp>
      <p:sp>
        <p:nvSpPr>
          <p:cNvPr id="16" name="御中">
            <a:extLst>
              <a:ext uri="{FF2B5EF4-FFF2-40B4-BE49-F238E27FC236}">
                <a16:creationId xmlns:a16="http://schemas.microsoft.com/office/drawing/2014/main" id="{5B1B35F1-E037-4231-8269-BDAF48B3D8D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3945" y="698978"/>
            <a:ext cx="4128055" cy="30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5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/>
              <a:t>XXXXXX</a:t>
            </a:r>
            <a:r>
              <a:rPr kumimoji="1" lang="ja-JP" altLang="en-US" dirty="0"/>
              <a:t>御中</a:t>
            </a:r>
          </a:p>
        </p:txBody>
      </p:sp>
    </p:spTree>
    <p:extLst>
      <p:ext uri="{BB962C8B-B14F-4D97-AF65-F5344CB8AC3E}">
        <p14:creationId xmlns:p14="http://schemas.microsoft.com/office/powerpoint/2010/main" val="287223108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☆旧配色_本文Ｂ_社外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9BA2456-FD91-4040-97EB-8847CF1C8658}"/>
              </a:ext>
            </a:extLst>
          </p:cNvPr>
          <p:cNvSpPr txBox="1"/>
          <p:nvPr userDrawn="1"/>
        </p:nvSpPr>
        <p:spPr bwMode="white">
          <a:xfrm>
            <a:off x="2235657" y="4862616"/>
            <a:ext cx="475697" cy="181267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txBody>
          <a:bodyPr wrap="square" lIns="59400" tIns="48600" rIns="48600" bIns="18900" rtlCol="0">
            <a:spAutoFit/>
          </a:bodyPr>
          <a:lstStyle/>
          <a:p>
            <a:pPr algn="ctr"/>
            <a:r>
              <a:rPr kumimoji="1" lang="ja-JP" altLang="en-US" sz="735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社外秘</a:t>
            </a:r>
          </a:p>
        </p:txBody>
      </p:sp>
      <p:sp>
        <p:nvSpPr>
          <p:cNvPr id="5" name="本文">
            <a:extLst>
              <a:ext uri="{FF2B5EF4-FFF2-40B4-BE49-F238E27FC236}">
                <a16:creationId xmlns:a16="http://schemas.microsoft.com/office/drawing/2014/main" id="{5901F207-8695-4058-8643-42A42B264E7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3683" y="809252"/>
            <a:ext cx="8634054" cy="37812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600"/>
            </a:lvl4pPr>
            <a:lvl5pPr marL="1344613" indent="-271463">
              <a:buClr>
                <a:schemeClr val="accent1"/>
              </a:buClr>
              <a:defRPr sz="16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4F239A3D-291E-403B-890C-4D19D1FC8AC9}"/>
              </a:ext>
            </a:extLst>
          </p:cNvPr>
          <p:cNvSpPr>
            <a:spLocks noGrp="1"/>
          </p:cNvSpPr>
          <p:nvPr>
            <p:ph type="ctrTitle"/>
          </p:nvPr>
        </p:nvSpPr>
        <p:spPr bwMode="white">
          <a:xfrm>
            <a:off x="263683" y="89333"/>
            <a:ext cx="7415765" cy="4717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lang="ja-JP" altLang="en-US" sz="2000">
                <a:solidFill>
                  <a:schemeClr val="bg1"/>
                </a:solidFill>
              </a:defRPr>
            </a:lvl1pPr>
          </a:lstStyle>
          <a:p>
            <a:pPr marL="342900" lvl="0" indent="-342900">
              <a:lnSpc>
                <a:spcPct val="120000"/>
              </a:lnSpc>
              <a:spcBef>
                <a:spcPts val="400"/>
              </a:spcBef>
              <a:buClr>
                <a:schemeClr val="accent2"/>
              </a:buClr>
              <a:buSzPct val="100000"/>
            </a:pPr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12733863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☆旧配色_本文Ｂ_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9BA2456-FD91-4040-97EB-8847CF1C8658}"/>
              </a:ext>
            </a:extLst>
          </p:cNvPr>
          <p:cNvSpPr txBox="1"/>
          <p:nvPr userDrawn="1"/>
        </p:nvSpPr>
        <p:spPr bwMode="white">
          <a:xfrm>
            <a:off x="2235657" y="4862616"/>
            <a:ext cx="475697" cy="181267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txBody>
          <a:bodyPr wrap="square" lIns="59400" tIns="48600" rIns="48600" bIns="18900" rtlCol="0">
            <a:spAutoFit/>
          </a:bodyPr>
          <a:lstStyle/>
          <a:p>
            <a:pPr algn="ctr"/>
            <a:r>
              <a:rPr kumimoji="1" lang="ja-JP" altLang="en-US" sz="735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秘</a:t>
            </a:r>
          </a:p>
        </p:txBody>
      </p:sp>
      <p:sp>
        <p:nvSpPr>
          <p:cNvPr id="5" name="本文">
            <a:extLst>
              <a:ext uri="{FF2B5EF4-FFF2-40B4-BE49-F238E27FC236}">
                <a16:creationId xmlns:a16="http://schemas.microsoft.com/office/drawing/2014/main" id="{A818B869-256D-4223-B440-86DFFE8FF3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3683" y="809252"/>
            <a:ext cx="8634054" cy="37812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600"/>
            </a:lvl4pPr>
            <a:lvl5pPr marL="1344613" indent="-271463">
              <a:buClr>
                <a:schemeClr val="accent1"/>
              </a:buClr>
              <a:defRPr sz="16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9E680F84-3574-42DD-8917-BDADD590BD1F}"/>
              </a:ext>
            </a:extLst>
          </p:cNvPr>
          <p:cNvSpPr>
            <a:spLocks noGrp="1"/>
          </p:cNvSpPr>
          <p:nvPr>
            <p:ph type="ctrTitle"/>
          </p:nvPr>
        </p:nvSpPr>
        <p:spPr bwMode="white">
          <a:xfrm>
            <a:off x="263683" y="89333"/>
            <a:ext cx="7415765" cy="4717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lang="ja-JP" altLang="en-US" sz="2000">
                <a:solidFill>
                  <a:schemeClr val="bg1"/>
                </a:solidFill>
              </a:defRPr>
            </a:lvl1pPr>
          </a:lstStyle>
          <a:p>
            <a:pPr marL="342900" lvl="0" indent="-342900">
              <a:lnSpc>
                <a:spcPct val="120000"/>
              </a:lnSpc>
              <a:spcBef>
                <a:spcPts val="400"/>
              </a:spcBef>
              <a:buClr>
                <a:schemeClr val="accent2"/>
              </a:buClr>
              <a:buSzPct val="100000"/>
            </a:pPr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90336059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☆旧配色_本文Ｂ_厳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9BA2456-FD91-4040-97EB-8847CF1C8658}"/>
              </a:ext>
            </a:extLst>
          </p:cNvPr>
          <p:cNvSpPr txBox="1"/>
          <p:nvPr userDrawn="1"/>
        </p:nvSpPr>
        <p:spPr bwMode="white">
          <a:xfrm>
            <a:off x="2235657" y="4862616"/>
            <a:ext cx="475697" cy="181267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txBody>
          <a:bodyPr wrap="square" lIns="59400" tIns="48600" rIns="48600" bIns="18900" rtlCol="0">
            <a:spAutoFit/>
          </a:bodyPr>
          <a:lstStyle/>
          <a:p>
            <a:pPr algn="ctr"/>
            <a:r>
              <a:rPr kumimoji="1" lang="ja-JP" altLang="en-US" sz="735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厳秘</a:t>
            </a:r>
          </a:p>
        </p:txBody>
      </p:sp>
      <p:sp>
        <p:nvSpPr>
          <p:cNvPr id="5" name="本文">
            <a:extLst>
              <a:ext uri="{FF2B5EF4-FFF2-40B4-BE49-F238E27FC236}">
                <a16:creationId xmlns:a16="http://schemas.microsoft.com/office/drawing/2014/main" id="{E3874458-3DC1-4EAB-96A0-4BCA957FBBD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3683" y="809252"/>
            <a:ext cx="8634054" cy="37812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600"/>
            </a:lvl4pPr>
            <a:lvl5pPr marL="1344613" indent="-271463">
              <a:buClr>
                <a:schemeClr val="accent1"/>
              </a:buClr>
              <a:defRPr sz="16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D86ABACD-875D-4D63-B020-DD55D00F937C}"/>
              </a:ext>
            </a:extLst>
          </p:cNvPr>
          <p:cNvSpPr>
            <a:spLocks noGrp="1"/>
          </p:cNvSpPr>
          <p:nvPr>
            <p:ph type="ctrTitle"/>
          </p:nvPr>
        </p:nvSpPr>
        <p:spPr bwMode="white">
          <a:xfrm>
            <a:off x="263683" y="89333"/>
            <a:ext cx="7415765" cy="4717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lang="ja-JP" altLang="en-US" sz="2000">
                <a:solidFill>
                  <a:schemeClr val="bg1"/>
                </a:solidFill>
              </a:defRPr>
            </a:lvl1pPr>
          </a:lstStyle>
          <a:p>
            <a:pPr marL="342900" lvl="0" indent="-342900">
              <a:lnSpc>
                <a:spcPct val="120000"/>
              </a:lnSpc>
              <a:spcBef>
                <a:spcPts val="400"/>
              </a:spcBef>
              <a:buClr>
                <a:schemeClr val="accent2"/>
              </a:buClr>
              <a:buSzPct val="100000"/>
            </a:pPr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60458061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中扉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番号">
            <a:extLst>
              <a:ext uri="{FF2B5EF4-FFF2-40B4-BE49-F238E27FC236}">
                <a16:creationId xmlns:a16="http://schemas.microsoft.com/office/drawing/2014/main" id="{59CFBBA9-E99F-4EDD-8ABA-F6130B27C9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35218" y="3897813"/>
            <a:ext cx="2273564" cy="83640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4100" b="1">
                <a:solidFill>
                  <a:srgbClr val="B8B8B8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F6CCB5CC-3DB6-43B7-9B5B-7932C6803C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629920" y="2202355"/>
            <a:ext cx="7884160" cy="5349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lang="ja-JP" altLang="en-US" sz="2400">
                <a:solidFill>
                  <a:schemeClr val="bg1"/>
                </a:solidFill>
              </a:defRPr>
            </a:lvl1pPr>
          </a:lstStyle>
          <a:p>
            <a:pPr marL="342900" lvl="0" indent="-342900" algn="ctr">
              <a:lnSpc>
                <a:spcPct val="120000"/>
              </a:lnSpc>
              <a:spcBef>
                <a:spcPts val="400"/>
              </a:spcBef>
              <a:buClr>
                <a:schemeClr val="accent2"/>
              </a:buClr>
              <a:buSzPct val="100000"/>
            </a:pPr>
            <a:r>
              <a:rPr kumimoji="1" lang="ja-JP" altLang="en-US" dirty="0"/>
              <a:t>中扉タイトル</a:t>
            </a:r>
          </a:p>
        </p:txBody>
      </p:sp>
    </p:spTree>
    <p:extLst>
      <p:ext uri="{BB962C8B-B14F-4D97-AF65-F5344CB8AC3E}">
        <p14:creationId xmlns:p14="http://schemas.microsoft.com/office/powerpoint/2010/main" val="176292147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中扉１_社外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番号">
            <a:extLst>
              <a:ext uri="{FF2B5EF4-FFF2-40B4-BE49-F238E27FC236}">
                <a16:creationId xmlns:a16="http://schemas.microsoft.com/office/drawing/2014/main" id="{59CFBBA9-E99F-4EDD-8ABA-F6130B27C9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35218" y="3897813"/>
            <a:ext cx="2273564" cy="83640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4100" b="1">
                <a:solidFill>
                  <a:srgbClr val="B8B8B8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25699C8-C5BE-477A-8DB5-0249793B69A1}"/>
              </a:ext>
            </a:extLst>
          </p:cNvPr>
          <p:cNvSpPr txBox="1"/>
          <p:nvPr userDrawn="1"/>
        </p:nvSpPr>
        <p:spPr>
          <a:xfrm>
            <a:off x="8324997" y="247621"/>
            <a:ext cx="562885" cy="212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62100" tIns="59400" rIns="54000" bIns="13500" rtlCol="0">
            <a:spAutoFit/>
          </a:bodyPr>
          <a:lstStyle/>
          <a:p>
            <a:pPr algn="ctr"/>
            <a:r>
              <a:rPr kumimoji="1" lang="ja-JP" altLang="en-US" sz="900">
                <a:latin typeface="Meiryo" panose="020B0604030504040204" pitchFamily="34" charset="-128"/>
                <a:ea typeface="Meiryo" panose="020B0604030504040204" pitchFamily="34" charset="-128"/>
              </a:rPr>
              <a:t>社外秘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D1776B6A-8FC2-4BC2-8B7F-94DCEC9FA37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629920" y="2202355"/>
            <a:ext cx="7884160" cy="5349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lang="ja-JP" altLang="en-US" sz="2400">
                <a:solidFill>
                  <a:schemeClr val="bg1"/>
                </a:solidFill>
              </a:defRPr>
            </a:lvl1pPr>
          </a:lstStyle>
          <a:p>
            <a:pPr marL="342900" lvl="0" indent="-342900" algn="ctr">
              <a:lnSpc>
                <a:spcPct val="120000"/>
              </a:lnSpc>
              <a:spcBef>
                <a:spcPts val="400"/>
              </a:spcBef>
              <a:buClr>
                <a:schemeClr val="accent2"/>
              </a:buClr>
              <a:buSzPct val="100000"/>
            </a:pPr>
            <a:r>
              <a:rPr kumimoji="1" lang="ja-JP" altLang="en-US" dirty="0"/>
              <a:t>中扉タイトル</a:t>
            </a:r>
          </a:p>
        </p:txBody>
      </p:sp>
    </p:spTree>
    <p:extLst>
      <p:ext uri="{BB962C8B-B14F-4D97-AF65-F5344CB8AC3E}">
        <p14:creationId xmlns:p14="http://schemas.microsoft.com/office/powerpoint/2010/main" val="400499007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中扉１_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番号">
            <a:extLst>
              <a:ext uri="{FF2B5EF4-FFF2-40B4-BE49-F238E27FC236}">
                <a16:creationId xmlns:a16="http://schemas.microsoft.com/office/drawing/2014/main" id="{59CFBBA9-E99F-4EDD-8ABA-F6130B27C9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35218" y="3897813"/>
            <a:ext cx="2273564" cy="83640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4100" b="1">
                <a:solidFill>
                  <a:srgbClr val="B8B8B8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DBED15-033E-46D5-AA70-D16CA8E9413F}"/>
              </a:ext>
            </a:extLst>
          </p:cNvPr>
          <p:cNvSpPr txBox="1"/>
          <p:nvPr userDrawn="1"/>
        </p:nvSpPr>
        <p:spPr>
          <a:xfrm>
            <a:off x="8324997" y="247621"/>
            <a:ext cx="562885" cy="212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62100" tIns="59400" rIns="54000" bIns="13500" rtlCol="0">
            <a:spAutoFit/>
          </a:bodyPr>
          <a:lstStyle/>
          <a:p>
            <a:pPr algn="ctr"/>
            <a:r>
              <a:rPr kumimoji="1" lang="ja-JP" altLang="en-US" sz="900" dirty="0">
                <a:latin typeface="Meiryo" panose="020B0604030504040204" pitchFamily="34" charset="-128"/>
                <a:ea typeface="Meiryo" panose="020B0604030504040204" pitchFamily="34" charset="-128"/>
              </a:rPr>
              <a:t>秘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808A11EE-A39A-4D61-87A4-D638BE04664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629920" y="2202355"/>
            <a:ext cx="7884160" cy="5349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lang="ja-JP" altLang="en-US" sz="2400">
                <a:solidFill>
                  <a:schemeClr val="bg1"/>
                </a:solidFill>
              </a:defRPr>
            </a:lvl1pPr>
          </a:lstStyle>
          <a:p>
            <a:pPr marL="342900" lvl="0" indent="-342900" algn="ctr">
              <a:lnSpc>
                <a:spcPct val="120000"/>
              </a:lnSpc>
              <a:spcBef>
                <a:spcPts val="400"/>
              </a:spcBef>
              <a:buClr>
                <a:schemeClr val="accent2"/>
              </a:buClr>
              <a:buSzPct val="100000"/>
            </a:pPr>
            <a:r>
              <a:rPr kumimoji="1" lang="ja-JP" altLang="en-US" dirty="0"/>
              <a:t>中扉タイトル</a:t>
            </a:r>
          </a:p>
        </p:txBody>
      </p:sp>
    </p:spTree>
    <p:extLst>
      <p:ext uri="{BB962C8B-B14F-4D97-AF65-F5344CB8AC3E}">
        <p14:creationId xmlns:p14="http://schemas.microsoft.com/office/powerpoint/2010/main" val="107275878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中扉１_厳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番号">
            <a:extLst>
              <a:ext uri="{FF2B5EF4-FFF2-40B4-BE49-F238E27FC236}">
                <a16:creationId xmlns:a16="http://schemas.microsoft.com/office/drawing/2014/main" id="{59CFBBA9-E99F-4EDD-8ABA-F6130B27C9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35218" y="3897813"/>
            <a:ext cx="2273564" cy="83640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4100" b="1">
                <a:solidFill>
                  <a:srgbClr val="B8B8B8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2BEA58A-959A-46F3-B77C-A65FA472E5D1}"/>
              </a:ext>
            </a:extLst>
          </p:cNvPr>
          <p:cNvSpPr txBox="1"/>
          <p:nvPr userDrawn="1"/>
        </p:nvSpPr>
        <p:spPr>
          <a:xfrm>
            <a:off x="8324997" y="247621"/>
            <a:ext cx="562885" cy="212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62100" tIns="59400" rIns="54000" bIns="13500" rtlCol="0">
            <a:spAutoFit/>
          </a:bodyPr>
          <a:lstStyle/>
          <a:p>
            <a:pPr algn="ctr"/>
            <a:r>
              <a:rPr kumimoji="1" lang="ja-JP" altLang="en-US" sz="900" dirty="0">
                <a:latin typeface="Meiryo" panose="020B0604030504040204" pitchFamily="34" charset="-128"/>
                <a:ea typeface="Meiryo" panose="020B0604030504040204" pitchFamily="34" charset="-128"/>
              </a:rPr>
              <a:t>厳秘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446687C2-5575-4463-8AC2-32FF526797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629920" y="2202355"/>
            <a:ext cx="7884160" cy="5349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lang="ja-JP" altLang="en-US" sz="2400">
                <a:solidFill>
                  <a:schemeClr val="bg1"/>
                </a:solidFill>
              </a:defRPr>
            </a:lvl1pPr>
          </a:lstStyle>
          <a:p>
            <a:pPr marL="342900" lvl="0" indent="-342900" algn="ctr">
              <a:lnSpc>
                <a:spcPct val="120000"/>
              </a:lnSpc>
              <a:spcBef>
                <a:spcPts val="400"/>
              </a:spcBef>
              <a:buClr>
                <a:schemeClr val="accent2"/>
              </a:buClr>
              <a:buSzPct val="100000"/>
            </a:pPr>
            <a:r>
              <a:rPr kumimoji="1" lang="ja-JP" altLang="en-US" dirty="0"/>
              <a:t>中扉タイトル</a:t>
            </a:r>
          </a:p>
        </p:txBody>
      </p:sp>
    </p:spTree>
    <p:extLst>
      <p:ext uri="{BB962C8B-B14F-4D97-AF65-F5344CB8AC3E}">
        <p14:creationId xmlns:p14="http://schemas.microsoft.com/office/powerpoint/2010/main" val="79389883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社名変更（後）告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45E1A83-AA33-496A-B87E-608FD072F8D9}"/>
              </a:ext>
            </a:extLst>
          </p:cNvPr>
          <p:cNvSpPr/>
          <p:nvPr userDrawn="1"/>
        </p:nvSpPr>
        <p:spPr>
          <a:xfrm>
            <a:off x="0" y="4386523"/>
            <a:ext cx="9144000" cy="7622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0AFD94E-B662-4447-A95B-C6AB3C2D3C25}"/>
              </a:ext>
            </a:extLst>
          </p:cNvPr>
          <p:cNvSpPr txBox="1"/>
          <p:nvPr userDrawn="1"/>
        </p:nvSpPr>
        <p:spPr>
          <a:xfrm>
            <a:off x="2059857" y="2727119"/>
            <a:ext cx="5024286" cy="432213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kumimoji="1" lang="ja-JP" altLang="en-US" sz="2000" b="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さあ、この星に終わらない物語を。</a:t>
            </a:r>
          </a:p>
        </p:txBody>
      </p:sp>
      <p:pic>
        <p:nvPicPr>
          <p:cNvPr id="8" name="図 7" descr="図形&#10;&#10;中程度の精度で自動的に生成された説明">
            <a:extLst>
              <a:ext uri="{FF2B5EF4-FFF2-40B4-BE49-F238E27FC236}">
                <a16:creationId xmlns:a16="http://schemas.microsoft.com/office/drawing/2014/main" id="{12E42C3E-4067-4E71-8E80-936717141A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606" y="4472314"/>
            <a:ext cx="1753699" cy="591231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3B52B09-D782-4810-B9DD-73430AB66655}"/>
              </a:ext>
            </a:extLst>
          </p:cNvPr>
          <p:cNvSpPr txBox="1"/>
          <p:nvPr userDrawn="1"/>
        </p:nvSpPr>
        <p:spPr>
          <a:xfrm>
            <a:off x="1924432" y="4648200"/>
            <a:ext cx="7101089" cy="32540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400" b="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2022</a:t>
            </a:r>
            <a:r>
              <a:rPr kumimoji="1" lang="ja-JP" altLang="en-US" sz="1400" b="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年</a:t>
            </a:r>
            <a:r>
              <a:rPr kumimoji="1" lang="en-US" altLang="ja-JP" sz="1400" b="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4</a:t>
            </a:r>
            <a:r>
              <a:rPr kumimoji="1" lang="ja-JP" altLang="en-US" sz="1400" b="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月  日本ユニシス株式会社は </a:t>
            </a:r>
            <a:r>
              <a:rPr kumimoji="1" lang="en-US" altLang="ja-JP" sz="1400" b="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BIPROGY</a:t>
            </a:r>
            <a:r>
              <a:rPr kumimoji="1" lang="ja-JP" altLang="en-US" sz="1400" b="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株式会社へ商号変更しました。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1F5B125-7FC2-42DE-8EA6-1C788BC642A1}"/>
              </a:ext>
            </a:extLst>
          </p:cNvPr>
          <p:cNvSpPr txBox="1"/>
          <p:nvPr userDrawn="1"/>
        </p:nvSpPr>
        <p:spPr>
          <a:xfrm>
            <a:off x="5381898" y="4485496"/>
            <a:ext cx="775063" cy="32540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ビプロジー</a:t>
            </a:r>
            <a:endParaRPr kumimoji="1" lang="ja-JP" altLang="en-US" sz="800" b="0" dirty="0"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1A88E37-FC8E-4B05-85F7-A3E16F166C0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4386523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CD81F80-752C-4749-AA83-C513E8F7470B}"/>
              </a:ext>
            </a:extLst>
          </p:cNvPr>
          <p:cNvSpPr txBox="1"/>
          <p:nvPr userDrawn="1"/>
        </p:nvSpPr>
        <p:spPr>
          <a:xfrm>
            <a:off x="2059857" y="2002136"/>
            <a:ext cx="5024286" cy="432213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kumimoji="1" lang="ja-JP" altLang="en-US" sz="2000" b="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さあ、この星に終わらない物語を。</a:t>
            </a:r>
          </a:p>
        </p:txBody>
      </p:sp>
    </p:spTree>
    <p:extLst>
      <p:ext uri="{BB962C8B-B14F-4D97-AF65-F5344CB8AC3E}">
        <p14:creationId xmlns:p14="http://schemas.microsoft.com/office/powerpoint/2010/main" val="156935385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裏表紙１_キービジュア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夕日と雲と太陽の絵&#10;&#10;低い精度で自動的に生成された説明">
            <a:extLst>
              <a:ext uri="{FF2B5EF4-FFF2-40B4-BE49-F238E27FC236}">
                <a16:creationId xmlns:a16="http://schemas.microsoft.com/office/drawing/2014/main" id="{30AAFE04-F3B4-47FD-99ED-C904BF2891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6" y="0"/>
            <a:ext cx="9139888" cy="51435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45E1A83-AA33-496A-B87E-608FD072F8D9}"/>
              </a:ext>
            </a:extLst>
          </p:cNvPr>
          <p:cNvSpPr/>
          <p:nvPr userDrawn="1"/>
        </p:nvSpPr>
        <p:spPr>
          <a:xfrm>
            <a:off x="0" y="1406"/>
            <a:ext cx="9144000" cy="745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0AFD94E-B662-4447-A95B-C6AB3C2D3C25}"/>
              </a:ext>
            </a:extLst>
          </p:cNvPr>
          <p:cNvSpPr txBox="1"/>
          <p:nvPr userDrawn="1"/>
        </p:nvSpPr>
        <p:spPr>
          <a:xfrm>
            <a:off x="2059857" y="2727119"/>
            <a:ext cx="5024286" cy="432213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kumimoji="1" lang="ja-JP" altLang="en-US" sz="2000" b="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さあ、この星に終わらない物語を。</a:t>
            </a:r>
          </a:p>
        </p:txBody>
      </p:sp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71BC504B-6044-4574-A035-ACFB67A258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9916" y="78372"/>
            <a:ext cx="3096184" cy="59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57802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裏表紙１_ブル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１">
            <a:extLst>
              <a:ext uri="{FF2B5EF4-FFF2-40B4-BE49-F238E27FC236}">
                <a16:creationId xmlns:a16="http://schemas.microsoft.com/office/drawing/2014/main" id="{6C2313FB-36ED-4D7E-BE0D-E289C1B54112}"/>
              </a:ext>
            </a:extLst>
          </p:cNvPr>
          <p:cNvGrpSpPr/>
          <p:nvPr userDrawn="1"/>
        </p:nvGrpSpPr>
        <p:grpSpPr>
          <a:xfrm>
            <a:off x="0" y="1140681"/>
            <a:ext cx="9144000" cy="2859819"/>
            <a:chOff x="0" y="1140681"/>
            <a:chExt cx="9144000" cy="2859819"/>
          </a:xfrm>
        </p:grpSpPr>
        <p:sp>
          <p:nvSpPr>
            <p:cNvPr id="4" name="正方形/長方形 １">
              <a:extLst>
                <a:ext uri="{FF2B5EF4-FFF2-40B4-BE49-F238E27FC236}">
                  <a16:creationId xmlns:a16="http://schemas.microsoft.com/office/drawing/2014/main" id="{41E53C82-A4DA-46CF-91E4-86391E0FE20A}"/>
                </a:ext>
              </a:extLst>
            </p:cNvPr>
            <p:cNvSpPr/>
            <p:nvPr/>
          </p:nvSpPr>
          <p:spPr>
            <a:xfrm flipV="1">
              <a:off x="0" y="1140681"/>
              <a:ext cx="9144000" cy="2857499"/>
            </a:xfrm>
            <a:prstGeom prst="rect">
              <a:avLst/>
            </a:prstGeom>
            <a:gradFill flip="none" rotWithShape="0">
              <a:gsLst>
                <a:gs pos="0">
                  <a:srgbClr val="00AFEC"/>
                </a:gs>
                <a:gs pos="50000">
                  <a:srgbClr val="0081CC"/>
                </a:gs>
                <a:gs pos="100000">
                  <a:srgbClr val="1D208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350"/>
            </a:p>
          </p:txBody>
        </p:sp>
        <p:pic>
          <p:nvPicPr>
            <p:cNvPr id="5" name="グラフィックエレメント線" descr="図形 が含まれている画像&#10;&#10;自動的に生成された説明">
              <a:extLst>
                <a:ext uri="{FF2B5EF4-FFF2-40B4-BE49-F238E27FC236}">
                  <a16:creationId xmlns:a16="http://schemas.microsoft.com/office/drawing/2014/main" id="{5ACA537B-BFA5-413A-A479-0B36A38AB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29500" y="1143000"/>
              <a:ext cx="1714500" cy="2857500"/>
            </a:xfrm>
            <a:prstGeom prst="rect">
              <a:avLst/>
            </a:prstGeom>
          </p:spPr>
        </p:pic>
      </p:grpSp>
      <p:pic>
        <p:nvPicPr>
          <p:cNvPr id="6" name="BIPROGYロゴ">
            <a:extLst>
              <a:ext uri="{FF2B5EF4-FFF2-40B4-BE49-F238E27FC236}">
                <a16:creationId xmlns:a16="http://schemas.microsoft.com/office/drawing/2014/main" id="{D3724DDB-8C01-497F-B41B-78AA41AE462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66010" y="2289686"/>
            <a:ext cx="2961380" cy="56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041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２_社外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2A93BF5-0680-473B-8E16-5F95DD7CD160}"/>
              </a:ext>
            </a:extLst>
          </p:cNvPr>
          <p:cNvSpPr txBox="1"/>
          <p:nvPr userDrawn="1"/>
        </p:nvSpPr>
        <p:spPr>
          <a:xfrm>
            <a:off x="196746" y="176500"/>
            <a:ext cx="562885" cy="212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62100" tIns="59400" rIns="54000" bIns="13500" rtlCol="0">
            <a:spAutoFit/>
          </a:bodyPr>
          <a:lstStyle/>
          <a:p>
            <a:pPr algn="ctr"/>
            <a:r>
              <a:rPr kumimoji="1" lang="ja-JP" altLang="en-US" sz="900">
                <a:latin typeface="Meiryo" panose="020B0604030504040204" pitchFamily="34" charset="-128"/>
                <a:ea typeface="Meiryo" panose="020B0604030504040204" pitchFamily="34" charset="-128"/>
              </a:rPr>
              <a:t>社外秘</a:t>
            </a:r>
          </a:p>
        </p:txBody>
      </p:sp>
      <p:sp>
        <p:nvSpPr>
          <p:cNvPr id="10" name="メインタイトル">
            <a:extLst>
              <a:ext uri="{FF2B5EF4-FFF2-40B4-BE49-F238E27FC236}">
                <a16:creationId xmlns:a16="http://schemas.microsoft.com/office/drawing/2014/main" id="{9E5FDFE0-ADA2-4C4C-BFAF-3AE3D0F91A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43945" y="1842503"/>
            <a:ext cx="6537600" cy="4608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lang="ja-JP" altLang="en-US">
                <a:latin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/>
              <a:t>Main Title</a:t>
            </a:r>
            <a:r>
              <a:rPr kumimoji="1" lang="ja-JP" altLang="en-US" dirty="0"/>
              <a:t> </a:t>
            </a:r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サブタイトル">
            <a:extLst>
              <a:ext uri="{FF2B5EF4-FFF2-40B4-BE49-F238E27FC236}">
                <a16:creationId xmlns:a16="http://schemas.microsoft.com/office/drawing/2014/main" id="{9317694D-7C24-4C56-A5FB-680EECEC0E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3945" y="2312164"/>
            <a:ext cx="6537600" cy="30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lang="ja-JP" altLang="en-US" sz="1400" b="0"/>
            </a:lvl1pPr>
          </a:lstStyle>
          <a:p>
            <a:pPr marL="342874" lvl="0" indent="-342874"/>
            <a:r>
              <a:rPr kumimoji="1" lang="ja-JP" altLang="en-US" dirty="0"/>
              <a:t>サブタイトルテキスト</a:t>
            </a:r>
          </a:p>
        </p:txBody>
      </p:sp>
      <p:sp>
        <p:nvSpPr>
          <p:cNvPr id="12" name="日付・講演者属性">
            <a:extLst>
              <a:ext uri="{FF2B5EF4-FFF2-40B4-BE49-F238E27FC236}">
                <a16:creationId xmlns:a16="http://schemas.microsoft.com/office/drawing/2014/main" id="{96A83522-2915-4336-B58A-854DC0E915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3946" y="3737567"/>
            <a:ext cx="6537600" cy="50687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25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ja-JP" altLang="en-US" dirty="0"/>
              <a:t>日付　　　　　　　　　　　　　　　　　　　　　　　　　　                                 講演者属性</a:t>
            </a:r>
          </a:p>
        </p:txBody>
      </p:sp>
      <p:sp>
        <p:nvSpPr>
          <p:cNvPr id="13" name="御中">
            <a:extLst>
              <a:ext uri="{FF2B5EF4-FFF2-40B4-BE49-F238E27FC236}">
                <a16:creationId xmlns:a16="http://schemas.microsoft.com/office/drawing/2014/main" id="{4105A1D6-79C4-4471-BCFC-EAAA1A3BB47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3945" y="698978"/>
            <a:ext cx="4128055" cy="30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5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/>
              <a:t>XXXXXX</a:t>
            </a:r>
            <a:r>
              <a:rPr kumimoji="1" lang="ja-JP" altLang="en-US" dirty="0"/>
              <a:t>御中</a:t>
            </a:r>
          </a:p>
        </p:txBody>
      </p:sp>
    </p:spTree>
    <p:extLst>
      <p:ext uri="{BB962C8B-B14F-4D97-AF65-F5344CB8AC3E}">
        <p14:creationId xmlns:p14="http://schemas.microsoft.com/office/powerpoint/2010/main" val="410702764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B6487015-8A09-46F1-BD84-47A310CCA0FF}"/>
              </a:ext>
            </a:extLst>
          </p:cNvPr>
          <p:cNvGrpSpPr/>
          <p:nvPr userDrawn="1"/>
        </p:nvGrpSpPr>
        <p:grpSpPr>
          <a:xfrm>
            <a:off x="-1000125" y="615950"/>
            <a:ext cx="1000786" cy="4150541"/>
            <a:chOff x="-922371" y="11767"/>
            <a:chExt cx="905780" cy="6710630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430BD16D-6378-4434-AACC-C863418CCC03}"/>
                </a:ext>
              </a:extLst>
            </p:cNvPr>
            <p:cNvSpPr/>
            <p:nvPr userDrawn="1"/>
          </p:nvSpPr>
          <p:spPr bwMode="gray">
            <a:xfrm>
              <a:off x="-922368" y="11767"/>
              <a:ext cx="905773" cy="84309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ctr" defTabSz="60958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R0 G175 B236</a:t>
              </a:r>
              <a:endParaRPr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D2D9EA06-672D-443C-9CF8-D7C74C437BF6}"/>
                </a:ext>
              </a:extLst>
            </p:cNvPr>
            <p:cNvSpPr/>
            <p:nvPr userDrawn="1"/>
          </p:nvSpPr>
          <p:spPr bwMode="gray">
            <a:xfrm>
              <a:off x="-922370" y="848685"/>
              <a:ext cx="905773" cy="84309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ctr" defTabSz="60958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R0 G129 B204</a:t>
              </a:r>
              <a:endParaRPr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98535FD4-D9D8-4DC5-95A3-142B88F573C1}"/>
                </a:ext>
              </a:extLst>
            </p:cNvPr>
            <p:cNvSpPr/>
            <p:nvPr userDrawn="1"/>
          </p:nvSpPr>
          <p:spPr bwMode="gray">
            <a:xfrm>
              <a:off x="-922368" y="1691779"/>
              <a:ext cx="905773" cy="84309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ja-JP" sz="900" b="0" i="0" u="none" strike="noStrike" baseline="0" dirty="0">
                  <a:solidFill>
                    <a:srgbClr val="FFFF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R29 G32 B136</a:t>
              </a:r>
              <a:endParaRPr kumimoji="1" lang="ja-JP" altLang="en-US" sz="9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DFBBCF51-B8EC-41F7-8007-3C121B31949A}"/>
                </a:ext>
              </a:extLst>
            </p:cNvPr>
            <p:cNvSpPr/>
            <p:nvPr userDrawn="1"/>
          </p:nvSpPr>
          <p:spPr bwMode="gray">
            <a:xfrm>
              <a:off x="-922364" y="3365389"/>
              <a:ext cx="905773" cy="84309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ja-JP" sz="900" b="0" i="0" u="none" strike="noStrike" baseline="0" dirty="0">
                  <a:solidFill>
                    <a:srgbClr val="FFFF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R230 G31 B83</a:t>
              </a:r>
              <a:endParaRPr kumimoji="1" lang="ja-JP" altLang="en-US" sz="9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8F078BAE-63CF-4BD0-97F4-FFEAC65360B0}"/>
                </a:ext>
              </a:extLst>
            </p:cNvPr>
            <p:cNvSpPr/>
            <p:nvPr userDrawn="1"/>
          </p:nvSpPr>
          <p:spPr bwMode="gray">
            <a:xfrm>
              <a:off x="-922365" y="5040064"/>
              <a:ext cx="905773" cy="84309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ja-JP" sz="900" b="0" i="0" u="none" strike="noStrike" baseline="0" dirty="0">
                  <a:solidFill>
                    <a:srgbClr val="FFFF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R241 G141 B0</a:t>
              </a:r>
              <a:endParaRPr kumimoji="1" lang="ja-JP" altLang="en-US" sz="9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2D52C475-39BA-4B17-A5F3-8DE206218D14}"/>
                </a:ext>
              </a:extLst>
            </p:cNvPr>
            <p:cNvSpPr/>
            <p:nvPr userDrawn="1"/>
          </p:nvSpPr>
          <p:spPr bwMode="gray">
            <a:xfrm>
              <a:off x="-922366" y="5879303"/>
              <a:ext cx="905773" cy="84309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ja-JP" sz="900" b="0" i="0" u="none" strike="noStrike" baseline="0" dirty="0">
                  <a:solidFill>
                    <a:srgbClr val="262626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R255 G225 B0</a:t>
              </a:r>
              <a:endParaRPr kumimoji="1" lang="ja-JP" altLang="en-US" sz="9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3B534EA0-BAA2-468D-AD82-0A7A04E09F16}"/>
                </a:ext>
              </a:extLst>
            </p:cNvPr>
            <p:cNvSpPr/>
            <p:nvPr userDrawn="1"/>
          </p:nvSpPr>
          <p:spPr bwMode="gray">
            <a:xfrm>
              <a:off x="-922365" y="4200885"/>
              <a:ext cx="905773" cy="84309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ja-JP" sz="900" b="0" i="0" u="none" strike="noStrike" baseline="0" dirty="0">
                  <a:solidFill>
                    <a:srgbClr val="FFFF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R200 G47 B139</a:t>
              </a:r>
              <a:endParaRPr kumimoji="1" lang="ja-JP" altLang="en-US" sz="9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03EEC8FB-DF9A-4F2E-A9FF-D4AF3B570332}"/>
                </a:ext>
              </a:extLst>
            </p:cNvPr>
            <p:cNvSpPr/>
            <p:nvPr userDrawn="1"/>
          </p:nvSpPr>
          <p:spPr bwMode="gray">
            <a:xfrm>
              <a:off x="-922371" y="2529552"/>
              <a:ext cx="905773" cy="8430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ja-JP" sz="900" b="0" i="0" u="none" strike="noStrike" baseline="0" dirty="0">
                  <a:solidFill>
                    <a:srgbClr val="FFFF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R69 G176 B53</a:t>
              </a:r>
              <a:endParaRPr kumimoji="1" lang="ja-JP" altLang="en-US" sz="9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1C1F1AA-E264-451B-BB2F-2BFF3DCE9C65}"/>
              </a:ext>
            </a:extLst>
          </p:cNvPr>
          <p:cNvSpPr/>
          <p:nvPr userDrawn="1"/>
        </p:nvSpPr>
        <p:spPr bwMode="gray">
          <a:xfrm>
            <a:off x="-1000335" y="900"/>
            <a:ext cx="1000320" cy="618223"/>
          </a:xfrm>
          <a:prstGeom prst="rect">
            <a:avLst/>
          </a:prstGeom>
          <a:gradFill>
            <a:gsLst>
              <a:gs pos="0">
                <a:schemeClr val="bg2"/>
              </a:gs>
              <a:gs pos="0">
                <a:schemeClr val="accent1">
                  <a:lumMod val="35000"/>
                  <a:lumOff val="65000"/>
                </a:schemeClr>
              </a:gs>
              <a:gs pos="50000">
                <a:schemeClr val="accent1">
                  <a:lumMod val="100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60958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0%  R0 G175 B236</a:t>
            </a:r>
          </a:p>
          <a:p>
            <a:pPr marL="0" marR="0" lvl="0" indent="0" algn="r" defTabSz="60958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ja-JP" sz="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marR="0" lvl="0" indent="0" algn="r" defTabSz="60958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50%  R0 G129 B204</a:t>
            </a:r>
          </a:p>
          <a:p>
            <a:pPr marL="0" marR="0" lvl="0" indent="0" algn="r" defTabSz="60958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ja-JP" sz="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marR="0" lvl="0" indent="0" algn="r" defTabSz="60958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600" b="0" i="0" u="none" strike="noStrike" baseline="0" dirty="0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100%  R29 G32 B136</a:t>
            </a:r>
            <a:endParaRPr kumimoji="1" lang="ja-JP" altLang="en-US" sz="600" dirty="0">
              <a:solidFill>
                <a:schemeClr val="bg1"/>
              </a:solidFill>
              <a:latin typeface="Arial" panose="020B0604020202020204" pitchFamily="34" charset="0"/>
              <a:ea typeface="メイリオ"/>
              <a:cs typeface="Arial" panose="020B0604020202020204" pitchFamily="34" charset="0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1423B83-7A7B-45C6-BE42-28840B641222}"/>
              </a:ext>
            </a:extLst>
          </p:cNvPr>
          <p:cNvSpPr/>
          <p:nvPr userDrawn="1"/>
        </p:nvSpPr>
        <p:spPr>
          <a:xfrm>
            <a:off x="-1000117" y="4766491"/>
            <a:ext cx="1000778" cy="377009"/>
          </a:xfrm>
          <a:prstGeom prst="rect">
            <a:avLst/>
          </a:prstGeom>
          <a:solidFill>
            <a:srgbClr val="00A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00" rIns="81000" rtlCol="0" anchor="ctr"/>
          <a:lstStyle/>
          <a:p>
            <a:pPr algn="ctr"/>
            <a:r>
              <a:rPr lang="en-US" altLang="ja-JP" sz="7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Statement Color</a:t>
            </a:r>
          </a:p>
          <a:p>
            <a:pPr algn="ctr"/>
            <a:r>
              <a:rPr lang="en-US" altLang="ja-JP" sz="8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R0 G171 B210</a:t>
            </a:r>
            <a:endParaRPr lang="ja-JP" altLang="en-US" sz="8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6" name="本文">
            <a:extLst>
              <a:ext uri="{FF2B5EF4-FFF2-40B4-BE49-F238E27FC236}">
                <a16:creationId xmlns:a16="http://schemas.microsoft.com/office/drawing/2014/main" id="{3904BFBE-1A69-4BC3-8CE3-8D4D7A083E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3683" y="809252"/>
            <a:ext cx="8634054" cy="37812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600"/>
            </a:lvl4pPr>
            <a:lvl5pPr marL="1344613" indent="-271463">
              <a:buClr>
                <a:schemeClr val="accent1"/>
              </a:buClr>
              <a:defRPr sz="16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19" name="タイトル 1">
            <a:extLst>
              <a:ext uri="{FF2B5EF4-FFF2-40B4-BE49-F238E27FC236}">
                <a16:creationId xmlns:a16="http://schemas.microsoft.com/office/drawing/2014/main" id="{F2AD4AFD-2508-4E32-AC9B-575D6FFC1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683" y="92797"/>
            <a:ext cx="8634054" cy="4717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lang="ja-JP" altLang="en-US" sz="2000" dirty="0">
                <a:solidFill>
                  <a:schemeClr val="tx2"/>
                </a:solidFill>
              </a:defRPr>
            </a:lvl1pPr>
          </a:lstStyle>
          <a:p>
            <a:pPr marL="342900" lvl="0" indent="-342900">
              <a:lnSpc>
                <a:spcPct val="120000"/>
              </a:lnSpc>
              <a:spcBef>
                <a:spcPts val="400"/>
              </a:spcBef>
              <a:buClr>
                <a:schemeClr val="accent2"/>
              </a:buClr>
              <a:buSzPct val="100000"/>
            </a:pPr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971143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２_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2A93BF5-0680-473B-8E16-5F95DD7CD160}"/>
              </a:ext>
            </a:extLst>
          </p:cNvPr>
          <p:cNvSpPr txBox="1"/>
          <p:nvPr userDrawn="1"/>
        </p:nvSpPr>
        <p:spPr>
          <a:xfrm>
            <a:off x="196746" y="176500"/>
            <a:ext cx="562885" cy="212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62100" tIns="59400" rIns="54000" bIns="13500" rtlCol="0">
            <a:spAutoFit/>
          </a:bodyPr>
          <a:lstStyle/>
          <a:p>
            <a:pPr algn="ctr"/>
            <a:r>
              <a:rPr kumimoji="1" lang="ja-JP" altLang="en-US" sz="900" dirty="0">
                <a:latin typeface="Meiryo" panose="020B0604030504040204" pitchFamily="34" charset="-128"/>
                <a:ea typeface="Meiryo" panose="020B0604030504040204" pitchFamily="34" charset="-128"/>
              </a:rPr>
              <a:t>秘</a:t>
            </a:r>
          </a:p>
        </p:txBody>
      </p:sp>
      <p:sp>
        <p:nvSpPr>
          <p:cNvPr id="10" name="メインタイトル">
            <a:extLst>
              <a:ext uri="{FF2B5EF4-FFF2-40B4-BE49-F238E27FC236}">
                <a16:creationId xmlns:a16="http://schemas.microsoft.com/office/drawing/2014/main" id="{016865B9-1BD5-4F3E-BBDF-328496C1343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43945" y="1842503"/>
            <a:ext cx="6537600" cy="4608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lang="ja-JP" altLang="en-US">
                <a:latin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/>
              <a:t>Main Title</a:t>
            </a:r>
            <a:r>
              <a:rPr kumimoji="1" lang="ja-JP" altLang="en-US" dirty="0"/>
              <a:t> </a:t>
            </a:r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サブタイトル">
            <a:extLst>
              <a:ext uri="{FF2B5EF4-FFF2-40B4-BE49-F238E27FC236}">
                <a16:creationId xmlns:a16="http://schemas.microsoft.com/office/drawing/2014/main" id="{530A3355-5B3C-4F4D-AC89-E698CC9CFC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3945" y="2312164"/>
            <a:ext cx="6537600" cy="30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lang="ja-JP" altLang="en-US" sz="1400" b="0"/>
            </a:lvl1pPr>
          </a:lstStyle>
          <a:p>
            <a:pPr marL="342874" lvl="0" indent="-342874"/>
            <a:r>
              <a:rPr kumimoji="1" lang="ja-JP" altLang="en-US" dirty="0"/>
              <a:t>サブタイトルテキスト</a:t>
            </a:r>
          </a:p>
        </p:txBody>
      </p:sp>
      <p:sp>
        <p:nvSpPr>
          <p:cNvPr id="12" name="日付・講演者属性">
            <a:extLst>
              <a:ext uri="{FF2B5EF4-FFF2-40B4-BE49-F238E27FC236}">
                <a16:creationId xmlns:a16="http://schemas.microsoft.com/office/drawing/2014/main" id="{3A8C79D9-8F0C-4F60-8AEF-5FC93EEF4C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3946" y="3737567"/>
            <a:ext cx="6537600" cy="50687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25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ja-JP" altLang="en-US" dirty="0"/>
              <a:t>日付　　　　　　　　　　　　　　　　　　　　　　　　　　                                 講演者属性</a:t>
            </a:r>
          </a:p>
        </p:txBody>
      </p:sp>
      <p:sp>
        <p:nvSpPr>
          <p:cNvPr id="13" name="御中">
            <a:extLst>
              <a:ext uri="{FF2B5EF4-FFF2-40B4-BE49-F238E27FC236}">
                <a16:creationId xmlns:a16="http://schemas.microsoft.com/office/drawing/2014/main" id="{CCE2EE41-2C6C-47EE-8A34-DBD513BD4FB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3945" y="698978"/>
            <a:ext cx="4128055" cy="30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5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/>
              <a:t>XXXXXX</a:t>
            </a:r>
            <a:r>
              <a:rPr kumimoji="1" lang="ja-JP" altLang="en-US" dirty="0"/>
              <a:t>御中</a:t>
            </a:r>
          </a:p>
        </p:txBody>
      </p:sp>
    </p:spTree>
    <p:extLst>
      <p:ext uri="{BB962C8B-B14F-4D97-AF65-F5344CB8AC3E}">
        <p14:creationId xmlns:p14="http://schemas.microsoft.com/office/powerpoint/2010/main" val="3490420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２_厳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御中">
            <a:extLst>
              <a:ext uri="{FF2B5EF4-FFF2-40B4-BE49-F238E27FC236}">
                <a16:creationId xmlns:a16="http://schemas.microsoft.com/office/drawing/2014/main" id="{90890D6B-EC74-4589-88DF-CCB78654247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3945" y="698978"/>
            <a:ext cx="4128055" cy="30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5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/>
              <a:t>XXXXXX</a:t>
            </a:r>
            <a:r>
              <a:rPr kumimoji="1" lang="ja-JP" altLang="en-US" dirty="0"/>
              <a:t>御中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2A93BF5-0680-473B-8E16-5F95DD7CD160}"/>
              </a:ext>
            </a:extLst>
          </p:cNvPr>
          <p:cNvSpPr txBox="1"/>
          <p:nvPr userDrawn="1"/>
        </p:nvSpPr>
        <p:spPr>
          <a:xfrm>
            <a:off x="196746" y="176500"/>
            <a:ext cx="562885" cy="212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62100" tIns="59400" rIns="54000" bIns="13500" rtlCol="0">
            <a:spAutoFit/>
          </a:bodyPr>
          <a:lstStyle/>
          <a:p>
            <a:pPr algn="ctr"/>
            <a:r>
              <a:rPr kumimoji="1" lang="ja-JP" altLang="en-US" sz="900" dirty="0">
                <a:latin typeface="Meiryo" panose="020B0604030504040204" pitchFamily="34" charset="-128"/>
                <a:ea typeface="Meiryo" panose="020B0604030504040204" pitchFamily="34" charset="-128"/>
              </a:rPr>
              <a:t>厳秘</a:t>
            </a:r>
          </a:p>
        </p:txBody>
      </p:sp>
      <p:sp>
        <p:nvSpPr>
          <p:cNvPr id="10" name="メインタイトル">
            <a:extLst>
              <a:ext uri="{FF2B5EF4-FFF2-40B4-BE49-F238E27FC236}">
                <a16:creationId xmlns:a16="http://schemas.microsoft.com/office/drawing/2014/main" id="{8B1AD0A6-E3A1-4A4B-9296-25E7AECE24C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43945" y="1842503"/>
            <a:ext cx="6537600" cy="4608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lang="ja-JP" altLang="en-US">
                <a:latin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/>
              <a:t>Main Title</a:t>
            </a:r>
            <a:r>
              <a:rPr kumimoji="1" lang="ja-JP" altLang="en-US" dirty="0"/>
              <a:t> </a:t>
            </a:r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サブタイトル">
            <a:extLst>
              <a:ext uri="{FF2B5EF4-FFF2-40B4-BE49-F238E27FC236}">
                <a16:creationId xmlns:a16="http://schemas.microsoft.com/office/drawing/2014/main" id="{AA5D38A0-13AB-4FEA-9F12-30C608C5483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3945" y="2312164"/>
            <a:ext cx="6537600" cy="30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lang="ja-JP" altLang="en-US" sz="1400" b="0"/>
            </a:lvl1pPr>
          </a:lstStyle>
          <a:p>
            <a:pPr marL="342874" lvl="0" indent="-342874"/>
            <a:r>
              <a:rPr kumimoji="1" lang="ja-JP" altLang="en-US" dirty="0"/>
              <a:t>サブタイトルテキスト</a:t>
            </a:r>
          </a:p>
        </p:txBody>
      </p:sp>
      <p:sp>
        <p:nvSpPr>
          <p:cNvPr id="12" name="日付・講演者属性">
            <a:extLst>
              <a:ext uri="{FF2B5EF4-FFF2-40B4-BE49-F238E27FC236}">
                <a16:creationId xmlns:a16="http://schemas.microsoft.com/office/drawing/2014/main" id="{A27A915F-5CA4-4316-8A70-620796CF4FB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3946" y="3737567"/>
            <a:ext cx="6537600" cy="50687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25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ja-JP" altLang="en-US" dirty="0"/>
              <a:t>日付　　　　　　　　　　　　　　　　　　　　　　　　　　                                 講演者属性</a:t>
            </a:r>
          </a:p>
        </p:txBody>
      </p:sp>
    </p:spTree>
    <p:extLst>
      <p:ext uri="{BB962C8B-B14F-4D97-AF65-F5344CB8AC3E}">
        <p14:creationId xmlns:p14="http://schemas.microsoft.com/office/powerpoint/2010/main" val="90700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３_キービジュア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付・講演者属性">
            <a:extLst>
              <a:ext uri="{FF2B5EF4-FFF2-40B4-BE49-F238E27FC236}">
                <a16:creationId xmlns:a16="http://schemas.microsoft.com/office/drawing/2014/main" id="{07535D69-FAA1-4261-A2CE-6A164607F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37528" y="3472102"/>
            <a:ext cx="5767199" cy="68841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25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ja-JP" altLang="en-US" dirty="0"/>
              <a:t>日付　　　　　　　　　　　　　　　　　　　            　　　　　　　　　　講演者属性</a:t>
            </a:r>
          </a:p>
        </p:txBody>
      </p:sp>
      <p:sp>
        <p:nvSpPr>
          <p:cNvPr id="14" name="御中">
            <a:extLst>
              <a:ext uri="{FF2B5EF4-FFF2-40B4-BE49-F238E27FC236}">
                <a16:creationId xmlns:a16="http://schemas.microsoft.com/office/drawing/2014/main" id="{0A2F9C20-D4E6-4E7E-A6F3-4CEA30C4E07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41313" y="339819"/>
            <a:ext cx="4075835" cy="30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5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/>
              <a:t>XXXXXX</a:t>
            </a:r>
            <a:r>
              <a:rPr kumimoji="1" lang="ja-JP" altLang="en-US" dirty="0"/>
              <a:t>御中</a:t>
            </a:r>
          </a:p>
        </p:txBody>
      </p:sp>
      <p:sp>
        <p:nvSpPr>
          <p:cNvPr id="6" name="メインタイトル">
            <a:extLst>
              <a:ext uri="{FF2B5EF4-FFF2-40B4-BE49-F238E27FC236}">
                <a16:creationId xmlns:a16="http://schemas.microsoft.com/office/drawing/2014/main" id="{E3559E0B-FDB2-4100-92C0-49B71004B1C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37527" y="1606966"/>
            <a:ext cx="5767200" cy="4824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lang="ja-JP" altLang="en-US">
                <a:latin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/>
              <a:t>Main Title</a:t>
            </a:r>
            <a:r>
              <a:rPr kumimoji="1" lang="ja-JP" altLang="en-US" dirty="0"/>
              <a:t> </a:t>
            </a:r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サブタイトル">
            <a:extLst>
              <a:ext uri="{FF2B5EF4-FFF2-40B4-BE49-F238E27FC236}">
                <a16:creationId xmlns:a16="http://schemas.microsoft.com/office/drawing/2014/main" id="{507F3BE8-FB34-4C1D-8381-9951F4C542D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37527" y="2097011"/>
            <a:ext cx="5767200" cy="30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lang="ja-JP" altLang="en-US" sz="1400" b="0"/>
            </a:lvl1pPr>
          </a:lstStyle>
          <a:p>
            <a:pPr marL="342874" lvl="0" indent="-342874"/>
            <a:r>
              <a:rPr kumimoji="1" lang="ja-JP" altLang="en-US" dirty="0"/>
              <a:t>サブタイトルテキスト</a:t>
            </a:r>
          </a:p>
        </p:txBody>
      </p:sp>
    </p:spTree>
    <p:extLst>
      <p:ext uri="{BB962C8B-B14F-4D97-AF65-F5344CB8AC3E}">
        <p14:creationId xmlns:p14="http://schemas.microsoft.com/office/powerpoint/2010/main" val="405613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39.xml"/><Relationship Id="rId7" Type="http://schemas.openxmlformats.org/officeDocument/2006/relationships/image" Target="../media/image9.svg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8.png"/><Relationship Id="rId5" Type="http://schemas.openxmlformats.org/officeDocument/2006/relationships/theme" Target="../theme/theme10.xml"/><Relationship Id="rId4" Type="http://schemas.openxmlformats.org/officeDocument/2006/relationships/slideLayout" Target="../slideLayouts/slideLayout4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3.xml"/><Relationship Id="rId7" Type="http://schemas.openxmlformats.org/officeDocument/2006/relationships/image" Target="../media/image9.svg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8.png"/><Relationship Id="rId5" Type="http://schemas.openxmlformats.org/officeDocument/2006/relationships/theme" Target="../theme/theme11.xml"/><Relationship Id="rId4" Type="http://schemas.openxmlformats.org/officeDocument/2006/relationships/slideLayout" Target="../slideLayouts/slideLayout44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47.xml"/><Relationship Id="rId7" Type="http://schemas.openxmlformats.org/officeDocument/2006/relationships/image" Target="../media/image9.svg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image" Target="../media/image8.png"/><Relationship Id="rId5" Type="http://schemas.openxmlformats.org/officeDocument/2006/relationships/theme" Target="../theme/theme12.xml"/><Relationship Id="rId4" Type="http://schemas.openxmlformats.org/officeDocument/2006/relationships/slideLayout" Target="../slideLayouts/slideLayout48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7" Type="http://schemas.openxmlformats.org/officeDocument/2006/relationships/image" Target="../media/image9.svg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image" Target="../media/image8.png"/><Relationship Id="rId5" Type="http://schemas.openxmlformats.org/officeDocument/2006/relationships/theme" Target="../theme/theme13.xml"/><Relationship Id="rId4" Type="http://schemas.openxmlformats.org/officeDocument/2006/relationships/slideLayout" Target="../slideLayouts/slideLayout52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5" Type="http://schemas.openxmlformats.org/officeDocument/2006/relationships/theme" Target="../theme/theme14.xml"/><Relationship Id="rId4" Type="http://schemas.openxmlformats.org/officeDocument/2006/relationships/slideLayout" Target="../slideLayouts/slideLayout56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5" Type="http://schemas.openxmlformats.org/officeDocument/2006/relationships/theme" Target="../theme/theme15.xml"/><Relationship Id="rId4" Type="http://schemas.openxmlformats.org/officeDocument/2006/relationships/slideLayout" Target="../slideLayouts/slideLayout6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jpe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e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7.jpeg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9.svg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8.png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4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7" Type="http://schemas.openxmlformats.org/officeDocument/2006/relationships/image" Target="../media/image2.svg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.png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28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7" Type="http://schemas.openxmlformats.org/officeDocument/2006/relationships/image" Target="../media/image9.svg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8.png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32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7" Type="http://schemas.openxmlformats.org/officeDocument/2006/relationships/image" Target="../media/image2.svg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1.png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PROGYロゴ">
            <a:extLst>
              <a:ext uri="{FF2B5EF4-FFF2-40B4-BE49-F238E27FC236}">
                <a16:creationId xmlns:a16="http://schemas.microsoft.com/office/drawing/2014/main" id="{53BE6296-1B3D-4A70-8D19-17D0FE49B16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4854" y="4565799"/>
            <a:ext cx="2356578" cy="450000"/>
          </a:xfrm>
          <a:prstGeom prst="rect">
            <a:avLst/>
          </a:prstGeom>
        </p:spPr>
      </p:pic>
      <p:grpSp>
        <p:nvGrpSpPr>
          <p:cNvPr id="5" name="グラフィックエレメント">
            <a:extLst>
              <a:ext uri="{FF2B5EF4-FFF2-40B4-BE49-F238E27FC236}">
                <a16:creationId xmlns:a16="http://schemas.microsoft.com/office/drawing/2014/main" id="{A679B624-787A-4C86-B0B8-F163B772541F}"/>
              </a:ext>
            </a:extLst>
          </p:cNvPr>
          <p:cNvGrpSpPr/>
          <p:nvPr userDrawn="1"/>
        </p:nvGrpSpPr>
        <p:grpSpPr>
          <a:xfrm>
            <a:off x="7629523" y="-2"/>
            <a:ext cx="1514477" cy="5143502"/>
            <a:chOff x="7629523" y="-2"/>
            <a:chExt cx="1514477" cy="5143502"/>
          </a:xfrm>
        </p:grpSpPr>
        <p:sp>
          <p:nvSpPr>
            <p:cNvPr id="6" name="グラフィックエレメント背景">
              <a:extLst>
                <a:ext uri="{FF2B5EF4-FFF2-40B4-BE49-F238E27FC236}">
                  <a16:creationId xmlns:a16="http://schemas.microsoft.com/office/drawing/2014/main" id="{01A83976-6002-422D-B61E-F113B0EA3197}"/>
                </a:ext>
              </a:extLst>
            </p:cNvPr>
            <p:cNvSpPr/>
            <p:nvPr/>
          </p:nvSpPr>
          <p:spPr>
            <a:xfrm flipV="1">
              <a:off x="7629524" y="-2"/>
              <a:ext cx="1514476" cy="5143499"/>
            </a:xfrm>
            <a:prstGeom prst="rect">
              <a:avLst/>
            </a:prstGeom>
            <a:gradFill flip="none" rotWithShape="0">
              <a:gsLst>
                <a:gs pos="0">
                  <a:srgbClr val="00AFEC"/>
                </a:gs>
                <a:gs pos="50000">
                  <a:srgbClr val="0081CC"/>
                </a:gs>
                <a:gs pos="100000">
                  <a:srgbClr val="1D208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350"/>
            </a:p>
          </p:txBody>
        </p:sp>
        <p:pic>
          <p:nvPicPr>
            <p:cNvPr id="7" name="グラフィックエレメント線" descr="背景パターン が含まれている画像&#10;&#10;自動的に生成された説明">
              <a:extLst>
                <a:ext uri="{FF2B5EF4-FFF2-40B4-BE49-F238E27FC236}">
                  <a16:creationId xmlns:a16="http://schemas.microsoft.com/office/drawing/2014/main" id="{7A64EE38-910E-4799-A3FC-6BBD0E748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29523" y="0"/>
              <a:ext cx="1514475" cy="5143500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45" r:id="rId2"/>
    <p:sldLayoutId id="2147483846" r:id="rId3"/>
    <p:sldLayoutId id="2147483847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457167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6pPr>
      <a:lvl7pPr marL="914332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7pPr>
      <a:lvl8pPr marL="1371498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8pPr>
      <a:lvl9pPr marL="1828664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874" indent="-342874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n"/>
        <a:defRPr kumimoji="1" sz="2400" kern="1200" baseline="0">
          <a:solidFill>
            <a:schemeClr val="tx1"/>
          </a:solidFill>
          <a:latin typeface="+mn-ea"/>
          <a:ea typeface="+mn-ea"/>
          <a:cs typeface="メイリオ" pitchFamily="50" charset="-128"/>
        </a:defRPr>
      </a:lvl1pPr>
      <a:lvl2pPr marL="539737" indent="-276218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Ø"/>
        <a:defRPr kumimoji="1" sz="2000" kern="1200" baseline="0">
          <a:solidFill>
            <a:schemeClr val="tx1"/>
          </a:solidFill>
          <a:latin typeface="+mn-ea"/>
          <a:ea typeface="+mn-ea"/>
          <a:cs typeface="メイリオ" pitchFamily="50" charset="-128"/>
        </a:defRPr>
      </a:lvl2pPr>
      <a:lvl3pPr marL="811193" indent="-268281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u"/>
        <a:defRPr kumimoji="1" sz="1800" kern="1200" baseline="0">
          <a:solidFill>
            <a:schemeClr val="tx1"/>
          </a:solidFill>
          <a:latin typeface="+mn-ea"/>
          <a:ea typeface="+mn-ea"/>
          <a:cs typeface="メイリオ" pitchFamily="50" charset="-128"/>
        </a:defRPr>
      </a:lvl3pPr>
      <a:lvl4pPr marL="1071536" indent="-265107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ea"/>
          <a:ea typeface="+mn-ea"/>
          <a:cs typeface="メイリオ" pitchFamily="50" charset="-128"/>
        </a:defRPr>
      </a:lvl4pPr>
      <a:lvl5pPr marL="1344613" indent="-2714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»"/>
        <a:defRPr kumimoji="1" sz="1600" kern="1200">
          <a:solidFill>
            <a:schemeClr val="tx1"/>
          </a:solidFill>
          <a:latin typeface="+mn-ea"/>
          <a:ea typeface="+mn-ea"/>
          <a:cs typeface="メイリオ" pitchFamily="50" charset="-128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フッター帯">
            <a:extLst>
              <a:ext uri="{FF2B5EF4-FFF2-40B4-BE49-F238E27FC236}">
                <a16:creationId xmlns:a16="http://schemas.microsoft.com/office/drawing/2014/main" id="{A4D57797-B919-4EA3-B782-0DB6EB6C2584}"/>
              </a:ext>
            </a:extLst>
          </p:cNvPr>
          <p:cNvSpPr/>
          <p:nvPr userDrawn="1"/>
        </p:nvSpPr>
        <p:spPr>
          <a:xfrm flipV="1">
            <a:off x="0" y="4766491"/>
            <a:ext cx="9144000" cy="377010"/>
          </a:xfrm>
          <a:prstGeom prst="rect">
            <a:avLst/>
          </a:prstGeom>
          <a:gradFill>
            <a:gsLst>
              <a:gs pos="0">
                <a:srgbClr val="00AFEC"/>
              </a:gs>
              <a:gs pos="69000">
                <a:srgbClr val="0081CC"/>
              </a:gs>
              <a:gs pos="100000">
                <a:srgbClr val="1D2088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11" name="著作権表示">
            <a:extLst>
              <a:ext uri="{FF2B5EF4-FFF2-40B4-BE49-F238E27FC236}">
                <a16:creationId xmlns:a16="http://schemas.microsoft.com/office/drawing/2014/main" id="{E0E6FFE8-2F7D-4D8C-87F1-BE56F10273F5}"/>
              </a:ext>
            </a:extLst>
          </p:cNvPr>
          <p:cNvSpPr txBox="1"/>
          <p:nvPr userDrawn="1"/>
        </p:nvSpPr>
        <p:spPr>
          <a:xfrm>
            <a:off x="6897642" y="4976029"/>
            <a:ext cx="1996275" cy="7739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kumimoji="1" lang="en" altLang="ja-JP" sz="503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©️2024 BIPROGY Inc. All rights reserved.</a:t>
            </a:r>
            <a:endParaRPr kumimoji="1" lang="ja-JP" altLang="en-US" sz="503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ページ番号">
            <a:extLst>
              <a:ext uri="{FF2B5EF4-FFF2-40B4-BE49-F238E27FC236}">
                <a16:creationId xmlns:a16="http://schemas.microsoft.com/office/drawing/2014/main" id="{2DD7CC9A-E9CE-4EFB-8475-254D0911066F}"/>
              </a:ext>
            </a:extLst>
          </p:cNvPr>
          <p:cNvSpPr txBox="1"/>
          <p:nvPr userDrawn="1"/>
        </p:nvSpPr>
        <p:spPr>
          <a:xfrm>
            <a:off x="8649070" y="4858553"/>
            <a:ext cx="244847" cy="10387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931A8A66-754C-4079-952E-7859DF6234DC}" type="slidenum">
              <a:rPr kumimoji="1" lang="ja-JP" altLang="en-US" sz="675" smtClean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‹#›</a:t>
            </a:fld>
            <a:endParaRPr kumimoji="1" lang="ja-JP" altLang="en-US" sz="675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13" name="BIPROGYロゴ">
            <a:extLst>
              <a:ext uri="{FF2B5EF4-FFF2-40B4-BE49-F238E27FC236}">
                <a16:creationId xmlns:a16="http://schemas.microsoft.com/office/drawing/2014/main" id="{D998DED8-0D0A-436A-836B-EC61837D93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4574" y="4766491"/>
            <a:ext cx="1975014" cy="377009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46F3D860-107A-452C-AFDA-C7A678634835}"/>
              </a:ext>
            </a:extLst>
          </p:cNvPr>
          <p:cNvGrpSpPr/>
          <p:nvPr userDrawn="1"/>
        </p:nvGrpSpPr>
        <p:grpSpPr>
          <a:xfrm>
            <a:off x="-1000125" y="615950"/>
            <a:ext cx="1000786" cy="4150541"/>
            <a:chOff x="-922371" y="11767"/>
            <a:chExt cx="905780" cy="6710630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F776C0EB-E820-4511-A3CB-C0E96983C7EA}"/>
                </a:ext>
              </a:extLst>
            </p:cNvPr>
            <p:cNvSpPr/>
            <p:nvPr userDrawn="1"/>
          </p:nvSpPr>
          <p:spPr bwMode="gray">
            <a:xfrm>
              <a:off x="-922368" y="11767"/>
              <a:ext cx="905773" cy="84309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ctr" defTabSz="60958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R0 G175 B236</a:t>
              </a:r>
              <a:endParaRPr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3645D71A-1546-456C-93F3-AF7CBE58DF2E}"/>
                </a:ext>
              </a:extLst>
            </p:cNvPr>
            <p:cNvSpPr/>
            <p:nvPr userDrawn="1"/>
          </p:nvSpPr>
          <p:spPr bwMode="gray">
            <a:xfrm>
              <a:off x="-922370" y="848685"/>
              <a:ext cx="905773" cy="84309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ctr" defTabSz="60958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R0 G129 B204</a:t>
              </a:r>
              <a:endParaRPr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F90EA0D2-8618-43A2-AC86-2EF2CBDE262C}"/>
                </a:ext>
              </a:extLst>
            </p:cNvPr>
            <p:cNvSpPr/>
            <p:nvPr userDrawn="1"/>
          </p:nvSpPr>
          <p:spPr bwMode="gray">
            <a:xfrm>
              <a:off x="-922368" y="1691779"/>
              <a:ext cx="905773" cy="84309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ja-JP" sz="900" b="0" i="0" u="none" strike="noStrike" baseline="0" dirty="0">
                  <a:solidFill>
                    <a:srgbClr val="FFFF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R29 G32 B136</a:t>
              </a:r>
              <a:endParaRPr kumimoji="1" lang="ja-JP" altLang="en-US" sz="9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8BE1CAE1-8BDD-4918-A496-239FD42DDA65}"/>
                </a:ext>
              </a:extLst>
            </p:cNvPr>
            <p:cNvSpPr/>
            <p:nvPr userDrawn="1"/>
          </p:nvSpPr>
          <p:spPr bwMode="gray">
            <a:xfrm>
              <a:off x="-922364" y="3365389"/>
              <a:ext cx="905773" cy="84309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ja-JP" sz="900" b="0" i="0" u="none" strike="noStrike" baseline="0" dirty="0">
                  <a:solidFill>
                    <a:srgbClr val="FFFF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R230 G31 B83</a:t>
              </a:r>
              <a:endParaRPr kumimoji="1" lang="ja-JP" altLang="en-US" sz="9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D6FA9679-152D-4AF2-A9B0-37584DFD6663}"/>
                </a:ext>
              </a:extLst>
            </p:cNvPr>
            <p:cNvSpPr/>
            <p:nvPr userDrawn="1"/>
          </p:nvSpPr>
          <p:spPr bwMode="gray">
            <a:xfrm>
              <a:off x="-922365" y="5040064"/>
              <a:ext cx="905773" cy="84309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ja-JP" sz="900" b="0" i="0" u="none" strike="noStrike" baseline="0" dirty="0">
                  <a:solidFill>
                    <a:srgbClr val="FFFF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R241 G141 B0</a:t>
              </a:r>
              <a:endParaRPr kumimoji="1" lang="ja-JP" altLang="en-US" sz="9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B960770B-D076-4094-98F0-654F44CD1614}"/>
                </a:ext>
              </a:extLst>
            </p:cNvPr>
            <p:cNvSpPr/>
            <p:nvPr userDrawn="1"/>
          </p:nvSpPr>
          <p:spPr bwMode="gray">
            <a:xfrm>
              <a:off x="-922366" y="5879303"/>
              <a:ext cx="905773" cy="84309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ja-JP" sz="900" b="0" i="0" u="none" strike="noStrike" baseline="0" dirty="0">
                  <a:solidFill>
                    <a:srgbClr val="262626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R255 G225 B0</a:t>
              </a:r>
              <a:endParaRPr kumimoji="1" lang="ja-JP" altLang="en-US" sz="9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A810DD52-427B-49C3-B956-6B8D9E343B70}"/>
                </a:ext>
              </a:extLst>
            </p:cNvPr>
            <p:cNvSpPr/>
            <p:nvPr userDrawn="1"/>
          </p:nvSpPr>
          <p:spPr bwMode="gray">
            <a:xfrm>
              <a:off x="-922365" y="4200885"/>
              <a:ext cx="905773" cy="84309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ja-JP" sz="900" b="0" i="0" u="none" strike="noStrike" baseline="0" dirty="0">
                  <a:solidFill>
                    <a:srgbClr val="FFFF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R200 G47 B139</a:t>
              </a:r>
              <a:endParaRPr kumimoji="1" lang="ja-JP" altLang="en-US" sz="9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4021481D-2451-4F20-9098-81A8B22D2D4C}"/>
                </a:ext>
              </a:extLst>
            </p:cNvPr>
            <p:cNvSpPr/>
            <p:nvPr userDrawn="1"/>
          </p:nvSpPr>
          <p:spPr bwMode="gray">
            <a:xfrm>
              <a:off x="-922371" y="2529552"/>
              <a:ext cx="905773" cy="8430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ja-JP" sz="900" b="0" i="0" u="none" strike="noStrike" baseline="0" dirty="0">
                  <a:solidFill>
                    <a:srgbClr val="FFFF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R69 G176 B53</a:t>
              </a:r>
              <a:endParaRPr kumimoji="1" lang="ja-JP" altLang="en-US" sz="9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3B45841-A4F2-4319-8160-9BE694A16DCB}"/>
              </a:ext>
            </a:extLst>
          </p:cNvPr>
          <p:cNvSpPr/>
          <p:nvPr userDrawn="1"/>
        </p:nvSpPr>
        <p:spPr bwMode="gray">
          <a:xfrm>
            <a:off x="-1000335" y="900"/>
            <a:ext cx="1000320" cy="618223"/>
          </a:xfrm>
          <a:prstGeom prst="rect">
            <a:avLst/>
          </a:prstGeom>
          <a:gradFill>
            <a:gsLst>
              <a:gs pos="0">
                <a:schemeClr val="bg2"/>
              </a:gs>
              <a:gs pos="0">
                <a:schemeClr val="accent1">
                  <a:lumMod val="35000"/>
                  <a:lumOff val="65000"/>
                </a:schemeClr>
              </a:gs>
              <a:gs pos="50000">
                <a:schemeClr val="accent1">
                  <a:lumMod val="100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60958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0%  R0 G175 B236</a:t>
            </a:r>
          </a:p>
          <a:p>
            <a:pPr marL="0" marR="0" lvl="0" indent="0" algn="r" defTabSz="60958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ja-JP" sz="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marR="0" lvl="0" indent="0" algn="r" defTabSz="60958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50%  R0 G129 B204</a:t>
            </a:r>
          </a:p>
          <a:p>
            <a:pPr marL="0" marR="0" lvl="0" indent="0" algn="r" defTabSz="60958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ja-JP" sz="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marR="0" lvl="0" indent="0" algn="r" defTabSz="60958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600" b="0" i="0" u="none" strike="noStrike" baseline="0" dirty="0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100%  R29 G32 B136</a:t>
            </a:r>
            <a:endParaRPr kumimoji="1" lang="ja-JP" altLang="en-US" sz="600" dirty="0">
              <a:solidFill>
                <a:schemeClr val="bg1"/>
              </a:solidFill>
              <a:latin typeface="Arial" panose="020B0604020202020204" pitchFamily="34" charset="0"/>
              <a:ea typeface="メイリオ"/>
              <a:cs typeface="Arial" panose="020B0604020202020204" pitchFamily="34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1184BE5-866F-452F-BA7C-D67CB5518314}"/>
              </a:ext>
            </a:extLst>
          </p:cNvPr>
          <p:cNvSpPr/>
          <p:nvPr userDrawn="1"/>
        </p:nvSpPr>
        <p:spPr>
          <a:xfrm>
            <a:off x="-1000117" y="4766491"/>
            <a:ext cx="1000778" cy="377009"/>
          </a:xfrm>
          <a:prstGeom prst="rect">
            <a:avLst/>
          </a:prstGeom>
          <a:solidFill>
            <a:srgbClr val="00A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00" rIns="81000" rtlCol="0" anchor="ctr"/>
          <a:lstStyle/>
          <a:p>
            <a:pPr algn="ctr"/>
            <a:r>
              <a:rPr lang="en-US" altLang="ja-JP" sz="7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Statement Color</a:t>
            </a:r>
          </a:p>
          <a:p>
            <a:pPr algn="ctr"/>
            <a:r>
              <a:rPr lang="en-US" altLang="ja-JP" sz="8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R0 G171 B210</a:t>
            </a:r>
            <a:endParaRPr lang="ja-JP" altLang="en-US" sz="8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1F64C25F-3E36-45B0-900A-7895F1F4F0D0}"/>
              </a:ext>
            </a:extLst>
          </p:cNvPr>
          <p:cNvGrpSpPr/>
          <p:nvPr userDrawn="1"/>
        </p:nvGrpSpPr>
        <p:grpSpPr>
          <a:xfrm>
            <a:off x="0" y="-2"/>
            <a:ext cx="9144000" cy="619127"/>
            <a:chOff x="0" y="-2"/>
            <a:chExt cx="9144000" cy="619127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ABE3EE19-B704-4E70-ABC0-6FE571527110}"/>
                </a:ext>
              </a:extLst>
            </p:cNvPr>
            <p:cNvSpPr/>
            <p:nvPr/>
          </p:nvSpPr>
          <p:spPr>
            <a:xfrm flipV="1">
              <a:off x="0" y="-2"/>
              <a:ext cx="9144000" cy="619125"/>
            </a:xfrm>
            <a:prstGeom prst="rect">
              <a:avLst/>
            </a:prstGeom>
            <a:gradFill>
              <a:gsLst>
                <a:gs pos="0">
                  <a:srgbClr val="00AFEC"/>
                </a:gs>
                <a:gs pos="69000">
                  <a:srgbClr val="0081CC"/>
                </a:gs>
                <a:gs pos="100000">
                  <a:srgbClr val="1D2088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350"/>
            </a:p>
          </p:txBody>
        </p:sp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67928E26-510E-4C29-B6E1-07D2A5914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05775" y="0"/>
              <a:ext cx="1038225" cy="619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4187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457167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6pPr>
      <a:lvl7pPr marL="914332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7pPr>
      <a:lvl8pPr marL="1371498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8pPr>
      <a:lvl9pPr marL="1828664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874" indent="-342874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n"/>
        <a:defRPr kumimoji="1" sz="24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1pPr>
      <a:lvl2pPr marL="539737" indent="-276218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Ø"/>
        <a:defRPr kumimoji="1" sz="20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2pPr>
      <a:lvl3pPr marL="811193" indent="-268281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u"/>
        <a:defRPr kumimoji="1" sz="18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3pPr>
      <a:lvl4pPr marL="1071536" indent="-265107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4pPr>
      <a:lvl5pPr marL="2057247" indent="-228584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メイリオ" pitchFamily="50" charset="-128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フッター帯">
            <a:extLst>
              <a:ext uri="{FF2B5EF4-FFF2-40B4-BE49-F238E27FC236}">
                <a16:creationId xmlns:a16="http://schemas.microsoft.com/office/drawing/2014/main" id="{A4D57797-B919-4EA3-B782-0DB6EB6C2584}"/>
              </a:ext>
            </a:extLst>
          </p:cNvPr>
          <p:cNvSpPr/>
          <p:nvPr userDrawn="1"/>
        </p:nvSpPr>
        <p:spPr>
          <a:xfrm flipV="1">
            <a:off x="0" y="4766491"/>
            <a:ext cx="9144000" cy="377010"/>
          </a:xfrm>
          <a:prstGeom prst="rect">
            <a:avLst/>
          </a:prstGeom>
          <a:gradFill>
            <a:gsLst>
              <a:gs pos="0">
                <a:srgbClr val="00AFEC"/>
              </a:gs>
              <a:gs pos="69000">
                <a:srgbClr val="0081CC"/>
              </a:gs>
              <a:gs pos="100000">
                <a:srgbClr val="1D2088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11" name="著作権表示">
            <a:extLst>
              <a:ext uri="{FF2B5EF4-FFF2-40B4-BE49-F238E27FC236}">
                <a16:creationId xmlns:a16="http://schemas.microsoft.com/office/drawing/2014/main" id="{E0E6FFE8-2F7D-4D8C-87F1-BE56F10273F5}"/>
              </a:ext>
            </a:extLst>
          </p:cNvPr>
          <p:cNvSpPr txBox="1"/>
          <p:nvPr userDrawn="1"/>
        </p:nvSpPr>
        <p:spPr>
          <a:xfrm>
            <a:off x="6897642" y="4976029"/>
            <a:ext cx="1996275" cy="7739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kumimoji="1" lang="en" altLang="ja-JP" sz="503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©️2024 BIPROGY Inc. All rights reserved.</a:t>
            </a:r>
            <a:endParaRPr kumimoji="1" lang="ja-JP" altLang="en-US" sz="503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ページ番号">
            <a:extLst>
              <a:ext uri="{FF2B5EF4-FFF2-40B4-BE49-F238E27FC236}">
                <a16:creationId xmlns:a16="http://schemas.microsoft.com/office/drawing/2014/main" id="{2DD7CC9A-E9CE-4EFB-8475-254D0911066F}"/>
              </a:ext>
            </a:extLst>
          </p:cNvPr>
          <p:cNvSpPr txBox="1"/>
          <p:nvPr userDrawn="1"/>
        </p:nvSpPr>
        <p:spPr>
          <a:xfrm>
            <a:off x="8649070" y="4858553"/>
            <a:ext cx="244847" cy="10387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931A8A66-754C-4079-952E-7859DF6234DC}" type="slidenum">
              <a:rPr kumimoji="1" lang="ja-JP" altLang="en-US" sz="675" smtClean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‹#›</a:t>
            </a:fld>
            <a:endParaRPr kumimoji="1" lang="ja-JP" altLang="en-US" sz="675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13" name="BIPROGYロゴ">
            <a:extLst>
              <a:ext uri="{FF2B5EF4-FFF2-40B4-BE49-F238E27FC236}">
                <a16:creationId xmlns:a16="http://schemas.microsoft.com/office/drawing/2014/main" id="{D998DED8-0D0A-436A-836B-EC61837D93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4574" y="4766491"/>
            <a:ext cx="1975014" cy="377009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46F3D860-107A-452C-AFDA-C7A678634835}"/>
              </a:ext>
            </a:extLst>
          </p:cNvPr>
          <p:cNvGrpSpPr/>
          <p:nvPr userDrawn="1"/>
        </p:nvGrpSpPr>
        <p:grpSpPr>
          <a:xfrm>
            <a:off x="-1000125" y="615950"/>
            <a:ext cx="1000786" cy="4150541"/>
            <a:chOff x="-922371" y="11767"/>
            <a:chExt cx="905780" cy="6710630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F776C0EB-E820-4511-A3CB-C0E96983C7EA}"/>
                </a:ext>
              </a:extLst>
            </p:cNvPr>
            <p:cNvSpPr/>
            <p:nvPr userDrawn="1"/>
          </p:nvSpPr>
          <p:spPr bwMode="gray">
            <a:xfrm>
              <a:off x="-922368" y="11767"/>
              <a:ext cx="905773" cy="84309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ctr" defTabSz="60958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R0 G175 B236</a:t>
              </a:r>
              <a:endParaRPr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3645D71A-1546-456C-93F3-AF7CBE58DF2E}"/>
                </a:ext>
              </a:extLst>
            </p:cNvPr>
            <p:cNvSpPr/>
            <p:nvPr userDrawn="1"/>
          </p:nvSpPr>
          <p:spPr bwMode="gray">
            <a:xfrm>
              <a:off x="-922370" y="848685"/>
              <a:ext cx="905773" cy="84309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ctr" defTabSz="60958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R0 G129 B204</a:t>
              </a:r>
              <a:endParaRPr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F90EA0D2-8618-43A2-AC86-2EF2CBDE262C}"/>
                </a:ext>
              </a:extLst>
            </p:cNvPr>
            <p:cNvSpPr/>
            <p:nvPr userDrawn="1"/>
          </p:nvSpPr>
          <p:spPr bwMode="gray">
            <a:xfrm>
              <a:off x="-922368" y="1691779"/>
              <a:ext cx="905773" cy="84309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ja-JP" sz="900" b="0" i="0" u="none" strike="noStrike" baseline="0" dirty="0">
                  <a:solidFill>
                    <a:srgbClr val="FFFF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R29 G32 B136</a:t>
              </a:r>
              <a:endParaRPr kumimoji="1" lang="ja-JP" altLang="en-US" sz="9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8BE1CAE1-8BDD-4918-A496-239FD42DDA65}"/>
                </a:ext>
              </a:extLst>
            </p:cNvPr>
            <p:cNvSpPr/>
            <p:nvPr userDrawn="1"/>
          </p:nvSpPr>
          <p:spPr bwMode="gray">
            <a:xfrm>
              <a:off x="-922364" y="3365389"/>
              <a:ext cx="905773" cy="84309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ja-JP" sz="900" b="0" i="0" u="none" strike="noStrike" baseline="0" dirty="0">
                  <a:solidFill>
                    <a:srgbClr val="FFFF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R230 G31 B83</a:t>
              </a:r>
              <a:endParaRPr kumimoji="1" lang="ja-JP" altLang="en-US" sz="9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D6FA9679-152D-4AF2-A9B0-37584DFD6663}"/>
                </a:ext>
              </a:extLst>
            </p:cNvPr>
            <p:cNvSpPr/>
            <p:nvPr userDrawn="1"/>
          </p:nvSpPr>
          <p:spPr bwMode="gray">
            <a:xfrm>
              <a:off x="-922365" y="5040064"/>
              <a:ext cx="905773" cy="84309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ja-JP" sz="900" b="0" i="0" u="none" strike="noStrike" baseline="0" dirty="0">
                  <a:solidFill>
                    <a:srgbClr val="FFFF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R241 G141 B0</a:t>
              </a:r>
              <a:endParaRPr kumimoji="1" lang="ja-JP" altLang="en-US" sz="9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B960770B-D076-4094-98F0-654F44CD1614}"/>
                </a:ext>
              </a:extLst>
            </p:cNvPr>
            <p:cNvSpPr/>
            <p:nvPr userDrawn="1"/>
          </p:nvSpPr>
          <p:spPr bwMode="gray">
            <a:xfrm>
              <a:off x="-922366" y="5879303"/>
              <a:ext cx="905773" cy="84309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ja-JP" sz="900" b="0" i="0" u="none" strike="noStrike" baseline="0" dirty="0">
                  <a:solidFill>
                    <a:srgbClr val="262626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R255 G225 B0</a:t>
              </a:r>
              <a:endParaRPr kumimoji="1" lang="ja-JP" altLang="en-US" sz="9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A810DD52-427B-49C3-B956-6B8D9E343B70}"/>
                </a:ext>
              </a:extLst>
            </p:cNvPr>
            <p:cNvSpPr/>
            <p:nvPr userDrawn="1"/>
          </p:nvSpPr>
          <p:spPr bwMode="gray">
            <a:xfrm>
              <a:off x="-922365" y="4200885"/>
              <a:ext cx="905773" cy="84309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ja-JP" sz="900" b="0" i="0" u="none" strike="noStrike" baseline="0" dirty="0">
                  <a:solidFill>
                    <a:srgbClr val="FFFF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R200 G47 B139</a:t>
              </a:r>
              <a:endParaRPr kumimoji="1" lang="ja-JP" altLang="en-US" sz="9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4021481D-2451-4F20-9098-81A8B22D2D4C}"/>
                </a:ext>
              </a:extLst>
            </p:cNvPr>
            <p:cNvSpPr/>
            <p:nvPr userDrawn="1"/>
          </p:nvSpPr>
          <p:spPr bwMode="gray">
            <a:xfrm>
              <a:off x="-922371" y="2529552"/>
              <a:ext cx="905773" cy="8430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ja-JP" sz="900" b="0" i="0" u="none" strike="noStrike" baseline="0" dirty="0">
                  <a:solidFill>
                    <a:srgbClr val="FFFF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R69 G176 B53</a:t>
              </a:r>
              <a:endParaRPr kumimoji="1" lang="ja-JP" altLang="en-US" sz="9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3B45841-A4F2-4319-8160-9BE694A16DCB}"/>
              </a:ext>
            </a:extLst>
          </p:cNvPr>
          <p:cNvSpPr/>
          <p:nvPr userDrawn="1"/>
        </p:nvSpPr>
        <p:spPr bwMode="gray">
          <a:xfrm>
            <a:off x="-1000335" y="900"/>
            <a:ext cx="1000320" cy="618223"/>
          </a:xfrm>
          <a:prstGeom prst="rect">
            <a:avLst/>
          </a:prstGeom>
          <a:gradFill>
            <a:gsLst>
              <a:gs pos="0">
                <a:schemeClr val="bg2"/>
              </a:gs>
              <a:gs pos="0">
                <a:schemeClr val="accent1">
                  <a:lumMod val="35000"/>
                  <a:lumOff val="65000"/>
                </a:schemeClr>
              </a:gs>
              <a:gs pos="50000">
                <a:schemeClr val="accent1">
                  <a:lumMod val="100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60958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0%  R0 G175 B236</a:t>
            </a:r>
          </a:p>
          <a:p>
            <a:pPr marL="0" marR="0" lvl="0" indent="0" algn="r" defTabSz="60958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ja-JP" sz="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marR="0" lvl="0" indent="0" algn="r" defTabSz="60958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50%  R0 G129 B204</a:t>
            </a:r>
          </a:p>
          <a:p>
            <a:pPr marL="0" marR="0" lvl="0" indent="0" algn="r" defTabSz="60958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ja-JP" sz="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marR="0" lvl="0" indent="0" algn="r" defTabSz="60958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600" b="0" i="0" u="none" strike="noStrike" baseline="0" dirty="0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100%  R29 G32 B136</a:t>
            </a:r>
            <a:endParaRPr kumimoji="1" lang="ja-JP" altLang="en-US" sz="600" dirty="0">
              <a:solidFill>
                <a:schemeClr val="bg1"/>
              </a:solidFill>
              <a:latin typeface="Arial" panose="020B0604020202020204" pitchFamily="34" charset="0"/>
              <a:ea typeface="メイリオ"/>
              <a:cs typeface="Arial" panose="020B0604020202020204" pitchFamily="34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1184BE5-866F-452F-BA7C-D67CB5518314}"/>
              </a:ext>
            </a:extLst>
          </p:cNvPr>
          <p:cNvSpPr/>
          <p:nvPr userDrawn="1"/>
        </p:nvSpPr>
        <p:spPr>
          <a:xfrm>
            <a:off x="-1000117" y="4766491"/>
            <a:ext cx="1000778" cy="377009"/>
          </a:xfrm>
          <a:prstGeom prst="rect">
            <a:avLst/>
          </a:prstGeom>
          <a:solidFill>
            <a:srgbClr val="00A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00" rIns="81000" rtlCol="0" anchor="ctr"/>
          <a:lstStyle/>
          <a:p>
            <a:pPr algn="ctr"/>
            <a:r>
              <a:rPr lang="en-US" altLang="ja-JP" sz="7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Statement Color</a:t>
            </a:r>
          </a:p>
          <a:p>
            <a:pPr algn="ctr"/>
            <a:r>
              <a:rPr lang="en-US" altLang="ja-JP" sz="8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R0 G171 B210</a:t>
            </a:r>
            <a:endParaRPr lang="ja-JP" altLang="en-US" sz="8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A07E0D8-F968-4D11-B0B4-285385CCF583}"/>
              </a:ext>
            </a:extLst>
          </p:cNvPr>
          <p:cNvGrpSpPr/>
          <p:nvPr userDrawn="1"/>
        </p:nvGrpSpPr>
        <p:grpSpPr>
          <a:xfrm>
            <a:off x="0" y="-973"/>
            <a:ext cx="9144000" cy="623773"/>
            <a:chOff x="0" y="-973"/>
            <a:chExt cx="9144000" cy="623773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504D5666-6F2D-423F-A550-A496AD9D5D46}"/>
                </a:ext>
              </a:extLst>
            </p:cNvPr>
            <p:cNvSpPr/>
            <p:nvPr/>
          </p:nvSpPr>
          <p:spPr>
            <a:xfrm flipV="1">
              <a:off x="0" y="-973"/>
              <a:ext cx="9144000" cy="619125"/>
            </a:xfrm>
            <a:prstGeom prst="rect">
              <a:avLst/>
            </a:prstGeom>
            <a:gradFill>
              <a:gsLst>
                <a:gs pos="0">
                  <a:srgbClr val="00AFEC"/>
                </a:gs>
                <a:gs pos="69000">
                  <a:srgbClr val="0081CC"/>
                </a:gs>
                <a:gs pos="100000">
                  <a:srgbClr val="1D2088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350"/>
            </a:p>
          </p:txBody>
        </p:sp>
        <p:sp>
          <p:nvSpPr>
            <p:cNvPr id="28" name="平行四辺形 27">
              <a:extLst>
                <a:ext uri="{FF2B5EF4-FFF2-40B4-BE49-F238E27FC236}">
                  <a16:creationId xmlns:a16="http://schemas.microsoft.com/office/drawing/2014/main" id="{A561442D-5FF5-4785-B2E2-BF4CF4972578}"/>
                </a:ext>
              </a:extLst>
            </p:cNvPr>
            <p:cNvSpPr/>
            <p:nvPr/>
          </p:nvSpPr>
          <p:spPr bwMode="white">
            <a:xfrm>
              <a:off x="7679448" y="0"/>
              <a:ext cx="1183686" cy="622800"/>
            </a:xfrm>
            <a:prstGeom prst="parallelogram">
              <a:avLst>
                <a:gd name="adj" fmla="val 17393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350"/>
            </a:p>
          </p:txBody>
        </p:sp>
        <p:sp>
          <p:nvSpPr>
            <p:cNvPr id="29" name="三角形 34">
              <a:extLst>
                <a:ext uri="{FF2B5EF4-FFF2-40B4-BE49-F238E27FC236}">
                  <a16:creationId xmlns:a16="http://schemas.microsoft.com/office/drawing/2014/main" id="{129529BC-79C0-482E-9928-0A4CD24DC668}"/>
                </a:ext>
              </a:extLst>
            </p:cNvPr>
            <p:cNvSpPr/>
            <p:nvPr/>
          </p:nvSpPr>
          <p:spPr bwMode="white">
            <a:xfrm>
              <a:off x="8067822" y="0"/>
              <a:ext cx="1076178" cy="622800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44611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  <p:sldLayoutId id="2147484015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457167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6pPr>
      <a:lvl7pPr marL="914332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7pPr>
      <a:lvl8pPr marL="1371498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8pPr>
      <a:lvl9pPr marL="1828664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874" indent="-342874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n"/>
        <a:defRPr kumimoji="1" sz="24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1pPr>
      <a:lvl2pPr marL="539737" indent="-276218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Ø"/>
        <a:defRPr kumimoji="1" sz="20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2pPr>
      <a:lvl3pPr marL="811193" indent="-268281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u"/>
        <a:defRPr kumimoji="1" sz="18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3pPr>
      <a:lvl4pPr marL="1071536" indent="-265107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4pPr>
      <a:lvl5pPr marL="2057247" indent="-228584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メイリオ" pitchFamily="50" charset="-128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フッター帯">
            <a:extLst>
              <a:ext uri="{FF2B5EF4-FFF2-40B4-BE49-F238E27FC236}">
                <a16:creationId xmlns:a16="http://schemas.microsoft.com/office/drawing/2014/main" id="{A4D57797-B919-4EA3-B782-0DB6EB6C2584}"/>
              </a:ext>
            </a:extLst>
          </p:cNvPr>
          <p:cNvSpPr/>
          <p:nvPr userDrawn="1"/>
        </p:nvSpPr>
        <p:spPr>
          <a:xfrm flipV="1">
            <a:off x="0" y="4766491"/>
            <a:ext cx="9144000" cy="377010"/>
          </a:xfrm>
          <a:prstGeom prst="rect">
            <a:avLst/>
          </a:prstGeom>
          <a:gradFill>
            <a:gsLst>
              <a:gs pos="0">
                <a:srgbClr val="00AFEC"/>
              </a:gs>
              <a:gs pos="69000">
                <a:srgbClr val="0081CC"/>
              </a:gs>
              <a:gs pos="100000">
                <a:srgbClr val="1D2088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11" name="著作権表示">
            <a:extLst>
              <a:ext uri="{FF2B5EF4-FFF2-40B4-BE49-F238E27FC236}">
                <a16:creationId xmlns:a16="http://schemas.microsoft.com/office/drawing/2014/main" id="{E0E6FFE8-2F7D-4D8C-87F1-BE56F10273F5}"/>
              </a:ext>
            </a:extLst>
          </p:cNvPr>
          <p:cNvSpPr txBox="1"/>
          <p:nvPr userDrawn="1"/>
        </p:nvSpPr>
        <p:spPr>
          <a:xfrm>
            <a:off x="6897642" y="4976029"/>
            <a:ext cx="1996275" cy="7739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kumimoji="1" lang="en" altLang="ja-JP" sz="503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©️2024 BIPROGY Inc. All rights reserved.</a:t>
            </a:r>
            <a:endParaRPr kumimoji="1" lang="ja-JP" altLang="en-US" sz="503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ページ番号">
            <a:extLst>
              <a:ext uri="{FF2B5EF4-FFF2-40B4-BE49-F238E27FC236}">
                <a16:creationId xmlns:a16="http://schemas.microsoft.com/office/drawing/2014/main" id="{2DD7CC9A-E9CE-4EFB-8475-254D0911066F}"/>
              </a:ext>
            </a:extLst>
          </p:cNvPr>
          <p:cNvSpPr txBox="1"/>
          <p:nvPr userDrawn="1"/>
        </p:nvSpPr>
        <p:spPr>
          <a:xfrm>
            <a:off x="8649070" y="4858553"/>
            <a:ext cx="244847" cy="10387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931A8A66-754C-4079-952E-7859DF6234DC}" type="slidenum">
              <a:rPr kumimoji="1" lang="ja-JP" altLang="en-US" sz="675" smtClean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‹#›</a:t>
            </a:fld>
            <a:endParaRPr kumimoji="1" lang="ja-JP" altLang="en-US" sz="675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13" name="BIPROGYロゴ">
            <a:extLst>
              <a:ext uri="{FF2B5EF4-FFF2-40B4-BE49-F238E27FC236}">
                <a16:creationId xmlns:a16="http://schemas.microsoft.com/office/drawing/2014/main" id="{D998DED8-0D0A-436A-836B-EC61837D93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4574" y="4766491"/>
            <a:ext cx="1975014" cy="377009"/>
          </a:xfrm>
          <a:prstGeom prst="rect">
            <a:avLst/>
          </a:prstGeom>
        </p:spPr>
      </p:pic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1F64C25F-3E36-45B0-900A-7895F1F4F0D0}"/>
              </a:ext>
            </a:extLst>
          </p:cNvPr>
          <p:cNvGrpSpPr/>
          <p:nvPr userDrawn="1"/>
        </p:nvGrpSpPr>
        <p:grpSpPr>
          <a:xfrm>
            <a:off x="0" y="-2"/>
            <a:ext cx="9144000" cy="619127"/>
            <a:chOff x="0" y="-2"/>
            <a:chExt cx="9144000" cy="619127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ABE3EE19-B704-4E70-ABC0-6FE571527110}"/>
                </a:ext>
              </a:extLst>
            </p:cNvPr>
            <p:cNvSpPr/>
            <p:nvPr/>
          </p:nvSpPr>
          <p:spPr>
            <a:xfrm flipV="1">
              <a:off x="0" y="-2"/>
              <a:ext cx="9144000" cy="619125"/>
            </a:xfrm>
            <a:prstGeom prst="rect">
              <a:avLst/>
            </a:prstGeom>
            <a:gradFill>
              <a:gsLst>
                <a:gs pos="0">
                  <a:srgbClr val="00AFEC"/>
                </a:gs>
                <a:gs pos="69000">
                  <a:srgbClr val="0081CC"/>
                </a:gs>
                <a:gs pos="100000">
                  <a:srgbClr val="1D2088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350"/>
            </a:p>
          </p:txBody>
        </p:sp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67928E26-510E-4C29-B6E1-07D2A5914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05775" y="0"/>
              <a:ext cx="1038225" cy="619125"/>
            </a:xfrm>
            <a:prstGeom prst="rect">
              <a:avLst/>
            </a:prstGeom>
          </p:spPr>
        </p:pic>
      </p:grpSp>
      <p:grpSp>
        <p:nvGrpSpPr>
          <p:cNvPr id="26" name="図形グループ 23">
            <a:extLst>
              <a:ext uri="{FF2B5EF4-FFF2-40B4-BE49-F238E27FC236}">
                <a16:creationId xmlns:a16="http://schemas.microsoft.com/office/drawing/2014/main" id="{630E01A4-D366-44B8-92A1-4710FED895B3}"/>
              </a:ext>
            </a:extLst>
          </p:cNvPr>
          <p:cNvGrpSpPr/>
          <p:nvPr userDrawn="1"/>
        </p:nvGrpSpPr>
        <p:grpSpPr>
          <a:xfrm>
            <a:off x="-1052352" y="-8361"/>
            <a:ext cx="1052352" cy="5156964"/>
            <a:chOff x="1973297" y="2253896"/>
            <a:chExt cx="1440001" cy="7056607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27E41EF6-03E2-42D9-9CA8-460AA8BE2D0E}"/>
                </a:ext>
              </a:extLst>
            </p:cNvPr>
            <p:cNvSpPr/>
            <p:nvPr/>
          </p:nvSpPr>
          <p:spPr>
            <a:xfrm>
              <a:off x="1973298" y="3054323"/>
              <a:ext cx="1440000" cy="385788"/>
            </a:xfrm>
            <a:prstGeom prst="rect">
              <a:avLst/>
            </a:prstGeom>
            <a:solidFill>
              <a:srgbClr val="145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R20 G80 B160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57C6A780-AEB2-45C8-BDC6-4C4EBF4D38F5}"/>
                </a:ext>
              </a:extLst>
            </p:cNvPr>
            <p:cNvSpPr/>
            <p:nvPr/>
          </p:nvSpPr>
          <p:spPr>
            <a:xfrm>
              <a:off x="1973298" y="3423216"/>
              <a:ext cx="1440000" cy="385788"/>
            </a:xfrm>
            <a:prstGeom prst="rect">
              <a:avLst/>
            </a:prstGeom>
            <a:solidFill>
              <a:srgbClr val="1E96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R30 G150 B210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E39613E1-3AD2-464B-8C4F-92DB209A0CA4}"/>
                </a:ext>
              </a:extLst>
            </p:cNvPr>
            <p:cNvSpPr/>
            <p:nvPr/>
          </p:nvSpPr>
          <p:spPr>
            <a:xfrm>
              <a:off x="1973298" y="3809004"/>
              <a:ext cx="1440000" cy="385788"/>
            </a:xfrm>
            <a:prstGeom prst="rect">
              <a:avLst/>
            </a:prstGeom>
            <a:solidFill>
              <a:srgbClr val="32B9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R50 G185 B175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B725D19D-F8F4-4E6E-AE99-EE785B44D53D}"/>
                </a:ext>
              </a:extLst>
            </p:cNvPr>
            <p:cNvSpPr/>
            <p:nvPr/>
          </p:nvSpPr>
          <p:spPr>
            <a:xfrm>
              <a:off x="1973298" y="4194792"/>
              <a:ext cx="1440000" cy="385788"/>
            </a:xfrm>
            <a:prstGeom prst="rect">
              <a:avLst/>
            </a:prstGeom>
            <a:solidFill>
              <a:srgbClr val="1496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R20 G150 B75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EDC78C5-683E-43A1-B3D9-C2F9D09103A0}"/>
                </a:ext>
              </a:extLst>
            </p:cNvPr>
            <p:cNvSpPr/>
            <p:nvPr/>
          </p:nvSpPr>
          <p:spPr>
            <a:xfrm>
              <a:off x="1973298" y="5352155"/>
              <a:ext cx="1440000" cy="385788"/>
            </a:xfrm>
            <a:prstGeom prst="rect">
              <a:avLst/>
            </a:prstGeom>
            <a:solidFill>
              <a:srgbClr val="E61E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R230 G30 B105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17431C5E-9FBA-4D8B-B5E9-9F9C4BE290B5}"/>
                </a:ext>
              </a:extLst>
            </p:cNvPr>
            <p:cNvSpPr/>
            <p:nvPr/>
          </p:nvSpPr>
          <p:spPr>
            <a:xfrm>
              <a:off x="1973298" y="5737943"/>
              <a:ext cx="1440000" cy="385788"/>
            </a:xfrm>
            <a:prstGeom prst="rect">
              <a:avLst/>
            </a:prstGeom>
            <a:solidFill>
              <a:srgbClr val="B432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R180 G50 B140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BB72EF26-FD73-4E49-8F78-FA0DBC6DF0D5}"/>
                </a:ext>
              </a:extLst>
            </p:cNvPr>
            <p:cNvSpPr/>
            <p:nvPr/>
          </p:nvSpPr>
          <p:spPr>
            <a:xfrm>
              <a:off x="1973298" y="4966367"/>
              <a:ext cx="1440000" cy="385788"/>
            </a:xfrm>
            <a:prstGeom prst="rect">
              <a:avLst/>
            </a:prstGeom>
            <a:solidFill>
              <a:srgbClr val="F082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R240 G130 B80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AEB08ACE-0B47-484F-84A8-74898FDAB95C}"/>
                </a:ext>
              </a:extLst>
            </p:cNvPr>
            <p:cNvSpPr/>
            <p:nvPr/>
          </p:nvSpPr>
          <p:spPr>
            <a:xfrm>
              <a:off x="1973298" y="4580579"/>
              <a:ext cx="1440000" cy="385788"/>
            </a:xfrm>
            <a:prstGeom prst="rect">
              <a:avLst/>
            </a:prstGeom>
            <a:solidFill>
              <a:srgbClr val="F5B4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R245 G180 B40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117A6D09-9DBE-4AC1-9F30-0FB138E5C410}"/>
                </a:ext>
              </a:extLst>
            </p:cNvPr>
            <p:cNvSpPr/>
            <p:nvPr/>
          </p:nvSpPr>
          <p:spPr>
            <a:xfrm>
              <a:off x="1973298" y="6224201"/>
              <a:ext cx="1440000" cy="385788"/>
            </a:xfrm>
            <a:prstGeom prst="rect">
              <a:avLst/>
            </a:prstGeom>
            <a:solidFill>
              <a:srgbClr val="002D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R0 G45 B105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1303C18D-E134-4E69-9EDF-01E8AD36BBBB}"/>
                </a:ext>
              </a:extLst>
            </p:cNvPr>
            <p:cNvSpPr/>
            <p:nvPr/>
          </p:nvSpPr>
          <p:spPr>
            <a:xfrm>
              <a:off x="1973298" y="6609989"/>
              <a:ext cx="1440000" cy="385788"/>
            </a:xfrm>
            <a:prstGeom prst="rect">
              <a:avLst/>
            </a:prstGeom>
            <a:solidFill>
              <a:srgbClr val="0A69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R10 G105 B150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07BC5EDC-A74B-4160-8C15-FEE51FED26BF}"/>
                </a:ext>
              </a:extLst>
            </p:cNvPr>
            <p:cNvSpPr/>
            <p:nvPr/>
          </p:nvSpPr>
          <p:spPr>
            <a:xfrm>
              <a:off x="1973298" y="6995776"/>
              <a:ext cx="1440000" cy="385788"/>
            </a:xfrm>
            <a:prstGeom prst="rect">
              <a:avLst/>
            </a:prstGeom>
            <a:solidFill>
              <a:srgbClr val="196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R25 G100 B100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92CCA43D-0C1F-4AE0-BF3C-C52BE43874D9}"/>
                </a:ext>
              </a:extLst>
            </p:cNvPr>
            <p:cNvSpPr/>
            <p:nvPr/>
          </p:nvSpPr>
          <p:spPr>
            <a:xfrm>
              <a:off x="1973298" y="7381564"/>
              <a:ext cx="1440000" cy="385788"/>
            </a:xfrm>
            <a:prstGeom prst="rect">
              <a:avLst/>
            </a:prstGeom>
            <a:solidFill>
              <a:srgbClr val="054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R5 G70 B25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94F78E7E-8B16-4327-9556-F27A25F0F394}"/>
                </a:ext>
              </a:extLst>
            </p:cNvPr>
            <p:cNvSpPr/>
            <p:nvPr/>
          </p:nvSpPr>
          <p:spPr>
            <a:xfrm>
              <a:off x="1973298" y="8538930"/>
              <a:ext cx="1440000" cy="385788"/>
            </a:xfrm>
            <a:prstGeom prst="rect">
              <a:avLst/>
            </a:prstGeom>
            <a:solidFill>
              <a:srgbClr val="7D0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R125 G10 B50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22B69368-9A57-4008-9595-BCAE32751387}"/>
                </a:ext>
              </a:extLst>
            </p:cNvPr>
            <p:cNvSpPr/>
            <p:nvPr/>
          </p:nvSpPr>
          <p:spPr>
            <a:xfrm>
              <a:off x="1973298" y="8924715"/>
              <a:ext cx="1440000" cy="385788"/>
            </a:xfrm>
            <a:prstGeom prst="rect">
              <a:avLst/>
            </a:prstGeom>
            <a:solidFill>
              <a:srgbClr val="640A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R100 G10 B75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2161A6F0-F1FD-4A28-9047-235AF962EB95}"/>
                </a:ext>
              </a:extLst>
            </p:cNvPr>
            <p:cNvSpPr/>
            <p:nvPr/>
          </p:nvSpPr>
          <p:spPr>
            <a:xfrm>
              <a:off x="1973298" y="8153142"/>
              <a:ext cx="1440000" cy="385788"/>
            </a:xfrm>
            <a:prstGeom prst="rect">
              <a:avLst/>
            </a:prstGeom>
            <a:solidFill>
              <a:srgbClr val="824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R130 G65 B35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064538E4-7985-4B32-99C6-C75BA8B3263F}"/>
                </a:ext>
              </a:extLst>
            </p:cNvPr>
            <p:cNvSpPr/>
            <p:nvPr/>
          </p:nvSpPr>
          <p:spPr>
            <a:xfrm>
              <a:off x="1973298" y="7767352"/>
              <a:ext cx="1440000" cy="385788"/>
            </a:xfrm>
            <a:prstGeom prst="rect">
              <a:avLst/>
            </a:prstGeom>
            <a:solidFill>
              <a:srgbClr val="8773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R135 G115 B20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AC624B80-21A7-449F-9821-559786DA0BCB}"/>
                </a:ext>
              </a:extLst>
            </p:cNvPr>
            <p:cNvSpPr/>
            <p:nvPr/>
          </p:nvSpPr>
          <p:spPr>
            <a:xfrm>
              <a:off x="1973298" y="2253896"/>
              <a:ext cx="1440000" cy="360001"/>
            </a:xfrm>
            <a:prstGeom prst="rect">
              <a:avLst/>
            </a:prstGeom>
            <a:solidFill>
              <a:srgbClr val="CE11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UNISYS RED</a:t>
              </a:r>
            </a:p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R206 G17 B37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E527A533-7E87-4BF1-8619-7BC59F89F8E6}"/>
                </a:ext>
              </a:extLst>
            </p:cNvPr>
            <p:cNvSpPr/>
            <p:nvPr/>
          </p:nvSpPr>
          <p:spPr>
            <a:xfrm>
              <a:off x="1973297" y="2613896"/>
              <a:ext cx="1440000" cy="359999"/>
            </a:xfrm>
            <a:prstGeom prst="rect">
              <a:avLst/>
            </a:prstGeom>
            <a:solidFill>
              <a:srgbClr val="00AB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Statement Color</a:t>
              </a:r>
            </a:p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R0 G171 B210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642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457167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6pPr>
      <a:lvl7pPr marL="914332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7pPr>
      <a:lvl8pPr marL="1371498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8pPr>
      <a:lvl9pPr marL="1828664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874" indent="-342874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n"/>
        <a:defRPr kumimoji="1" sz="24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1pPr>
      <a:lvl2pPr marL="539737" indent="-276218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Ø"/>
        <a:defRPr kumimoji="1" sz="20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2pPr>
      <a:lvl3pPr marL="811193" indent="-268281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u"/>
        <a:defRPr kumimoji="1" sz="18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3pPr>
      <a:lvl4pPr marL="1071536" indent="-265107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4pPr>
      <a:lvl5pPr marL="2057247" indent="-228584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メイリオ" pitchFamily="50" charset="-128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フッター帯">
            <a:extLst>
              <a:ext uri="{FF2B5EF4-FFF2-40B4-BE49-F238E27FC236}">
                <a16:creationId xmlns:a16="http://schemas.microsoft.com/office/drawing/2014/main" id="{A4D57797-B919-4EA3-B782-0DB6EB6C2584}"/>
              </a:ext>
            </a:extLst>
          </p:cNvPr>
          <p:cNvSpPr/>
          <p:nvPr userDrawn="1"/>
        </p:nvSpPr>
        <p:spPr>
          <a:xfrm flipV="1">
            <a:off x="0" y="4766491"/>
            <a:ext cx="9144000" cy="377010"/>
          </a:xfrm>
          <a:prstGeom prst="rect">
            <a:avLst/>
          </a:prstGeom>
          <a:gradFill>
            <a:gsLst>
              <a:gs pos="0">
                <a:srgbClr val="00AFEC"/>
              </a:gs>
              <a:gs pos="69000">
                <a:srgbClr val="0081CC"/>
              </a:gs>
              <a:gs pos="100000">
                <a:srgbClr val="1D2088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11" name="著作権表示">
            <a:extLst>
              <a:ext uri="{FF2B5EF4-FFF2-40B4-BE49-F238E27FC236}">
                <a16:creationId xmlns:a16="http://schemas.microsoft.com/office/drawing/2014/main" id="{E0E6FFE8-2F7D-4D8C-87F1-BE56F10273F5}"/>
              </a:ext>
            </a:extLst>
          </p:cNvPr>
          <p:cNvSpPr txBox="1"/>
          <p:nvPr userDrawn="1"/>
        </p:nvSpPr>
        <p:spPr>
          <a:xfrm>
            <a:off x="6897642" y="4976029"/>
            <a:ext cx="1996275" cy="7739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kumimoji="1" lang="en" altLang="ja-JP" sz="503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©️2024 BIPROGY Inc. All rights reserved.</a:t>
            </a:r>
            <a:endParaRPr kumimoji="1" lang="ja-JP" altLang="en-US" sz="503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ページ番号">
            <a:extLst>
              <a:ext uri="{FF2B5EF4-FFF2-40B4-BE49-F238E27FC236}">
                <a16:creationId xmlns:a16="http://schemas.microsoft.com/office/drawing/2014/main" id="{2DD7CC9A-E9CE-4EFB-8475-254D0911066F}"/>
              </a:ext>
            </a:extLst>
          </p:cNvPr>
          <p:cNvSpPr txBox="1"/>
          <p:nvPr userDrawn="1"/>
        </p:nvSpPr>
        <p:spPr>
          <a:xfrm>
            <a:off x="8649070" y="4858553"/>
            <a:ext cx="244847" cy="10387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931A8A66-754C-4079-952E-7859DF6234DC}" type="slidenum">
              <a:rPr kumimoji="1" lang="ja-JP" altLang="en-US" sz="675" smtClean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‹#›</a:t>
            </a:fld>
            <a:endParaRPr kumimoji="1" lang="ja-JP" altLang="en-US" sz="675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13" name="BIPROGYロゴ">
            <a:extLst>
              <a:ext uri="{FF2B5EF4-FFF2-40B4-BE49-F238E27FC236}">
                <a16:creationId xmlns:a16="http://schemas.microsoft.com/office/drawing/2014/main" id="{D998DED8-0D0A-436A-836B-EC61837D93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4574" y="4766491"/>
            <a:ext cx="1975014" cy="377009"/>
          </a:xfrm>
          <a:prstGeom prst="rect">
            <a:avLst/>
          </a:prstGeom>
        </p:spPr>
      </p:pic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87D076B-E29F-4290-AACB-A4B2D75C31B9}"/>
              </a:ext>
            </a:extLst>
          </p:cNvPr>
          <p:cNvGrpSpPr/>
          <p:nvPr userDrawn="1"/>
        </p:nvGrpSpPr>
        <p:grpSpPr>
          <a:xfrm>
            <a:off x="0" y="-973"/>
            <a:ext cx="9144000" cy="623773"/>
            <a:chOff x="0" y="-973"/>
            <a:chExt cx="9144000" cy="623773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504D5666-6F2D-423F-A550-A496AD9D5D46}"/>
                </a:ext>
              </a:extLst>
            </p:cNvPr>
            <p:cNvSpPr/>
            <p:nvPr/>
          </p:nvSpPr>
          <p:spPr>
            <a:xfrm flipV="1">
              <a:off x="0" y="-973"/>
              <a:ext cx="9144000" cy="619125"/>
            </a:xfrm>
            <a:prstGeom prst="rect">
              <a:avLst/>
            </a:prstGeom>
            <a:gradFill>
              <a:gsLst>
                <a:gs pos="0">
                  <a:srgbClr val="00AFEC"/>
                </a:gs>
                <a:gs pos="69000">
                  <a:srgbClr val="0081CC"/>
                </a:gs>
                <a:gs pos="100000">
                  <a:srgbClr val="1D2088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350"/>
            </a:p>
          </p:txBody>
        </p:sp>
        <p:sp>
          <p:nvSpPr>
            <p:cNvPr id="28" name="平行四辺形 27">
              <a:extLst>
                <a:ext uri="{FF2B5EF4-FFF2-40B4-BE49-F238E27FC236}">
                  <a16:creationId xmlns:a16="http://schemas.microsoft.com/office/drawing/2014/main" id="{A561442D-5FF5-4785-B2E2-BF4CF4972578}"/>
                </a:ext>
              </a:extLst>
            </p:cNvPr>
            <p:cNvSpPr/>
            <p:nvPr/>
          </p:nvSpPr>
          <p:spPr bwMode="white">
            <a:xfrm>
              <a:off x="7679448" y="0"/>
              <a:ext cx="1183686" cy="622800"/>
            </a:xfrm>
            <a:prstGeom prst="parallelogram">
              <a:avLst>
                <a:gd name="adj" fmla="val 17393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350"/>
            </a:p>
          </p:txBody>
        </p:sp>
        <p:sp>
          <p:nvSpPr>
            <p:cNvPr id="29" name="三角形 34">
              <a:extLst>
                <a:ext uri="{FF2B5EF4-FFF2-40B4-BE49-F238E27FC236}">
                  <a16:creationId xmlns:a16="http://schemas.microsoft.com/office/drawing/2014/main" id="{129529BC-79C0-482E-9928-0A4CD24DC668}"/>
                </a:ext>
              </a:extLst>
            </p:cNvPr>
            <p:cNvSpPr/>
            <p:nvPr/>
          </p:nvSpPr>
          <p:spPr bwMode="white">
            <a:xfrm>
              <a:off x="8067822" y="0"/>
              <a:ext cx="1076178" cy="622800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350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90D98213-B545-42C6-AC74-683D69B10706}"/>
              </a:ext>
            </a:extLst>
          </p:cNvPr>
          <p:cNvGrpSpPr/>
          <p:nvPr userDrawn="1"/>
        </p:nvGrpSpPr>
        <p:grpSpPr>
          <a:xfrm>
            <a:off x="-1052352" y="-8361"/>
            <a:ext cx="1052352" cy="5156964"/>
            <a:chOff x="-1052352" y="-8361"/>
            <a:chExt cx="1052352" cy="5156964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4ED17C94-A7D4-4C60-AB8B-33073C72CCD2}"/>
                </a:ext>
              </a:extLst>
            </p:cNvPr>
            <p:cNvSpPr/>
            <p:nvPr/>
          </p:nvSpPr>
          <p:spPr>
            <a:xfrm>
              <a:off x="-1052351" y="576591"/>
              <a:ext cx="1052351" cy="281934"/>
            </a:xfrm>
            <a:prstGeom prst="rect">
              <a:avLst/>
            </a:prstGeom>
            <a:solidFill>
              <a:srgbClr val="145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R20 G80 B160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8C9E8AED-5B2D-48F7-B5BB-51D7B4E10178}"/>
                </a:ext>
              </a:extLst>
            </p:cNvPr>
            <p:cNvSpPr/>
            <p:nvPr/>
          </p:nvSpPr>
          <p:spPr>
            <a:xfrm>
              <a:off x="-1052351" y="846177"/>
              <a:ext cx="1052351" cy="281934"/>
            </a:xfrm>
            <a:prstGeom prst="rect">
              <a:avLst/>
            </a:prstGeom>
            <a:solidFill>
              <a:srgbClr val="1E96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R30 G150 B210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5EF3A759-2179-4E19-B36D-AEE0A393C60C}"/>
                </a:ext>
              </a:extLst>
            </p:cNvPr>
            <p:cNvSpPr/>
            <p:nvPr/>
          </p:nvSpPr>
          <p:spPr>
            <a:xfrm>
              <a:off x="-1052351" y="1128111"/>
              <a:ext cx="1052351" cy="281934"/>
            </a:xfrm>
            <a:prstGeom prst="rect">
              <a:avLst/>
            </a:prstGeom>
            <a:solidFill>
              <a:srgbClr val="32B9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R50 G185 B175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179798D7-2CA9-4A12-8353-F2F0996A84B8}"/>
                </a:ext>
              </a:extLst>
            </p:cNvPr>
            <p:cNvSpPr/>
            <p:nvPr/>
          </p:nvSpPr>
          <p:spPr>
            <a:xfrm>
              <a:off x="-1052351" y="1410045"/>
              <a:ext cx="1052351" cy="281934"/>
            </a:xfrm>
            <a:prstGeom prst="rect">
              <a:avLst/>
            </a:prstGeom>
            <a:solidFill>
              <a:srgbClr val="1496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R20 G150 B75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8CCB189-6065-4AD1-84DA-9055FFEE3E0F}"/>
                </a:ext>
              </a:extLst>
            </p:cNvPr>
            <p:cNvSpPr/>
            <p:nvPr/>
          </p:nvSpPr>
          <p:spPr>
            <a:xfrm>
              <a:off x="-1052351" y="2255845"/>
              <a:ext cx="1052351" cy="281934"/>
            </a:xfrm>
            <a:prstGeom prst="rect">
              <a:avLst/>
            </a:prstGeom>
            <a:solidFill>
              <a:srgbClr val="E61E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R230 G30 B105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F49409E0-EE06-45E3-96EB-9B960F281ACA}"/>
                </a:ext>
              </a:extLst>
            </p:cNvPr>
            <p:cNvSpPr/>
            <p:nvPr/>
          </p:nvSpPr>
          <p:spPr>
            <a:xfrm>
              <a:off x="-1052351" y="2537778"/>
              <a:ext cx="1052351" cy="281934"/>
            </a:xfrm>
            <a:prstGeom prst="rect">
              <a:avLst/>
            </a:prstGeom>
            <a:solidFill>
              <a:srgbClr val="B432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R180 G50 B140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5AEDF030-9B26-43BE-BB17-849FF77500BF}"/>
                </a:ext>
              </a:extLst>
            </p:cNvPr>
            <p:cNvSpPr/>
            <p:nvPr/>
          </p:nvSpPr>
          <p:spPr>
            <a:xfrm>
              <a:off x="-1052351" y="1973911"/>
              <a:ext cx="1052351" cy="281934"/>
            </a:xfrm>
            <a:prstGeom prst="rect">
              <a:avLst/>
            </a:prstGeom>
            <a:solidFill>
              <a:srgbClr val="F082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R240 G130 B80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BB1D3D89-2D79-47E6-90E0-C59DC12FFD51}"/>
                </a:ext>
              </a:extLst>
            </p:cNvPr>
            <p:cNvSpPr/>
            <p:nvPr/>
          </p:nvSpPr>
          <p:spPr>
            <a:xfrm>
              <a:off x="-1052351" y="1691977"/>
              <a:ext cx="1052351" cy="281934"/>
            </a:xfrm>
            <a:prstGeom prst="rect">
              <a:avLst/>
            </a:prstGeom>
            <a:solidFill>
              <a:srgbClr val="F5B4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R245 G180 B40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ABA7DE51-41BA-4595-82ED-A32335BC70E3}"/>
                </a:ext>
              </a:extLst>
            </p:cNvPr>
            <p:cNvSpPr/>
            <p:nvPr/>
          </p:nvSpPr>
          <p:spPr>
            <a:xfrm>
              <a:off x="-1052351" y="2893135"/>
              <a:ext cx="1052351" cy="281934"/>
            </a:xfrm>
            <a:prstGeom prst="rect">
              <a:avLst/>
            </a:prstGeom>
            <a:solidFill>
              <a:srgbClr val="002D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R0 G45 B105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83AE4371-860F-46F8-9F1C-56776990B2F5}"/>
                </a:ext>
              </a:extLst>
            </p:cNvPr>
            <p:cNvSpPr/>
            <p:nvPr/>
          </p:nvSpPr>
          <p:spPr>
            <a:xfrm>
              <a:off x="-1052351" y="3175069"/>
              <a:ext cx="1052351" cy="281934"/>
            </a:xfrm>
            <a:prstGeom prst="rect">
              <a:avLst/>
            </a:prstGeom>
            <a:solidFill>
              <a:srgbClr val="0A69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R10 G105 B150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4EBE4C08-7D4E-4A9E-8B91-88EEE07F5213}"/>
                </a:ext>
              </a:extLst>
            </p:cNvPr>
            <p:cNvSpPr/>
            <p:nvPr/>
          </p:nvSpPr>
          <p:spPr>
            <a:xfrm>
              <a:off x="-1052351" y="3457002"/>
              <a:ext cx="1052351" cy="281934"/>
            </a:xfrm>
            <a:prstGeom prst="rect">
              <a:avLst/>
            </a:prstGeom>
            <a:solidFill>
              <a:srgbClr val="196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R25 G100 B100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73581F0E-8700-4595-9101-5C111E04F995}"/>
                </a:ext>
              </a:extLst>
            </p:cNvPr>
            <p:cNvSpPr/>
            <p:nvPr/>
          </p:nvSpPr>
          <p:spPr>
            <a:xfrm>
              <a:off x="-1052351" y="3738936"/>
              <a:ext cx="1052351" cy="281934"/>
            </a:xfrm>
            <a:prstGeom prst="rect">
              <a:avLst/>
            </a:prstGeom>
            <a:solidFill>
              <a:srgbClr val="054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R5 G70 B25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EE320FE5-27CB-45A7-80CE-DEB4A8F30AFA}"/>
                </a:ext>
              </a:extLst>
            </p:cNvPr>
            <p:cNvSpPr/>
            <p:nvPr/>
          </p:nvSpPr>
          <p:spPr>
            <a:xfrm>
              <a:off x="-1052351" y="4584738"/>
              <a:ext cx="1052351" cy="281934"/>
            </a:xfrm>
            <a:prstGeom prst="rect">
              <a:avLst/>
            </a:prstGeom>
            <a:solidFill>
              <a:srgbClr val="7D0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R125 G10 B50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8812DDBE-12F2-4C82-8E0B-AE5CAC713E5E}"/>
                </a:ext>
              </a:extLst>
            </p:cNvPr>
            <p:cNvSpPr/>
            <p:nvPr/>
          </p:nvSpPr>
          <p:spPr>
            <a:xfrm>
              <a:off x="-1052351" y="4866669"/>
              <a:ext cx="1052351" cy="281934"/>
            </a:xfrm>
            <a:prstGeom prst="rect">
              <a:avLst/>
            </a:prstGeom>
            <a:solidFill>
              <a:srgbClr val="640A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R100 G10 B75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4406C582-28EA-4A19-BF57-834E948B2E61}"/>
                </a:ext>
              </a:extLst>
            </p:cNvPr>
            <p:cNvSpPr/>
            <p:nvPr/>
          </p:nvSpPr>
          <p:spPr>
            <a:xfrm>
              <a:off x="-1052351" y="4302804"/>
              <a:ext cx="1052351" cy="281934"/>
            </a:xfrm>
            <a:prstGeom prst="rect">
              <a:avLst/>
            </a:prstGeom>
            <a:solidFill>
              <a:srgbClr val="824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R130 G65 B35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81BCE2E0-A96A-4C18-B32C-48E53EC7EBAD}"/>
                </a:ext>
              </a:extLst>
            </p:cNvPr>
            <p:cNvSpPr/>
            <p:nvPr/>
          </p:nvSpPr>
          <p:spPr>
            <a:xfrm>
              <a:off x="-1052351" y="4020869"/>
              <a:ext cx="1052351" cy="281934"/>
            </a:xfrm>
            <a:prstGeom prst="rect">
              <a:avLst/>
            </a:prstGeom>
            <a:solidFill>
              <a:srgbClr val="8773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R135 G115 B20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F63FFC50-79D3-433E-BB2F-1AB4494C286E}"/>
                </a:ext>
              </a:extLst>
            </p:cNvPr>
            <p:cNvSpPr/>
            <p:nvPr/>
          </p:nvSpPr>
          <p:spPr>
            <a:xfrm>
              <a:off x="-1052351" y="-8361"/>
              <a:ext cx="1052351" cy="263089"/>
            </a:xfrm>
            <a:prstGeom prst="rect">
              <a:avLst/>
            </a:prstGeom>
            <a:solidFill>
              <a:srgbClr val="CE11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UNISYS RED</a:t>
              </a:r>
            </a:p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R206 G17 B37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EFC38B12-4AF6-47CB-93CA-B963DA736EAC}"/>
                </a:ext>
              </a:extLst>
            </p:cNvPr>
            <p:cNvSpPr/>
            <p:nvPr/>
          </p:nvSpPr>
          <p:spPr>
            <a:xfrm>
              <a:off x="-1052352" y="254727"/>
              <a:ext cx="1052351" cy="263087"/>
            </a:xfrm>
            <a:prstGeom prst="rect">
              <a:avLst/>
            </a:prstGeom>
            <a:solidFill>
              <a:srgbClr val="00AB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Statement Color</a:t>
              </a:r>
            </a:p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R0 G171 B210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969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2" r:id="rId1"/>
    <p:sldLayoutId id="2147484023" r:id="rId2"/>
    <p:sldLayoutId id="2147484024" r:id="rId3"/>
    <p:sldLayoutId id="2147484025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457167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6pPr>
      <a:lvl7pPr marL="914332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7pPr>
      <a:lvl8pPr marL="1371498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8pPr>
      <a:lvl9pPr marL="1828664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874" indent="-342874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n"/>
        <a:defRPr kumimoji="1" sz="24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1pPr>
      <a:lvl2pPr marL="539737" indent="-276218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Ø"/>
        <a:defRPr kumimoji="1" sz="20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2pPr>
      <a:lvl3pPr marL="811193" indent="-268281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u"/>
        <a:defRPr kumimoji="1" sz="18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3pPr>
      <a:lvl4pPr marL="1071536" indent="-265107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4pPr>
      <a:lvl5pPr marL="2057247" indent="-228584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メイリオ" pitchFamily="50" charset="-128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F9CB421-C33A-4664-A05A-8761F7A7815C}"/>
              </a:ext>
            </a:extLst>
          </p:cNvPr>
          <p:cNvGrpSpPr/>
          <p:nvPr userDrawn="1"/>
        </p:nvGrpSpPr>
        <p:grpSpPr>
          <a:xfrm>
            <a:off x="-1" y="1651683"/>
            <a:ext cx="9144001" cy="1739975"/>
            <a:chOff x="-1" y="1651683"/>
            <a:chExt cx="9144001" cy="1739975"/>
          </a:xfrm>
        </p:grpSpPr>
        <p:sp>
          <p:nvSpPr>
            <p:cNvPr id="3" name="正方形/長方形 １">
              <a:extLst>
                <a:ext uri="{FF2B5EF4-FFF2-40B4-BE49-F238E27FC236}">
                  <a16:creationId xmlns:a16="http://schemas.microsoft.com/office/drawing/2014/main" id="{3D25DEFF-C11E-4DD8-8335-B2F3666C7C83}"/>
                </a:ext>
              </a:extLst>
            </p:cNvPr>
            <p:cNvSpPr/>
            <p:nvPr/>
          </p:nvSpPr>
          <p:spPr>
            <a:xfrm flipV="1">
              <a:off x="0" y="1651683"/>
              <a:ext cx="9144000" cy="1631091"/>
            </a:xfrm>
            <a:prstGeom prst="rect">
              <a:avLst/>
            </a:prstGeom>
            <a:gradFill>
              <a:gsLst>
                <a:gs pos="0">
                  <a:srgbClr val="00AFEC"/>
                </a:gs>
                <a:gs pos="69000">
                  <a:srgbClr val="0081CC"/>
                </a:gs>
                <a:gs pos="100000">
                  <a:srgbClr val="1D2088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350"/>
            </a:p>
          </p:txBody>
        </p:sp>
        <p:sp>
          <p:nvSpPr>
            <p:cNvPr id="4" name="正方形/長方形 ２">
              <a:extLst>
                <a:ext uri="{FF2B5EF4-FFF2-40B4-BE49-F238E27FC236}">
                  <a16:creationId xmlns:a16="http://schemas.microsoft.com/office/drawing/2014/main" id="{1C483CC1-14D4-49A2-A38F-8D1530B54126}"/>
                </a:ext>
              </a:extLst>
            </p:cNvPr>
            <p:cNvSpPr/>
            <p:nvPr/>
          </p:nvSpPr>
          <p:spPr>
            <a:xfrm flipV="1">
              <a:off x="-1" y="3344560"/>
              <a:ext cx="9143999" cy="47098"/>
            </a:xfrm>
            <a:prstGeom prst="rect">
              <a:avLst/>
            </a:prstGeom>
            <a:gradFill>
              <a:gsLst>
                <a:gs pos="0">
                  <a:srgbClr val="00AFEC"/>
                </a:gs>
                <a:gs pos="69000">
                  <a:srgbClr val="0081CC"/>
                </a:gs>
                <a:gs pos="100000">
                  <a:srgbClr val="1D2088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527923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992" r:id="rId2"/>
    <p:sldLayoutId id="2147483993" r:id="rId3"/>
    <p:sldLayoutId id="2147483994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457167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6pPr>
      <a:lvl7pPr marL="914332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7pPr>
      <a:lvl8pPr marL="1371498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8pPr>
      <a:lvl9pPr marL="1828664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874" indent="-342874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n"/>
        <a:defRPr kumimoji="1" sz="24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1pPr>
      <a:lvl2pPr marL="539737" indent="-276218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Ø"/>
        <a:defRPr kumimoji="1" sz="20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2pPr>
      <a:lvl3pPr marL="811193" indent="-268281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u"/>
        <a:defRPr kumimoji="1" sz="18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3pPr>
      <a:lvl4pPr marL="1071536" indent="-265107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4pPr>
      <a:lvl5pPr marL="2057247" indent="-228584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メイリオ" pitchFamily="50" charset="-128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428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5" r:id="rId1"/>
    <p:sldLayoutId id="2147483959" r:id="rId2"/>
    <p:sldLayoutId id="2147483843" r:id="rId3"/>
    <p:sldLayoutId id="2147483844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457167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6pPr>
      <a:lvl7pPr marL="914332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7pPr>
      <a:lvl8pPr marL="1371498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8pPr>
      <a:lvl9pPr marL="1828664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874" indent="-342874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n"/>
        <a:defRPr kumimoji="1" sz="24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1pPr>
      <a:lvl2pPr marL="539737" indent="-276218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Ø"/>
        <a:defRPr kumimoji="1" sz="20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2pPr>
      <a:lvl3pPr marL="811193" indent="-268281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u"/>
        <a:defRPr kumimoji="1" sz="18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3pPr>
      <a:lvl4pPr marL="1071536" indent="-265107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4pPr>
      <a:lvl5pPr marL="2057247" indent="-228584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メイリオ" pitchFamily="50" charset="-128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グラフィックエレメント" descr="グラフ&#10;&#10;低い精度で自動的に生成された説明">
            <a:extLst>
              <a:ext uri="{FF2B5EF4-FFF2-40B4-BE49-F238E27FC236}">
                <a16:creationId xmlns:a16="http://schemas.microsoft.com/office/drawing/2014/main" id="{DA1C3D2E-8260-44D8-9149-5768F3F5A0F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2725" y="0"/>
            <a:ext cx="2581275" cy="5143500"/>
          </a:xfrm>
          <a:prstGeom prst="rect">
            <a:avLst/>
          </a:prstGeom>
        </p:spPr>
      </p:pic>
      <p:pic>
        <p:nvPicPr>
          <p:cNvPr id="3" name="BIPROGYロゴ">
            <a:extLst>
              <a:ext uri="{FF2B5EF4-FFF2-40B4-BE49-F238E27FC236}">
                <a16:creationId xmlns:a16="http://schemas.microsoft.com/office/drawing/2014/main" id="{E7F9CC92-B85E-4D97-83FF-3A564AB1BE3A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4854" y="4565799"/>
            <a:ext cx="2356578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43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457167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6pPr>
      <a:lvl7pPr marL="914332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7pPr>
      <a:lvl8pPr marL="1371498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8pPr>
      <a:lvl9pPr marL="1828664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874" indent="-342874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n"/>
        <a:defRPr kumimoji="1" sz="24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1pPr>
      <a:lvl2pPr marL="539737" indent="-276218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Ø"/>
        <a:defRPr kumimoji="1" sz="20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2pPr>
      <a:lvl3pPr marL="811193" indent="-268281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u"/>
        <a:defRPr kumimoji="1" sz="18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3pPr>
      <a:lvl4pPr marL="1071536" indent="-265107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4pPr>
      <a:lvl5pPr marL="2057247" indent="-228584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メイリオ" pitchFamily="50" charset="-128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キービジュアル" descr="夕日が沈む空&#10;&#10;中程度の精度で自動的に生成された説明">
            <a:extLst>
              <a:ext uri="{FF2B5EF4-FFF2-40B4-BE49-F238E27FC236}">
                <a16:creationId xmlns:a16="http://schemas.microsoft.com/office/drawing/2014/main" id="{D5C8829D-2458-4452-A43F-85C04C77AA6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439991" cy="5143500"/>
          </a:xfrm>
          <a:prstGeom prst="rect">
            <a:avLst/>
          </a:prstGeom>
        </p:spPr>
      </p:pic>
      <p:sp>
        <p:nvSpPr>
          <p:cNvPr id="4" name="写真マスク">
            <a:extLst>
              <a:ext uri="{FF2B5EF4-FFF2-40B4-BE49-F238E27FC236}">
                <a16:creationId xmlns:a16="http://schemas.microsoft.com/office/drawing/2014/main" id="{7228B31E-1E27-4CA0-A3C4-D3D963E46F77}"/>
              </a:ext>
            </a:extLst>
          </p:cNvPr>
          <p:cNvSpPr/>
          <p:nvPr userDrawn="1"/>
        </p:nvSpPr>
        <p:spPr bwMode="white">
          <a:xfrm>
            <a:off x="2448000" y="0"/>
            <a:ext cx="6696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pic>
        <p:nvPicPr>
          <p:cNvPr id="5" name="BIPROGYロゴ">
            <a:extLst>
              <a:ext uri="{FF2B5EF4-FFF2-40B4-BE49-F238E27FC236}">
                <a16:creationId xmlns:a16="http://schemas.microsoft.com/office/drawing/2014/main" id="{A5DC2378-6CDB-4ED2-8018-AC3891A6D3AA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83521" y="4466325"/>
            <a:ext cx="2356578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796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457167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6pPr>
      <a:lvl7pPr marL="914332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7pPr>
      <a:lvl8pPr marL="1371498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8pPr>
      <a:lvl9pPr marL="1828664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874" indent="-342874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n"/>
        <a:defRPr kumimoji="1" sz="24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1pPr>
      <a:lvl2pPr marL="539737" indent="-276218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Ø"/>
        <a:defRPr kumimoji="1" sz="20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2pPr>
      <a:lvl3pPr marL="811193" indent="-268281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u"/>
        <a:defRPr kumimoji="1" sz="18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3pPr>
      <a:lvl4pPr marL="1071536" indent="-265107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4pPr>
      <a:lvl5pPr marL="2057247" indent="-228584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メイリオ" pitchFamily="50" charset="-128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写真イメージ">
            <a:extLst>
              <a:ext uri="{FF2B5EF4-FFF2-40B4-BE49-F238E27FC236}">
                <a16:creationId xmlns:a16="http://schemas.microsoft.com/office/drawing/2014/main" id="{D9900372-2D6A-4DD2-AC08-3F6CE3E3EE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35175"/>
          <a:stretch/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3" name="写真マスク">
            <a:extLst>
              <a:ext uri="{FF2B5EF4-FFF2-40B4-BE49-F238E27FC236}">
                <a16:creationId xmlns:a16="http://schemas.microsoft.com/office/drawing/2014/main" id="{C96FE2AD-6E7F-4138-BF9F-F92235D994B0}"/>
              </a:ext>
            </a:extLst>
          </p:cNvPr>
          <p:cNvSpPr/>
          <p:nvPr userDrawn="1"/>
        </p:nvSpPr>
        <p:spPr bwMode="white">
          <a:xfrm>
            <a:off x="2448000" y="0"/>
            <a:ext cx="6696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pic>
        <p:nvPicPr>
          <p:cNvPr id="4" name="BIPROGYロゴ">
            <a:extLst>
              <a:ext uri="{FF2B5EF4-FFF2-40B4-BE49-F238E27FC236}">
                <a16:creationId xmlns:a16="http://schemas.microsoft.com/office/drawing/2014/main" id="{28C2C1E9-084D-4C55-B27A-FD9507F3E89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83521" y="4466325"/>
            <a:ext cx="2356578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457167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6pPr>
      <a:lvl7pPr marL="914332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7pPr>
      <a:lvl8pPr marL="1371498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8pPr>
      <a:lvl9pPr marL="1828664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874" indent="-342874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n"/>
        <a:defRPr kumimoji="1" sz="24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1pPr>
      <a:lvl2pPr marL="539737" indent="-276218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Ø"/>
        <a:defRPr kumimoji="1" sz="20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2pPr>
      <a:lvl3pPr marL="811193" indent="-268281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u"/>
        <a:defRPr kumimoji="1" sz="18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3pPr>
      <a:lvl4pPr marL="1071536" indent="-265107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4pPr>
      <a:lvl5pPr marL="2057247" indent="-228584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メイリオ" pitchFamily="50" charset="-128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写真イメージ" descr="牧草地で草を食っている数々の木&#10;&#10;中程度の精度で自動的に生成された説明">
            <a:extLst>
              <a:ext uri="{FF2B5EF4-FFF2-40B4-BE49-F238E27FC236}">
                <a16:creationId xmlns:a16="http://schemas.microsoft.com/office/drawing/2014/main" id="{9E34D5FF-C1C0-4E1D-99B9-C591543A79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7144"/>
          <a:stretch/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4" name="写真マスク">
            <a:extLst>
              <a:ext uri="{FF2B5EF4-FFF2-40B4-BE49-F238E27FC236}">
                <a16:creationId xmlns:a16="http://schemas.microsoft.com/office/drawing/2014/main" id="{7228B31E-1E27-4CA0-A3C4-D3D963E46F77}"/>
              </a:ext>
            </a:extLst>
          </p:cNvPr>
          <p:cNvSpPr/>
          <p:nvPr userDrawn="1"/>
        </p:nvSpPr>
        <p:spPr bwMode="white">
          <a:xfrm>
            <a:off x="2448000" y="0"/>
            <a:ext cx="6696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pic>
        <p:nvPicPr>
          <p:cNvPr id="5" name="BIPROGYロゴ">
            <a:extLst>
              <a:ext uri="{FF2B5EF4-FFF2-40B4-BE49-F238E27FC236}">
                <a16:creationId xmlns:a16="http://schemas.microsoft.com/office/drawing/2014/main" id="{A5DC2378-6CDB-4ED2-8018-AC3891A6D3AA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83521" y="4466325"/>
            <a:ext cx="2356578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50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457167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6pPr>
      <a:lvl7pPr marL="914332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7pPr>
      <a:lvl8pPr marL="1371498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8pPr>
      <a:lvl9pPr marL="1828664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874" indent="-342874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n"/>
        <a:defRPr kumimoji="1" sz="24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1pPr>
      <a:lvl2pPr marL="539737" indent="-276218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Ø"/>
        <a:defRPr kumimoji="1" sz="20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2pPr>
      <a:lvl3pPr marL="811193" indent="-268281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u"/>
        <a:defRPr kumimoji="1" sz="18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3pPr>
      <a:lvl4pPr marL="1071536" indent="-265107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4pPr>
      <a:lvl5pPr marL="2057247" indent="-228584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メイリオ" pitchFamily="50" charset="-128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フッター帯">
            <a:extLst>
              <a:ext uri="{FF2B5EF4-FFF2-40B4-BE49-F238E27FC236}">
                <a16:creationId xmlns:a16="http://schemas.microsoft.com/office/drawing/2014/main" id="{A4D57797-B919-4EA3-B782-0DB6EB6C2584}"/>
              </a:ext>
            </a:extLst>
          </p:cNvPr>
          <p:cNvSpPr/>
          <p:nvPr userDrawn="1"/>
        </p:nvSpPr>
        <p:spPr>
          <a:xfrm flipV="1">
            <a:off x="0" y="4766491"/>
            <a:ext cx="9144000" cy="377010"/>
          </a:xfrm>
          <a:prstGeom prst="rect">
            <a:avLst/>
          </a:prstGeom>
          <a:gradFill>
            <a:gsLst>
              <a:gs pos="0">
                <a:srgbClr val="00AFEC"/>
              </a:gs>
              <a:gs pos="69000">
                <a:srgbClr val="0081CC"/>
              </a:gs>
              <a:gs pos="100000">
                <a:srgbClr val="1D2088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10" name="ヘッダー帯">
            <a:extLst>
              <a:ext uri="{FF2B5EF4-FFF2-40B4-BE49-F238E27FC236}">
                <a16:creationId xmlns:a16="http://schemas.microsoft.com/office/drawing/2014/main" id="{07C10F57-161C-4C96-ABF7-C6D09F3934A3}"/>
              </a:ext>
            </a:extLst>
          </p:cNvPr>
          <p:cNvSpPr/>
          <p:nvPr userDrawn="1"/>
        </p:nvSpPr>
        <p:spPr>
          <a:xfrm flipV="1">
            <a:off x="0" y="-2"/>
            <a:ext cx="9144000" cy="619125"/>
          </a:xfrm>
          <a:prstGeom prst="rect">
            <a:avLst/>
          </a:prstGeom>
          <a:gradFill>
            <a:gsLst>
              <a:gs pos="0">
                <a:srgbClr val="00AFEC"/>
              </a:gs>
              <a:gs pos="69000">
                <a:srgbClr val="0081CC"/>
              </a:gs>
              <a:gs pos="100000">
                <a:srgbClr val="1D2088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11" name="著作権表示">
            <a:extLst>
              <a:ext uri="{FF2B5EF4-FFF2-40B4-BE49-F238E27FC236}">
                <a16:creationId xmlns:a16="http://schemas.microsoft.com/office/drawing/2014/main" id="{E0E6FFE8-2F7D-4D8C-87F1-BE56F10273F5}"/>
              </a:ext>
            </a:extLst>
          </p:cNvPr>
          <p:cNvSpPr txBox="1"/>
          <p:nvPr userDrawn="1"/>
        </p:nvSpPr>
        <p:spPr>
          <a:xfrm>
            <a:off x="6897642" y="4976029"/>
            <a:ext cx="1996275" cy="7739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kumimoji="1" lang="en" altLang="ja-JP" sz="503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©️2024 BIPROGY Inc. All rights reserved.</a:t>
            </a:r>
            <a:endParaRPr kumimoji="1" lang="ja-JP" altLang="en-US" sz="503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ページ番号">
            <a:extLst>
              <a:ext uri="{FF2B5EF4-FFF2-40B4-BE49-F238E27FC236}">
                <a16:creationId xmlns:a16="http://schemas.microsoft.com/office/drawing/2014/main" id="{2DD7CC9A-E9CE-4EFB-8475-254D0911066F}"/>
              </a:ext>
            </a:extLst>
          </p:cNvPr>
          <p:cNvSpPr txBox="1"/>
          <p:nvPr userDrawn="1"/>
        </p:nvSpPr>
        <p:spPr>
          <a:xfrm>
            <a:off x="8649070" y="4858553"/>
            <a:ext cx="244847" cy="10387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931A8A66-754C-4079-952E-7859DF6234DC}" type="slidenum">
              <a:rPr kumimoji="1" lang="ja-JP" altLang="en-US" sz="675" smtClean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‹#›</a:t>
            </a:fld>
            <a:endParaRPr kumimoji="1" lang="ja-JP" altLang="en-US" sz="675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13" name="BIPROGYロゴ">
            <a:extLst>
              <a:ext uri="{FF2B5EF4-FFF2-40B4-BE49-F238E27FC236}">
                <a16:creationId xmlns:a16="http://schemas.microsoft.com/office/drawing/2014/main" id="{D998DED8-0D0A-436A-836B-EC61837D93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4574" y="4766491"/>
            <a:ext cx="1975014" cy="377009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46F3D860-107A-452C-AFDA-C7A678634835}"/>
              </a:ext>
            </a:extLst>
          </p:cNvPr>
          <p:cNvGrpSpPr/>
          <p:nvPr userDrawn="1"/>
        </p:nvGrpSpPr>
        <p:grpSpPr>
          <a:xfrm>
            <a:off x="-1000125" y="615950"/>
            <a:ext cx="1000786" cy="4150541"/>
            <a:chOff x="-922371" y="11767"/>
            <a:chExt cx="905780" cy="6710630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F776C0EB-E820-4511-A3CB-C0E96983C7EA}"/>
                </a:ext>
              </a:extLst>
            </p:cNvPr>
            <p:cNvSpPr/>
            <p:nvPr userDrawn="1"/>
          </p:nvSpPr>
          <p:spPr bwMode="gray">
            <a:xfrm>
              <a:off x="-922368" y="11767"/>
              <a:ext cx="905773" cy="84309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ctr" defTabSz="60958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R0 G175 B236</a:t>
              </a:r>
              <a:endParaRPr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3645D71A-1546-456C-93F3-AF7CBE58DF2E}"/>
                </a:ext>
              </a:extLst>
            </p:cNvPr>
            <p:cNvSpPr/>
            <p:nvPr userDrawn="1"/>
          </p:nvSpPr>
          <p:spPr bwMode="gray">
            <a:xfrm>
              <a:off x="-922370" y="848685"/>
              <a:ext cx="905773" cy="84309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ctr" defTabSz="60958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R0 G129 B204</a:t>
              </a:r>
              <a:endParaRPr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F90EA0D2-8618-43A2-AC86-2EF2CBDE262C}"/>
                </a:ext>
              </a:extLst>
            </p:cNvPr>
            <p:cNvSpPr/>
            <p:nvPr userDrawn="1"/>
          </p:nvSpPr>
          <p:spPr bwMode="gray">
            <a:xfrm>
              <a:off x="-922368" y="1691779"/>
              <a:ext cx="905773" cy="84309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ja-JP" sz="900" b="0" i="0" u="none" strike="noStrike" baseline="0" dirty="0">
                  <a:solidFill>
                    <a:srgbClr val="FFFF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R29 G32 B136</a:t>
              </a:r>
              <a:endParaRPr kumimoji="1" lang="ja-JP" altLang="en-US" sz="9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8BE1CAE1-8BDD-4918-A496-239FD42DDA65}"/>
                </a:ext>
              </a:extLst>
            </p:cNvPr>
            <p:cNvSpPr/>
            <p:nvPr userDrawn="1"/>
          </p:nvSpPr>
          <p:spPr bwMode="gray">
            <a:xfrm>
              <a:off x="-922364" y="3365389"/>
              <a:ext cx="905773" cy="84309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ja-JP" sz="900" b="0" i="0" u="none" strike="noStrike" baseline="0" dirty="0">
                  <a:solidFill>
                    <a:srgbClr val="FFFF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R230 G31 B83</a:t>
              </a:r>
              <a:endParaRPr kumimoji="1" lang="ja-JP" altLang="en-US" sz="9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D6FA9679-152D-4AF2-A9B0-37584DFD6663}"/>
                </a:ext>
              </a:extLst>
            </p:cNvPr>
            <p:cNvSpPr/>
            <p:nvPr userDrawn="1"/>
          </p:nvSpPr>
          <p:spPr bwMode="gray">
            <a:xfrm>
              <a:off x="-922365" y="5040064"/>
              <a:ext cx="905773" cy="84309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ja-JP" sz="900" b="0" i="0" u="none" strike="noStrike" baseline="0" dirty="0">
                  <a:solidFill>
                    <a:srgbClr val="FFFF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R241 G141 B0</a:t>
              </a:r>
              <a:endParaRPr kumimoji="1" lang="ja-JP" altLang="en-US" sz="9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B960770B-D076-4094-98F0-654F44CD1614}"/>
                </a:ext>
              </a:extLst>
            </p:cNvPr>
            <p:cNvSpPr/>
            <p:nvPr userDrawn="1"/>
          </p:nvSpPr>
          <p:spPr bwMode="gray">
            <a:xfrm>
              <a:off x="-922366" y="5879303"/>
              <a:ext cx="905773" cy="84309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ja-JP" sz="900" b="0" i="0" u="none" strike="noStrike" baseline="0" dirty="0">
                  <a:solidFill>
                    <a:srgbClr val="262626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R255 G225 B0</a:t>
              </a:r>
              <a:endParaRPr kumimoji="1" lang="ja-JP" altLang="en-US" sz="9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A810DD52-427B-49C3-B956-6B8D9E343B70}"/>
                </a:ext>
              </a:extLst>
            </p:cNvPr>
            <p:cNvSpPr/>
            <p:nvPr userDrawn="1"/>
          </p:nvSpPr>
          <p:spPr bwMode="gray">
            <a:xfrm>
              <a:off x="-922365" y="4200885"/>
              <a:ext cx="905773" cy="84309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ja-JP" sz="900" b="0" i="0" u="none" strike="noStrike" baseline="0" dirty="0">
                  <a:solidFill>
                    <a:srgbClr val="FFFF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R200 G47 B139</a:t>
              </a:r>
              <a:endParaRPr kumimoji="1" lang="ja-JP" altLang="en-US" sz="9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4021481D-2451-4F20-9098-81A8B22D2D4C}"/>
                </a:ext>
              </a:extLst>
            </p:cNvPr>
            <p:cNvSpPr/>
            <p:nvPr userDrawn="1"/>
          </p:nvSpPr>
          <p:spPr bwMode="gray">
            <a:xfrm>
              <a:off x="-922371" y="2529552"/>
              <a:ext cx="905773" cy="8430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ja-JP" sz="900" b="0" i="0" u="none" strike="noStrike" baseline="0" dirty="0">
                  <a:solidFill>
                    <a:srgbClr val="FFFF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R69 G176 B53</a:t>
              </a:r>
              <a:endParaRPr kumimoji="1" lang="ja-JP" altLang="en-US" sz="9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3B45841-A4F2-4319-8160-9BE694A16DCB}"/>
              </a:ext>
            </a:extLst>
          </p:cNvPr>
          <p:cNvSpPr/>
          <p:nvPr userDrawn="1"/>
        </p:nvSpPr>
        <p:spPr bwMode="gray">
          <a:xfrm>
            <a:off x="-1000335" y="900"/>
            <a:ext cx="1000320" cy="618223"/>
          </a:xfrm>
          <a:prstGeom prst="rect">
            <a:avLst/>
          </a:prstGeom>
          <a:gradFill>
            <a:gsLst>
              <a:gs pos="0">
                <a:schemeClr val="bg2"/>
              </a:gs>
              <a:gs pos="0">
                <a:schemeClr val="accent1">
                  <a:lumMod val="35000"/>
                  <a:lumOff val="65000"/>
                </a:schemeClr>
              </a:gs>
              <a:gs pos="50000">
                <a:schemeClr val="accent1">
                  <a:lumMod val="100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60958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0%  R0 G175 B236</a:t>
            </a:r>
          </a:p>
          <a:p>
            <a:pPr marL="0" marR="0" lvl="0" indent="0" algn="r" defTabSz="60958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ja-JP" sz="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marR="0" lvl="0" indent="0" algn="r" defTabSz="60958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50%  R0 G129 B204</a:t>
            </a:r>
          </a:p>
          <a:p>
            <a:pPr marL="0" marR="0" lvl="0" indent="0" algn="r" defTabSz="60958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ja-JP" sz="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marR="0" lvl="0" indent="0" algn="r" defTabSz="60958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600" b="0" i="0" u="none" strike="noStrike" baseline="0" dirty="0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100%  R29 G32 B136</a:t>
            </a:r>
            <a:endParaRPr kumimoji="1" lang="ja-JP" altLang="en-US" sz="600" dirty="0">
              <a:solidFill>
                <a:schemeClr val="bg1"/>
              </a:solidFill>
              <a:latin typeface="Arial" panose="020B0604020202020204" pitchFamily="34" charset="0"/>
              <a:ea typeface="メイリオ"/>
              <a:cs typeface="Arial" panose="020B0604020202020204" pitchFamily="34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1184BE5-866F-452F-BA7C-D67CB5518314}"/>
              </a:ext>
            </a:extLst>
          </p:cNvPr>
          <p:cNvSpPr/>
          <p:nvPr userDrawn="1"/>
        </p:nvSpPr>
        <p:spPr>
          <a:xfrm>
            <a:off x="-1000117" y="4766491"/>
            <a:ext cx="1000778" cy="377009"/>
          </a:xfrm>
          <a:prstGeom prst="rect">
            <a:avLst/>
          </a:prstGeom>
          <a:solidFill>
            <a:srgbClr val="00A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00" rIns="81000" rtlCol="0" anchor="ctr"/>
          <a:lstStyle/>
          <a:p>
            <a:pPr algn="ctr"/>
            <a:r>
              <a:rPr lang="en-US" altLang="ja-JP" sz="7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Statement Color</a:t>
            </a:r>
          </a:p>
          <a:p>
            <a:pPr algn="ctr"/>
            <a:r>
              <a:rPr lang="en-US" altLang="ja-JP" sz="8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R0 G171 B210</a:t>
            </a:r>
            <a:endParaRPr lang="ja-JP" altLang="en-US" sz="8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6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457167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6pPr>
      <a:lvl7pPr marL="914332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7pPr>
      <a:lvl8pPr marL="1371498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8pPr>
      <a:lvl9pPr marL="1828664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874" indent="-342874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n"/>
        <a:defRPr kumimoji="1" sz="24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1pPr>
      <a:lvl2pPr marL="539737" indent="-276218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Ø"/>
        <a:defRPr kumimoji="1" sz="20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2pPr>
      <a:lvl3pPr marL="811193" indent="-268281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u"/>
        <a:defRPr kumimoji="1" sz="18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3pPr>
      <a:lvl4pPr marL="1071536" indent="-265107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4pPr>
      <a:lvl5pPr marL="2057247" indent="-228584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メイリオ" pitchFamily="50" charset="-128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帯">
            <a:extLst>
              <a:ext uri="{FF2B5EF4-FFF2-40B4-BE49-F238E27FC236}">
                <a16:creationId xmlns:a16="http://schemas.microsoft.com/office/drawing/2014/main" id="{A8447A21-179A-4E15-92AF-C091CEB5D611}"/>
              </a:ext>
            </a:extLst>
          </p:cNvPr>
          <p:cNvSpPr/>
          <p:nvPr userDrawn="1"/>
        </p:nvSpPr>
        <p:spPr>
          <a:xfrm>
            <a:off x="263682" y="591428"/>
            <a:ext cx="8624274" cy="25200"/>
          </a:xfrm>
          <a:prstGeom prst="rect">
            <a:avLst/>
          </a:prstGeom>
          <a:gradFill>
            <a:gsLst>
              <a:gs pos="0">
                <a:srgbClr val="00AFEC"/>
              </a:gs>
              <a:gs pos="69000">
                <a:srgbClr val="0081CC"/>
              </a:gs>
              <a:gs pos="100000">
                <a:srgbClr val="1D2088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cxnSp>
        <p:nvCxnSpPr>
          <p:cNvPr id="3" name="ヘッダー線">
            <a:extLst>
              <a:ext uri="{FF2B5EF4-FFF2-40B4-BE49-F238E27FC236}">
                <a16:creationId xmlns:a16="http://schemas.microsoft.com/office/drawing/2014/main" id="{AB5DAF1B-8718-47E9-B896-D301BE2E580C}"/>
              </a:ext>
            </a:extLst>
          </p:cNvPr>
          <p:cNvCxnSpPr>
            <a:cxnSpLocks/>
          </p:cNvCxnSpPr>
          <p:nvPr userDrawn="1"/>
        </p:nvCxnSpPr>
        <p:spPr>
          <a:xfrm>
            <a:off x="0" y="4762520"/>
            <a:ext cx="9144000" cy="0"/>
          </a:xfrm>
          <a:prstGeom prst="line">
            <a:avLst/>
          </a:prstGeom>
          <a:ln w="3175">
            <a:solidFill>
              <a:srgbClr val="0081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BIPROGYロゴ">
            <a:extLst>
              <a:ext uri="{FF2B5EF4-FFF2-40B4-BE49-F238E27FC236}">
                <a16:creationId xmlns:a16="http://schemas.microsoft.com/office/drawing/2014/main" id="{A3621639-6314-48E0-BCC4-CBFFF21F3B1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5257" y="4762521"/>
            <a:ext cx="1974331" cy="377008"/>
          </a:xfrm>
          <a:prstGeom prst="rect">
            <a:avLst/>
          </a:prstGeom>
        </p:spPr>
      </p:pic>
      <p:sp>
        <p:nvSpPr>
          <p:cNvPr id="5" name="著作権表示">
            <a:extLst>
              <a:ext uri="{FF2B5EF4-FFF2-40B4-BE49-F238E27FC236}">
                <a16:creationId xmlns:a16="http://schemas.microsoft.com/office/drawing/2014/main" id="{12605304-ACF9-4BD7-A96D-B3FA9295D246}"/>
              </a:ext>
            </a:extLst>
          </p:cNvPr>
          <p:cNvSpPr txBox="1"/>
          <p:nvPr userDrawn="1"/>
        </p:nvSpPr>
        <p:spPr>
          <a:xfrm>
            <a:off x="6901461" y="4976029"/>
            <a:ext cx="1996275" cy="7739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kumimoji="1" lang="en" altLang="ja-JP" sz="503" dirty="0">
                <a:solidFill>
                  <a:srgbClr val="0081CC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©️2024 BIPROGY Inc. All rights reserved.</a:t>
            </a:r>
            <a:endParaRPr kumimoji="1" lang="ja-JP" altLang="en-US" sz="503" dirty="0">
              <a:solidFill>
                <a:srgbClr val="0081CC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" name="ページ番号">
            <a:extLst>
              <a:ext uri="{FF2B5EF4-FFF2-40B4-BE49-F238E27FC236}">
                <a16:creationId xmlns:a16="http://schemas.microsoft.com/office/drawing/2014/main" id="{D1C68241-1B2D-4C50-A190-D1CF9E42CC91}"/>
              </a:ext>
            </a:extLst>
          </p:cNvPr>
          <p:cNvSpPr txBox="1"/>
          <p:nvPr userDrawn="1"/>
        </p:nvSpPr>
        <p:spPr>
          <a:xfrm>
            <a:off x="8652889" y="4858553"/>
            <a:ext cx="244847" cy="10387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8C57E48B-B849-4E0F-BEE5-63DA59439E2C}" type="slidenum">
              <a:rPr kumimoji="1" lang="ja-JP" altLang="en-US" sz="675" smtClean="0">
                <a:solidFill>
                  <a:srgbClr val="0081CC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‹#›</a:t>
            </a:fld>
            <a:endParaRPr kumimoji="1" lang="ja-JP" altLang="en-US" sz="675" dirty="0">
              <a:solidFill>
                <a:srgbClr val="0081CC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4C96DA8-5D2D-4CF3-B82B-144B0E0C2310}"/>
              </a:ext>
            </a:extLst>
          </p:cNvPr>
          <p:cNvGrpSpPr/>
          <p:nvPr userDrawn="1"/>
        </p:nvGrpSpPr>
        <p:grpSpPr>
          <a:xfrm>
            <a:off x="-1000125" y="615950"/>
            <a:ext cx="1000786" cy="4150541"/>
            <a:chOff x="-922371" y="11767"/>
            <a:chExt cx="905780" cy="6710630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9B788311-7078-436D-9101-571B9EC35B7B}"/>
                </a:ext>
              </a:extLst>
            </p:cNvPr>
            <p:cNvSpPr/>
            <p:nvPr userDrawn="1"/>
          </p:nvSpPr>
          <p:spPr bwMode="gray">
            <a:xfrm>
              <a:off x="-922368" y="11767"/>
              <a:ext cx="905773" cy="84309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ctr" defTabSz="60958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R0 G175 B236</a:t>
              </a:r>
              <a:endParaRPr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F52B5B43-BB91-4DDA-8075-1807DEC87821}"/>
                </a:ext>
              </a:extLst>
            </p:cNvPr>
            <p:cNvSpPr/>
            <p:nvPr userDrawn="1"/>
          </p:nvSpPr>
          <p:spPr bwMode="gray">
            <a:xfrm>
              <a:off x="-922370" y="848685"/>
              <a:ext cx="905773" cy="84309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ctr" defTabSz="60958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R0 G129 B204</a:t>
              </a:r>
              <a:endParaRPr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5AD7A1E8-8896-4B3A-9D5E-A013505EE410}"/>
                </a:ext>
              </a:extLst>
            </p:cNvPr>
            <p:cNvSpPr/>
            <p:nvPr userDrawn="1"/>
          </p:nvSpPr>
          <p:spPr bwMode="gray">
            <a:xfrm>
              <a:off x="-922368" y="1691779"/>
              <a:ext cx="905773" cy="84309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ja-JP" sz="900" b="0" i="0" u="none" strike="noStrike" baseline="0" dirty="0">
                  <a:solidFill>
                    <a:srgbClr val="FFFF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R29 G32 B136</a:t>
              </a:r>
              <a:endParaRPr kumimoji="1" lang="ja-JP" altLang="en-US" sz="9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E57CF31D-E46A-448A-8493-581579A0D5BA}"/>
                </a:ext>
              </a:extLst>
            </p:cNvPr>
            <p:cNvSpPr/>
            <p:nvPr userDrawn="1"/>
          </p:nvSpPr>
          <p:spPr bwMode="gray">
            <a:xfrm>
              <a:off x="-922364" y="3365389"/>
              <a:ext cx="905773" cy="84309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ja-JP" sz="900" b="0" i="0" u="none" strike="noStrike" baseline="0" dirty="0">
                  <a:solidFill>
                    <a:srgbClr val="FFFF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R230 G31 B83</a:t>
              </a:r>
              <a:endParaRPr kumimoji="1" lang="ja-JP" altLang="en-US" sz="9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9B24B242-C6A6-43E8-8348-DF3765EDF8FC}"/>
                </a:ext>
              </a:extLst>
            </p:cNvPr>
            <p:cNvSpPr/>
            <p:nvPr userDrawn="1"/>
          </p:nvSpPr>
          <p:spPr bwMode="gray">
            <a:xfrm>
              <a:off x="-922365" y="5040064"/>
              <a:ext cx="905773" cy="84309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ja-JP" sz="900" b="0" i="0" u="none" strike="noStrike" baseline="0" dirty="0">
                  <a:solidFill>
                    <a:srgbClr val="FFFF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R241 G141 B0</a:t>
              </a:r>
              <a:endParaRPr kumimoji="1" lang="ja-JP" altLang="en-US" sz="9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2CF110AC-57DB-40BB-AAA4-4FD20F2873DE}"/>
                </a:ext>
              </a:extLst>
            </p:cNvPr>
            <p:cNvSpPr/>
            <p:nvPr userDrawn="1"/>
          </p:nvSpPr>
          <p:spPr bwMode="gray">
            <a:xfrm>
              <a:off x="-922366" y="5879303"/>
              <a:ext cx="905773" cy="84309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ja-JP" sz="900" b="0" i="0" u="none" strike="noStrike" baseline="0" dirty="0">
                  <a:solidFill>
                    <a:srgbClr val="262626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R255 G225 B0</a:t>
              </a:r>
              <a:endParaRPr kumimoji="1" lang="ja-JP" altLang="en-US" sz="9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E4F26D49-2BF0-4435-BDB4-50CCDFCC9D4A}"/>
                </a:ext>
              </a:extLst>
            </p:cNvPr>
            <p:cNvSpPr/>
            <p:nvPr userDrawn="1"/>
          </p:nvSpPr>
          <p:spPr bwMode="gray">
            <a:xfrm>
              <a:off x="-922365" y="4200885"/>
              <a:ext cx="905773" cy="84309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ja-JP" sz="900" b="0" i="0" u="none" strike="noStrike" baseline="0" dirty="0">
                  <a:solidFill>
                    <a:srgbClr val="FFFF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R200 G47 B139</a:t>
              </a:r>
              <a:endParaRPr kumimoji="1" lang="ja-JP" altLang="en-US" sz="9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9420EA95-16FE-4963-B391-07FD1176E499}"/>
                </a:ext>
              </a:extLst>
            </p:cNvPr>
            <p:cNvSpPr/>
            <p:nvPr userDrawn="1"/>
          </p:nvSpPr>
          <p:spPr bwMode="gray">
            <a:xfrm>
              <a:off x="-922371" y="2529552"/>
              <a:ext cx="905773" cy="8430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ja-JP" sz="900" b="0" i="0" u="none" strike="noStrike" baseline="0" dirty="0">
                  <a:solidFill>
                    <a:srgbClr val="FFFF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R69 G176 B53</a:t>
              </a:r>
              <a:endParaRPr kumimoji="1" lang="ja-JP" altLang="en-US" sz="9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BB2749A-0303-4C72-BC57-DD700D773E6F}"/>
              </a:ext>
            </a:extLst>
          </p:cNvPr>
          <p:cNvSpPr/>
          <p:nvPr userDrawn="1"/>
        </p:nvSpPr>
        <p:spPr bwMode="gray">
          <a:xfrm>
            <a:off x="-1000335" y="900"/>
            <a:ext cx="1000320" cy="618223"/>
          </a:xfrm>
          <a:prstGeom prst="rect">
            <a:avLst/>
          </a:prstGeom>
          <a:gradFill>
            <a:gsLst>
              <a:gs pos="0">
                <a:schemeClr val="bg2"/>
              </a:gs>
              <a:gs pos="0">
                <a:schemeClr val="accent1">
                  <a:lumMod val="35000"/>
                  <a:lumOff val="65000"/>
                </a:schemeClr>
              </a:gs>
              <a:gs pos="50000">
                <a:schemeClr val="accent1">
                  <a:lumMod val="100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60958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0%  R0 G175 B236</a:t>
            </a:r>
          </a:p>
          <a:p>
            <a:pPr marL="0" marR="0" lvl="0" indent="0" algn="r" defTabSz="60958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ja-JP" sz="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marR="0" lvl="0" indent="0" algn="r" defTabSz="60958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50%  R0 G129 B204</a:t>
            </a:r>
          </a:p>
          <a:p>
            <a:pPr marL="0" marR="0" lvl="0" indent="0" algn="r" defTabSz="60958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ja-JP" sz="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marR="0" lvl="0" indent="0" algn="r" defTabSz="60958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600" b="0" i="0" u="none" strike="noStrike" baseline="0" dirty="0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100%  R29 G32 B136</a:t>
            </a:r>
            <a:endParaRPr kumimoji="1" lang="ja-JP" altLang="en-US" sz="600" dirty="0">
              <a:solidFill>
                <a:schemeClr val="bg1"/>
              </a:solidFill>
              <a:latin typeface="Arial" panose="020B0604020202020204" pitchFamily="34" charset="0"/>
              <a:ea typeface="メイリオ"/>
              <a:cs typeface="Arial" panose="020B0604020202020204" pitchFamily="34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72D5236-1A14-47B3-AC6E-16600E9CEDC8}"/>
              </a:ext>
            </a:extLst>
          </p:cNvPr>
          <p:cNvSpPr/>
          <p:nvPr userDrawn="1"/>
        </p:nvSpPr>
        <p:spPr>
          <a:xfrm>
            <a:off x="-1000117" y="4766491"/>
            <a:ext cx="1000778" cy="377009"/>
          </a:xfrm>
          <a:prstGeom prst="rect">
            <a:avLst/>
          </a:prstGeom>
          <a:solidFill>
            <a:srgbClr val="00A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00" rIns="81000" rtlCol="0" anchor="ctr"/>
          <a:lstStyle/>
          <a:p>
            <a:pPr algn="ctr"/>
            <a:r>
              <a:rPr lang="en-US" altLang="ja-JP" sz="7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Statement Color</a:t>
            </a:r>
          </a:p>
          <a:p>
            <a:pPr algn="ctr"/>
            <a:r>
              <a:rPr lang="en-US" altLang="ja-JP" sz="8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R0 G171 B210</a:t>
            </a:r>
            <a:endParaRPr lang="ja-JP" altLang="en-US" sz="8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0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457167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6pPr>
      <a:lvl7pPr marL="914332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7pPr>
      <a:lvl8pPr marL="1371498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8pPr>
      <a:lvl9pPr marL="1828664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874" indent="-342874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n"/>
        <a:defRPr kumimoji="1" sz="24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1pPr>
      <a:lvl2pPr marL="539737" indent="-276218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Ø"/>
        <a:defRPr kumimoji="1" sz="20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2pPr>
      <a:lvl3pPr marL="811193" indent="-268281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u"/>
        <a:defRPr kumimoji="1" sz="18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3pPr>
      <a:lvl4pPr marL="1071536" indent="-265107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4pPr>
      <a:lvl5pPr marL="2057247" indent="-228584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メイリオ" pitchFamily="50" charset="-128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フッター帯">
            <a:extLst>
              <a:ext uri="{FF2B5EF4-FFF2-40B4-BE49-F238E27FC236}">
                <a16:creationId xmlns:a16="http://schemas.microsoft.com/office/drawing/2014/main" id="{A4D57797-B919-4EA3-B782-0DB6EB6C2584}"/>
              </a:ext>
            </a:extLst>
          </p:cNvPr>
          <p:cNvSpPr/>
          <p:nvPr userDrawn="1"/>
        </p:nvSpPr>
        <p:spPr>
          <a:xfrm flipV="1">
            <a:off x="0" y="4766491"/>
            <a:ext cx="9144000" cy="377010"/>
          </a:xfrm>
          <a:prstGeom prst="rect">
            <a:avLst/>
          </a:prstGeom>
          <a:gradFill>
            <a:gsLst>
              <a:gs pos="0">
                <a:srgbClr val="00AFEC"/>
              </a:gs>
              <a:gs pos="69000">
                <a:srgbClr val="0081CC"/>
              </a:gs>
              <a:gs pos="100000">
                <a:srgbClr val="1D2088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10" name="ヘッダー帯">
            <a:extLst>
              <a:ext uri="{FF2B5EF4-FFF2-40B4-BE49-F238E27FC236}">
                <a16:creationId xmlns:a16="http://schemas.microsoft.com/office/drawing/2014/main" id="{07C10F57-161C-4C96-ABF7-C6D09F3934A3}"/>
              </a:ext>
            </a:extLst>
          </p:cNvPr>
          <p:cNvSpPr/>
          <p:nvPr userDrawn="1"/>
        </p:nvSpPr>
        <p:spPr>
          <a:xfrm flipV="1">
            <a:off x="0" y="-2"/>
            <a:ext cx="9144000" cy="619125"/>
          </a:xfrm>
          <a:prstGeom prst="rect">
            <a:avLst/>
          </a:prstGeom>
          <a:gradFill>
            <a:gsLst>
              <a:gs pos="0">
                <a:srgbClr val="00AFEC"/>
              </a:gs>
              <a:gs pos="69000">
                <a:srgbClr val="0081CC"/>
              </a:gs>
              <a:gs pos="100000">
                <a:srgbClr val="1D2088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11" name="著作権表示">
            <a:extLst>
              <a:ext uri="{FF2B5EF4-FFF2-40B4-BE49-F238E27FC236}">
                <a16:creationId xmlns:a16="http://schemas.microsoft.com/office/drawing/2014/main" id="{E0E6FFE8-2F7D-4D8C-87F1-BE56F10273F5}"/>
              </a:ext>
            </a:extLst>
          </p:cNvPr>
          <p:cNvSpPr txBox="1"/>
          <p:nvPr userDrawn="1"/>
        </p:nvSpPr>
        <p:spPr>
          <a:xfrm>
            <a:off x="6897642" y="4976029"/>
            <a:ext cx="1996275" cy="7739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kumimoji="1" lang="en" altLang="ja-JP" sz="503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©️2024 BIPROGY Inc. All rights reserved.</a:t>
            </a:r>
            <a:endParaRPr kumimoji="1" lang="ja-JP" altLang="en-US" sz="503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ページ番号">
            <a:extLst>
              <a:ext uri="{FF2B5EF4-FFF2-40B4-BE49-F238E27FC236}">
                <a16:creationId xmlns:a16="http://schemas.microsoft.com/office/drawing/2014/main" id="{2DD7CC9A-E9CE-4EFB-8475-254D0911066F}"/>
              </a:ext>
            </a:extLst>
          </p:cNvPr>
          <p:cNvSpPr txBox="1"/>
          <p:nvPr userDrawn="1"/>
        </p:nvSpPr>
        <p:spPr>
          <a:xfrm>
            <a:off x="8649070" y="4858553"/>
            <a:ext cx="244847" cy="10387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931A8A66-754C-4079-952E-7859DF6234DC}" type="slidenum">
              <a:rPr kumimoji="1" lang="ja-JP" altLang="en-US" sz="675" smtClean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‹#›</a:t>
            </a:fld>
            <a:endParaRPr kumimoji="1" lang="ja-JP" altLang="en-US" sz="675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13" name="BIPROGYロゴ">
            <a:extLst>
              <a:ext uri="{FF2B5EF4-FFF2-40B4-BE49-F238E27FC236}">
                <a16:creationId xmlns:a16="http://schemas.microsoft.com/office/drawing/2014/main" id="{D998DED8-0D0A-436A-836B-EC61837D93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4574" y="4766491"/>
            <a:ext cx="1975014" cy="377009"/>
          </a:xfrm>
          <a:prstGeom prst="rect">
            <a:avLst/>
          </a:prstGeom>
        </p:spPr>
      </p:pic>
      <p:grpSp>
        <p:nvGrpSpPr>
          <p:cNvPr id="23" name="図形グループ 23">
            <a:extLst>
              <a:ext uri="{FF2B5EF4-FFF2-40B4-BE49-F238E27FC236}">
                <a16:creationId xmlns:a16="http://schemas.microsoft.com/office/drawing/2014/main" id="{FAACFDCF-3789-4DFA-B34A-BBB7A81C9FA7}"/>
              </a:ext>
            </a:extLst>
          </p:cNvPr>
          <p:cNvGrpSpPr/>
          <p:nvPr userDrawn="1"/>
        </p:nvGrpSpPr>
        <p:grpSpPr>
          <a:xfrm>
            <a:off x="-1052352" y="-8361"/>
            <a:ext cx="1052352" cy="5156964"/>
            <a:chOff x="1973297" y="2253896"/>
            <a:chExt cx="1440001" cy="7056607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50F1DAC8-771A-4E83-85E6-BE273F359581}"/>
                </a:ext>
              </a:extLst>
            </p:cNvPr>
            <p:cNvSpPr/>
            <p:nvPr/>
          </p:nvSpPr>
          <p:spPr>
            <a:xfrm>
              <a:off x="1973298" y="3054323"/>
              <a:ext cx="1440000" cy="385788"/>
            </a:xfrm>
            <a:prstGeom prst="rect">
              <a:avLst/>
            </a:prstGeom>
            <a:solidFill>
              <a:srgbClr val="145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R20 G80 B160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891693AF-79A0-4B97-B00F-BA04B0D673D6}"/>
                </a:ext>
              </a:extLst>
            </p:cNvPr>
            <p:cNvSpPr/>
            <p:nvPr/>
          </p:nvSpPr>
          <p:spPr>
            <a:xfrm>
              <a:off x="1973298" y="3423216"/>
              <a:ext cx="1440000" cy="385788"/>
            </a:xfrm>
            <a:prstGeom prst="rect">
              <a:avLst/>
            </a:prstGeom>
            <a:solidFill>
              <a:srgbClr val="1E96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R30 G150 B210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4DFBB6C2-AB2B-4F73-8D6F-13ECED536F6A}"/>
                </a:ext>
              </a:extLst>
            </p:cNvPr>
            <p:cNvSpPr/>
            <p:nvPr/>
          </p:nvSpPr>
          <p:spPr>
            <a:xfrm>
              <a:off x="1973298" y="3809004"/>
              <a:ext cx="1440000" cy="385788"/>
            </a:xfrm>
            <a:prstGeom prst="rect">
              <a:avLst/>
            </a:prstGeom>
            <a:solidFill>
              <a:srgbClr val="32B9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R50 G185 B175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2E2A70C5-5BCF-48EA-A006-06870B947504}"/>
                </a:ext>
              </a:extLst>
            </p:cNvPr>
            <p:cNvSpPr/>
            <p:nvPr/>
          </p:nvSpPr>
          <p:spPr>
            <a:xfrm>
              <a:off x="1973298" y="4194792"/>
              <a:ext cx="1440000" cy="385788"/>
            </a:xfrm>
            <a:prstGeom prst="rect">
              <a:avLst/>
            </a:prstGeom>
            <a:solidFill>
              <a:srgbClr val="1496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R20 G150 B75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B510371C-13F9-4C4C-9C21-692DCD061963}"/>
                </a:ext>
              </a:extLst>
            </p:cNvPr>
            <p:cNvSpPr/>
            <p:nvPr/>
          </p:nvSpPr>
          <p:spPr>
            <a:xfrm>
              <a:off x="1973298" y="5352155"/>
              <a:ext cx="1440000" cy="385788"/>
            </a:xfrm>
            <a:prstGeom prst="rect">
              <a:avLst/>
            </a:prstGeom>
            <a:solidFill>
              <a:srgbClr val="E61E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R230 G30 B105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3478B06B-6525-4685-BE1B-919983FE4CE1}"/>
                </a:ext>
              </a:extLst>
            </p:cNvPr>
            <p:cNvSpPr/>
            <p:nvPr/>
          </p:nvSpPr>
          <p:spPr>
            <a:xfrm>
              <a:off x="1973298" y="5737943"/>
              <a:ext cx="1440000" cy="385788"/>
            </a:xfrm>
            <a:prstGeom prst="rect">
              <a:avLst/>
            </a:prstGeom>
            <a:solidFill>
              <a:srgbClr val="B432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R180 G50 B140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571CC734-0782-490D-9198-51E7E10D5C62}"/>
                </a:ext>
              </a:extLst>
            </p:cNvPr>
            <p:cNvSpPr/>
            <p:nvPr/>
          </p:nvSpPr>
          <p:spPr>
            <a:xfrm>
              <a:off x="1973298" y="4966367"/>
              <a:ext cx="1440000" cy="385788"/>
            </a:xfrm>
            <a:prstGeom prst="rect">
              <a:avLst/>
            </a:prstGeom>
            <a:solidFill>
              <a:srgbClr val="F082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R240 G130 B80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FBE71D09-63A7-4187-A417-E2E24E63072C}"/>
                </a:ext>
              </a:extLst>
            </p:cNvPr>
            <p:cNvSpPr/>
            <p:nvPr/>
          </p:nvSpPr>
          <p:spPr>
            <a:xfrm>
              <a:off x="1973298" y="4580579"/>
              <a:ext cx="1440000" cy="385788"/>
            </a:xfrm>
            <a:prstGeom prst="rect">
              <a:avLst/>
            </a:prstGeom>
            <a:solidFill>
              <a:srgbClr val="F5B4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R245 G180 B40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52593F20-4199-44AD-988E-45BF55DA4812}"/>
                </a:ext>
              </a:extLst>
            </p:cNvPr>
            <p:cNvSpPr/>
            <p:nvPr/>
          </p:nvSpPr>
          <p:spPr>
            <a:xfrm>
              <a:off x="1973298" y="6224201"/>
              <a:ext cx="1440000" cy="385788"/>
            </a:xfrm>
            <a:prstGeom prst="rect">
              <a:avLst/>
            </a:prstGeom>
            <a:solidFill>
              <a:srgbClr val="002D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R0 G45 B105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90FA6C83-B34C-4F19-8430-BF070AE45B05}"/>
                </a:ext>
              </a:extLst>
            </p:cNvPr>
            <p:cNvSpPr/>
            <p:nvPr/>
          </p:nvSpPr>
          <p:spPr>
            <a:xfrm>
              <a:off x="1973298" y="6609989"/>
              <a:ext cx="1440000" cy="385788"/>
            </a:xfrm>
            <a:prstGeom prst="rect">
              <a:avLst/>
            </a:prstGeom>
            <a:solidFill>
              <a:srgbClr val="0A69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R10 G105 B150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BAB13A1B-B99E-44A3-B029-D3A4CE578934}"/>
                </a:ext>
              </a:extLst>
            </p:cNvPr>
            <p:cNvSpPr/>
            <p:nvPr/>
          </p:nvSpPr>
          <p:spPr>
            <a:xfrm>
              <a:off x="1973298" y="6995776"/>
              <a:ext cx="1440000" cy="385788"/>
            </a:xfrm>
            <a:prstGeom prst="rect">
              <a:avLst/>
            </a:prstGeom>
            <a:solidFill>
              <a:srgbClr val="196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R25 G100 B100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1FDF9AE3-9877-4574-8A68-0680B4DFAF69}"/>
                </a:ext>
              </a:extLst>
            </p:cNvPr>
            <p:cNvSpPr/>
            <p:nvPr/>
          </p:nvSpPr>
          <p:spPr>
            <a:xfrm>
              <a:off x="1973298" y="7381564"/>
              <a:ext cx="1440000" cy="385788"/>
            </a:xfrm>
            <a:prstGeom prst="rect">
              <a:avLst/>
            </a:prstGeom>
            <a:solidFill>
              <a:srgbClr val="054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R5 G70 B25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3E6205E6-4E55-4717-B791-3837BC0C4CC1}"/>
                </a:ext>
              </a:extLst>
            </p:cNvPr>
            <p:cNvSpPr/>
            <p:nvPr/>
          </p:nvSpPr>
          <p:spPr>
            <a:xfrm>
              <a:off x="1973298" y="8538930"/>
              <a:ext cx="1440000" cy="385788"/>
            </a:xfrm>
            <a:prstGeom prst="rect">
              <a:avLst/>
            </a:prstGeom>
            <a:solidFill>
              <a:srgbClr val="7D0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R125 G10 B50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65FD9F70-3B15-4E9B-937F-17D0DB50D0FC}"/>
                </a:ext>
              </a:extLst>
            </p:cNvPr>
            <p:cNvSpPr/>
            <p:nvPr/>
          </p:nvSpPr>
          <p:spPr>
            <a:xfrm>
              <a:off x="1973298" y="8924715"/>
              <a:ext cx="1440000" cy="385788"/>
            </a:xfrm>
            <a:prstGeom prst="rect">
              <a:avLst/>
            </a:prstGeom>
            <a:solidFill>
              <a:srgbClr val="640A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R100 G10 B75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68A3DAEB-9D98-4E7D-B13A-4BE7D74201EE}"/>
                </a:ext>
              </a:extLst>
            </p:cNvPr>
            <p:cNvSpPr/>
            <p:nvPr/>
          </p:nvSpPr>
          <p:spPr>
            <a:xfrm>
              <a:off x="1973298" y="8153142"/>
              <a:ext cx="1440000" cy="385788"/>
            </a:xfrm>
            <a:prstGeom prst="rect">
              <a:avLst/>
            </a:prstGeom>
            <a:solidFill>
              <a:srgbClr val="824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R130 G65 B35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0642E7D1-C68E-44F3-8B19-9C4945512743}"/>
                </a:ext>
              </a:extLst>
            </p:cNvPr>
            <p:cNvSpPr/>
            <p:nvPr/>
          </p:nvSpPr>
          <p:spPr>
            <a:xfrm>
              <a:off x="1973298" y="7767352"/>
              <a:ext cx="1440000" cy="385788"/>
            </a:xfrm>
            <a:prstGeom prst="rect">
              <a:avLst/>
            </a:prstGeom>
            <a:solidFill>
              <a:srgbClr val="8773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R135 G115 B20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403FAD6A-C9CF-4D2C-B669-9DB0DFB29BFB}"/>
                </a:ext>
              </a:extLst>
            </p:cNvPr>
            <p:cNvSpPr/>
            <p:nvPr/>
          </p:nvSpPr>
          <p:spPr>
            <a:xfrm>
              <a:off x="1973298" y="2253896"/>
              <a:ext cx="1440000" cy="360001"/>
            </a:xfrm>
            <a:prstGeom prst="rect">
              <a:avLst/>
            </a:prstGeom>
            <a:solidFill>
              <a:srgbClr val="CE11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UNISYS RED</a:t>
              </a:r>
            </a:p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R206 G17 B37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0188A5AD-0E08-4460-811E-27A9194F85D5}"/>
                </a:ext>
              </a:extLst>
            </p:cNvPr>
            <p:cNvSpPr/>
            <p:nvPr/>
          </p:nvSpPr>
          <p:spPr>
            <a:xfrm>
              <a:off x="1973297" y="2613896"/>
              <a:ext cx="1440000" cy="359999"/>
            </a:xfrm>
            <a:prstGeom prst="rect">
              <a:avLst/>
            </a:prstGeom>
            <a:solidFill>
              <a:srgbClr val="00AB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Statement Color</a:t>
              </a:r>
            </a:p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R0 G171 B210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761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457167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6pPr>
      <a:lvl7pPr marL="914332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7pPr>
      <a:lvl8pPr marL="1371498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8pPr>
      <a:lvl9pPr marL="1828664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874" indent="-342874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n"/>
        <a:defRPr kumimoji="1" sz="24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1pPr>
      <a:lvl2pPr marL="539737" indent="-276218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Ø"/>
        <a:defRPr kumimoji="1" sz="20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2pPr>
      <a:lvl3pPr marL="811193" indent="-268281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u"/>
        <a:defRPr kumimoji="1" sz="18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3pPr>
      <a:lvl4pPr marL="1071536" indent="-265107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4pPr>
      <a:lvl5pPr marL="2057247" indent="-228584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メイリオ" pitchFamily="50" charset="-128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帯">
            <a:extLst>
              <a:ext uri="{FF2B5EF4-FFF2-40B4-BE49-F238E27FC236}">
                <a16:creationId xmlns:a16="http://schemas.microsoft.com/office/drawing/2014/main" id="{A8447A21-179A-4E15-92AF-C091CEB5D611}"/>
              </a:ext>
            </a:extLst>
          </p:cNvPr>
          <p:cNvSpPr/>
          <p:nvPr userDrawn="1"/>
        </p:nvSpPr>
        <p:spPr>
          <a:xfrm>
            <a:off x="263682" y="591428"/>
            <a:ext cx="8624274" cy="25200"/>
          </a:xfrm>
          <a:prstGeom prst="rect">
            <a:avLst/>
          </a:prstGeom>
          <a:gradFill>
            <a:gsLst>
              <a:gs pos="0">
                <a:srgbClr val="00AFEC"/>
              </a:gs>
              <a:gs pos="69000">
                <a:srgbClr val="0081CC"/>
              </a:gs>
              <a:gs pos="100000">
                <a:srgbClr val="1D2088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cxnSp>
        <p:nvCxnSpPr>
          <p:cNvPr id="3" name="ヘッダー線">
            <a:extLst>
              <a:ext uri="{FF2B5EF4-FFF2-40B4-BE49-F238E27FC236}">
                <a16:creationId xmlns:a16="http://schemas.microsoft.com/office/drawing/2014/main" id="{AB5DAF1B-8718-47E9-B896-D301BE2E580C}"/>
              </a:ext>
            </a:extLst>
          </p:cNvPr>
          <p:cNvCxnSpPr>
            <a:cxnSpLocks/>
          </p:cNvCxnSpPr>
          <p:nvPr userDrawn="1"/>
        </p:nvCxnSpPr>
        <p:spPr>
          <a:xfrm>
            <a:off x="0" y="4762520"/>
            <a:ext cx="9144000" cy="0"/>
          </a:xfrm>
          <a:prstGeom prst="line">
            <a:avLst/>
          </a:prstGeom>
          <a:ln w="3175">
            <a:solidFill>
              <a:srgbClr val="0081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BIPROGYロゴ">
            <a:extLst>
              <a:ext uri="{FF2B5EF4-FFF2-40B4-BE49-F238E27FC236}">
                <a16:creationId xmlns:a16="http://schemas.microsoft.com/office/drawing/2014/main" id="{A3621639-6314-48E0-BCC4-CBFFF21F3B1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5257" y="4762521"/>
            <a:ext cx="1974331" cy="377008"/>
          </a:xfrm>
          <a:prstGeom prst="rect">
            <a:avLst/>
          </a:prstGeom>
        </p:spPr>
      </p:pic>
      <p:sp>
        <p:nvSpPr>
          <p:cNvPr id="5" name="著作権表示">
            <a:extLst>
              <a:ext uri="{FF2B5EF4-FFF2-40B4-BE49-F238E27FC236}">
                <a16:creationId xmlns:a16="http://schemas.microsoft.com/office/drawing/2014/main" id="{12605304-ACF9-4BD7-A96D-B3FA9295D246}"/>
              </a:ext>
            </a:extLst>
          </p:cNvPr>
          <p:cNvSpPr txBox="1"/>
          <p:nvPr userDrawn="1"/>
        </p:nvSpPr>
        <p:spPr>
          <a:xfrm>
            <a:off x="6901461" y="4976029"/>
            <a:ext cx="1996275" cy="7739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kumimoji="1" lang="en" altLang="ja-JP" sz="503" dirty="0">
                <a:solidFill>
                  <a:srgbClr val="0081CC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©️2024 BIPROGY Inc. All rights reserved.</a:t>
            </a:r>
            <a:endParaRPr kumimoji="1" lang="ja-JP" altLang="en-US" sz="503" dirty="0">
              <a:solidFill>
                <a:srgbClr val="0081CC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" name="ページ番号">
            <a:extLst>
              <a:ext uri="{FF2B5EF4-FFF2-40B4-BE49-F238E27FC236}">
                <a16:creationId xmlns:a16="http://schemas.microsoft.com/office/drawing/2014/main" id="{D1C68241-1B2D-4C50-A190-D1CF9E42CC91}"/>
              </a:ext>
            </a:extLst>
          </p:cNvPr>
          <p:cNvSpPr txBox="1"/>
          <p:nvPr userDrawn="1"/>
        </p:nvSpPr>
        <p:spPr>
          <a:xfrm>
            <a:off x="8652889" y="4858553"/>
            <a:ext cx="244847" cy="10387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8C57E48B-B849-4E0F-BEE5-63DA59439E2C}" type="slidenum">
              <a:rPr kumimoji="1" lang="ja-JP" altLang="en-US" sz="675" smtClean="0">
                <a:solidFill>
                  <a:srgbClr val="0081CC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‹#›</a:t>
            </a:fld>
            <a:endParaRPr kumimoji="1" lang="ja-JP" altLang="en-US" sz="675" dirty="0">
              <a:solidFill>
                <a:srgbClr val="0081CC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18" name="図形グループ 23">
            <a:extLst>
              <a:ext uri="{FF2B5EF4-FFF2-40B4-BE49-F238E27FC236}">
                <a16:creationId xmlns:a16="http://schemas.microsoft.com/office/drawing/2014/main" id="{805495A5-25F2-470C-BF2C-F2B49488560E}"/>
              </a:ext>
            </a:extLst>
          </p:cNvPr>
          <p:cNvGrpSpPr/>
          <p:nvPr userDrawn="1"/>
        </p:nvGrpSpPr>
        <p:grpSpPr>
          <a:xfrm>
            <a:off x="-1052352" y="-8361"/>
            <a:ext cx="1052352" cy="5156964"/>
            <a:chOff x="1973297" y="2253896"/>
            <a:chExt cx="1440001" cy="7056607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912E88BE-945C-41F1-95B5-E7900531CEBD}"/>
                </a:ext>
              </a:extLst>
            </p:cNvPr>
            <p:cNvSpPr/>
            <p:nvPr/>
          </p:nvSpPr>
          <p:spPr>
            <a:xfrm>
              <a:off x="1973298" y="3054323"/>
              <a:ext cx="1440000" cy="385788"/>
            </a:xfrm>
            <a:prstGeom prst="rect">
              <a:avLst/>
            </a:prstGeom>
            <a:solidFill>
              <a:srgbClr val="145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R20 G80 B160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A86A1107-ABEA-4992-8DFD-EDA165CF3319}"/>
                </a:ext>
              </a:extLst>
            </p:cNvPr>
            <p:cNvSpPr/>
            <p:nvPr/>
          </p:nvSpPr>
          <p:spPr>
            <a:xfrm>
              <a:off x="1973298" y="3423216"/>
              <a:ext cx="1440000" cy="385788"/>
            </a:xfrm>
            <a:prstGeom prst="rect">
              <a:avLst/>
            </a:prstGeom>
            <a:solidFill>
              <a:srgbClr val="1E96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R30 G150 B210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D0A3E156-6B46-480A-A323-1DAC236CA27C}"/>
                </a:ext>
              </a:extLst>
            </p:cNvPr>
            <p:cNvSpPr/>
            <p:nvPr/>
          </p:nvSpPr>
          <p:spPr>
            <a:xfrm>
              <a:off x="1973298" y="3809004"/>
              <a:ext cx="1440000" cy="385788"/>
            </a:xfrm>
            <a:prstGeom prst="rect">
              <a:avLst/>
            </a:prstGeom>
            <a:solidFill>
              <a:srgbClr val="32B9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R50 G185 B175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434FA665-4ACD-4B98-B268-023C822340E2}"/>
                </a:ext>
              </a:extLst>
            </p:cNvPr>
            <p:cNvSpPr/>
            <p:nvPr/>
          </p:nvSpPr>
          <p:spPr>
            <a:xfrm>
              <a:off x="1973298" y="4194792"/>
              <a:ext cx="1440000" cy="385788"/>
            </a:xfrm>
            <a:prstGeom prst="rect">
              <a:avLst/>
            </a:prstGeom>
            <a:solidFill>
              <a:srgbClr val="1496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R20 G150 B75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9F4A714B-B2E5-4F55-8C20-F58597AE186F}"/>
                </a:ext>
              </a:extLst>
            </p:cNvPr>
            <p:cNvSpPr/>
            <p:nvPr/>
          </p:nvSpPr>
          <p:spPr>
            <a:xfrm>
              <a:off x="1973298" y="5352155"/>
              <a:ext cx="1440000" cy="385788"/>
            </a:xfrm>
            <a:prstGeom prst="rect">
              <a:avLst/>
            </a:prstGeom>
            <a:solidFill>
              <a:srgbClr val="E61E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R230 G30 B105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52714B25-E673-4FE7-9E1F-7CEE1FCAA63E}"/>
                </a:ext>
              </a:extLst>
            </p:cNvPr>
            <p:cNvSpPr/>
            <p:nvPr/>
          </p:nvSpPr>
          <p:spPr>
            <a:xfrm>
              <a:off x="1973298" y="5737943"/>
              <a:ext cx="1440000" cy="385788"/>
            </a:xfrm>
            <a:prstGeom prst="rect">
              <a:avLst/>
            </a:prstGeom>
            <a:solidFill>
              <a:srgbClr val="B432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R180 G50 B140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398647CC-1F08-4659-B0D9-55939A9A9063}"/>
                </a:ext>
              </a:extLst>
            </p:cNvPr>
            <p:cNvSpPr/>
            <p:nvPr/>
          </p:nvSpPr>
          <p:spPr>
            <a:xfrm>
              <a:off x="1973298" y="4966367"/>
              <a:ext cx="1440000" cy="385788"/>
            </a:xfrm>
            <a:prstGeom prst="rect">
              <a:avLst/>
            </a:prstGeom>
            <a:solidFill>
              <a:srgbClr val="F082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R240 G130 B80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C07072E6-1DCD-4131-94C2-23282A0B15C7}"/>
                </a:ext>
              </a:extLst>
            </p:cNvPr>
            <p:cNvSpPr/>
            <p:nvPr/>
          </p:nvSpPr>
          <p:spPr>
            <a:xfrm>
              <a:off x="1973298" y="4580579"/>
              <a:ext cx="1440000" cy="385788"/>
            </a:xfrm>
            <a:prstGeom prst="rect">
              <a:avLst/>
            </a:prstGeom>
            <a:solidFill>
              <a:srgbClr val="F5B4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R245 G180 B40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FB49F340-0661-44B1-A2EA-81328C1DBB1D}"/>
                </a:ext>
              </a:extLst>
            </p:cNvPr>
            <p:cNvSpPr/>
            <p:nvPr/>
          </p:nvSpPr>
          <p:spPr>
            <a:xfrm>
              <a:off x="1973298" y="6224201"/>
              <a:ext cx="1440000" cy="385788"/>
            </a:xfrm>
            <a:prstGeom prst="rect">
              <a:avLst/>
            </a:prstGeom>
            <a:solidFill>
              <a:srgbClr val="002D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R0 G45 B105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2AEE2108-C0AC-4ACB-908C-592DAE2E7FB4}"/>
                </a:ext>
              </a:extLst>
            </p:cNvPr>
            <p:cNvSpPr/>
            <p:nvPr/>
          </p:nvSpPr>
          <p:spPr>
            <a:xfrm>
              <a:off x="1973298" y="6609989"/>
              <a:ext cx="1440000" cy="385788"/>
            </a:xfrm>
            <a:prstGeom prst="rect">
              <a:avLst/>
            </a:prstGeom>
            <a:solidFill>
              <a:srgbClr val="0A69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R10 G105 B150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4094E73D-6AE7-4E24-924B-773082E2AED8}"/>
                </a:ext>
              </a:extLst>
            </p:cNvPr>
            <p:cNvSpPr/>
            <p:nvPr/>
          </p:nvSpPr>
          <p:spPr>
            <a:xfrm>
              <a:off x="1973298" y="6995776"/>
              <a:ext cx="1440000" cy="385788"/>
            </a:xfrm>
            <a:prstGeom prst="rect">
              <a:avLst/>
            </a:prstGeom>
            <a:solidFill>
              <a:srgbClr val="196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R25 G100 B100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E7A0D416-E25E-4CFB-886A-E8CEB45078F0}"/>
                </a:ext>
              </a:extLst>
            </p:cNvPr>
            <p:cNvSpPr/>
            <p:nvPr/>
          </p:nvSpPr>
          <p:spPr>
            <a:xfrm>
              <a:off x="1973298" y="7381564"/>
              <a:ext cx="1440000" cy="385788"/>
            </a:xfrm>
            <a:prstGeom prst="rect">
              <a:avLst/>
            </a:prstGeom>
            <a:solidFill>
              <a:srgbClr val="054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R5 G70 B25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0BDE024F-827A-4084-86F6-D2F83DD38FBE}"/>
                </a:ext>
              </a:extLst>
            </p:cNvPr>
            <p:cNvSpPr/>
            <p:nvPr/>
          </p:nvSpPr>
          <p:spPr>
            <a:xfrm>
              <a:off x="1973298" y="8538930"/>
              <a:ext cx="1440000" cy="385788"/>
            </a:xfrm>
            <a:prstGeom prst="rect">
              <a:avLst/>
            </a:prstGeom>
            <a:solidFill>
              <a:srgbClr val="7D0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R125 G10 B50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53FEB24F-3AE8-4B42-9BB1-29385275953D}"/>
                </a:ext>
              </a:extLst>
            </p:cNvPr>
            <p:cNvSpPr/>
            <p:nvPr/>
          </p:nvSpPr>
          <p:spPr>
            <a:xfrm>
              <a:off x="1973298" y="8924715"/>
              <a:ext cx="1440000" cy="385788"/>
            </a:xfrm>
            <a:prstGeom prst="rect">
              <a:avLst/>
            </a:prstGeom>
            <a:solidFill>
              <a:srgbClr val="640A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R100 G10 B75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23AC2016-7CD4-482C-9E8D-C010C7A33737}"/>
                </a:ext>
              </a:extLst>
            </p:cNvPr>
            <p:cNvSpPr/>
            <p:nvPr/>
          </p:nvSpPr>
          <p:spPr>
            <a:xfrm>
              <a:off x="1973298" y="8153142"/>
              <a:ext cx="1440000" cy="385788"/>
            </a:xfrm>
            <a:prstGeom prst="rect">
              <a:avLst/>
            </a:prstGeom>
            <a:solidFill>
              <a:srgbClr val="824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R130 G65 B35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DB614BE0-5358-4958-A1EC-95AFEA920949}"/>
                </a:ext>
              </a:extLst>
            </p:cNvPr>
            <p:cNvSpPr/>
            <p:nvPr/>
          </p:nvSpPr>
          <p:spPr>
            <a:xfrm>
              <a:off x="1973298" y="7767352"/>
              <a:ext cx="1440000" cy="385788"/>
            </a:xfrm>
            <a:prstGeom prst="rect">
              <a:avLst/>
            </a:prstGeom>
            <a:solidFill>
              <a:srgbClr val="8773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R135 G115 B20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1DF34470-D255-41A7-AC07-5AA5A36AAC5E}"/>
                </a:ext>
              </a:extLst>
            </p:cNvPr>
            <p:cNvSpPr/>
            <p:nvPr/>
          </p:nvSpPr>
          <p:spPr>
            <a:xfrm>
              <a:off x="1973298" y="2253896"/>
              <a:ext cx="1440000" cy="360001"/>
            </a:xfrm>
            <a:prstGeom prst="rect">
              <a:avLst/>
            </a:prstGeom>
            <a:solidFill>
              <a:srgbClr val="CE11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UNISYS RED</a:t>
              </a:r>
            </a:p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R206 G17 B37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CD3319BD-6611-4785-B23F-32160392B97A}"/>
                </a:ext>
              </a:extLst>
            </p:cNvPr>
            <p:cNvSpPr/>
            <p:nvPr/>
          </p:nvSpPr>
          <p:spPr>
            <a:xfrm>
              <a:off x="1973297" y="2613896"/>
              <a:ext cx="1440000" cy="359999"/>
            </a:xfrm>
            <a:prstGeom prst="rect">
              <a:avLst/>
            </a:prstGeom>
            <a:solidFill>
              <a:srgbClr val="00AB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rtlCol="0" anchor="ctr"/>
            <a:lstStyle/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Statement Color</a:t>
              </a:r>
            </a:p>
            <a:p>
              <a:r>
                <a:rPr lang="en-US" altLang="ja-JP" sz="900" dirty="0">
                  <a:solidFill>
                    <a:schemeClr val="bg1"/>
                  </a:solidFill>
                  <a:latin typeface="Arial" panose="020B0604020202020204" pitchFamily="34" charset="0"/>
                  <a:ea typeface="メイリオ"/>
                  <a:cs typeface="Arial" panose="020B0604020202020204" pitchFamily="34" charset="0"/>
                </a:rPr>
                <a:t>R0 G171 B210</a:t>
              </a:r>
              <a:endParaRPr lang="ja-JP" altLang="en-US" sz="900" dirty="0">
                <a:solidFill>
                  <a:schemeClr val="bg1"/>
                </a:solidFill>
                <a:latin typeface="Arial" panose="020B0604020202020204" pitchFamily="34" charset="0"/>
                <a:ea typeface="メイリオ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9901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4003" r:id="rId2"/>
    <p:sldLayoutId id="2147484004" r:id="rId3"/>
    <p:sldLayoutId id="2147484005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457167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6pPr>
      <a:lvl7pPr marL="914332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7pPr>
      <a:lvl8pPr marL="1371498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8pPr>
      <a:lvl9pPr marL="1828664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874" indent="-342874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n"/>
        <a:defRPr kumimoji="1" sz="24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1pPr>
      <a:lvl2pPr marL="539737" indent="-276218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Ø"/>
        <a:defRPr kumimoji="1" sz="20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2pPr>
      <a:lvl3pPr marL="811193" indent="-268281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u"/>
        <a:defRPr kumimoji="1" sz="18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3pPr>
      <a:lvl4pPr marL="1071536" indent="-265107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Arial" panose="020B0604020202020204" pitchFamily="34" charset="0"/>
          <a:ea typeface="メイリオ" pitchFamily="50" charset="-128"/>
          <a:cs typeface="メイリオ" pitchFamily="50" charset="-128"/>
        </a:defRPr>
      </a:lvl4pPr>
      <a:lvl5pPr marL="2057247" indent="-228584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メイリオ" pitchFamily="50" charset="-128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8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EBA1C23-4A8E-4A84-A075-C06B669C2D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おとり効果</a:t>
            </a:r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FCE8AE53-DB9A-420E-9E11-AC7C84F628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82A9F2DD-14FE-4166-963E-6323254E5B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altLang="ja-JP" sz="1400" dirty="0"/>
              <a:t>2024/9/26</a:t>
            </a:r>
          </a:p>
          <a:p>
            <a:r>
              <a:rPr lang="en-US" altLang="ja-JP" sz="1400" dirty="0"/>
              <a:t>D.X</a:t>
            </a:r>
            <a:r>
              <a:rPr lang="ja-JP" altLang="en-US" sz="1400" dirty="0"/>
              <a:t> ナム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034DE44B-474B-4EAA-BA0D-DCE0194030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32924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11B20DCC-2ED0-435B-A373-EBC2AFA325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実際の状況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8154CD-D692-7EBE-A4DF-9BA2C91693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3683" y="681146"/>
            <a:ext cx="3426916" cy="3781208"/>
          </a:xfrm>
        </p:spPr>
        <p:txBody>
          <a:bodyPr/>
          <a:lstStyle/>
          <a:p>
            <a:r>
              <a:rPr lang="ja-JP" altLang="en-US" dirty="0"/>
              <a:t>映画館に行く、ポップコーンに買いたい</a:t>
            </a:r>
            <a:endParaRPr lang="en-US" altLang="ja-JP" dirty="0"/>
          </a:p>
          <a:p>
            <a:endParaRPr lang="en-US" altLang="ja-JP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D2AFD6-BC50-7E1A-E1B7-D996456FB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599" y="681146"/>
            <a:ext cx="5207138" cy="27687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0E6E5CF-BE1B-141F-155A-16A1D42E0F8E}"/>
              </a:ext>
            </a:extLst>
          </p:cNvPr>
          <p:cNvSpPr txBox="1"/>
          <p:nvPr/>
        </p:nvSpPr>
        <p:spPr>
          <a:xfrm>
            <a:off x="3608070" y="2114550"/>
            <a:ext cx="914400" cy="9144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indent="0" algn="l">
              <a:buClr>
                <a:schemeClr val="accent1"/>
              </a:buClr>
              <a:buFont typeface="Wingdings" panose="05000000000000000000" pitchFamily="2" charset="2"/>
              <a:buNone/>
            </a:pPr>
            <a:endParaRPr kumimoji="1" lang="en-US" sz="20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0DB14B-D00B-D64F-5E08-82CB7D56D495}"/>
              </a:ext>
            </a:extLst>
          </p:cNvPr>
          <p:cNvSpPr txBox="1"/>
          <p:nvPr/>
        </p:nvSpPr>
        <p:spPr>
          <a:xfrm>
            <a:off x="3870960" y="3559836"/>
            <a:ext cx="1127760" cy="391089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marL="0" indent="0" algn="l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kumimoji="1" lang="ja-JP" altLang="en-US" sz="1600" dirty="0">
                <a:latin typeface="+mn-ea"/>
                <a:ea typeface="+mn-ea"/>
                <a:cs typeface="Arial" panose="020B0604020202020204" pitchFamily="34" charset="0"/>
              </a:rPr>
              <a:t>３００円</a:t>
            </a:r>
            <a:endParaRPr kumimoji="1" lang="en-US" sz="16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E183CC-AB92-31E8-752C-6E88F8A9E628}"/>
              </a:ext>
            </a:extLst>
          </p:cNvPr>
          <p:cNvSpPr txBox="1"/>
          <p:nvPr/>
        </p:nvSpPr>
        <p:spPr>
          <a:xfrm>
            <a:off x="5387340" y="3569925"/>
            <a:ext cx="1127760" cy="391089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marL="0" indent="0" algn="l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ja-JP" altLang="en-US" sz="1600" dirty="0">
                <a:latin typeface="+mn-ea"/>
                <a:ea typeface="+mn-ea"/>
                <a:cs typeface="Arial" panose="020B0604020202020204" pitchFamily="34" charset="0"/>
              </a:rPr>
              <a:t>６５</a:t>
            </a:r>
            <a:r>
              <a:rPr kumimoji="1" lang="ja-JP" altLang="en-US" sz="1600" dirty="0">
                <a:latin typeface="+mn-ea"/>
                <a:ea typeface="+mn-ea"/>
                <a:cs typeface="Arial" panose="020B0604020202020204" pitchFamily="34" charset="0"/>
              </a:rPr>
              <a:t>０円</a:t>
            </a:r>
            <a:endParaRPr kumimoji="1" lang="en-US" sz="16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1FC32A-6527-4E53-D237-37B77E4768CC}"/>
              </a:ext>
            </a:extLst>
          </p:cNvPr>
          <p:cNvSpPr txBox="1"/>
          <p:nvPr/>
        </p:nvSpPr>
        <p:spPr>
          <a:xfrm>
            <a:off x="7246620" y="3559835"/>
            <a:ext cx="1127760" cy="391089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marL="0" indent="0" algn="l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kumimoji="1" lang="ja-JP" altLang="en-US" sz="1600" dirty="0">
                <a:latin typeface="+mn-ea"/>
                <a:ea typeface="+mn-ea"/>
                <a:cs typeface="Arial" panose="020B0604020202020204" pitchFamily="34" charset="0"/>
              </a:rPr>
              <a:t>７００円</a:t>
            </a:r>
            <a:endParaRPr kumimoji="1" lang="en-US" sz="16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D6884F-EF77-779D-D5B8-ED54901B82E2}"/>
              </a:ext>
            </a:extLst>
          </p:cNvPr>
          <p:cNvSpPr/>
          <p:nvPr/>
        </p:nvSpPr>
        <p:spPr bwMode="gray">
          <a:xfrm>
            <a:off x="4998720" y="838200"/>
            <a:ext cx="1771650" cy="32004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164581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11B20DCC-2ED0-435B-A373-EBC2AFA325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おとり効果はなに？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F6E4C6-EC23-886C-C0D6-351846630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862" y="681146"/>
            <a:ext cx="5207138" cy="27687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CE03EA-691B-2943-4319-A336B2A096E3}"/>
              </a:ext>
            </a:extLst>
          </p:cNvPr>
          <p:cNvSpPr txBox="1"/>
          <p:nvPr/>
        </p:nvSpPr>
        <p:spPr>
          <a:xfrm>
            <a:off x="4122420" y="3569925"/>
            <a:ext cx="1127760" cy="391089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marL="0" indent="0" algn="l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kumimoji="1" lang="ja-JP" altLang="en-US" sz="1600" dirty="0">
                <a:latin typeface="+mn-ea"/>
                <a:ea typeface="+mn-ea"/>
                <a:cs typeface="Arial" panose="020B0604020202020204" pitchFamily="34" charset="0"/>
              </a:rPr>
              <a:t>３００円</a:t>
            </a:r>
            <a:endParaRPr kumimoji="1" lang="en-US" sz="16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D9735-F62A-E7B5-2029-6A88265EB35D}"/>
              </a:ext>
            </a:extLst>
          </p:cNvPr>
          <p:cNvSpPr txBox="1"/>
          <p:nvPr/>
        </p:nvSpPr>
        <p:spPr>
          <a:xfrm>
            <a:off x="5615940" y="3559836"/>
            <a:ext cx="1127760" cy="391089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marL="0" indent="0" algn="l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ja-JP" altLang="en-US" sz="1600" dirty="0">
                <a:latin typeface="+mn-ea"/>
                <a:ea typeface="+mn-ea"/>
                <a:cs typeface="Arial" panose="020B0604020202020204" pitchFamily="34" charset="0"/>
              </a:rPr>
              <a:t>６５</a:t>
            </a:r>
            <a:r>
              <a:rPr kumimoji="1" lang="ja-JP" altLang="en-US" sz="1600" dirty="0">
                <a:latin typeface="+mn-ea"/>
                <a:ea typeface="+mn-ea"/>
                <a:cs typeface="Arial" panose="020B0604020202020204" pitchFamily="34" charset="0"/>
              </a:rPr>
              <a:t>０円</a:t>
            </a:r>
            <a:endParaRPr kumimoji="1" lang="en-US" sz="16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C3ABDF-EA34-5C8B-AB02-764A647C5DDA}"/>
              </a:ext>
            </a:extLst>
          </p:cNvPr>
          <p:cNvSpPr txBox="1"/>
          <p:nvPr/>
        </p:nvSpPr>
        <p:spPr>
          <a:xfrm>
            <a:off x="7520940" y="3559835"/>
            <a:ext cx="1127760" cy="391089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marL="0" indent="0" algn="l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ja-JP" altLang="en-US" sz="1600" dirty="0">
                <a:latin typeface="+mn-ea"/>
                <a:ea typeface="+mn-ea"/>
                <a:cs typeface="Arial" panose="020B0604020202020204" pitchFamily="34" charset="0"/>
              </a:rPr>
              <a:t>７</a:t>
            </a:r>
            <a:r>
              <a:rPr kumimoji="1" lang="ja-JP" altLang="en-US" sz="1600" dirty="0">
                <a:latin typeface="+mn-ea"/>
                <a:ea typeface="+mn-ea"/>
                <a:cs typeface="Arial" panose="020B0604020202020204" pitchFamily="34" charset="0"/>
              </a:rPr>
              <a:t>００円</a:t>
            </a:r>
            <a:endParaRPr kumimoji="1" lang="en-US" sz="16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562CBD-5C91-0904-6D73-EA907B204A8E}"/>
              </a:ext>
            </a:extLst>
          </p:cNvPr>
          <p:cNvSpPr txBox="1"/>
          <p:nvPr/>
        </p:nvSpPr>
        <p:spPr>
          <a:xfrm>
            <a:off x="4164330" y="710710"/>
            <a:ext cx="1043940" cy="471776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marL="0" indent="0" algn="l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ja-JP" altLang="en-US" sz="2000" dirty="0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</a:rPr>
              <a:t>おとり</a:t>
            </a:r>
            <a:endParaRPr kumimoji="1" lang="en-US" sz="2000" dirty="0">
              <a:solidFill>
                <a:srgbClr val="FF0000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186F060-B8B5-4C93-00B5-226BEB43B327}"/>
              </a:ext>
            </a:extLst>
          </p:cNvPr>
          <p:cNvCxnSpPr>
            <a:cxnSpLocks/>
          </p:cNvCxnSpPr>
          <p:nvPr/>
        </p:nvCxnSpPr>
        <p:spPr>
          <a:xfrm>
            <a:off x="5097780" y="883920"/>
            <a:ext cx="640080" cy="51816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C1707F8-25FF-7A1F-32C3-688D1056EA3B}"/>
              </a:ext>
            </a:extLst>
          </p:cNvPr>
          <p:cNvSpPr txBox="1"/>
          <p:nvPr/>
        </p:nvSpPr>
        <p:spPr>
          <a:xfrm>
            <a:off x="6332220" y="4331049"/>
            <a:ext cx="1043940" cy="471776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marL="0" indent="0" algn="l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kumimoji="1" lang="ja-JP" altLang="en-US" sz="2000" dirty="0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</a:rPr>
              <a:t>目標</a:t>
            </a:r>
            <a:endParaRPr kumimoji="1" lang="en-US" sz="2000" dirty="0">
              <a:solidFill>
                <a:srgbClr val="FF0000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1AB2F87-5BA2-255F-76F1-77C8028AC0B1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6854190" y="3569925"/>
            <a:ext cx="521970" cy="761124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80B6FEA-8DB8-3B63-1EB1-B87410049355}"/>
              </a:ext>
            </a:extLst>
          </p:cNvPr>
          <p:cNvSpPr txBox="1"/>
          <p:nvPr/>
        </p:nvSpPr>
        <p:spPr>
          <a:xfrm>
            <a:off x="0" y="1162050"/>
            <a:ext cx="3497580" cy="104394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285750" indent="-285750" algn="l">
              <a:lnSpc>
                <a:spcPct val="2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顧客に</a:t>
            </a:r>
            <a:r>
              <a:rPr lang="ja-JP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誘惑</a:t>
            </a:r>
            <a:r>
              <a:rPr lang="ja-JP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を提供</a:t>
            </a:r>
            <a:r>
              <a:rPr lang="ja-JP" alt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する</a:t>
            </a:r>
            <a:endParaRPr lang="en-US" altLang="ja-JP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2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営業の目標の欲望に誘導</a:t>
            </a:r>
            <a:r>
              <a:rPr lang="ja-JP" alt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させる</a:t>
            </a:r>
            <a:endParaRPr kumimoji="1" lang="en-US" dirty="0">
              <a:latin typeface="+mn-ea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62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11B20DCC-2ED0-435B-A373-EBC2AFA325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どうして決定が与えられる？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0E7A02-7D0D-311D-A911-4DA1B839C507}"/>
              </a:ext>
            </a:extLst>
          </p:cNvPr>
          <p:cNvSpPr txBox="1"/>
          <p:nvPr/>
        </p:nvSpPr>
        <p:spPr>
          <a:xfrm>
            <a:off x="327660" y="1123905"/>
            <a:ext cx="5783580" cy="2868975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marL="285750" indent="-285750" algn="l">
              <a:lnSpc>
                <a:spcPct val="2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kumimoji="1" lang="ja-JP" altLang="en-US" dirty="0">
                <a:latin typeface="+mn-ea"/>
                <a:ea typeface="+mn-ea"/>
                <a:cs typeface="Arial" panose="020B0604020202020204" pitchFamily="34" charset="0"/>
              </a:rPr>
              <a:t>情報環境がたくさん出てくれ、判断が与えられる</a:t>
            </a:r>
            <a:endParaRPr lang="en-US" altLang="ja-JP" dirty="0">
              <a:latin typeface="+mn-ea"/>
              <a:ea typeface="+mn-ea"/>
              <a:cs typeface="Arial" panose="020B0604020202020204" pitchFamily="34" charset="0"/>
            </a:endParaRPr>
          </a:p>
          <a:p>
            <a:pPr marL="285750" indent="-285750" algn="l">
              <a:lnSpc>
                <a:spcPct val="2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kumimoji="1" lang="ja-JP" altLang="en-US" dirty="0">
                <a:latin typeface="+mn-ea"/>
                <a:ea typeface="+mn-ea"/>
                <a:cs typeface="Arial" panose="020B0604020202020204" pitchFamily="34" charset="0"/>
              </a:rPr>
              <a:t>「損失が嫌い」考え</a:t>
            </a:r>
            <a:endParaRPr kumimoji="1" lang="en-US" altLang="ja-JP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28" name="Picture 4" descr="どうしようか悩んでいる主婦のイラスト素材のイラスト素材 [97315254] - PIXTA">
            <a:extLst>
              <a:ext uri="{FF2B5EF4-FFF2-40B4-BE49-F238E27FC236}">
                <a16:creationId xmlns:a16="http://schemas.microsoft.com/office/drawing/2014/main" id="{97E74199-AC46-F6CB-66B0-0D97AAFF8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610" y="1244918"/>
            <a:ext cx="20955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108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11B20DCC-2ED0-435B-A373-EBC2AFA325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適用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6F775B-259D-8DCA-1C5D-5CF59331C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01" y="1954159"/>
            <a:ext cx="1886874" cy="8985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E70378-C2AC-F5CA-ECB3-39FD0D3660EE}"/>
              </a:ext>
            </a:extLst>
          </p:cNvPr>
          <p:cNvSpPr txBox="1"/>
          <p:nvPr/>
        </p:nvSpPr>
        <p:spPr>
          <a:xfrm>
            <a:off x="778878" y="2989558"/>
            <a:ext cx="1287780" cy="391089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marL="0" indent="0" algn="l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ja-JP" altLang="en-US" sz="1600" dirty="0">
                <a:latin typeface="+mn-ea"/>
                <a:ea typeface="+mn-ea"/>
                <a:cs typeface="Arial" panose="020B0604020202020204" pitchFamily="34" charset="0"/>
              </a:rPr>
              <a:t>５</a:t>
            </a:r>
            <a:r>
              <a:rPr kumimoji="1" lang="ja-JP" altLang="en-US" sz="1600" dirty="0">
                <a:latin typeface="+mn-ea"/>
                <a:ea typeface="+mn-ea"/>
                <a:cs typeface="Arial" panose="020B0604020202020204" pitchFamily="34" charset="0"/>
              </a:rPr>
              <a:t>００円</a:t>
            </a:r>
            <a:r>
              <a:rPr kumimoji="1" lang="en-US" altLang="ja-JP" sz="1600" dirty="0">
                <a:latin typeface="+mn-ea"/>
                <a:ea typeface="+mn-ea"/>
                <a:cs typeface="Arial" panose="020B0604020202020204" pitchFamily="34" charset="0"/>
              </a:rPr>
              <a:t>/</a:t>
            </a:r>
            <a:r>
              <a:rPr kumimoji="1" lang="ja-JP" altLang="en-US" sz="1600" dirty="0">
                <a:latin typeface="+mn-ea"/>
                <a:ea typeface="+mn-ea"/>
                <a:cs typeface="Arial" panose="020B0604020202020204" pitchFamily="34" charset="0"/>
              </a:rPr>
              <a:t>匹</a:t>
            </a:r>
            <a:endParaRPr kumimoji="1" lang="en-US" sz="16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F291A8-DE18-765C-EE9B-EBC6ADB08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4512" y="1161870"/>
            <a:ext cx="2436255" cy="136430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38731A7-82DF-D6C9-4FA5-1B801D8CAA0D}"/>
              </a:ext>
            </a:extLst>
          </p:cNvPr>
          <p:cNvSpPr txBox="1"/>
          <p:nvPr/>
        </p:nvSpPr>
        <p:spPr>
          <a:xfrm>
            <a:off x="7334249" y="1793362"/>
            <a:ext cx="1733551" cy="391089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marL="0" indent="0" algn="l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kumimoji="1" lang="ja-JP" altLang="en-US" sz="1600" dirty="0">
                <a:latin typeface="+mn-ea"/>
                <a:ea typeface="+mn-ea"/>
                <a:cs typeface="Arial" panose="020B0604020202020204" pitchFamily="34" charset="0"/>
              </a:rPr>
              <a:t>１０００円</a:t>
            </a:r>
            <a:r>
              <a:rPr kumimoji="1" lang="en-US" altLang="ja-JP" sz="1600" dirty="0">
                <a:latin typeface="+mn-ea"/>
                <a:ea typeface="+mn-ea"/>
                <a:cs typeface="Arial" panose="020B0604020202020204" pitchFamily="34" charset="0"/>
              </a:rPr>
              <a:t>/</a:t>
            </a:r>
            <a:r>
              <a:rPr kumimoji="1" lang="ja-JP" altLang="en-US" sz="1600" dirty="0">
                <a:latin typeface="+mn-ea"/>
                <a:ea typeface="+mn-ea"/>
                <a:cs typeface="Arial" panose="020B0604020202020204" pitchFamily="34" charset="0"/>
              </a:rPr>
              <a:t>２匹</a:t>
            </a:r>
            <a:endParaRPr kumimoji="1" lang="en-US" sz="16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0F13C1-AF2D-7476-F1CD-DDEC192E4EBC}"/>
              </a:ext>
            </a:extLst>
          </p:cNvPr>
          <p:cNvCxnSpPr>
            <a:cxnSpLocks/>
          </p:cNvCxnSpPr>
          <p:nvPr/>
        </p:nvCxnSpPr>
        <p:spPr>
          <a:xfrm>
            <a:off x="2979420" y="774751"/>
            <a:ext cx="0" cy="369570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F91827B3-87CE-C58C-A46E-EB6A7D0BC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061" y="3314693"/>
            <a:ext cx="1886874" cy="89851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961D555-4779-94DD-7CD1-0E512939796A}"/>
              </a:ext>
            </a:extLst>
          </p:cNvPr>
          <p:cNvSpPr txBox="1"/>
          <p:nvPr/>
        </p:nvSpPr>
        <p:spPr>
          <a:xfrm>
            <a:off x="7498077" y="3568405"/>
            <a:ext cx="1287780" cy="391089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marL="0" indent="0" algn="l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kumimoji="1" lang="ja-JP" altLang="en-US" sz="1600" dirty="0">
                <a:latin typeface="+mn-ea"/>
                <a:ea typeface="+mn-ea"/>
                <a:cs typeface="Arial" panose="020B0604020202020204" pitchFamily="34" charset="0"/>
              </a:rPr>
              <a:t>８００円</a:t>
            </a:r>
            <a:r>
              <a:rPr kumimoji="1" lang="en-US" altLang="ja-JP" sz="1600" dirty="0">
                <a:latin typeface="+mn-ea"/>
                <a:ea typeface="+mn-ea"/>
                <a:cs typeface="Arial" panose="020B0604020202020204" pitchFamily="34" charset="0"/>
              </a:rPr>
              <a:t>/</a:t>
            </a:r>
            <a:r>
              <a:rPr kumimoji="1" lang="ja-JP" altLang="en-US" sz="1600" dirty="0">
                <a:latin typeface="+mn-ea"/>
                <a:ea typeface="+mn-ea"/>
                <a:cs typeface="Arial" panose="020B0604020202020204" pitchFamily="34" charset="0"/>
              </a:rPr>
              <a:t>匹</a:t>
            </a:r>
            <a:endParaRPr kumimoji="1" lang="en-US" sz="16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632925-9BC5-89D9-9BAE-11A9E77CF76C}"/>
              </a:ext>
            </a:extLst>
          </p:cNvPr>
          <p:cNvSpPr txBox="1"/>
          <p:nvPr/>
        </p:nvSpPr>
        <p:spPr>
          <a:xfrm>
            <a:off x="3376732" y="1882662"/>
            <a:ext cx="1287780" cy="391089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marL="0" indent="0" algn="l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kumimoji="1" lang="ja-JP" altLang="en-US" sz="1600" dirty="0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</a:rPr>
              <a:t>メイン</a:t>
            </a:r>
            <a:endParaRPr kumimoji="1" lang="en-US" altLang="ja-JP" sz="1600" dirty="0">
              <a:solidFill>
                <a:srgbClr val="FF0000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3CDE93-C6DC-228A-A0A3-11D19B59124A}"/>
              </a:ext>
            </a:extLst>
          </p:cNvPr>
          <p:cNvSpPr txBox="1"/>
          <p:nvPr/>
        </p:nvSpPr>
        <p:spPr>
          <a:xfrm>
            <a:off x="3376732" y="3741171"/>
            <a:ext cx="1287780" cy="391089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marL="0" indent="0" algn="l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kumimoji="1" lang="ja-JP" altLang="en-US" sz="1600" dirty="0">
                <a:solidFill>
                  <a:srgbClr val="0070C0"/>
                </a:solidFill>
                <a:latin typeface="+mn-ea"/>
                <a:ea typeface="+mn-ea"/>
                <a:cs typeface="Arial" panose="020B0604020202020204" pitchFamily="34" charset="0"/>
              </a:rPr>
              <a:t>おとり</a:t>
            </a:r>
            <a:endParaRPr kumimoji="1" lang="en-US" sz="1600" dirty="0">
              <a:solidFill>
                <a:srgbClr val="0070C0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55431E-EA8C-7CDF-C210-DE6EB4E29F45}"/>
              </a:ext>
            </a:extLst>
          </p:cNvPr>
          <p:cNvSpPr txBox="1"/>
          <p:nvPr/>
        </p:nvSpPr>
        <p:spPr>
          <a:xfrm>
            <a:off x="544399" y="665943"/>
            <a:ext cx="1287780" cy="391089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marL="0" indent="0" algn="l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kumimoji="1" lang="ja-JP" altLang="en-US" sz="1600" dirty="0">
                <a:latin typeface="+mn-ea"/>
                <a:ea typeface="+mn-ea"/>
                <a:cs typeface="Arial" panose="020B0604020202020204" pitchFamily="34" charset="0"/>
              </a:rPr>
              <a:t>戦略１</a:t>
            </a:r>
            <a:endParaRPr kumimoji="1" lang="en-US" sz="16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0D32D3-781D-70CC-F41C-4CFB105010CC}"/>
              </a:ext>
            </a:extLst>
          </p:cNvPr>
          <p:cNvSpPr txBox="1"/>
          <p:nvPr/>
        </p:nvSpPr>
        <p:spPr>
          <a:xfrm>
            <a:off x="5532366" y="665944"/>
            <a:ext cx="1287780" cy="391089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marL="0" indent="0" algn="l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kumimoji="1" lang="ja-JP" altLang="en-US" sz="1600" dirty="0">
                <a:latin typeface="+mn-ea"/>
                <a:ea typeface="+mn-ea"/>
                <a:cs typeface="Arial" panose="020B0604020202020204" pitchFamily="34" charset="0"/>
              </a:rPr>
              <a:t>戦略２</a:t>
            </a:r>
            <a:endParaRPr kumimoji="1" lang="en-US" sz="1600" dirty="0">
              <a:latin typeface="+mn-ea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03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  <p:bldP spid="23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11B20DCC-2ED0-435B-A373-EBC2AFA325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最後に</a:t>
            </a:r>
          </a:p>
        </p:txBody>
      </p:sp>
      <p:sp>
        <p:nvSpPr>
          <p:cNvPr id="2" name="テキスト プレースホルダー 6">
            <a:extLst>
              <a:ext uri="{FF2B5EF4-FFF2-40B4-BE49-F238E27FC236}">
                <a16:creationId xmlns:a16="http://schemas.microsoft.com/office/drawing/2014/main" id="{9751C0A5-A295-E143-D296-BBB8A3024382}"/>
              </a:ext>
            </a:extLst>
          </p:cNvPr>
          <p:cNvSpPr txBox="1">
            <a:spLocks/>
          </p:cNvSpPr>
          <p:nvPr/>
        </p:nvSpPr>
        <p:spPr>
          <a:xfrm>
            <a:off x="263683" y="803768"/>
            <a:ext cx="8634054" cy="3781208"/>
          </a:xfrm>
          <a:prstGeom prst="rect">
            <a:avLst/>
          </a:prstGeom>
        </p:spPr>
        <p:txBody>
          <a:bodyPr>
            <a:normAutofit/>
          </a:bodyPr>
          <a:lstStyle>
            <a:lvl1pPr marL="342874" indent="-342874" algn="l" rtl="0" eaLnBrk="0" fontAlgn="base" hangingPunct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n"/>
              <a:defRPr kumimoji="1" sz="2000" kern="1200" baseline="0">
                <a:solidFill>
                  <a:schemeClr val="tx1"/>
                </a:solidFill>
                <a:latin typeface="Arial" panose="020B0604020202020204" pitchFamily="34" charset="0"/>
                <a:ea typeface="メイリオ" pitchFamily="50" charset="-128"/>
                <a:cs typeface="メイリオ" pitchFamily="50" charset="-128"/>
              </a:defRPr>
            </a:lvl1pPr>
            <a:lvl2pPr marL="539737" indent="-276218" algn="l" rtl="0" eaLnBrk="0" fontAlgn="base" hangingPunct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Ø"/>
              <a:defRPr kumimoji="1" sz="1800" kern="1200" baseline="0">
                <a:solidFill>
                  <a:schemeClr val="tx1"/>
                </a:solidFill>
                <a:latin typeface="Arial" panose="020B0604020202020204" pitchFamily="34" charset="0"/>
                <a:ea typeface="メイリオ" pitchFamily="50" charset="-128"/>
                <a:cs typeface="メイリオ" pitchFamily="50" charset="-128"/>
              </a:defRPr>
            </a:lvl2pPr>
            <a:lvl3pPr marL="811193" indent="-268281" algn="l" rtl="0" eaLnBrk="0" fontAlgn="base" hangingPunct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u"/>
              <a:defRPr kumimoji="1" sz="1600" kern="1200" baseline="0">
                <a:solidFill>
                  <a:schemeClr val="tx1"/>
                </a:solidFill>
                <a:latin typeface="Arial" panose="020B0604020202020204" pitchFamily="34" charset="0"/>
                <a:ea typeface="メイリオ" pitchFamily="50" charset="-128"/>
                <a:cs typeface="メイリオ" pitchFamily="50" charset="-128"/>
              </a:defRPr>
            </a:lvl3pPr>
            <a:lvl4pPr marL="1071536" indent="-265107" algn="l" rtl="0" eaLnBrk="0" fontAlgn="base" hangingPunct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 baseline="0">
                <a:solidFill>
                  <a:schemeClr val="tx1"/>
                </a:solidFill>
                <a:latin typeface="Arial" panose="020B0604020202020204" pitchFamily="34" charset="0"/>
                <a:ea typeface="メイリオ" pitchFamily="50" charset="-128"/>
                <a:cs typeface="メイリオ" pitchFamily="50" charset="-128"/>
              </a:defRPr>
            </a:lvl4pPr>
            <a:lvl5pPr marL="1344613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メイリオ" pitchFamily="50" charset="-128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19" lvl="1" indent="0" defTabSz="914400">
              <a:buNone/>
            </a:pPr>
            <a:endParaRPr lang="ja-JP" altLang="en-US" dirty="0"/>
          </a:p>
        </p:txBody>
      </p:sp>
      <p:pic>
        <p:nvPicPr>
          <p:cNvPr id="2052" name="Picture 4" descr="ご清聴の検索結果 | かわいいフリー素材集 いらすとや">
            <a:extLst>
              <a:ext uri="{FF2B5EF4-FFF2-40B4-BE49-F238E27FC236}">
                <a16:creationId xmlns:a16="http://schemas.microsoft.com/office/drawing/2014/main" id="{A92668D3-B61A-7C51-676B-1E32EAE15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140" y="1345632"/>
            <a:ext cx="3855720" cy="269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432046"/>
      </p:ext>
    </p:extLst>
  </p:cSld>
  <p:clrMapOvr>
    <a:masterClrMapping/>
  </p:clrMapOvr>
</p:sld>
</file>

<file path=ppt/theme/theme1.xml><?xml version="1.0" encoding="utf-8"?>
<a:theme xmlns:a="http://schemas.openxmlformats.org/drawingml/2006/main" name="表紙１">
  <a:themeElements>
    <a:clrScheme name="BIPROGY1">
      <a:dk1>
        <a:srgbClr val="000000"/>
      </a:dk1>
      <a:lt1>
        <a:srgbClr val="FFFFFF"/>
      </a:lt1>
      <a:dk2>
        <a:srgbClr val="1D2088"/>
      </a:dk2>
      <a:lt2>
        <a:srgbClr val="00AFEC"/>
      </a:lt2>
      <a:accent1>
        <a:srgbClr val="0081CC"/>
      </a:accent1>
      <a:accent2>
        <a:srgbClr val="45B035"/>
      </a:accent2>
      <a:accent3>
        <a:srgbClr val="E61F53"/>
      </a:accent3>
      <a:accent4>
        <a:srgbClr val="C82F8B"/>
      </a:accent4>
      <a:accent5>
        <a:srgbClr val="F18D00"/>
      </a:accent5>
      <a:accent6>
        <a:srgbClr val="FFE100"/>
      </a:accent6>
      <a:hlink>
        <a:srgbClr val="F18D00"/>
      </a:hlink>
      <a:folHlink>
        <a:srgbClr val="FFE100"/>
      </a:folHlink>
    </a:clrScheme>
    <a:fontScheme name="メイリオArial">
      <a:majorFont>
        <a:latin typeface="Arial Black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>
          <a:solidFill>
            <a:schemeClr val="accent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rmAutofit/>
      </a:bodyPr>
      <a:lstStyle>
        <a:defPPr marL="0" indent="0" algn="l">
          <a:buClr>
            <a:schemeClr val="accent1"/>
          </a:buClr>
          <a:buFont typeface="Wingdings" panose="05000000000000000000" pitchFamily="2" charset="2"/>
          <a:buNone/>
          <a:defRPr kumimoji="1" sz="2000" dirty="0" smtClean="0">
            <a:latin typeface="+mn-ea"/>
            <a:ea typeface="+mn-ea"/>
            <a:cs typeface="Arial" panose="020B0604020202020204" pitchFamily="34" charset="0"/>
          </a:defRPr>
        </a:defPPr>
      </a:lstStyle>
    </a:txDef>
  </a:objectDefaults>
  <a:extraClrSchemeLst/>
</a:theme>
</file>

<file path=ppt/theme/theme10.xml><?xml version="1.0" encoding="utf-8"?>
<a:theme xmlns:a="http://schemas.openxmlformats.org/drawingml/2006/main" name="本文Ａ">
  <a:themeElements>
    <a:clrScheme name="BIPROGY1">
      <a:dk1>
        <a:srgbClr val="000000"/>
      </a:dk1>
      <a:lt1>
        <a:srgbClr val="FFFFFF"/>
      </a:lt1>
      <a:dk2>
        <a:srgbClr val="1D2088"/>
      </a:dk2>
      <a:lt2>
        <a:srgbClr val="00AFEC"/>
      </a:lt2>
      <a:accent1>
        <a:srgbClr val="0081CC"/>
      </a:accent1>
      <a:accent2>
        <a:srgbClr val="45B035"/>
      </a:accent2>
      <a:accent3>
        <a:srgbClr val="E61F53"/>
      </a:accent3>
      <a:accent4>
        <a:srgbClr val="C82F8B"/>
      </a:accent4>
      <a:accent5>
        <a:srgbClr val="F18D00"/>
      </a:accent5>
      <a:accent6>
        <a:srgbClr val="FFE100"/>
      </a:accent6>
      <a:hlink>
        <a:srgbClr val="F18D00"/>
      </a:hlink>
      <a:folHlink>
        <a:srgbClr val="FFE100"/>
      </a:folHlink>
    </a:clrScheme>
    <a:fontScheme name="メイリオArial">
      <a:majorFont>
        <a:latin typeface="Arial Black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>
          <a:solidFill>
            <a:schemeClr val="accent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rmAutofit/>
      </a:bodyPr>
      <a:lstStyle>
        <a:defPPr marL="0" indent="0" algn="l">
          <a:buClr>
            <a:schemeClr val="accent1"/>
          </a:buClr>
          <a:buFont typeface="Wingdings" panose="05000000000000000000" pitchFamily="2" charset="2"/>
          <a:buNone/>
          <a:defRPr kumimoji="1" sz="2000" dirty="0" smtClean="0">
            <a:latin typeface="+mn-ea"/>
            <a:ea typeface="+mn-ea"/>
            <a:cs typeface="Arial" panose="020B0604020202020204" pitchFamily="34" charset="0"/>
          </a:defRPr>
        </a:defPPr>
      </a:lstStyle>
    </a:txDef>
  </a:objectDefaults>
  <a:extraClrSchemeLst/>
</a:theme>
</file>

<file path=ppt/theme/theme11.xml><?xml version="1.0" encoding="utf-8"?>
<a:theme xmlns:a="http://schemas.openxmlformats.org/drawingml/2006/main" name="本文Ｂ">
  <a:themeElements>
    <a:clrScheme name="BIPROGY1">
      <a:dk1>
        <a:srgbClr val="000000"/>
      </a:dk1>
      <a:lt1>
        <a:srgbClr val="FFFFFF"/>
      </a:lt1>
      <a:dk2>
        <a:srgbClr val="1D2088"/>
      </a:dk2>
      <a:lt2>
        <a:srgbClr val="00AFEC"/>
      </a:lt2>
      <a:accent1>
        <a:srgbClr val="0081CC"/>
      </a:accent1>
      <a:accent2>
        <a:srgbClr val="45B035"/>
      </a:accent2>
      <a:accent3>
        <a:srgbClr val="E61F53"/>
      </a:accent3>
      <a:accent4>
        <a:srgbClr val="C82F8B"/>
      </a:accent4>
      <a:accent5>
        <a:srgbClr val="F18D00"/>
      </a:accent5>
      <a:accent6>
        <a:srgbClr val="FFE100"/>
      </a:accent6>
      <a:hlink>
        <a:srgbClr val="F18D00"/>
      </a:hlink>
      <a:folHlink>
        <a:srgbClr val="FFE100"/>
      </a:folHlink>
    </a:clrScheme>
    <a:fontScheme name="メイリオArial">
      <a:majorFont>
        <a:latin typeface="Arial Black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>
          <a:solidFill>
            <a:schemeClr val="accent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rmAutofit/>
      </a:bodyPr>
      <a:lstStyle>
        <a:defPPr marL="0" indent="0" algn="l">
          <a:buClr>
            <a:schemeClr val="accent1"/>
          </a:buClr>
          <a:buFont typeface="Wingdings" panose="05000000000000000000" pitchFamily="2" charset="2"/>
          <a:buNone/>
          <a:defRPr kumimoji="1" sz="2000" dirty="0" smtClean="0">
            <a:latin typeface="+mn-ea"/>
            <a:ea typeface="+mn-ea"/>
            <a:cs typeface="Arial" panose="020B0604020202020204" pitchFamily="34" charset="0"/>
          </a:defRPr>
        </a:defPPr>
      </a:lstStyle>
    </a:txDef>
  </a:objectDefaults>
  <a:extraClrSchemeLst/>
</a:theme>
</file>

<file path=ppt/theme/theme12.xml><?xml version="1.0" encoding="utf-8"?>
<a:theme xmlns:a="http://schemas.openxmlformats.org/drawingml/2006/main" name="☆旧配色__本文Ａ">
  <a:themeElements>
    <a:clrScheme name="Foresight_in_sight">
      <a:dk1>
        <a:srgbClr val="000000"/>
      </a:dk1>
      <a:lt1>
        <a:sysClr val="window" lastClr="FFFFFF"/>
      </a:lt1>
      <a:dk2>
        <a:srgbClr val="00ABD2"/>
      </a:dk2>
      <a:lt2>
        <a:srgbClr val="CE1125"/>
      </a:lt2>
      <a:accent1>
        <a:srgbClr val="1450A0"/>
      </a:accent1>
      <a:accent2>
        <a:srgbClr val="1E96D2"/>
      </a:accent2>
      <a:accent3>
        <a:srgbClr val="32B9AF"/>
      </a:accent3>
      <a:accent4>
        <a:srgbClr val="14964B"/>
      </a:accent4>
      <a:accent5>
        <a:srgbClr val="E61E69"/>
      </a:accent5>
      <a:accent6>
        <a:srgbClr val="B4328C"/>
      </a:accent6>
      <a:hlink>
        <a:srgbClr val="F08250"/>
      </a:hlink>
      <a:folHlink>
        <a:srgbClr val="F5B428"/>
      </a:folHlink>
    </a:clrScheme>
    <a:fontScheme name="メイリオArial">
      <a:majorFont>
        <a:latin typeface="Arial Black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>
          <a:solidFill>
            <a:schemeClr val="accent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rmAutofit/>
      </a:bodyPr>
      <a:lstStyle>
        <a:defPPr marL="0" indent="0" algn="l">
          <a:buClr>
            <a:schemeClr val="accent1"/>
          </a:buClr>
          <a:buFont typeface="Wingdings" panose="05000000000000000000" pitchFamily="2" charset="2"/>
          <a:buNone/>
          <a:defRPr kumimoji="1" sz="2000" dirty="0" smtClean="0">
            <a:latin typeface="+mn-ea"/>
            <a:ea typeface="+mn-ea"/>
            <a:cs typeface="Arial" panose="020B0604020202020204" pitchFamily="34" charset="0"/>
          </a:defRPr>
        </a:defPPr>
      </a:lstStyle>
    </a:txDef>
  </a:objectDefaults>
  <a:extraClrSchemeLst/>
</a:theme>
</file>

<file path=ppt/theme/theme13.xml><?xml version="1.0" encoding="utf-8"?>
<a:theme xmlns:a="http://schemas.openxmlformats.org/drawingml/2006/main" name="☆旧配色__本文Ｂ">
  <a:themeElements>
    <a:clrScheme name="Foresight_in_sight">
      <a:dk1>
        <a:srgbClr val="000000"/>
      </a:dk1>
      <a:lt1>
        <a:sysClr val="window" lastClr="FFFFFF"/>
      </a:lt1>
      <a:dk2>
        <a:srgbClr val="00ABD2"/>
      </a:dk2>
      <a:lt2>
        <a:srgbClr val="CE1125"/>
      </a:lt2>
      <a:accent1>
        <a:srgbClr val="1450A0"/>
      </a:accent1>
      <a:accent2>
        <a:srgbClr val="1E96D2"/>
      </a:accent2>
      <a:accent3>
        <a:srgbClr val="32B9AF"/>
      </a:accent3>
      <a:accent4>
        <a:srgbClr val="14964B"/>
      </a:accent4>
      <a:accent5>
        <a:srgbClr val="E61E69"/>
      </a:accent5>
      <a:accent6>
        <a:srgbClr val="B4328C"/>
      </a:accent6>
      <a:hlink>
        <a:srgbClr val="F08250"/>
      </a:hlink>
      <a:folHlink>
        <a:srgbClr val="F5B428"/>
      </a:folHlink>
    </a:clrScheme>
    <a:fontScheme name="メイリオArial">
      <a:majorFont>
        <a:latin typeface="Arial Black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>
          <a:solidFill>
            <a:schemeClr val="accent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rmAutofit/>
      </a:bodyPr>
      <a:lstStyle>
        <a:defPPr marL="0" indent="0" algn="l">
          <a:buClr>
            <a:schemeClr val="accent1"/>
          </a:buClr>
          <a:buFont typeface="Wingdings" panose="05000000000000000000" pitchFamily="2" charset="2"/>
          <a:buNone/>
          <a:defRPr kumimoji="1" sz="2000" dirty="0" smtClean="0">
            <a:latin typeface="+mn-ea"/>
            <a:ea typeface="+mn-ea"/>
            <a:cs typeface="Arial" panose="020B0604020202020204" pitchFamily="34" charset="0"/>
          </a:defRPr>
        </a:defPPr>
      </a:lstStyle>
    </a:txDef>
  </a:objectDefaults>
  <a:extraClrSchemeLst/>
</a:theme>
</file>

<file path=ppt/theme/theme14.xml><?xml version="1.0" encoding="utf-8"?>
<a:theme xmlns:a="http://schemas.openxmlformats.org/drawingml/2006/main" name="中扉１">
  <a:themeElements>
    <a:clrScheme name="BIPROGY1">
      <a:dk1>
        <a:srgbClr val="000000"/>
      </a:dk1>
      <a:lt1>
        <a:srgbClr val="FFFFFF"/>
      </a:lt1>
      <a:dk2>
        <a:srgbClr val="1D2088"/>
      </a:dk2>
      <a:lt2>
        <a:srgbClr val="00AFEC"/>
      </a:lt2>
      <a:accent1>
        <a:srgbClr val="0081CC"/>
      </a:accent1>
      <a:accent2>
        <a:srgbClr val="45B035"/>
      </a:accent2>
      <a:accent3>
        <a:srgbClr val="E61F53"/>
      </a:accent3>
      <a:accent4>
        <a:srgbClr val="C82F8B"/>
      </a:accent4>
      <a:accent5>
        <a:srgbClr val="F18D00"/>
      </a:accent5>
      <a:accent6>
        <a:srgbClr val="FFE100"/>
      </a:accent6>
      <a:hlink>
        <a:srgbClr val="F18D00"/>
      </a:hlink>
      <a:folHlink>
        <a:srgbClr val="FFE100"/>
      </a:folHlink>
    </a:clrScheme>
    <a:fontScheme name="メイリオArial">
      <a:majorFont>
        <a:latin typeface="Arial Black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>
          <a:solidFill>
            <a:schemeClr val="accent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rmAutofit/>
      </a:bodyPr>
      <a:lstStyle>
        <a:defPPr marL="0" indent="0" algn="l">
          <a:buClr>
            <a:schemeClr val="accent1"/>
          </a:buClr>
          <a:buFont typeface="Wingdings" panose="05000000000000000000" pitchFamily="2" charset="2"/>
          <a:buNone/>
          <a:defRPr kumimoji="1" sz="2000" dirty="0" smtClean="0">
            <a:latin typeface="+mn-ea"/>
            <a:ea typeface="+mn-ea"/>
            <a:cs typeface="Arial" panose="020B0604020202020204" pitchFamily="34" charset="0"/>
          </a:defRPr>
        </a:defPPr>
      </a:lstStyle>
    </a:txDef>
  </a:objectDefaults>
  <a:extraClrSchemeLst/>
</a:theme>
</file>

<file path=ppt/theme/theme15.xml><?xml version="1.0" encoding="utf-8"?>
<a:theme xmlns:a="http://schemas.openxmlformats.org/drawingml/2006/main" name="裏表紙１・白紙">
  <a:themeElements>
    <a:clrScheme name="BIPROGY1">
      <a:dk1>
        <a:srgbClr val="000000"/>
      </a:dk1>
      <a:lt1>
        <a:srgbClr val="FFFFFF"/>
      </a:lt1>
      <a:dk2>
        <a:srgbClr val="1D2088"/>
      </a:dk2>
      <a:lt2>
        <a:srgbClr val="00AFEC"/>
      </a:lt2>
      <a:accent1>
        <a:srgbClr val="0081CC"/>
      </a:accent1>
      <a:accent2>
        <a:srgbClr val="45B035"/>
      </a:accent2>
      <a:accent3>
        <a:srgbClr val="E61F53"/>
      </a:accent3>
      <a:accent4>
        <a:srgbClr val="C82F8B"/>
      </a:accent4>
      <a:accent5>
        <a:srgbClr val="F18D00"/>
      </a:accent5>
      <a:accent6>
        <a:srgbClr val="FFE100"/>
      </a:accent6>
      <a:hlink>
        <a:srgbClr val="F18D00"/>
      </a:hlink>
      <a:folHlink>
        <a:srgbClr val="FFE100"/>
      </a:folHlink>
    </a:clrScheme>
    <a:fontScheme name="メイリオArial">
      <a:majorFont>
        <a:latin typeface="Arial Black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>
          <a:solidFill>
            <a:schemeClr val="accent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rmAutofit/>
      </a:bodyPr>
      <a:lstStyle>
        <a:defPPr marL="0" indent="0" algn="l">
          <a:buClr>
            <a:schemeClr val="accent1"/>
          </a:buClr>
          <a:buFont typeface="Wingdings" panose="05000000000000000000" pitchFamily="2" charset="2"/>
          <a:buNone/>
          <a:defRPr kumimoji="1" sz="2000" dirty="0" smtClean="0">
            <a:latin typeface="+mn-ea"/>
            <a:ea typeface="+mn-ea"/>
            <a:cs typeface="Arial" panose="020B0604020202020204" pitchFamily="34" charset="0"/>
          </a:defRPr>
        </a:defPPr>
      </a:lstStyle>
    </a:txDef>
  </a:objectDefaults>
  <a:extraClrSchemeLst/>
</a:theme>
</file>

<file path=ppt/theme/theme16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7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表紙２">
  <a:themeElements>
    <a:clrScheme name="BIPROGY1">
      <a:dk1>
        <a:srgbClr val="000000"/>
      </a:dk1>
      <a:lt1>
        <a:srgbClr val="FFFFFF"/>
      </a:lt1>
      <a:dk2>
        <a:srgbClr val="1D2088"/>
      </a:dk2>
      <a:lt2>
        <a:srgbClr val="00AFEC"/>
      </a:lt2>
      <a:accent1>
        <a:srgbClr val="0081CC"/>
      </a:accent1>
      <a:accent2>
        <a:srgbClr val="45B035"/>
      </a:accent2>
      <a:accent3>
        <a:srgbClr val="E61F53"/>
      </a:accent3>
      <a:accent4>
        <a:srgbClr val="C82F8B"/>
      </a:accent4>
      <a:accent5>
        <a:srgbClr val="F18D00"/>
      </a:accent5>
      <a:accent6>
        <a:srgbClr val="FFE100"/>
      </a:accent6>
      <a:hlink>
        <a:srgbClr val="F18D00"/>
      </a:hlink>
      <a:folHlink>
        <a:srgbClr val="FFE100"/>
      </a:folHlink>
    </a:clrScheme>
    <a:fontScheme name="メイリオArial">
      <a:majorFont>
        <a:latin typeface="Arial Black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>
          <a:solidFill>
            <a:schemeClr val="accent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rmAutofit/>
      </a:bodyPr>
      <a:lstStyle>
        <a:defPPr marL="0" indent="0" algn="l">
          <a:buClr>
            <a:schemeClr val="accent1"/>
          </a:buClr>
          <a:buFont typeface="Wingdings" panose="05000000000000000000" pitchFamily="2" charset="2"/>
          <a:buNone/>
          <a:defRPr kumimoji="1" sz="2000" dirty="0" smtClean="0">
            <a:latin typeface="+mn-ea"/>
            <a:ea typeface="+mn-ea"/>
            <a:cs typeface="Arial" panose="020B0604020202020204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表紙３_キービジュアル">
  <a:themeElements>
    <a:clrScheme name="BIPROGY1">
      <a:dk1>
        <a:srgbClr val="000000"/>
      </a:dk1>
      <a:lt1>
        <a:srgbClr val="FFFFFF"/>
      </a:lt1>
      <a:dk2>
        <a:srgbClr val="1D2088"/>
      </a:dk2>
      <a:lt2>
        <a:srgbClr val="00AFEC"/>
      </a:lt2>
      <a:accent1>
        <a:srgbClr val="0081CC"/>
      </a:accent1>
      <a:accent2>
        <a:srgbClr val="45B035"/>
      </a:accent2>
      <a:accent3>
        <a:srgbClr val="E61F53"/>
      </a:accent3>
      <a:accent4>
        <a:srgbClr val="C82F8B"/>
      </a:accent4>
      <a:accent5>
        <a:srgbClr val="F18D00"/>
      </a:accent5>
      <a:accent6>
        <a:srgbClr val="FFE100"/>
      </a:accent6>
      <a:hlink>
        <a:srgbClr val="F18D00"/>
      </a:hlink>
      <a:folHlink>
        <a:srgbClr val="FFE100"/>
      </a:folHlink>
    </a:clrScheme>
    <a:fontScheme name="メイリオArial">
      <a:majorFont>
        <a:latin typeface="Arial Black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>
          <a:solidFill>
            <a:schemeClr val="accent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rmAutofit/>
      </a:bodyPr>
      <a:lstStyle>
        <a:defPPr marL="0" indent="0" algn="l">
          <a:buClr>
            <a:schemeClr val="accent1"/>
          </a:buClr>
          <a:buFont typeface="Wingdings" panose="05000000000000000000" pitchFamily="2" charset="2"/>
          <a:buNone/>
          <a:defRPr kumimoji="1" sz="2000" dirty="0" smtClean="0">
            <a:latin typeface="+mn-ea"/>
            <a:ea typeface="+mn-ea"/>
            <a:cs typeface="Arial" panose="020B0604020202020204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表紙３_海">
  <a:themeElements>
    <a:clrScheme name="BIPROGY1">
      <a:dk1>
        <a:srgbClr val="000000"/>
      </a:dk1>
      <a:lt1>
        <a:srgbClr val="FFFFFF"/>
      </a:lt1>
      <a:dk2>
        <a:srgbClr val="1D2088"/>
      </a:dk2>
      <a:lt2>
        <a:srgbClr val="00AFEC"/>
      </a:lt2>
      <a:accent1>
        <a:srgbClr val="0081CC"/>
      </a:accent1>
      <a:accent2>
        <a:srgbClr val="45B035"/>
      </a:accent2>
      <a:accent3>
        <a:srgbClr val="E61F53"/>
      </a:accent3>
      <a:accent4>
        <a:srgbClr val="C82F8B"/>
      </a:accent4>
      <a:accent5>
        <a:srgbClr val="F18D00"/>
      </a:accent5>
      <a:accent6>
        <a:srgbClr val="FFE100"/>
      </a:accent6>
      <a:hlink>
        <a:srgbClr val="F18D00"/>
      </a:hlink>
      <a:folHlink>
        <a:srgbClr val="FFE100"/>
      </a:folHlink>
    </a:clrScheme>
    <a:fontScheme name="メイリオArial">
      <a:majorFont>
        <a:latin typeface="Arial Black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>
          <a:solidFill>
            <a:schemeClr val="accent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rmAutofit/>
      </a:bodyPr>
      <a:lstStyle>
        <a:defPPr marL="0" indent="0" algn="l">
          <a:buClr>
            <a:schemeClr val="accent1"/>
          </a:buClr>
          <a:buFont typeface="Wingdings" panose="05000000000000000000" pitchFamily="2" charset="2"/>
          <a:buNone/>
          <a:defRPr kumimoji="1" sz="2000" dirty="0" smtClean="0">
            <a:latin typeface="+mn-ea"/>
            <a:ea typeface="+mn-ea"/>
            <a:cs typeface="Arial" panose="020B0604020202020204" pitchFamily="34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表紙３_公園">
  <a:themeElements>
    <a:clrScheme name="BIPROGY1">
      <a:dk1>
        <a:srgbClr val="000000"/>
      </a:dk1>
      <a:lt1>
        <a:srgbClr val="FFFFFF"/>
      </a:lt1>
      <a:dk2>
        <a:srgbClr val="1D2088"/>
      </a:dk2>
      <a:lt2>
        <a:srgbClr val="00AFEC"/>
      </a:lt2>
      <a:accent1>
        <a:srgbClr val="0081CC"/>
      </a:accent1>
      <a:accent2>
        <a:srgbClr val="45B035"/>
      </a:accent2>
      <a:accent3>
        <a:srgbClr val="E61F53"/>
      </a:accent3>
      <a:accent4>
        <a:srgbClr val="C82F8B"/>
      </a:accent4>
      <a:accent5>
        <a:srgbClr val="F18D00"/>
      </a:accent5>
      <a:accent6>
        <a:srgbClr val="FFE100"/>
      </a:accent6>
      <a:hlink>
        <a:srgbClr val="F18D00"/>
      </a:hlink>
      <a:folHlink>
        <a:srgbClr val="FFE100"/>
      </a:folHlink>
    </a:clrScheme>
    <a:fontScheme name="メイリオArial">
      <a:majorFont>
        <a:latin typeface="Arial Black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>
          <a:solidFill>
            <a:schemeClr val="accent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rmAutofit/>
      </a:bodyPr>
      <a:lstStyle>
        <a:defPPr marL="0" indent="0" algn="l">
          <a:buClr>
            <a:schemeClr val="accent1"/>
          </a:buClr>
          <a:buFont typeface="Wingdings" panose="05000000000000000000" pitchFamily="2" charset="2"/>
          <a:buNone/>
          <a:defRPr kumimoji="1" sz="2000" dirty="0" smtClean="0">
            <a:latin typeface="+mn-ea"/>
            <a:ea typeface="+mn-ea"/>
            <a:cs typeface="Arial" panose="020B0604020202020204" pitchFamily="34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本文１">
  <a:themeElements>
    <a:clrScheme name="BIPROGY1">
      <a:dk1>
        <a:srgbClr val="000000"/>
      </a:dk1>
      <a:lt1>
        <a:srgbClr val="FFFFFF"/>
      </a:lt1>
      <a:dk2>
        <a:srgbClr val="1D2088"/>
      </a:dk2>
      <a:lt2>
        <a:srgbClr val="00AFEC"/>
      </a:lt2>
      <a:accent1>
        <a:srgbClr val="0081CC"/>
      </a:accent1>
      <a:accent2>
        <a:srgbClr val="45B035"/>
      </a:accent2>
      <a:accent3>
        <a:srgbClr val="E61F53"/>
      </a:accent3>
      <a:accent4>
        <a:srgbClr val="C82F8B"/>
      </a:accent4>
      <a:accent5>
        <a:srgbClr val="F18D00"/>
      </a:accent5>
      <a:accent6>
        <a:srgbClr val="FFE100"/>
      </a:accent6>
      <a:hlink>
        <a:srgbClr val="F18D00"/>
      </a:hlink>
      <a:folHlink>
        <a:srgbClr val="FFE100"/>
      </a:folHlink>
    </a:clrScheme>
    <a:fontScheme name="メイリオArial">
      <a:majorFont>
        <a:latin typeface="Arial Black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>
          <a:solidFill>
            <a:schemeClr val="accent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rmAutofit/>
      </a:bodyPr>
      <a:lstStyle>
        <a:defPPr marL="0" indent="0" algn="l">
          <a:buClr>
            <a:schemeClr val="accent1"/>
          </a:buClr>
          <a:buFont typeface="Wingdings" panose="05000000000000000000" pitchFamily="2" charset="2"/>
          <a:buNone/>
          <a:defRPr kumimoji="1" sz="2000" dirty="0" smtClean="0">
            <a:latin typeface="+mn-ea"/>
            <a:ea typeface="+mn-ea"/>
            <a:cs typeface="Arial" panose="020B0604020202020204" pitchFamily="34" charset="0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本文２">
  <a:themeElements>
    <a:clrScheme name="BIPROGY1">
      <a:dk1>
        <a:srgbClr val="000000"/>
      </a:dk1>
      <a:lt1>
        <a:srgbClr val="FFFFFF"/>
      </a:lt1>
      <a:dk2>
        <a:srgbClr val="1D2088"/>
      </a:dk2>
      <a:lt2>
        <a:srgbClr val="00AFEC"/>
      </a:lt2>
      <a:accent1>
        <a:srgbClr val="0081CC"/>
      </a:accent1>
      <a:accent2>
        <a:srgbClr val="45B035"/>
      </a:accent2>
      <a:accent3>
        <a:srgbClr val="E61F53"/>
      </a:accent3>
      <a:accent4>
        <a:srgbClr val="C82F8B"/>
      </a:accent4>
      <a:accent5>
        <a:srgbClr val="F18D00"/>
      </a:accent5>
      <a:accent6>
        <a:srgbClr val="FFE100"/>
      </a:accent6>
      <a:hlink>
        <a:srgbClr val="F18D00"/>
      </a:hlink>
      <a:folHlink>
        <a:srgbClr val="FFE100"/>
      </a:folHlink>
    </a:clrScheme>
    <a:fontScheme name="メイリオArial">
      <a:majorFont>
        <a:latin typeface="Arial Black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>
          <a:solidFill>
            <a:schemeClr val="accent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rmAutofit/>
      </a:bodyPr>
      <a:lstStyle>
        <a:defPPr marL="0" indent="0" algn="l">
          <a:buClr>
            <a:schemeClr val="accent1"/>
          </a:buClr>
          <a:buFont typeface="Wingdings" panose="05000000000000000000" pitchFamily="2" charset="2"/>
          <a:buNone/>
          <a:defRPr kumimoji="1" sz="2000" dirty="0" smtClean="0">
            <a:latin typeface="+mn-ea"/>
            <a:ea typeface="+mn-ea"/>
            <a:cs typeface="Arial" panose="020B0604020202020204" pitchFamily="34" charset="0"/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☆旧配色_本文１">
  <a:themeElements>
    <a:clrScheme name="Foresight_in_sight">
      <a:dk1>
        <a:srgbClr val="000000"/>
      </a:dk1>
      <a:lt1>
        <a:sysClr val="window" lastClr="FFFFFF"/>
      </a:lt1>
      <a:dk2>
        <a:srgbClr val="00ABD2"/>
      </a:dk2>
      <a:lt2>
        <a:srgbClr val="CE1125"/>
      </a:lt2>
      <a:accent1>
        <a:srgbClr val="1450A0"/>
      </a:accent1>
      <a:accent2>
        <a:srgbClr val="1E96D2"/>
      </a:accent2>
      <a:accent3>
        <a:srgbClr val="32B9AF"/>
      </a:accent3>
      <a:accent4>
        <a:srgbClr val="14964B"/>
      </a:accent4>
      <a:accent5>
        <a:srgbClr val="E61E69"/>
      </a:accent5>
      <a:accent6>
        <a:srgbClr val="B4328C"/>
      </a:accent6>
      <a:hlink>
        <a:srgbClr val="F08250"/>
      </a:hlink>
      <a:folHlink>
        <a:srgbClr val="F5B428"/>
      </a:folHlink>
    </a:clrScheme>
    <a:fontScheme name="メイリオArial">
      <a:majorFont>
        <a:latin typeface="Arial Black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>
          <a:solidFill>
            <a:schemeClr val="accent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rmAutofit/>
      </a:bodyPr>
      <a:lstStyle>
        <a:defPPr marL="0" indent="0" algn="l">
          <a:buClr>
            <a:schemeClr val="accent1"/>
          </a:buClr>
          <a:buFont typeface="Wingdings" panose="05000000000000000000" pitchFamily="2" charset="2"/>
          <a:buNone/>
          <a:defRPr kumimoji="1" sz="2000" dirty="0" smtClean="0">
            <a:latin typeface="+mn-ea"/>
            <a:ea typeface="+mn-ea"/>
            <a:cs typeface="Arial" panose="020B0604020202020204" pitchFamily="34" charset="0"/>
          </a:defRPr>
        </a:defPPr>
      </a:lstStyle>
    </a:txDef>
  </a:objectDefaults>
  <a:extraClrSchemeLst/>
</a:theme>
</file>

<file path=ppt/theme/theme9.xml><?xml version="1.0" encoding="utf-8"?>
<a:theme xmlns:a="http://schemas.openxmlformats.org/drawingml/2006/main" name="☆旧配色_本文２">
  <a:themeElements>
    <a:clrScheme name="Foresight_in_sight">
      <a:dk1>
        <a:srgbClr val="000000"/>
      </a:dk1>
      <a:lt1>
        <a:sysClr val="window" lastClr="FFFFFF"/>
      </a:lt1>
      <a:dk2>
        <a:srgbClr val="00ABD2"/>
      </a:dk2>
      <a:lt2>
        <a:srgbClr val="CE1125"/>
      </a:lt2>
      <a:accent1>
        <a:srgbClr val="1450A0"/>
      </a:accent1>
      <a:accent2>
        <a:srgbClr val="1E96D2"/>
      </a:accent2>
      <a:accent3>
        <a:srgbClr val="32B9AF"/>
      </a:accent3>
      <a:accent4>
        <a:srgbClr val="14964B"/>
      </a:accent4>
      <a:accent5>
        <a:srgbClr val="E61E69"/>
      </a:accent5>
      <a:accent6>
        <a:srgbClr val="B4328C"/>
      </a:accent6>
      <a:hlink>
        <a:srgbClr val="F08250"/>
      </a:hlink>
      <a:folHlink>
        <a:srgbClr val="F5B428"/>
      </a:folHlink>
    </a:clrScheme>
    <a:fontScheme name="メイリオArial">
      <a:majorFont>
        <a:latin typeface="Arial Black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>
          <a:solidFill>
            <a:schemeClr val="accent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rmAutofit/>
      </a:bodyPr>
      <a:lstStyle>
        <a:defPPr marL="0" indent="0" algn="l">
          <a:buClr>
            <a:schemeClr val="accent1"/>
          </a:buClr>
          <a:buFont typeface="Wingdings" panose="05000000000000000000" pitchFamily="2" charset="2"/>
          <a:buNone/>
          <a:defRPr kumimoji="1" sz="2000" dirty="0" smtClean="0">
            <a:latin typeface="+mn-ea"/>
            <a:ea typeface="+mn-ea"/>
            <a:cs typeface="Arial" panose="020B0604020202020204" pitchFamily="34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10696</TotalTime>
  <Words>179</Words>
  <Application>Microsoft Office PowerPoint</Application>
  <PresentationFormat>On-screen Show (16:9)</PresentationFormat>
  <Paragraphs>30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15</vt:i4>
      </vt:variant>
      <vt:variant>
        <vt:lpstr>Slide Titles</vt:lpstr>
      </vt:variant>
      <vt:variant>
        <vt:i4>6</vt:i4>
      </vt:variant>
    </vt:vector>
  </HeadingPairs>
  <TitlesOfParts>
    <vt:vector size="27" baseType="lpstr">
      <vt:lpstr>HGP創英角ｺﾞｼｯｸUB</vt:lpstr>
      <vt:lpstr>メイリオ</vt:lpstr>
      <vt:lpstr>メイリオ</vt:lpstr>
      <vt:lpstr>Arial</vt:lpstr>
      <vt:lpstr>Calibri</vt:lpstr>
      <vt:lpstr>Wingdings</vt:lpstr>
      <vt:lpstr>表紙１</vt:lpstr>
      <vt:lpstr>表紙２</vt:lpstr>
      <vt:lpstr>表紙３_キービジュアル</vt:lpstr>
      <vt:lpstr>表紙３_海</vt:lpstr>
      <vt:lpstr>表紙３_公園</vt:lpstr>
      <vt:lpstr>本文１</vt:lpstr>
      <vt:lpstr>本文２</vt:lpstr>
      <vt:lpstr>☆旧配色_本文１</vt:lpstr>
      <vt:lpstr>☆旧配色_本文２</vt:lpstr>
      <vt:lpstr>本文Ａ</vt:lpstr>
      <vt:lpstr>本文Ｂ</vt:lpstr>
      <vt:lpstr>☆旧配色__本文Ａ</vt:lpstr>
      <vt:lpstr>☆旧配色__本文Ｂ</vt:lpstr>
      <vt:lpstr>中扉１</vt:lpstr>
      <vt:lpstr>裏表紙１・白紙</vt:lpstr>
      <vt:lpstr>おとり効果</vt:lpstr>
      <vt:lpstr>実際の状況</vt:lpstr>
      <vt:lpstr>おとり効果はなに？</vt:lpstr>
      <vt:lpstr>どうして決定が与えられる？</vt:lpstr>
      <vt:lpstr>適用</vt:lpstr>
      <vt:lpstr>最後に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>日本ユニシス株式会社</dc:creator>
  <cp:keywords/>
  <dc:description/>
  <cp:lastModifiedBy>DOAN XUAN NAM 20184157</cp:lastModifiedBy>
  <cp:revision>538</cp:revision>
  <cp:lastPrinted>2015-08-11T07:38:21Z</cp:lastPrinted>
  <dcterms:created xsi:type="dcterms:W3CDTF">2015-03-24T12:20:31Z</dcterms:created>
  <dcterms:modified xsi:type="dcterms:W3CDTF">2024-10-09T23:11:27Z</dcterms:modified>
  <cp:category/>
</cp:coreProperties>
</file>