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174b59b798e459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AC659C-6B07-4304-8384-22BD4894DAE2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BDE0E9-5D78-41D9-9A98-DBCCB764733F}">
      <dgm:prSet phldrT="[Text]"/>
      <dgm:spPr/>
      <dgm:t>
        <a:bodyPr/>
        <a:lstStyle/>
        <a:p>
          <a:r>
            <a:rPr lang="en-US"/>
            <a:t>Sign Up</a:t>
          </a:r>
        </a:p>
      </dgm:t>
    </dgm:pt>
    <dgm:pt modelId="{A1AF3788-461C-4D53-B9C0-E55B03074383}" type="parTrans" cxnId="{05215593-58AC-4AF3-B2C8-E4474E37B89E}">
      <dgm:prSet/>
      <dgm:spPr/>
      <dgm:t>
        <a:bodyPr/>
        <a:lstStyle/>
        <a:p>
          <a:endParaRPr lang="en-US"/>
        </a:p>
      </dgm:t>
    </dgm:pt>
    <dgm:pt modelId="{494C8FD3-A596-4D71-B5EB-F6E544DCD38A}" type="sibTrans" cxnId="{05215593-58AC-4AF3-B2C8-E4474E37B89E}">
      <dgm:prSet/>
      <dgm:spPr/>
      <dgm:t>
        <a:bodyPr/>
        <a:lstStyle/>
        <a:p>
          <a:endParaRPr lang="en-US"/>
        </a:p>
      </dgm:t>
    </dgm:pt>
    <dgm:pt modelId="{D062BDF7-B6E9-435A-B284-184A70C1B311}">
      <dgm:prSet phldrT="[Text]"/>
      <dgm:spPr/>
      <dgm:t>
        <a:bodyPr/>
        <a:lstStyle/>
        <a:p>
          <a:r>
            <a:rPr lang="en-US"/>
            <a:t>Login</a:t>
          </a:r>
        </a:p>
      </dgm:t>
    </dgm:pt>
    <dgm:pt modelId="{E8A382E5-BE26-4F6F-88FF-08E82C25FD6B}" type="parTrans" cxnId="{09EDAC04-83C9-44DE-B3CB-B69424ACE0FA}">
      <dgm:prSet/>
      <dgm:spPr/>
      <dgm:t>
        <a:bodyPr/>
        <a:lstStyle/>
        <a:p>
          <a:endParaRPr lang="en-US"/>
        </a:p>
      </dgm:t>
    </dgm:pt>
    <dgm:pt modelId="{6F401683-AE22-4129-A545-8B22A4FEA537}" type="sibTrans" cxnId="{09EDAC04-83C9-44DE-B3CB-B69424ACE0FA}">
      <dgm:prSet/>
      <dgm:spPr/>
      <dgm:t>
        <a:bodyPr/>
        <a:lstStyle/>
        <a:p>
          <a:endParaRPr lang="en-US"/>
        </a:p>
      </dgm:t>
    </dgm:pt>
    <dgm:pt modelId="{1C5DD964-2B16-4AC3-9E4B-E36D7F287C01}">
      <dgm:prSet phldrT="[Text]"/>
      <dgm:spPr/>
      <dgm:t>
        <a:bodyPr/>
        <a:lstStyle/>
        <a:p>
          <a:r>
            <a:rPr lang="en-US" dirty="0"/>
            <a:t>Home</a:t>
          </a:r>
        </a:p>
      </dgm:t>
    </dgm:pt>
    <dgm:pt modelId="{89B5E5CF-30E9-40AC-A235-F3172F766E1E}" type="parTrans" cxnId="{B0CCB15B-D53E-4265-90FC-1828B6E0D315}">
      <dgm:prSet/>
      <dgm:spPr/>
      <dgm:t>
        <a:bodyPr/>
        <a:lstStyle/>
        <a:p>
          <a:endParaRPr lang="en-US"/>
        </a:p>
      </dgm:t>
    </dgm:pt>
    <dgm:pt modelId="{37155AE3-12FD-4A8B-A10E-4068AF1ED52B}" type="sibTrans" cxnId="{B0CCB15B-D53E-4265-90FC-1828B6E0D315}">
      <dgm:prSet/>
      <dgm:spPr/>
      <dgm:t>
        <a:bodyPr/>
        <a:lstStyle/>
        <a:p>
          <a:endParaRPr lang="en-US"/>
        </a:p>
      </dgm:t>
    </dgm:pt>
    <dgm:pt modelId="{05C9F3B9-6D39-457D-AEF3-0FE90A4B6FDA}">
      <dgm:prSet phldrT="[Text]"/>
      <dgm:spPr/>
      <dgm:t>
        <a:bodyPr/>
        <a:lstStyle/>
        <a:p>
          <a:r>
            <a:rPr lang="en-US"/>
            <a:t>All Ads</a:t>
          </a:r>
        </a:p>
      </dgm:t>
    </dgm:pt>
    <dgm:pt modelId="{931C5AF5-4092-4F9A-9FB4-08719AE28B15}" type="parTrans" cxnId="{035F69FA-B9F8-44B9-8C6E-5572795C6D8B}">
      <dgm:prSet/>
      <dgm:spPr/>
      <dgm:t>
        <a:bodyPr/>
        <a:lstStyle/>
        <a:p>
          <a:endParaRPr lang="en-US"/>
        </a:p>
      </dgm:t>
    </dgm:pt>
    <dgm:pt modelId="{2DD26939-46F5-487A-8D00-2F26EB893209}" type="sibTrans" cxnId="{035F69FA-B9F8-44B9-8C6E-5572795C6D8B}">
      <dgm:prSet/>
      <dgm:spPr/>
      <dgm:t>
        <a:bodyPr/>
        <a:lstStyle/>
        <a:p>
          <a:endParaRPr lang="en-US"/>
        </a:p>
      </dgm:t>
    </dgm:pt>
    <dgm:pt modelId="{F38E39AD-3A2D-4E4E-9809-0212B5CEE05F}">
      <dgm:prSet phldrT="[Text]"/>
      <dgm:spPr/>
      <dgm:t>
        <a:bodyPr/>
        <a:lstStyle/>
        <a:p>
          <a:r>
            <a:rPr lang="en-US"/>
            <a:t>Post Ad</a:t>
          </a:r>
        </a:p>
      </dgm:t>
    </dgm:pt>
    <dgm:pt modelId="{E876EC7D-ACF2-497E-AFEF-437709E7D4D5}" type="parTrans" cxnId="{19374C2F-BC1C-46BF-B09B-3BBEE7D8C76D}">
      <dgm:prSet/>
      <dgm:spPr/>
      <dgm:t>
        <a:bodyPr/>
        <a:lstStyle/>
        <a:p>
          <a:endParaRPr lang="en-US"/>
        </a:p>
      </dgm:t>
    </dgm:pt>
    <dgm:pt modelId="{CC3115CC-14BD-44AC-A5A7-423C163F7794}" type="sibTrans" cxnId="{19374C2F-BC1C-46BF-B09B-3BBEE7D8C76D}">
      <dgm:prSet/>
      <dgm:spPr/>
      <dgm:t>
        <a:bodyPr/>
        <a:lstStyle/>
        <a:p>
          <a:endParaRPr lang="en-US"/>
        </a:p>
      </dgm:t>
    </dgm:pt>
    <dgm:pt modelId="{B5AF46DA-ACBA-4A44-8342-AA014FCF0390}">
      <dgm:prSet phldrT="[Text]"/>
      <dgm:spPr/>
      <dgm:t>
        <a:bodyPr/>
        <a:lstStyle/>
        <a:p>
          <a:r>
            <a:rPr lang="en-US"/>
            <a:t>Login</a:t>
          </a:r>
        </a:p>
      </dgm:t>
    </dgm:pt>
    <dgm:pt modelId="{778EE656-D3CF-4DA2-A3BB-47B157233064}" type="parTrans" cxnId="{683EB498-8487-45D2-A6CA-B9224E6A534A}">
      <dgm:prSet/>
      <dgm:spPr/>
      <dgm:t>
        <a:bodyPr/>
        <a:lstStyle/>
        <a:p>
          <a:endParaRPr lang="en-US"/>
        </a:p>
      </dgm:t>
    </dgm:pt>
    <dgm:pt modelId="{942F6C1A-8914-42B5-B1F5-E4ADED83F6A9}" type="sibTrans" cxnId="{683EB498-8487-45D2-A6CA-B9224E6A534A}">
      <dgm:prSet/>
      <dgm:spPr/>
      <dgm:t>
        <a:bodyPr/>
        <a:lstStyle/>
        <a:p>
          <a:endParaRPr lang="en-US"/>
        </a:p>
      </dgm:t>
    </dgm:pt>
    <dgm:pt modelId="{FD4FB5DF-F6C6-4BEC-855E-F18927A473E6}">
      <dgm:prSet phldrT="[Text]"/>
      <dgm:spPr/>
      <dgm:t>
        <a:bodyPr/>
        <a:lstStyle/>
        <a:p>
          <a:r>
            <a:rPr lang="en-US"/>
            <a:t>View Ads</a:t>
          </a:r>
        </a:p>
      </dgm:t>
    </dgm:pt>
    <dgm:pt modelId="{A8A021C9-EB88-4892-B296-4F86B2BE1E39}" type="parTrans" cxnId="{9A84ACA5-C7C6-4DAA-9C9E-84FBFD175737}">
      <dgm:prSet/>
      <dgm:spPr/>
      <dgm:t>
        <a:bodyPr/>
        <a:lstStyle/>
        <a:p>
          <a:endParaRPr lang="en-US"/>
        </a:p>
      </dgm:t>
    </dgm:pt>
    <dgm:pt modelId="{C9342917-90F6-42C9-8299-8B40D12B9930}" type="sibTrans" cxnId="{9A84ACA5-C7C6-4DAA-9C9E-84FBFD175737}">
      <dgm:prSet/>
      <dgm:spPr/>
      <dgm:t>
        <a:bodyPr/>
        <a:lstStyle/>
        <a:p>
          <a:endParaRPr lang="en-US"/>
        </a:p>
      </dgm:t>
    </dgm:pt>
    <dgm:pt modelId="{94DFBD1D-5E4E-4CD8-A9FA-BB68B8FDBBE9}">
      <dgm:prSet phldrT="[Text]"/>
      <dgm:spPr/>
      <dgm:t>
        <a:bodyPr/>
        <a:lstStyle/>
        <a:p>
          <a:r>
            <a:rPr lang="en-US"/>
            <a:t>Create Ad</a:t>
          </a:r>
        </a:p>
      </dgm:t>
    </dgm:pt>
    <dgm:pt modelId="{FA4A8701-BFC3-4D8E-8EA9-04022B83B8A4}" type="parTrans" cxnId="{5B89029B-2352-4178-828B-4C3856F438AC}">
      <dgm:prSet/>
      <dgm:spPr/>
      <dgm:t>
        <a:bodyPr/>
        <a:lstStyle/>
        <a:p>
          <a:endParaRPr lang="en-US"/>
        </a:p>
      </dgm:t>
    </dgm:pt>
    <dgm:pt modelId="{39C029FF-9539-4CC9-A0EC-36C5152D6286}" type="sibTrans" cxnId="{5B89029B-2352-4178-828B-4C3856F438AC}">
      <dgm:prSet/>
      <dgm:spPr/>
      <dgm:t>
        <a:bodyPr/>
        <a:lstStyle/>
        <a:p>
          <a:endParaRPr lang="en-US"/>
        </a:p>
      </dgm:t>
    </dgm:pt>
    <dgm:pt modelId="{C9FF7EB7-57DF-4B5E-95EC-60582CB382CE}">
      <dgm:prSet phldrT="[Text]"/>
      <dgm:spPr/>
      <dgm:t>
        <a:bodyPr/>
        <a:lstStyle/>
        <a:p>
          <a:r>
            <a:rPr lang="en-US"/>
            <a:t>Login</a:t>
          </a:r>
        </a:p>
      </dgm:t>
    </dgm:pt>
    <dgm:pt modelId="{5D28B6E4-E32F-487E-A39D-135D8E6C9461}" type="parTrans" cxnId="{D418C6A7-BF63-43C8-9EE3-8CFF8D311C54}">
      <dgm:prSet/>
      <dgm:spPr/>
      <dgm:t>
        <a:bodyPr/>
        <a:lstStyle/>
        <a:p>
          <a:endParaRPr lang="en-US"/>
        </a:p>
      </dgm:t>
    </dgm:pt>
    <dgm:pt modelId="{E4E90D49-9800-435A-9EEF-BA1741BD87F3}" type="sibTrans" cxnId="{D418C6A7-BF63-43C8-9EE3-8CFF8D311C54}">
      <dgm:prSet/>
      <dgm:spPr/>
      <dgm:t>
        <a:bodyPr/>
        <a:lstStyle/>
        <a:p>
          <a:endParaRPr lang="en-US"/>
        </a:p>
      </dgm:t>
    </dgm:pt>
    <dgm:pt modelId="{DE883E70-BF8D-4C56-9EBE-1F241D852F96}">
      <dgm:prSet phldrT="[Text]"/>
      <dgm:spPr/>
      <dgm:t>
        <a:bodyPr/>
        <a:lstStyle/>
        <a:p>
          <a:r>
            <a:rPr lang="en-US"/>
            <a:t>Signup</a:t>
          </a:r>
        </a:p>
      </dgm:t>
    </dgm:pt>
    <dgm:pt modelId="{B3779E49-2C07-41DA-915E-1A0382A1AB5E}" type="parTrans" cxnId="{589C4CF6-5CA5-4C64-88DF-272342C6DB21}">
      <dgm:prSet/>
      <dgm:spPr/>
      <dgm:t>
        <a:bodyPr/>
        <a:lstStyle/>
        <a:p>
          <a:endParaRPr lang="en-US"/>
        </a:p>
      </dgm:t>
    </dgm:pt>
    <dgm:pt modelId="{28EE6ADE-E990-4C9C-91F1-4A2C8911A1E1}" type="sibTrans" cxnId="{589C4CF6-5CA5-4C64-88DF-272342C6DB21}">
      <dgm:prSet/>
      <dgm:spPr/>
      <dgm:t>
        <a:bodyPr/>
        <a:lstStyle/>
        <a:p>
          <a:endParaRPr lang="en-US"/>
        </a:p>
      </dgm:t>
    </dgm:pt>
    <dgm:pt modelId="{F2E463A1-D0DE-48CE-8ED1-5E54B05F08CB}">
      <dgm:prSet phldrT="[Text]"/>
      <dgm:spPr/>
      <dgm:t>
        <a:bodyPr/>
        <a:lstStyle/>
        <a:p>
          <a:r>
            <a:rPr lang="en-US"/>
            <a:t>Logout</a:t>
          </a:r>
        </a:p>
      </dgm:t>
    </dgm:pt>
    <dgm:pt modelId="{E2BF9885-C619-4911-BE9C-46D0E0439009}" type="parTrans" cxnId="{C304DAF0-F78D-460A-8D08-DA94E41548E3}">
      <dgm:prSet/>
      <dgm:spPr/>
      <dgm:t>
        <a:bodyPr/>
        <a:lstStyle/>
        <a:p>
          <a:endParaRPr lang="en-US"/>
        </a:p>
      </dgm:t>
    </dgm:pt>
    <dgm:pt modelId="{A987864C-A5A3-4BBA-9D19-0BC027665D1D}" type="sibTrans" cxnId="{C304DAF0-F78D-460A-8D08-DA94E41548E3}">
      <dgm:prSet/>
      <dgm:spPr/>
      <dgm:t>
        <a:bodyPr/>
        <a:lstStyle/>
        <a:p>
          <a:endParaRPr lang="en-US"/>
        </a:p>
      </dgm:t>
    </dgm:pt>
    <dgm:pt modelId="{B9F61B2F-EC64-481F-9C9B-D6061E8BB5DF}">
      <dgm:prSet phldrT="[Text]"/>
      <dgm:spPr/>
      <dgm:t>
        <a:bodyPr/>
        <a:lstStyle/>
        <a:p>
          <a:r>
            <a:rPr lang="en-US"/>
            <a:t>Serach Ad</a:t>
          </a:r>
        </a:p>
      </dgm:t>
    </dgm:pt>
    <dgm:pt modelId="{4E942E24-F43B-4F7E-AF0C-015C40949CB3}" type="parTrans" cxnId="{3C19416A-0E6F-4E1F-ADEA-8035CEB9A839}">
      <dgm:prSet/>
      <dgm:spPr/>
      <dgm:t>
        <a:bodyPr/>
        <a:lstStyle/>
        <a:p>
          <a:endParaRPr lang="en-US"/>
        </a:p>
      </dgm:t>
    </dgm:pt>
    <dgm:pt modelId="{6502DDB3-C125-4CEC-B4C0-0FF4A859ACE4}" type="sibTrans" cxnId="{3C19416A-0E6F-4E1F-ADEA-8035CEB9A839}">
      <dgm:prSet/>
      <dgm:spPr/>
      <dgm:t>
        <a:bodyPr/>
        <a:lstStyle/>
        <a:p>
          <a:endParaRPr lang="en-US"/>
        </a:p>
      </dgm:t>
    </dgm:pt>
    <dgm:pt modelId="{49800B30-C98F-4E55-ABBA-19EAAB35608C}">
      <dgm:prSet phldrT="[Text]"/>
      <dgm:spPr/>
      <dgm:t>
        <a:bodyPr/>
        <a:lstStyle/>
        <a:p>
          <a:r>
            <a:rPr lang="en-US" dirty="0"/>
            <a:t>Sort Ad by Category</a:t>
          </a:r>
        </a:p>
      </dgm:t>
    </dgm:pt>
    <dgm:pt modelId="{07C21A74-BAF0-4115-B44F-D4E915E2B276}" type="parTrans" cxnId="{DDCAF036-7FC6-4D09-BF8E-BA06B7A3DDD4}">
      <dgm:prSet/>
      <dgm:spPr/>
      <dgm:t>
        <a:bodyPr/>
        <a:lstStyle/>
        <a:p>
          <a:endParaRPr lang="en-US"/>
        </a:p>
      </dgm:t>
    </dgm:pt>
    <dgm:pt modelId="{86281DA9-7BCA-4143-AF73-BAA3179969E8}" type="sibTrans" cxnId="{DDCAF036-7FC6-4D09-BF8E-BA06B7A3DDD4}">
      <dgm:prSet/>
      <dgm:spPr/>
      <dgm:t>
        <a:bodyPr/>
        <a:lstStyle/>
        <a:p>
          <a:endParaRPr lang="en-US"/>
        </a:p>
      </dgm:t>
    </dgm:pt>
    <dgm:pt modelId="{6BDFBAEC-9AEE-4C44-89E7-EB9B23D8070C}">
      <dgm:prSet phldrT="[Text]"/>
      <dgm:spPr/>
      <dgm:t>
        <a:bodyPr/>
        <a:lstStyle/>
        <a:p>
          <a:r>
            <a:rPr lang="en-US"/>
            <a:t>Sort Ad by Price</a:t>
          </a:r>
        </a:p>
      </dgm:t>
    </dgm:pt>
    <dgm:pt modelId="{21344862-DCEE-4CB3-B6A3-F7DAC99D2E06}" type="parTrans" cxnId="{CADEB230-2E69-480E-8EC2-17BF756B4E6C}">
      <dgm:prSet/>
      <dgm:spPr/>
      <dgm:t>
        <a:bodyPr/>
        <a:lstStyle/>
        <a:p>
          <a:endParaRPr lang="en-US"/>
        </a:p>
      </dgm:t>
    </dgm:pt>
    <dgm:pt modelId="{2821DD1F-4D89-4CF3-8FD7-51A380754651}" type="sibTrans" cxnId="{CADEB230-2E69-480E-8EC2-17BF756B4E6C}">
      <dgm:prSet/>
      <dgm:spPr/>
      <dgm:t>
        <a:bodyPr/>
        <a:lstStyle/>
        <a:p>
          <a:endParaRPr lang="en-US"/>
        </a:p>
      </dgm:t>
    </dgm:pt>
    <dgm:pt modelId="{3D88543C-A448-4E64-BFB2-9DFC289F578A}">
      <dgm:prSet phldrT="[Text]"/>
      <dgm:spPr/>
      <dgm:t>
        <a:bodyPr/>
        <a:lstStyle/>
        <a:p>
          <a:r>
            <a:rPr lang="en-US" dirty="0"/>
            <a:t>Sort Ad by Date</a:t>
          </a:r>
        </a:p>
      </dgm:t>
    </dgm:pt>
    <dgm:pt modelId="{E2FF8066-E78A-40AC-BE7D-09A0610C8922}" type="parTrans" cxnId="{94B73FAF-6B44-47D8-9107-D5F116FF2583}">
      <dgm:prSet/>
      <dgm:spPr/>
      <dgm:t>
        <a:bodyPr/>
        <a:lstStyle/>
        <a:p>
          <a:endParaRPr lang="en-US"/>
        </a:p>
      </dgm:t>
    </dgm:pt>
    <dgm:pt modelId="{6FAFC911-BA40-4939-8544-D4A853B9AF67}" type="sibTrans" cxnId="{94B73FAF-6B44-47D8-9107-D5F116FF2583}">
      <dgm:prSet/>
      <dgm:spPr/>
      <dgm:t>
        <a:bodyPr/>
        <a:lstStyle/>
        <a:p>
          <a:endParaRPr lang="en-US"/>
        </a:p>
      </dgm:t>
    </dgm:pt>
    <dgm:pt modelId="{5C77BEC2-9A4F-4BEA-98C4-F16BDEB54501}">
      <dgm:prSet phldrT="[Text]"/>
      <dgm:spPr/>
      <dgm:t>
        <a:bodyPr/>
        <a:lstStyle/>
        <a:p>
          <a:r>
            <a:rPr lang="en-US"/>
            <a:t>Comment Ad</a:t>
          </a:r>
        </a:p>
      </dgm:t>
    </dgm:pt>
    <dgm:pt modelId="{07F04B6E-6AD1-4BEF-A4C0-1F830A179C52}" type="parTrans" cxnId="{DC9F3BB1-4187-45EB-86AF-33C465313685}">
      <dgm:prSet/>
      <dgm:spPr/>
      <dgm:t>
        <a:bodyPr/>
        <a:lstStyle/>
        <a:p>
          <a:endParaRPr lang="en-US"/>
        </a:p>
      </dgm:t>
    </dgm:pt>
    <dgm:pt modelId="{A0563705-D973-4B6B-9982-80A92690DFE2}" type="sibTrans" cxnId="{DC9F3BB1-4187-45EB-86AF-33C465313685}">
      <dgm:prSet/>
      <dgm:spPr/>
      <dgm:t>
        <a:bodyPr/>
        <a:lstStyle/>
        <a:p>
          <a:endParaRPr lang="en-US"/>
        </a:p>
      </dgm:t>
    </dgm:pt>
    <dgm:pt modelId="{39E48F1A-10D4-4A4B-9AF8-B3C0AB873A20}">
      <dgm:prSet phldrT="[Text]"/>
      <dgm:spPr/>
      <dgm:t>
        <a:bodyPr/>
        <a:lstStyle/>
        <a:p>
          <a:r>
            <a:rPr lang="en-US"/>
            <a:t>Rate Ad</a:t>
          </a:r>
        </a:p>
      </dgm:t>
    </dgm:pt>
    <dgm:pt modelId="{14FEC7ED-0628-4C76-8B71-379211DC7C30}" type="parTrans" cxnId="{96D2930E-F0E0-44FC-B7F8-4C6BEF2F8D23}">
      <dgm:prSet/>
      <dgm:spPr/>
      <dgm:t>
        <a:bodyPr/>
        <a:lstStyle/>
        <a:p>
          <a:endParaRPr lang="en-US"/>
        </a:p>
      </dgm:t>
    </dgm:pt>
    <dgm:pt modelId="{29011174-1D72-4A84-A2FC-F9514FEF999F}" type="sibTrans" cxnId="{96D2930E-F0E0-44FC-B7F8-4C6BEF2F8D23}">
      <dgm:prSet/>
      <dgm:spPr/>
      <dgm:t>
        <a:bodyPr/>
        <a:lstStyle/>
        <a:p>
          <a:endParaRPr lang="en-US"/>
        </a:p>
      </dgm:t>
    </dgm:pt>
    <dgm:pt modelId="{DDC54394-E870-4B6E-B4A8-12E7DCC48BF7}">
      <dgm:prSet phldrT="[Text]"/>
      <dgm:spPr/>
      <dgm:t>
        <a:bodyPr/>
        <a:lstStyle/>
        <a:p>
          <a:r>
            <a:rPr lang="en-US"/>
            <a:t>Report Ad</a:t>
          </a:r>
        </a:p>
      </dgm:t>
    </dgm:pt>
    <dgm:pt modelId="{6731FE0C-BEAE-4A8D-9EF6-1B042D233093}" type="parTrans" cxnId="{72DAA31A-83D6-420E-B959-43B92AC99214}">
      <dgm:prSet/>
      <dgm:spPr/>
      <dgm:t>
        <a:bodyPr/>
        <a:lstStyle/>
        <a:p>
          <a:endParaRPr lang="en-US"/>
        </a:p>
      </dgm:t>
    </dgm:pt>
    <dgm:pt modelId="{2FD52562-F3B5-4E39-B38F-912197A101EE}" type="sibTrans" cxnId="{72DAA31A-83D6-420E-B959-43B92AC99214}">
      <dgm:prSet/>
      <dgm:spPr/>
      <dgm:t>
        <a:bodyPr/>
        <a:lstStyle/>
        <a:p>
          <a:endParaRPr lang="en-US"/>
        </a:p>
      </dgm:t>
    </dgm:pt>
    <dgm:pt modelId="{8B2206E5-9D35-44C1-8DE9-C76D5B7E22FD}">
      <dgm:prSet phldrT="[Text]"/>
      <dgm:spPr/>
      <dgm:t>
        <a:bodyPr/>
        <a:lstStyle/>
        <a:p>
          <a:r>
            <a:rPr lang="en-US" dirty="0"/>
            <a:t>Sort Ad by Location</a:t>
          </a:r>
        </a:p>
      </dgm:t>
    </dgm:pt>
    <dgm:pt modelId="{A5BB5B90-9B6A-49E8-97EE-33B1BFC0FB5A}" type="parTrans" cxnId="{9176E7C7-363D-4C72-BE80-B1D86B70B0EF}">
      <dgm:prSet/>
      <dgm:spPr/>
      <dgm:t>
        <a:bodyPr/>
        <a:lstStyle/>
        <a:p>
          <a:endParaRPr lang="en-US"/>
        </a:p>
      </dgm:t>
    </dgm:pt>
    <dgm:pt modelId="{7E55C354-382A-433B-BA75-D239C4E598D2}" type="sibTrans" cxnId="{9176E7C7-363D-4C72-BE80-B1D86B70B0EF}">
      <dgm:prSet/>
      <dgm:spPr/>
      <dgm:t>
        <a:bodyPr/>
        <a:lstStyle/>
        <a:p>
          <a:endParaRPr lang="en-US"/>
        </a:p>
      </dgm:t>
    </dgm:pt>
    <dgm:pt modelId="{BA7AD049-92CB-42C7-AA60-30FA8DA57655}" type="pres">
      <dgm:prSet presAssocID="{29AC659C-6B07-4304-8384-22BD4894DA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09C3BC4-B548-4EDF-879F-3D9A61FA6BA7}" type="pres">
      <dgm:prSet presAssocID="{24BDE0E9-5D78-41D9-9A98-DBCCB764733F}" presName="hierRoot1" presStyleCnt="0">
        <dgm:presLayoutVars>
          <dgm:hierBranch val="init"/>
        </dgm:presLayoutVars>
      </dgm:prSet>
      <dgm:spPr/>
    </dgm:pt>
    <dgm:pt modelId="{AA095842-F28D-4EF1-AD77-998A40A95D0C}" type="pres">
      <dgm:prSet presAssocID="{24BDE0E9-5D78-41D9-9A98-DBCCB764733F}" presName="rootComposite1" presStyleCnt="0"/>
      <dgm:spPr/>
    </dgm:pt>
    <dgm:pt modelId="{6B033EF8-2D3C-4EB3-862B-04C25A264B32}" type="pres">
      <dgm:prSet presAssocID="{24BDE0E9-5D78-41D9-9A98-DBCCB764733F}" presName="rootText1" presStyleLbl="node0" presStyleIdx="0" presStyleCnt="1">
        <dgm:presLayoutVars>
          <dgm:chPref val="3"/>
        </dgm:presLayoutVars>
      </dgm:prSet>
      <dgm:spPr/>
    </dgm:pt>
    <dgm:pt modelId="{0B65D7EC-67FE-4CD6-85EC-EE6A07484E4F}" type="pres">
      <dgm:prSet presAssocID="{24BDE0E9-5D78-41D9-9A98-DBCCB764733F}" presName="rootConnector1" presStyleLbl="node1" presStyleIdx="0" presStyleCnt="0"/>
      <dgm:spPr/>
    </dgm:pt>
    <dgm:pt modelId="{E2485E7D-E8BC-481C-B728-0B7B96DEE606}" type="pres">
      <dgm:prSet presAssocID="{24BDE0E9-5D78-41D9-9A98-DBCCB764733F}" presName="hierChild2" presStyleCnt="0"/>
      <dgm:spPr/>
    </dgm:pt>
    <dgm:pt modelId="{6AEBBEEF-50D0-4FBE-8211-49A979E94C89}" type="pres">
      <dgm:prSet presAssocID="{E8A382E5-BE26-4F6F-88FF-08E82C25FD6B}" presName="Name64" presStyleLbl="parChTrans1D2" presStyleIdx="0" presStyleCnt="1"/>
      <dgm:spPr/>
    </dgm:pt>
    <dgm:pt modelId="{448B1BC2-93D4-493F-8E12-33934FEC258F}" type="pres">
      <dgm:prSet presAssocID="{D062BDF7-B6E9-435A-B284-184A70C1B311}" presName="hierRoot2" presStyleCnt="0">
        <dgm:presLayoutVars>
          <dgm:hierBranch val="init"/>
        </dgm:presLayoutVars>
      </dgm:prSet>
      <dgm:spPr/>
    </dgm:pt>
    <dgm:pt modelId="{26A78383-EDC0-434C-A641-220D3EA097A4}" type="pres">
      <dgm:prSet presAssocID="{D062BDF7-B6E9-435A-B284-184A70C1B311}" presName="rootComposite" presStyleCnt="0"/>
      <dgm:spPr/>
    </dgm:pt>
    <dgm:pt modelId="{294BCD82-B8FE-4DC7-B585-9B13BD86A5FC}" type="pres">
      <dgm:prSet presAssocID="{D062BDF7-B6E9-435A-B284-184A70C1B311}" presName="rootText" presStyleLbl="node2" presStyleIdx="0" presStyleCnt="1">
        <dgm:presLayoutVars>
          <dgm:chPref val="3"/>
        </dgm:presLayoutVars>
      </dgm:prSet>
      <dgm:spPr/>
    </dgm:pt>
    <dgm:pt modelId="{2B13EAC2-2670-4E1E-BF13-226DBAC8B830}" type="pres">
      <dgm:prSet presAssocID="{D062BDF7-B6E9-435A-B284-184A70C1B311}" presName="rootConnector" presStyleLbl="node2" presStyleIdx="0" presStyleCnt="1"/>
      <dgm:spPr/>
    </dgm:pt>
    <dgm:pt modelId="{60D189ED-5742-4F9C-938B-9E7D7D5091FB}" type="pres">
      <dgm:prSet presAssocID="{D062BDF7-B6E9-435A-B284-184A70C1B311}" presName="hierChild4" presStyleCnt="0"/>
      <dgm:spPr/>
    </dgm:pt>
    <dgm:pt modelId="{43452A30-7CCF-454E-9CF7-A3448E378CBE}" type="pres">
      <dgm:prSet presAssocID="{89B5E5CF-30E9-40AC-A235-F3172F766E1E}" presName="Name64" presStyleLbl="parChTrans1D3" presStyleIdx="0" presStyleCnt="1"/>
      <dgm:spPr/>
    </dgm:pt>
    <dgm:pt modelId="{ECBB7202-0924-41A5-A665-E724410B0624}" type="pres">
      <dgm:prSet presAssocID="{1C5DD964-2B16-4AC3-9E4B-E36D7F287C01}" presName="hierRoot2" presStyleCnt="0">
        <dgm:presLayoutVars>
          <dgm:hierBranch val="init"/>
        </dgm:presLayoutVars>
      </dgm:prSet>
      <dgm:spPr/>
    </dgm:pt>
    <dgm:pt modelId="{894DBBB9-1D42-4A9C-9265-E36B14B08A14}" type="pres">
      <dgm:prSet presAssocID="{1C5DD964-2B16-4AC3-9E4B-E36D7F287C01}" presName="rootComposite" presStyleCnt="0"/>
      <dgm:spPr/>
    </dgm:pt>
    <dgm:pt modelId="{DDD63E81-2C65-4CBA-843D-5218BFCB4E0B}" type="pres">
      <dgm:prSet presAssocID="{1C5DD964-2B16-4AC3-9E4B-E36D7F287C01}" presName="rootText" presStyleLbl="node3" presStyleIdx="0" presStyleCnt="1">
        <dgm:presLayoutVars>
          <dgm:chPref val="3"/>
        </dgm:presLayoutVars>
      </dgm:prSet>
      <dgm:spPr/>
    </dgm:pt>
    <dgm:pt modelId="{3569A283-E1A9-45C5-80AC-9C32F1C7DC32}" type="pres">
      <dgm:prSet presAssocID="{1C5DD964-2B16-4AC3-9E4B-E36D7F287C01}" presName="rootConnector" presStyleLbl="node3" presStyleIdx="0" presStyleCnt="1"/>
      <dgm:spPr/>
    </dgm:pt>
    <dgm:pt modelId="{48BAC54F-A1CC-43AC-BEFA-1FB24E9B6FA7}" type="pres">
      <dgm:prSet presAssocID="{1C5DD964-2B16-4AC3-9E4B-E36D7F287C01}" presName="hierChild4" presStyleCnt="0"/>
      <dgm:spPr/>
    </dgm:pt>
    <dgm:pt modelId="{8A13DF68-43A8-4302-AF78-2D55F0422494}" type="pres">
      <dgm:prSet presAssocID="{4E942E24-F43B-4F7E-AF0C-015C40949CB3}" presName="Name64" presStyleLbl="parChTrans1D4" presStyleIdx="0" presStyleCnt="16"/>
      <dgm:spPr/>
    </dgm:pt>
    <dgm:pt modelId="{C602318D-B36C-4717-A708-F72188AEEF33}" type="pres">
      <dgm:prSet presAssocID="{B9F61B2F-EC64-481F-9C9B-D6061E8BB5DF}" presName="hierRoot2" presStyleCnt="0">
        <dgm:presLayoutVars>
          <dgm:hierBranch val="init"/>
        </dgm:presLayoutVars>
      </dgm:prSet>
      <dgm:spPr/>
    </dgm:pt>
    <dgm:pt modelId="{D6959736-4302-444B-B38B-31CCC1EA0B6A}" type="pres">
      <dgm:prSet presAssocID="{B9F61B2F-EC64-481F-9C9B-D6061E8BB5DF}" presName="rootComposite" presStyleCnt="0"/>
      <dgm:spPr/>
    </dgm:pt>
    <dgm:pt modelId="{50F61CF7-BA8A-4D07-8BFD-6EA2B2E1A7A1}" type="pres">
      <dgm:prSet presAssocID="{B9F61B2F-EC64-481F-9C9B-D6061E8BB5DF}" presName="rootText" presStyleLbl="node4" presStyleIdx="0" presStyleCnt="16" custScaleX="129395">
        <dgm:presLayoutVars>
          <dgm:chPref val="3"/>
        </dgm:presLayoutVars>
      </dgm:prSet>
      <dgm:spPr/>
    </dgm:pt>
    <dgm:pt modelId="{A45E2540-0A64-487F-BE31-01780C0BD08D}" type="pres">
      <dgm:prSet presAssocID="{B9F61B2F-EC64-481F-9C9B-D6061E8BB5DF}" presName="rootConnector" presStyleLbl="node4" presStyleIdx="0" presStyleCnt="16"/>
      <dgm:spPr/>
    </dgm:pt>
    <dgm:pt modelId="{0EE24C3B-70F3-4484-A16C-713A7F8015FB}" type="pres">
      <dgm:prSet presAssocID="{B9F61B2F-EC64-481F-9C9B-D6061E8BB5DF}" presName="hierChild4" presStyleCnt="0"/>
      <dgm:spPr/>
    </dgm:pt>
    <dgm:pt modelId="{8EE7862C-2D53-4F15-83EC-87D11D6ECECD}" type="pres">
      <dgm:prSet presAssocID="{B9F61B2F-EC64-481F-9C9B-D6061E8BB5DF}" presName="hierChild5" presStyleCnt="0"/>
      <dgm:spPr/>
    </dgm:pt>
    <dgm:pt modelId="{197F6619-F92D-4AD4-BE8E-BA166E944855}" type="pres">
      <dgm:prSet presAssocID="{07C21A74-BAF0-4115-B44F-D4E915E2B276}" presName="Name64" presStyleLbl="parChTrans1D4" presStyleIdx="1" presStyleCnt="16"/>
      <dgm:spPr/>
    </dgm:pt>
    <dgm:pt modelId="{3E17E8AD-71AF-44EF-828D-C9632FB5EDCD}" type="pres">
      <dgm:prSet presAssocID="{49800B30-C98F-4E55-ABBA-19EAAB35608C}" presName="hierRoot2" presStyleCnt="0">
        <dgm:presLayoutVars>
          <dgm:hierBranch val="init"/>
        </dgm:presLayoutVars>
      </dgm:prSet>
      <dgm:spPr/>
    </dgm:pt>
    <dgm:pt modelId="{CCED38FB-86A2-45C6-B016-22B7A9F57479}" type="pres">
      <dgm:prSet presAssocID="{49800B30-C98F-4E55-ABBA-19EAAB35608C}" presName="rootComposite" presStyleCnt="0"/>
      <dgm:spPr/>
    </dgm:pt>
    <dgm:pt modelId="{5AE67399-B982-4923-98FA-92BB476DF9EA}" type="pres">
      <dgm:prSet presAssocID="{49800B30-C98F-4E55-ABBA-19EAAB35608C}" presName="rootText" presStyleLbl="node4" presStyleIdx="1" presStyleCnt="16" custScaleX="175707">
        <dgm:presLayoutVars>
          <dgm:chPref val="3"/>
        </dgm:presLayoutVars>
      </dgm:prSet>
      <dgm:spPr/>
    </dgm:pt>
    <dgm:pt modelId="{066C2466-CE63-4DFA-9516-51BA2BB2F931}" type="pres">
      <dgm:prSet presAssocID="{49800B30-C98F-4E55-ABBA-19EAAB35608C}" presName="rootConnector" presStyleLbl="node4" presStyleIdx="1" presStyleCnt="16"/>
      <dgm:spPr/>
    </dgm:pt>
    <dgm:pt modelId="{0EBDED7C-378D-46C4-BAFC-920C5ABDB51E}" type="pres">
      <dgm:prSet presAssocID="{49800B30-C98F-4E55-ABBA-19EAAB35608C}" presName="hierChild4" presStyleCnt="0"/>
      <dgm:spPr/>
    </dgm:pt>
    <dgm:pt modelId="{64F67455-5519-4B43-833C-D0FAACF16F78}" type="pres">
      <dgm:prSet presAssocID="{49800B30-C98F-4E55-ABBA-19EAAB35608C}" presName="hierChild5" presStyleCnt="0"/>
      <dgm:spPr/>
    </dgm:pt>
    <dgm:pt modelId="{46AA7246-15E9-4881-8FC4-48B5CFF431A7}" type="pres">
      <dgm:prSet presAssocID="{21344862-DCEE-4CB3-B6A3-F7DAC99D2E06}" presName="Name64" presStyleLbl="parChTrans1D4" presStyleIdx="2" presStyleCnt="16"/>
      <dgm:spPr/>
    </dgm:pt>
    <dgm:pt modelId="{3CE616FB-269C-4D0A-9932-9B6876EA9584}" type="pres">
      <dgm:prSet presAssocID="{6BDFBAEC-9AEE-4C44-89E7-EB9B23D8070C}" presName="hierRoot2" presStyleCnt="0">
        <dgm:presLayoutVars>
          <dgm:hierBranch val="init"/>
        </dgm:presLayoutVars>
      </dgm:prSet>
      <dgm:spPr/>
    </dgm:pt>
    <dgm:pt modelId="{411CEF08-38AE-4F40-9A85-6E3E6E095A6B}" type="pres">
      <dgm:prSet presAssocID="{6BDFBAEC-9AEE-4C44-89E7-EB9B23D8070C}" presName="rootComposite" presStyleCnt="0"/>
      <dgm:spPr/>
    </dgm:pt>
    <dgm:pt modelId="{4F61E75B-F2A5-4FD2-B427-6706A2D2D561}" type="pres">
      <dgm:prSet presAssocID="{6BDFBAEC-9AEE-4C44-89E7-EB9B23D8070C}" presName="rootText" presStyleLbl="node4" presStyleIdx="2" presStyleCnt="16" custScaleX="129395">
        <dgm:presLayoutVars>
          <dgm:chPref val="3"/>
        </dgm:presLayoutVars>
      </dgm:prSet>
      <dgm:spPr/>
    </dgm:pt>
    <dgm:pt modelId="{0B4D8DB5-8BB0-45E4-9F9B-22457679D3DD}" type="pres">
      <dgm:prSet presAssocID="{6BDFBAEC-9AEE-4C44-89E7-EB9B23D8070C}" presName="rootConnector" presStyleLbl="node4" presStyleIdx="2" presStyleCnt="16"/>
      <dgm:spPr/>
    </dgm:pt>
    <dgm:pt modelId="{382BDD4C-8E0F-43E4-8F46-C133E65F0478}" type="pres">
      <dgm:prSet presAssocID="{6BDFBAEC-9AEE-4C44-89E7-EB9B23D8070C}" presName="hierChild4" presStyleCnt="0"/>
      <dgm:spPr/>
    </dgm:pt>
    <dgm:pt modelId="{88E2F6FD-18F5-404A-B567-359BC9319658}" type="pres">
      <dgm:prSet presAssocID="{6BDFBAEC-9AEE-4C44-89E7-EB9B23D8070C}" presName="hierChild5" presStyleCnt="0"/>
      <dgm:spPr/>
    </dgm:pt>
    <dgm:pt modelId="{9769594A-BA27-4C25-AEE9-F45D1DAEBA76}" type="pres">
      <dgm:prSet presAssocID="{E2FF8066-E78A-40AC-BE7D-09A0610C8922}" presName="Name64" presStyleLbl="parChTrans1D4" presStyleIdx="3" presStyleCnt="16"/>
      <dgm:spPr/>
    </dgm:pt>
    <dgm:pt modelId="{D26AC979-E59A-4967-BEEA-46EC1037E360}" type="pres">
      <dgm:prSet presAssocID="{3D88543C-A448-4E64-BFB2-9DFC289F578A}" presName="hierRoot2" presStyleCnt="0">
        <dgm:presLayoutVars>
          <dgm:hierBranch val="init"/>
        </dgm:presLayoutVars>
      </dgm:prSet>
      <dgm:spPr/>
    </dgm:pt>
    <dgm:pt modelId="{4D0B6F9C-EA48-4933-A389-C1E1F761BEE7}" type="pres">
      <dgm:prSet presAssocID="{3D88543C-A448-4E64-BFB2-9DFC289F578A}" presName="rootComposite" presStyleCnt="0"/>
      <dgm:spPr/>
    </dgm:pt>
    <dgm:pt modelId="{46AFA12E-D071-4685-A4C2-9B8352ACBA71}" type="pres">
      <dgm:prSet presAssocID="{3D88543C-A448-4E64-BFB2-9DFC289F578A}" presName="rootText" presStyleLbl="node4" presStyleIdx="3" presStyleCnt="16" custScaleX="134055">
        <dgm:presLayoutVars>
          <dgm:chPref val="3"/>
        </dgm:presLayoutVars>
      </dgm:prSet>
      <dgm:spPr/>
    </dgm:pt>
    <dgm:pt modelId="{AEE40B49-812B-4DA8-B3DA-2E30B6F444B1}" type="pres">
      <dgm:prSet presAssocID="{3D88543C-A448-4E64-BFB2-9DFC289F578A}" presName="rootConnector" presStyleLbl="node4" presStyleIdx="3" presStyleCnt="16"/>
      <dgm:spPr/>
    </dgm:pt>
    <dgm:pt modelId="{15CCB461-A759-4492-A9F1-7BECF690354A}" type="pres">
      <dgm:prSet presAssocID="{3D88543C-A448-4E64-BFB2-9DFC289F578A}" presName="hierChild4" presStyleCnt="0"/>
      <dgm:spPr/>
    </dgm:pt>
    <dgm:pt modelId="{4BD0D7F2-BA24-4C28-9C05-9951B04F2273}" type="pres">
      <dgm:prSet presAssocID="{3D88543C-A448-4E64-BFB2-9DFC289F578A}" presName="hierChild5" presStyleCnt="0"/>
      <dgm:spPr/>
    </dgm:pt>
    <dgm:pt modelId="{59AB47E8-B4B8-45C3-BA76-D4B7B9925AE7}" type="pres">
      <dgm:prSet presAssocID="{A5BB5B90-9B6A-49E8-97EE-33B1BFC0FB5A}" presName="Name64" presStyleLbl="parChTrans1D4" presStyleIdx="4" presStyleCnt="16"/>
      <dgm:spPr/>
    </dgm:pt>
    <dgm:pt modelId="{ECAD5988-ABDB-4A13-B484-B94D8B6C9ED9}" type="pres">
      <dgm:prSet presAssocID="{8B2206E5-9D35-44C1-8DE9-C76D5B7E22FD}" presName="hierRoot2" presStyleCnt="0">
        <dgm:presLayoutVars>
          <dgm:hierBranch val="init"/>
        </dgm:presLayoutVars>
      </dgm:prSet>
      <dgm:spPr/>
    </dgm:pt>
    <dgm:pt modelId="{5ACBAFCE-057D-44AE-92BD-40705581A5E7}" type="pres">
      <dgm:prSet presAssocID="{8B2206E5-9D35-44C1-8DE9-C76D5B7E22FD}" presName="rootComposite" presStyleCnt="0"/>
      <dgm:spPr/>
    </dgm:pt>
    <dgm:pt modelId="{DE66F9E1-1F96-4075-B9CB-2DAE9B701255}" type="pres">
      <dgm:prSet presAssocID="{8B2206E5-9D35-44C1-8DE9-C76D5B7E22FD}" presName="rootText" presStyleLbl="node4" presStyleIdx="4" presStyleCnt="16" custScaleX="155199" custScaleY="110243">
        <dgm:presLayoutVars>
          <dgm:chPref val="3"/>
        </dgm:presLayoutVars>
      </dgm:prSet>
      <dgm:spPr/>
    </dgm:pt>
    <dgm:pt modelId="{4DDBB070-60C6-442E-8171-FA96471D5DEC}" type="pres">
      <dgm:prSet presAssocID="{8B2206E5-9D35-44C1-8DE9-C76D5B7E22FD}" presName="rootConnector" presStyleLbl="node4" presStyleIdx="4" presStyleCnt="16"/>
      <dgm:spPr/>
    </dgm:pt>
    <dgm:pt modelId="{760B84CB-1FAF-4390-A83B-A8EF48692564}" type="pres">
      <dgm:prSet presAssocID="{8B2206E5-9D35-44C1-8DE9-C76D5B7E22FD}" presName="hierChild4" presStyleCnt="0"/>
      <dgm:spPr/>
    </dgm:pt>
    <dgm:pt modelId="{0AAC52DA-9E47-4F2F-B0E8-C37985184E76}" type="pres">
      <dgm:prSet presAssocID="{8B2206E5-9D35-44C1-8DE9-C76D5B7E22FD}" presName="hierChild5" presStyleCnt="0"/>
      <dgm:spPr/>
    </dgm:pt>
    <dgm:pt modelId="{E46FB654-92C2-4098-A8E6-60B554782F98}" type="pres">
      <dgm:prSet presAssocID="{931C5AF5-4092-4F9A-9FB4-08719AE28B15}" presName="Name64" presStyleLbl="parChTrans1D4" presStyleIdx="5" presStyleCnt="16"/>
      <dgm:spPr/>
    </dgm:pt>
    <dgm:pt modelId="{7D7CF294-FE30-4136-96B5-3617888A9D12}" type="pres">
      <dgm:prSet presAssocID="{05C9F3B9-6D39-457D-AEF3-0FE90A4B6FDA}" presName="hierRoot2" presStyleCnt="0">
        <dgm:presLayoutVars>
          <dgm:hierBranch val="init"/>
        </dgm:presLayoutVars>
      </dgm:prSet>
      <dgm:spPr/>
    </dgm:pt>
    <dgm:pt modelId="{801C3625-0199-456A-A419-517D518422AB}" type="pres">
      <dgm:prSet presAssocID="{05C9F3B9-6D39-457D-AEF3-0FE90A4B6FDA}" presName="rootComposite" presStyleCnt="0"/>
      <dgm:spPr/>
    </dgm:pt>
    <dgm:pt modelId="{6703EED8-009A-44BE-B358-80CFB08E1F79}" type="pres">
      <dgm:prSet presAssocID="{05C9F3B9-6D39-457D-AEF3-0FE90A4B6FDA}" presName="rootText" presStyleLbl="node4" presStyleIdx="5" presStyleCnt="16">
        <dgm:presLayoutVars>
          <dgm:chPref val="3"/>
        </dgm:presLayoutVars>
      </dgm:prSet>
      <dgm:spPr/>
    </dgm:pt>
    <dgm:pt modelId="{B166288D-6E05-4232-849D-2CCF3FC6B338}" type="pres">
      <dgm:prSet presAssocID="{05C9F3B9-6D39-457D-AEF3-0FE90A4B6FDA}" presName="rootConnector" presStyleLbl="node4" presStyleIdx="5" presStyleCnt="16"/>
      <dgm:spPr/>
    </dgm:pt>
    <dgm:pt modelId="{B64B7539-2596-44E1-A687-39A8D3AB19C7}" type="pres">
      <dgm:prSet presAssocID="{05C9F3B9-6D39-457D-AEF3-0FE90A4B6FDA}" presName="hierChild4" presStyleCnt="0"/>
      <dgm:spPr/>
    </dgm:pt>
    <dgm:pt modelId="{724529CC-8A35-4F64-9A0E-F8E09776F1CB}" type="pres">
      <dgm:prSet presAssocID="{A8A021C9-EB88-4892-B296-4F86B2BE1E39}" presName="Name64" presStyleLbl="parChTrans1D4" presStyleIdx="6" presStyleCnt="16"/>
      <dgm:spPr/>
    </dgm:pt>
    <dgm:pt modelId="{937677A5-2C00-4ED5-BD8C-BF73F73D75EB}" type="pres">
      <dgm:prSet presAssocID="{FD4FB5DF-F6C6-4BEC-855E-F18927A473E6}" presName="hierRoot2" presStyleCnt="0">
        <dgm:presLayoutVars>
          <dgm:hierBranch val="init"/>
        </dgm:presLayoutVars>
      </dgm:prSet>
      <dgm:spPr/>
    </dgm:pt>
    <dgm:pt modelId="{114973EA-455E-4B4F-A432-145DDA8BAEC6}" type="pres">
      <dgm:prSet presAssocID="{FD4FB5DF-F6C6-4BEC-855E-F18927A473E6}" presName="rootComposite" presStyleCnt="0"/>
      <dgm:spPr/>
    </dgm:pt>
    <dgm:pt modelId="{CE0830E2-7168-44F4-9045-DBBC486A8CBC}" type="pres">
      <dgm:prSet presAssocID="{FD4FB5DF-F6C6-4BEC-855E-F18927A473E6}" presName="rootText" presStyleLbl="node4" presStyleIdx="6" presStyleCnt="16">
        <dgm:presLayoutVars>
          <dgm:chPref val="3"/>
        </dgm:presLayoutVars>
      </dgm:prSet>
      <dgm:spPr/>
    </dgm:pt>
    <dgm:pt modelId="{57647536-6CFE-43F9-A1BB-96A8827DC75D}" type="pres">
      <dgm:prSet presAssocID="{FD4FB5DF-F6C6-4BEC-855E-F18927A473E6}" presName="rootConnector" presStyleLbl="node4" presStyleIdx="6" presStyleCnt="16"/>
      <dgm:spPr/>
    </dgm:pt>
    <dgm:pt modelId="{DA9CEC2F-FC89-47DF-BA97-7E31D17C2EE8}" type="pres">
      <dgm:prSet presAssocID="{FD4FB5DF-F6C6-4BEC-855E-F18927A473E6}" presName="hierChild4" presStyleCnt="0"/>
      <dgm:spPr/>
    </dgm:pt>
    <dgm:pt modelId="{CF364DCF-DCC3-4F1A-90DA-25CF135D7A6D}" type="pres">
      <dgm:prSet presAssocID="{07F04B6E-6AD1-4BEF-A4C0-1F830A179C52}" presName="Name64" presStyleLbl="parChTrans1D4" presStyleIdx="7" presStyleCnt="16"/>
      <dgm:spPr/>
    </dgm:pt>
    <dgm:pt modelId="{422F8E8F-A6E3-422A-831A-E177C2CEABE3}" type="pres">
      <dgm:prSet presAssocID="{5C77BEC2-9A4F-4BEA-98C4-F16BDEB54501}" presName="hierRoot2" presStyleCnt="0">
        <dgm:presLayoutVars>
          <dgm:hierBranch val="init"/>
        </dgm:presLayoutVars>
      </dgm:prSet>
      <dgm:spPr/>
    </dgm:pt>
    <dgm:pt modelId="{B2EA214C-9CCE-4C31-B943-DF04434F9B94}" type="pres">
      <dgm:prSet presAssocID="{5C77BEC2-9A4F-4BEA-98C4-F16BDEB54501}" presName="rootComposite" presStyleCnt="0"/>
      <dgm:spPr/>
    </dgm:pt>
    <dgm:pt modelId="{AF53B828-5E52-4473-9B3B-64879AA82831}" type="pres">
      <dgm:prSet presAssocID="{5C77BEC2-9A4F-4BEA-98C4-F16BDEB54501}" presName="rootText" presStyleLbl="node4" presStyleIdx="7" presStyleCnt="16">
        <dgm:presLayoutVars>
          <dgm:chPref val="3"/>
        </dgm:presLayoutVars>
      </dgm:prSet>
      <dgm:spPr/>
    </dgm:pt>
    <dgm:pt modelId="{9EF85E54-4C6C-421F-BEC4-9AF3A6137C48}" type="pres">
      <dgm:prSet presAssocID="{5C77BEC2-9A4F-4BEA-98C4-F16BDEB54501}" presName="rootConnector" presStyleLbl="node4" presStyleIdx="7" presStyleCnt="16"/>
      <dgm:spPr/>
    </dgm:pt>
    <dgm:pt modelId="{77B48623-C118-421F-B2E9-5B19C11352E9}" type="pres">
      <dgm:prSet presAssocID="{5C77BEC2-9A4F-4BEA-98C4-F16BDEB54501}" presName="hierChild4" presStyleCnt="0"/>
      <dgm:spPr/>
    </dgm:pt>
    <dgm:pt modelId="{CC2A7D2C-B821-4432-BAC4-CDF31AB7687C}" type="pres">
      <dgm:prSet presAssocID="{5C77BEC2-9A4F-4BEA-98C4-F16BDEB54501}" presName="hierChild5" presStyleCnt="0"/>
      <dgm:spPr/>
    </dgm:pt>
    <dgm:pt modelId="{806CD621-2ADB-4978-9796-8E76DA5663A9}" type="pres">
      <dgm:prSet presAssocID="{14FEC7ED-0628-4C76-8B71-379211DC7C30}" presName="Name64" presStyleLbl="parChTrans1D4" presStyleIdx="8" presStyleCnt="16"/>
      <dgm:spPr/>
    </dgm:pt>
    <dgm:pt modelId="{4D66C317-D2A6-45D0-9F8A-F533FADBA65B}" type="pres">
      <dgm:prSet presAssocID="{39E48F1A-10D4-4A4B-9AF8-B3C0AB873A20}" presName="hierRoot2" presStyleCnt="0">
        <dgm:presLayoutVars>
          <dgm:hierBranch val="init"/>
        </dgm:presLayoutVars>
      </dgm:prSet>
      <dgm:spPr/>
    </dgm:pt>
    <dgm:pt modelId="{BA2CEC7F-C5EF-4878-8784-BA5BB175EC50}" type="pres">
      <dgm:prSet presAssocID="{39E48F1A-10D4-4A4B-9AF8-B3C0AB873A20}" presName="rootComposite" presStyleCnt="0"/>
      <dgm:spPr/>
    </dgm:pt>
    <dgm:pt modelId="{94A950E6-CCC5-43CA-A888-6BB482068AF9}" type="pres">
      <dgm:prSet presAssocID="{39E48F1A-10D4-4A4B-9AF8-B3C0AB873A20}" presName="rootText" presStyleLbl="node4" presStyleIdx="8" presStyleCnt="16">
        <dgm:presLayoutVars>
          <dgm:chPref val="3"/>
        </dgm:presLayoutVars>
      </dgm:prSet>
      <dgm:spPr/>
    </dgm:pt>
    <dgm:pt modelId="{A3F6897E-D077-4525-8560-366EA8B487B7}" type="pres">
      <dgm:prSet presAssocID="{39E48F1A-10D4-4A4B-9AF8-B3C0AB873A20}" presName="rootConnector" presStyleLbl="node4" presStyleIdx="8" presStyleCnt="16"/>
      <dgm:spPr/>
    </dgm:pt>
    <dgm:pt modelId="{BC21447F-BC7D-4221-85E8-9777D8FFEA71}" type="pres">
      <dgm:prSet presAssocID="{39E48F1A-10D4-4A4B-9AF8-B3C0AB873A20}" presName="hierChild4" presStyleCnt="0"/>
      <dgm:spPr/>
    </dgm:pt>
    <dgm:pt modelId="{914535B2-EAB4-42B8-9C6B-BB4B569FC609}" type="pres">
      <dgm:prSet presAssocID="{39E48F1A-10D4-4A4B-9AF8-B3C0AB873A20}" presName="hierChild5" presStyleCnt="0"/>
      <dgm:spPr/>
    </dgm:pt>
    <dgm:pt modelId="{560EA053-B15E-47E4-BC6A-67423613099E}" type="pres">
      <dgm:prSet presAssocID="{6731FE0C-BEAE-4A8D-9EF6-1B042D233093}" presName="Name64" presStyleLbl="parChTrans1D4" presStyleIdx="9" presStyleCnt="16"/>
      <dgm:spPr/>
    </dgm:pt>
    <dgm:pt modelId="{2DF07060-E1DA-4ECD-A798-75A339D420B5}" type="pres">
      <dgm:prSet presAssocID="{DDC54394-E870-4B6E-B4A8-12E7DCC48BF7}" presName="hierRoot2" presStyleCnt="0">
        <dgm:presLayoutVars>
          <dgm:hierBranch val="init"/>
        </dgm:presLayoutVars>
      </dgm:prSet>
      <dgm:spPr/>
    </dgm:pt>
    <dgm:pt modelId="{B0943267-A463-4BD8-B487-21DDB0DA42D3}" type="pres">
      <dgm:prSet presAssocID="{DDC54394-E870-4B6E-B4A8-12E7DCC48BF7}" presName="rootComposite" presStyleCnt="0"/>
      <dgm:spPr/>
    </dgm:pt>
    <dgm:pt modelId="{EDA4E2EF-A3B2-45AB-A263-AD1AA30CC687}" type="pres">
      <dgm:prSet presAssocID="{DDC54394-E870-4B6E-B4A8-12E7DCC48BF7}" presName="rootText" presStyleLbl="node4" presStyleIdx="9" presStyleCnt="16">
        <dgm:presLayoutVars>
          <dgm:chPref val="3"/>
        </dgm:presLayoutVars>
      </dgm:prSet>
      <dgm:spPr/>
    </dgm:pt>
    <dgm:pt modelId="{964ACEC6-48C1-4554-A941-DE6195EE52A1}" type="pres">
      <dgm:prSet presAssocID="{DDC54394-E870-4B6E-B4A8-12E7DCC48BF7}" presName="rootConnector" presStyleLbl="node4" presStyleIdx="9" presStyleCnt="16"/>
      <dgm:spPr/>
    </dgm:pt>
    <dgm:pt modelId="{9607CD30-B5D4-4CFB-BD14-8D5EB90FB08F}" type="pres">
      <dgm:prSet presAssocID="{DDC54394-E870-4B6E-B4A8-12E7DCC48BF7}" presName="hierChild4" presStyleCnt="0"/>
      <dgm:spPr/>
    </dgm:pt>
    <dgm:pt modelId="{7D8A4359-6806-4E84-A529-2925539A5600}" type="pres">
      <dgm:prSet presAssocID="{DDC54394-E870-4B6E-B4A8-12E7DCC48BF7}" presName="hierChild5" presStyleCnt="0"/>
      <dgm:spPr/>
    </dgm:pt>
    <dgm:pt modelId="{5F3995C2-2E27-407A-B350-6EB6E7D196FC}" type="pres">
      <dgm:prSet presAssocID="{FD4FB5DF-F6C6-4BEC-855E-F18927A473E6}" presName="hierChild5" presStyleCnt="0"/>
      <dgm:spPr/>
    </dgm:pt>
    <dgm:pt modelId="{F9403203-13A7-4C08-8926-015A157EE8A7}" type="pres">
      <dgm:prSet presAssocID="{05C9F3B9-6D39-457D-AEF3-0FE90A4B6FDA}" presName="hierChild5" presStyleCnt="0"/>
      <dgm:spPr/>
    </dgm:pt>
    <dgm:pt modelId="{7A8F1C53-9319-4F90-A9A5-35A9DCB5BC3C}" type="pres">
      <dgm:prSet presAssocID="{E876EC7D-ACF2-497E-AFEF-437709E7D4D5}" presName="Name64" presStyleLbl="parChTrans1D4" presStyleIdx="10" presStyleCnt="16"/>
      <dgm:spPr/>
    </dgm:pt>
    <dgm:pt modelId="{223BB489-5373-4F49-B9B9-3FFB459F1B40}" type="pres">
      <dgm:prSet presAssocID="{F38E39AD-3A2D-4E4E-9809-0212B5CEE05F}" presName="hierRoot2" presStyleCnt="0">
        <dgm:presLayoutVars>
          <dgm:hierBranch val="init"/>
        </dgm:presLayoutVars>
      </dgm:prSet>
      <dgm:spPr/>
    </dgm:pt>
    <dgm:pt modelId="{43CB18AE-97A7-4377-8D05-FE2786F40134}" type="pres">
      <dgm:prSet presAssocID="{F38E39AD-3A2D-4E4E-9809-0212B5CEE05F}" presName="rootComposite" presStyleCnt="0"/>
      <dgm:spPr/>
    </dgm:pt>
    <dgm:pt modelId="{0A963039-38D2-4311-A57F-7B06EB8612E6}" type="pres">
      <dgm:prSet presAssocID="{F38E39AD-3A2D-4E4E-9809-0212B5CEE05F}" presName="rootText" presStyleLbl="node4" presStyleIdx="10" presStyleCnt="16">
        <dgm:presLayoutVars>
          <dgm:chPref val="3"/>
        </dgm:presLayoutVars>
      </dgm:prSet>
      <dgm:spPr/>
    </dgm:pt>
    <dgm:pt modelId="{088B1752-CFDC-4040-BE06-2AEF7B04EC3F}" type="pres">
      <dgm:prSet presAssocID="{F38E39AD-3A2D-4E4E-9809-0212B5CEE05F}" presName="rootConnector" presStyleLbl="node4" presStyleIdx="10" presStyleCnt="16"/>
      <dgm:spPr/>
    </dgm:pt>
    <dgm:pt modelId="{7D6C7A37-78E5-4A1D-9DCE-A18A8243125A}" type="pres">
      <dgm:prSet presAssocID="{F38E39AD-3A2D-4E4E-9809-0212B5CEE05F}" presName="hierChild4" presStyleCnt="0"/>
      <dgm:spPr/>
    </dgm:pt>
    <dgm:pt modelId="{677B8CC4-CB1B-4C7C-BD27-B30E4AA83998}" type="pres">
      <dgm:prSet presAssocID="{FA4A8701-BFC3-4D8E-8EA9-04022B83B8A4}" presName="Name64" presStyleLbl="parChTrans1D4" presStyleIdx="11" presStyleCnt="16"/>
      <dgm:spPr/>
    </dgm:pt>
    <dgm:pt modelId="{BC268DC6-748C-424B-94FF-15D6E13FBB50}" type="pres">
      <dgm:prSet presAssocID="{94DFBD1D-5E4E-4CD8-A9FA-BB68B8FDBBE9}" presName="hierRoot2" presStyleCnt="0">
        <dgm:presLayoutVars>
          <dgm:hierBranch val="init"/>
        </dgm:presLayoutVars>
      </dgm:prSet>
      <dgm:spPr/>
    </dgm:pt>
    <dgm:pt modelId="{62382E46-61E2-4307-816F-5613E7293138}" type="pres">
      <dgm:prSet presAssocID="{94DFBD1D-5E4E-4CD8-A9FA-BB68B8FDBBE9}" presName="rootComposite" presStyleCnt="0"/>
      <dgm:spPr/>
    </dgm:pt>
    <dgm:pt modelId="{F59E323C-4519-43CD-A6B0-635BBF5F3524}" type="pres">
      <dgm:prSet presAssocID="{94DFBD1D-5E4E-4CD8-A9FA-BB68B8FDBBE9}" presName="rootText" presStyleLbl="node4" presStyleIdx="11" presStyleCnt="16">
        <dgm:presLayoutVars>
          <dgm:chPref val="3"/>
        </dgm:presLayoutVars>
      </dgm:prSet>
      <dgm:spPr/>
    </dgm:pt>
    <dgm:pt modelId="{46F543AB-82E8-40E1-9E70-C027263EC26B}" type="pres">
      <dgm:prSet presAssocID="{94DFBD1D-5E4E-4CD8-A9FA-BB68B8FDBBE9}" presName="rootConnector" presStyleLbl="node4" presStyleIdx="11" presStyleCnt="16"/>
      <dgm:spPr/>
    </dgm:pt>
    <dgm:pt modelId="{E0AA40FB-8DF6-4A03-A3BA-C94D2E56B46F}" type="pres">
      <dgm:prSet presAssocID="{94DFBD1D-5E4E-4CD8-A9FA-BB68B8FDBBE9}" presName="hierChild4" presStyleCnt="0"/>
      <dgm:spPr/>
    </dgm:pt>
    <dgm:pt modelId="{6848672B-02B2-4677-BD28-91A50506D3C2}" type="pres">
      <dgm:prSet presAssocID="{94DFBD1D-5E4E-4CD8-A9FA-BB68B8FDBBE9}" presName="hierChild5" presStyleCnt="0"/>
      <dgm:spPr/>
    </dgm:pt>
    <dgm:pt modelId="{22D083E2-D4FC-4FD1-8551-4456F77ACE54}" type="pres">
      <dgm:prSet presAssocID="{F38E39AD-3A2D-4E4E-9809-0212B5CEE05F}" presName="hierChild5" presStyleCnt="0"/>
      <dgm:spPr/>
    </dgm:pt>
    <dgm:pt modelId="{1249C589-B38F-409C-B80C-3117671BFAEA}" type="pres">
      <dgm:prSet presAssocID="{778EE656-D3CF-4DA2-A3BB-47B157233064}" presName="Name64" presStyleLbl="parChTrans1D4" presStyleIdx="12" presStyleCnt="16"/>
      <dgm:spPr/>
    </dgm:pt>
    <dgm:pt modelId="{FF29EAA7-BD48-4272-BE0D-410CE8910A6F}" type="pres">
      <dgm:prSet presAssocID="{B5AF46DA-ACBA-4A44-8342-AA014FCF0390}" presName="hierRoot2" presStyleCnt="0">
        <dgm:presLayoutVars>
          <dgm:hierBranch val="init"/>
        </dgm:presLayoutVars>
      </dgm:prSet>
      <dgm:spPr/>
    </dgm:pt>
    <dgm:pt modelId="{F8B3CFB4-FE87-4C02-AA61-74C98EDA3B88}" type="pres">
      <dgm:prSet presAssocID="{B5AF46DA-ACBA-4A44-8342-AA014FCF0390}" presName="rootComposite" presStyleCnt="0"/>
      <dgm:spPr/>
    </dgm:pt>
    <dgm:pt modelId="{10E30E4D-421C-4408-8C18-FF2C59127FDA}" type="pres">
      <dgm:prSet presAssocID="{B5AF46DA-ACBA-4A44-8342-AA014FCF0390}" presName="rootText" presStyleLbl="node4" presStyleIdx="12" presStyleCnt="16">
        <dgm:presLayoutVars>
          <dgm:chPref val="3"/>
        </dgm:presLayoutVars>
      </dgm:prSet>
      <dgm:spPr/>
    </dgm:pt>
    <dgm:pt modelId="{A370F6BA-7BB9-49DA-B866-516141B081E4}" type="pres">
      <dgm:prSet presAssocID="{B5AF46DA-ACBA-4A44-8342-AA014FCF0390}" presName="rootConnector" presStyleLbl="node4" presStyleIdx="12" presStyleCnt="16"/>
      <dgm:spPr/>
    </dgm:pt>
    <dgm:pt modelId="{F5D40DE7-F906-49DF-A867-1F3FFB7B3FC5}" type="pres">
      <dgm:prSet presAssocID="{B5AF46DA-ACBA-4A44-8342-AA014FCF0390}" presName="hierChild4" presStyleCnt="0"/>
      <dgm:spPr/>
    </dgm:pt>
    <dgm:pt modelId="{D1347925-57F0-4231-85C9-2AF2E186D941}" type="pres">
      <dgm:prSet presAssocID="{5D28B6E4-E32F-487E-A39D-135D8E6C9461}" presName="Name64" presStyleLbl="parChTrans1D4" presStyleIdx="13" presStyleCnt="16"/>
      <dgm:spPr/>
    </dgm:pt>
    <dgm:pt modelId="{5A076C86-979D-48AF-B267-649074B09F72}" type="pres">
      <dgm:prSet presAssocID="{C9FF7EB7-57DF-4B5E-95EC-60582CB382CE}" presName="hierRoot2" presStyleCnt="0">
        <dgm:presLayoutVars>
          <dgm:hierBranch val="init"/>
        </dgm:presLayoutVars>
      </dgm:prSet>
      <dgm:spPr/>
    </dgm:pt>
    <dgm:pt modelId="{4232B6FC-CE62-48C7-96B6-D7B8BE8C3087}" type="pres">
      <dgm:prSet presAssocID="{C9FF7EB7-57DF-4B5E-95EC-60582CB382CE}" presName="rootComposite" presStyleCnt="0"/>
      <dgm:spPr/>
    </dgm:pt>
    <dgm:pt modelId="{4A08E226-D170-4F15-A87B-EC19224E664E}" type="pres">
      <dgm:prSet presAssocID="{C9FF7EB7-57DF-4B5E-95EC-60582CB382CE}" presName="rootText" presStyleLbl="node4" presStyleIdx="13" presStyleCnt="16">
        <dgm:presLayoutVars>
          <dgm:chPref val="3"/>
        </dgm:presLayoutVars>
      </dgm:prSet>
      <dgm:spPr/>
    </dgm:pt>
    <dgm:pt modelId="{F512E0BD-7B50-4A26-8A98-E9C53AA64AE0}" type="pres">
      <dgm:prSet presAssocID="{C9FF7EB7-57DF-4B5E-95EC-60582CB382CE}" presName="rootConnector" presStyleLbl="node4" presStyleIdx="13" presStyleCnt="16"/>
      <dgm:spPr/>
    </dgm:pt>
    <dgm:pt modelId="{3A20F0A2-3F00-4AB6-81EA-7AE872961269}" type="pres">
      <dgm:prSet presAssocID="{C9FF7EB7-57DF-4B5E-95EC-60582CB382CE}" presName="hierChild4" presStyleCnt="0"/>
      <dgm:spPr/>
    </dgm:pt>
    <dgm:pt modelId="{29CB503E-5ABE-4596-BFB2-86329354C87E}" type="pres">
      <dgm:prSet presAssocID="{C9FF7EB7-57DF-4B5E-95EC-60582CB382CE}" presName="hierChild5" presStyleCnt="0"/>
      <dgm:spPr/>
    </dgm:pt>
    <dgm:pt modelId="{E23FA8AB-BF65-45FD-B1E3-771D6963108D}" type="pres">
      <dgm:prSet presAssocID="{B3779E49-2C07-41DA-915E-1A0382A1AB5E}" presName="Name64" presStyleLbl="parChTrans1D4" presStyleIdx="14" presStyleCnt="16"/>
      <dgm:spPr/>
    </dgm:pt>
    <dgm:pt modelId="{18CB1EDB-D00E-4538-8317-D1D1FCB26B13}" type="pres">
      <dgm:prSet presAssocID="{DE883E70-BF8D-4C56-9EBE-1F241D852F96}" presName="hierRoot2" presStyleCnt="0">
        <dgm:presLayoutVars>
          <dgm:hierBranch val="init"/>
        </dgm:presLayoutVars>
      </dgm:prSet>
      <dgm:spPr/>
    </dgm:pt>
    <dgm:pt modelId="{CBD13DC0-ACCD-4063-AB99-32245EB58BE4}" type="pres">
      <dgm:prSet presAssocID="{DE883E70-BF8D-4C56-9EBE-1F241D852F96}" presName="rootComposite" presStyleCnt="0"/>
      <dgm:spPr/>
    </dgm:pt>
    <dgm:pt modelId="{D30CE711-8B28-4A57-98E6-59D8390D4B9E}" type="pres">
      <dgm:prSet presAssocID="{DE883E70-BF8D-4C56-9EBE-1F241D852F96}" presName="rootText" presStyleLbl="node4" presStyleIdx="14" presStyleCnt="16">
        <dgm:presLayoutVars>
          <dgm:chPref val="3"/>
        </dgm:presLayoutVars>
      </dgm:prSet>
      <dgm:spPr/>
    </dgm:pt>
    <dgm:pt modelId="{FB7E75C7-83D9-4270-BB1C-D97B891971AC}" type="pres">
      <dgm:prSet presAssocID="{DE883E70-BF8D-4C56-9EBE-1F241D852F96}" presName="rootConnector" presStyleLbl="node4" presStyleIdx="14" presStyleCnt="16"/>
      <dgm:spPr/>
    </dgm:pt>
    <dgm:pt modelId="{571E998B-AD3C-492C-B259-56AEFE220D1B}" type="pres">
      <dgm:prSet presAssocID="{DE883E70-BF8D-4C56-9EBE-1F241D852F96}" presName="hierChild4" presStyleCnt="0"/>
      <dgm:spPr/>
    </dgm:pt>
    <dgm:pt modelId="{11361321-3038-4EEB-A1E6-0A4CE2A30072}" type="pres">
      <dgm:prSet presAssocID="{DE883E70-BF8D-4C56-9EBE-1F241D852F96}" presName="hierChild5" presStyleCnt="0"/>
      <dgm:spPr/>
    </dgm:pt>
    <dgm:pt modelId="{579577B9-9EE6-437D-9395-9AEE88511786}" type="pres">
      <dgm:prSet presAssocID="{E2BF9885-C619-4911-BE9C-46D0E0439009}" presName="Name64" presStyleLbl="parChTrans1D4" presStyleIdx="15" presStyleCnt="16"/>
      <dgm:spPr/>
    </dgm:pt>
    <dgm:pt modelId="{3F8D0D9F-4B94-40D5-8159-1E82AAC66685}" type="pres">
      <dgm:prSet presAssocID="{F2E463A1-D0DE-48CE-8ED1-5E54B05F08CB}" presName="hierRoot2" presStyleCnt="0">
        <dgm:presLayoutVars>
          <dgm:hierBranch val="init"/>
        </dgm:presLayoutVars>
      </dgm:prSet>
      <dgm:spPr/>
    </dgm:pt>
    <dgm:pt modelId="{4EFDCD40-8D4F-494E-BD38-43DFD0823F77}" type="pres">
      <dgm:prSet presAssocID="{F2E463A1-D0DE-48CE-8ED1-5E54B05F08CB}" presName="rootComposite" presStyleCnt="0"/>
      <dgm:spPr/>
    </dgm:pt>
    <dgm:pt modelId="{F2458AB3-1A55-43E4-B7EA-F63BCB2A1270}" type="pres">
      <dgm:prSet presAssocID="{F2E463A1-D0DE-48CE-8ED1-5E54B05F08CB}" presName="rootText" presStyleLbl="node4" presStyleIdx="15" presStyleCnt="16">
        <dgm:presLayoutVars>
          <dgm:chPref val="3"/>
        </dgm:presLayoutVars>
      </dgm:prSet>
      <dgm:spPr/>
    </dgm:pt>
    <dgm:pt modelId="{034AC132-1B20-4356-840E-BCE4D3168F1B}" type="pres">
      <dgm:prSet presAssocID="{F2E463A1-D0DE-48CE-8ED1-5E54B05F08CB}" presName="rootConnector" presStyleLbl="node4" presStyleIdx="15" presStyleCnt="16"/>
      <dgm:spPr/>
    </dgm:pt>
    <dgm:pt modelId="{BA4EB70E-66A3-4646-A259-26960979C233}" type="pres">
      <dgm:prSet presAssocID="{F2E463A1-D0DE-48CE-8ED1-5E54B05F08CB}" presName="hierChild4" presStyleCnt="0"/>
      <dgm:spPr/>
    </dgm:pt>
    <dgm:pt modelId="{7720877C-44C9-4688-B1A3-0E1CEC1BDEBF}" type="pres">
      <dgm:prSet presAssocID="{F2E463A1-D0DE-48CE-8ED1-5E54B05F08CB}" presName="hierChild5" presStyleCnt="0"/>
      <dgm:spPr/>
    </dgm:pt>
    <dgm:pt modelId="{E5D3039A-FEFD-4151-9B12-B9850D29F0A9}" type="pres">
      <dgm:prSet presAssocID="{B5AF46DA-ACBA-4A44-8342-AA014FCF0390}" presName="hierChild5" presStyleCnt="0"/>
      <dgm:spPr/>
    </dgm:pt>
    <dgm:pt modelId="{000E4C64-9623-4D2C-859C-82C20809C4AD}" type="pres">
      <dgm:prSet presAssocID="{1C5DD964-2B16-4AC3-9E4B-E36D7F287C01}" presName="hierChild5" presStyleCnt="0"/>
      <dgm:spPr/>
    </dgm:pt>
    <dgm:pt modelId="{01AEB9E9-026D-4854-B367-85BD00A0D21E}" type="pres">
      <dgm:prSet presAssocID="{D062BDF7-B6E9-435A-B284-184A70C1B311}" presName="hierChild5" presStyleCnt="0"/>
      <dgm:spPr/>
    </dgm:pt>
    <dgm:pt modelId="{D71724A6-1EAF-467E-AC25-804D57E78C78}" type="pres">
      <dgm:prSet presAssocID="{24BDE0E9-5D78-41D9-9A98-DBCCB764733F}" presName="hierChild3" presStyleCnt="0"/>
      <dgm:spPr/>
    </dgm:pt>
  </dgm:ptLst>
  <dgm:cxnLst>
    <dgm:cxn modelId="{71262A02-434F-434C-97B3-97DB6685CD91}" type="presOf" srcId="{E2FF8066-E78A-40AC-BE7D-09A0610C8922}" destId="{9769594A-BA27-4C25-AEE9-F45D1DAEBA76}" srcOrd="0" destOrd="0" presId="urn:microsoft.com/office/officeart/2009/3/layout/HorizontalOrganizationChart"/>
    <dgm:cxn modelId="{09EDAC04-83C9-44DE-B3CB-B69424ACE0FA}" srcId="{24BDE0E9-5D78-41D9-9A98-DBCCB764733F}" destId="{D062BDF7-B6E9-435A-B284-184A70C1B311}" srcOrd="0" destOrd="0" parTransId="{E8A382E5-BE26-4F6F-88FF-08E82C25FD6B}" sibTransId="{6F401683-AE22-4129-A545-8B22A4FEA537}"/>
    <dgm:cxn modelId="{BBFABC04-2C63-43C4-95E1-BF76D2E122AF}" type="presOf" srcId="{DE883E70-BF8D-4C56-9EBE-1F241D852F96}" destId="{FB7E75C7-83D9-4270-BB1C-D97B891971AC}" srcOrd="1" destOrd="0" presId="urn:microsoft.com/office/officeart/2009/3/layout/HorizontalOrganizationChart"/>
    <dgm:cxn modelId="{0A645707-A286-4F63-8153-3362EF27197A}" type="presOf" srcId="{DDC54394-E870-4B6E-B4A8-12E7DCC48BF7}" destId="{EDA4E2EF-A3B2-45AB-A263-AD1AA30CC687}" srcOrd="0" destOrd="0" presId="urn:microsoft.com/office/officeart/2009/3/layout/HorizontalOrganizationChart"/>
    <dgm:cxn modelId="{7455B10B-15B0-4FDD-A54A-82082F0D8ABB}" type="presOf" srcId="{F38E39AD-3A2D-4E4E-9809-0212B5CEE05F}" destId="{088B1752-CFDC-4040-BE06-2AEF7B04EC3F}" srcOrd="1" destOrd="0" presId="urn:microsoft.com/office/officeart/2009/3/layout/HorizontalOrganizationChart"/>
    <dgm:cxn modelId="{96D2930E-F0E0-44FC-B7F8-4C6BEF2F8D23}" srcId="{FD4FB5DF-F6C6-4BEC-855E-F18927A473E6}" destId="{39E48F1A-10D4-4A4B-9AF8-B3C0AB873A20}" srcOrd="1" destOrd="0" parTransId="{14FEC7ED-0628-4C76-8B71-379211DC7C30}" sibTransId="{29011174-1D72-4A84-A2FC-F9514FEF999F}"/>
    <dgm:cxn modelId="{3AFA8513-1152-4C5A-82D1-0C6867528DA3}" type="presOf" srcId="{778EE656-D3CF-4DA2-A3BB-47B157233064}" destId="{1249C589-B38F-409C-B80C-3117671BFAEA}" srcOrd="0" destOrd="0" presId="urn:microsoft.com/office/officeart/2009/3/layout/HorizontalOrganizationChart"/>
    <dgm:cxn modelId="{8C605116-3840-4F01-875B-7FDA97E25202}" type="presOf" srcId="{5C77BEC2-9A4F-4BEA-98C4-F16BDEB54501}" destId="{AF53B828-5E52-4473-9B3B-64879AA82831}" srcOrd="0" destOrd="0" presId="urn:microsoft.com/office/officeart/2009/3/layout/HorizontalOrganizationChart"/>
    <dgm:cxn modelId="{E88C071A-770D-46B3-8566-7E69D2670A2D}" type="presOf" srcId="{5C77BEC2-9A4F-4BEA-98C4-F16BDEB54501}" destId="{9EF85E54-4C6C-421F-BEC4-9AF3A6137C48}" srcOrd="1" destOrd="0" presId="urn:microsoft.com/office/officeart/2009/3/layout/HorizontalOrganizationChart"/>
    <dgm:cxn modelId="{72DAA31A-83D6-420E-B959-43B92AC99214}" srcId="{FD4FB5DF-F6C6-4BEC-855E-F18927A473E6}" destId="{DDC54394-E870-4B6E-B4A8-12E7DCC48BF7}" srcOrd="2" destOrd="0" parTransId="{6731FE0C-BEAE-4A8D-9EF6-1B042D233093}" sibTransId="{2FD52562-F3B5-4E39-B38F-912197A101EE}"/>
    <dgm:cxn modelId="{A8B1401B-5186-42F0-A1BF-8BC271C64C86}" type="presOf" srcId="{A5BB5B90-9B6A-49E8-97EE-33B1BFC0FB5A}" destId="{59AB47E8-B4B8-45C3-BA76-D4B7B9925AE7}" srcOrd="0" destOrd="0" presId="urn:microsoft.com/office/officeart/2009/3/layout/HorizontalOrganizationChart"/>
    <dgm:cxn modelId="{9A49A223-A46F-4BAC-8A25-0044D4DAB53A}" type="presOf" srcId="{B9F61B2F-EC64-481F-9C9B-D6061E8BB5DF}" destId="{50F61CF7-BA8A-4D07-8BFD-6EA2B2E1A7A1}" srcOrd="0" destOrd="0" presId="urn:microsoft.com/office/officeart/2009/3/layout/HorizontalOrganizationChart"/>
    <dgm:cxn modelId="{867DB123-A130-4A60-B165-9310A96A132B}" type="presOf" srcId="{B3779E49-2C07-41DA-915E-1A0382A1AB5E}" destId="{E23FA8AB-BF65-45FD-B1E3-771D6963108D}" srcOrd="0" destOrd="0" presId="urn:microsoft.com/office/officeart/2009/3/layout/HorizontalOrganizationChart"/>
    <dgm:cxn modelId="{9FC68B29-C407-4FEB-927D-08445BBC98A5}" type="presOf" srcId="{D062BDF7-B6E9-435A-B284-184A70C1B311}" destId="{2B13EAC2-2670-4E1E-BF13-226DBAC8B830}" srcOrd="1" destOrd="0" presId="urn:microsoft.com/office/officeart/2009/3/layout/HorizontalOrganizationChart"/>
    <dgm:cxn modelId="{19374C2F-BC1C-46BF-B09B-3BBEE7D8C76D}" srcId="{1C5DD964-2B16-4AC3-9E4B-E36D7F287C01}" destId="{F38E39AD-3A2D-4E4E-9809-0212B5CEE05F}" srcOrd="6" destOrd="0" parTransId="{E876EC7D-ACF2-497E-AFEF-437709E7D4D5}" sibTransId="{CC3115CC-14BD-44AC-A5A7-423C163F7794}"/>
    <dgm:cxn modelId="{CADEB230-2E69-480E-8EC2-17BF756B4E6C}" srcId="{1C5DD964-2B16-4AC3-9E4B-E36D7F287C01}" destId="{6BDFBAEC-9AEE-4C44-89E7-EB9B23D8070C}" srcOrd="2" destOrd="0" parTransId="{21344862-DCEE-4CB3-B6A3-F7DAC99D2E06}" sibTransId="{2821DD1F-4D89-4CF3-8FD7-51A380754651}"/>
    <dgm:cxn modelId="{6B35B730-A53F-43D8-8F00-06A577D85E4C}" type="presOf" srcId="{DE883E70-BF8D-4C56-9EBE-1F241D852F96}" destId="{D30CE711-8B28-4A57-98E6-59D8390D4B9E}" srcOrd="0" destOrd="0" presId="urn:microsoft.com/office/officeart/2009/3/layout/HorizontalOrganizationChart"/>
    <dgm:cxn modelId="{B0EAB236-A564-4E81-857D-FC51111C2E54}" type="presOf" srcId="{6BDFBAEC-9AEE-4C44-89E7-EB9B23D8070C}" destId="{0B4D8DB5-8BB0-45E4-9F9B-22457679D3DD}" srcOrd="1" destOrd="0" presId="urn:microsoft.com/office/officeart/2009/3/layout/HorizontalOrganizationChart"/>
    <dgm:cxn modelId="{DDCAF036-7FC6-4D09-BF8E-BA06B7A3DDD4}" srcId="{1C5DD964-2B16-4AC3-9E4B-E36D7F287C01}" destId="{49800B30-C98F-4E55-ABBA-19EAAB35608C}" srcOrd="1" destOrd="0" parTransId="{07C21A74-BAF0-4115-B44F-D4E915E2B276}" sibTransId="{86281DA9-7BCA-4143-AF73-BAA3179969E8}"/>
    <dgm:cxn modelId="{B0CCB15B-D53E-4265-90FC-1828B6E0D315}" srcId="{D062BDF7-B6E9-435A-B284-184A70C1B311}" destId="{1C5DD964-2B16-4AC3-9E4B-E36D7F287C01}" srcOrd="0" destOrd="0" parTransId="{89B5E5CF-30E9-40AC-A235-F3172F766E1E}" sibTransId="{37155AE3-12FD-4A8B-A10E-4068AF1ED52B}"/>
    <dgm:cxn modelId="{AF91175F-B9D2-4BD3-87B5-85997F359964}" type="presOf" srcId="{E8A382E5-BE26-4F6F-88FF-08E82C25FD6B}" destId="{6AEBBEEF-50D0-4FBE-8211-49A979E94C89}" srcOrd="0" destOrd="0" presId="urn:microsoft.com/office/officeart/2009/3/layout/HorizontalOrganizationChart"/>
    <dgm:cxn modelId="{65B10366-0D36-474E-A5CC-B88116223C4A}" type="presOf" srcId="{39E48F1A-10D4-4A4B-9AF8-B3C0AB873A20}" destId="{94A950E6-CCC5-43CA-A888-6BB482068AF9}" srcOrd="0" destOrd="0" presId="urn:microsoft.com/office/officeart/2009/3/layout/HorizontalOrganizationChart"/>
    <dgm:cxn modelId="{3C19416A-0E6F-4E1F-ADEA-8035CEB9A839}" srcId="{1C5DD964-2B16-4AC3-9E4B-E36D7F287C01}" destId="{B9F61B2F-EC64-481F-9C9B-D6061E8BB5DF}" srcOrd="0" destOrd="0" parTransId="{4E942E24-F43B-4F7E-AF0C-015C40949CB3}" sibTransId="{6502DDB3-C125-4CEC-B4C0-0FF4A859ACE4}"/>
    <dgm:cxn modelId="{93DD5A4A-0027-4BA4-8AAF-3F2208B3D320}" type="presOf" srcId="{C9FF7EB7-57DF-4B5E-95EC-60582CB382CE}" destId="{F512E0BD-7B50-4A26-8A98-E9C53AA64AE0}" srcOrd="1" destOrd="0" presId="urn:microsoft.com/office/officeart/2009/3/layout/HorizontalOrganizationChart"/>
    <dgm:cxn modelId="{EA7A9C4B-65CD-42D6-A578-8482B9600FEA}" type="presOf" srcId="{A8A021C9-EB88-4892-B296-4F86B2BE1E39}" destId="{724529CC-8A35-4F64-9A0E-F8E09776F1CB}" srcOrd="0" destOrd="0" presId="urn:microsoft.com/office/officeart/2009/3/layout/HorizontalOrganizationChart"/>
    <dgm:cxn modelId="{4C77CC6B-C236-4DEB-8E74-6B7342C9BD4A}" type="presOf" srcId="{B5AF46DA-ACBA-4A44-8342-AA014FCF0390}" destId="{10E30E4D-421C-4408-8C18-FF2C59127FDA}" srcOrd="0" destOrd="0" presId="urn:microsoft.com/office/officeart/2009/3/layout/HorizontalOrganizationChart"/>
    <dgm:cxn modelId="{A276224F-3DAD-4674-9B5B-F6C89B0D1828}" type="presOf" srcId="{3D88543C-A448-4E64-BFB2-9DFC289F578A}" destId="{46AFA12E-D071-4685-A4C2-9B8352ACBA71}" srcOrd="0" destOrd="0" presId="urn:microsoft.com/office/officeart/2009/3/layout/HorizontalOrganizationChart"/>
    <dgm:cxn modelId="{255DDB6F-FD3A-4234-B7EB-1174ED3DE896}" type="presOf" srcId="{94DFBD1D-5E4E-4CD8-A9FA-BB68B8FDBBE9}" destId="{46F543AB-82E8-40E1-9E70-C027263EC26B}" srcOrd="1" destOrd="0" presId="urn:microsoft.com/office/officeart/2009/3/layout/HorizontalOrganizationChart"/>
    <dgm:cxn modelId="{98BA6E75-C4E6-4C48-90B1-52958332B2B4}" type="presOf" srcId="{6731FE0C-BEAE-4A8D-9EF6-1B042D233093}" destId="{560EA053-B15E-47E4-BC6A-67423613099E}" srcOrd="0" destOrd="0" presId="urn:microsoft.com/office/officeart/2009/3/layout/HorizontalOrganizationChart"/>
    <dgm:cxn modelId="{30AB5157-4CCE-43F9-B1E8-6C8CED9CDD86}" type="presOf" srcId="{FA4A8701-BFC3-4D8E-8EA9-04022B83B8A4}" destId="{677B8CC4-CB1B-4C7C-BD27-B30E4AA83998}" srcOrd="0" destOrd="0" presId="urn:microsoft.com/office/officeart/2009/3/layout/HorizontalOrganizationChart"/>
    <dgm:cxn modelId="{57880A7A-AA51-4A27-9374-A56B448E40E3}" type="presOf" srcId="{94DFBD1D-5E4E-4CD8-A9FA-BB68B8FDBBE9}" destId="{F59E323C-4519-43CD-A6B0-635BBF5F3524}" srcOrd="0" destOrd="0" presId="urn:microsoft.com/office/officeart/2009/3/layout/HorizontalOrganizationChart"/>
    <dgm:cxn modelId="{93032185-EFF9-4DCA-86ED-8208B459A818}" type="presOf" srcId="{21344862-DCEE-4CB3-B6A3-F7DAC99D2E06}" destId="{46AA7246-15E9-4881-8FC4-48B5CFF431A7}" srcOrd="0" destOrd="0" presId="urn:microsoft.com/office/officeart/2009/3/layout/HorizontalOrganizationChart"/>
    <dgm:cxn modelId="{11E35B86-0114-43CA-9C58-0A69DBD8516D}" type="presOf" srcId="{6BDFBAEC-9AEE-4C44-89E7-EB9B23D8070C}" destId="{4F61E75B-F2A5-4FD2-B427-6706A2D2D561}" srcOrd="0" destOrd="0" presId="urn:microsoft.com/office/officeart/2009/3/layout/HorizontalOrganizationChart"/>
    <dgm:cxn modelId="{0D58378A-7608-47AE-B64E-81D1753BEB8E}" type="presOf" srcId="{24BDE0E9-5D78-41D9-9A98-DBCCB764733F}" destId="{6B033EF8-2D3C-4EB3-862B-04C25A264B32}" srcOrd="0" destOrd="0" presId="urn:microsoft.com/office/officeart/2009/3/layout/HorizontalOrganizationChart"/>
    <dgm:cxn modelId="{E546768F-DCF8-419A-89EB-9F6A68683CDE}" type="presOf" srcId="{E876EC7D-ACF2-497E-AFEF-437709E7D4D5}" destId="{7A8F1C53-9319-4F90-A9A5-35A9DCB5BC3C}" srcOrd="0" destOrd="0" presId="urn:microsoft.com/office/officeart/2009/3/layout/HorizontalOrganizationChart"/>
    <dgm:cxn modelId="{5F15CC91-64A1-4396-AFB1-FB305A191D15}" type="presOf" srcId="{3D88543C-A448-4E64-BFB2-9DFC289F578A}" destId="{AEE40B49-812B-4DA8-B3DA-2E30B6F444B1}" srcOrd="1" destOrd="0" presId="urn:microsoft.com/office/officeart/2009/3/layout/HorizontalOrganizationChart"/>
    <dgm:cxn modelId="{05215593-58AC-4AF3-B2C8-E4474E37B89E}" srcId="{29AC659C-6B07-4304-8384-22BD4894DAE2}" destId="{24BDE0E9-5D78-41D9-9A98-DBCCB764733F}" srcOrd="0" destOrd="0" parTransId="{A1AF3788-461C-4D53-B9C0-E55B03074383}" sibTransId="{494C8FD3-A596-4D71-B5EB-F6E544DCD38A}"/>
    <dgm:cxn modelId="{683EB498-8487-45D2-A6CA-B9224E6A534A}" srcId="{1C5DD964-2B16-4AC3-9E4B-E36D7F287C01}" destId="{B5AF46DA-ACBA-4A44-8342-AA014FCF0390}" srcOrd="7" destOrd="0" parTransId="{778EE656-D3CF-4DA2-A3BB-47B157233064}" sibTransId="{942F6C1A-8914-42B5-B1F5-E4ADED83F6A9}"/>
    <dgm:cxn modelId="{C43F719A-3A31-4C90-B19A-CFDE0DDA978C}" type="presOf" srcId="{05C9F3B9-6D39-457D-AEF3-0FE90A4B6FDA}" destId="{B166288D-6E05-4232-849D-2CCF3FC6B338}" srcOrd="1" destOrd="0" presId="urn:microsoft.com/office/officeart/2009/3/layout/HorizontalOrganizationChart"/>
    <dgm:cxn modelId="{5B89029B-2352-4178-828B-4C3856F438AC}" srcId="{F38E39AD-3A2D-4E4E-9809-0212B5CEE05F}" destId="{94DFBD1D-5E4E-4CD8-A9FA-BB68B8FDBBE9}" srcOrd="0" destOrd="0" parTransId="{FA4A8701-BFC3-4D8E-8EA9-04022B83B8A4}" sibTransId="{39C029FF-9539-4CC9-A0EC-36C5152D6286}"/>
    <dgm:cxn modelId="{85172C9B-E2F1-481C-A63A-FF9FE8A436CD}" type="presOf" srcId="{F2E463A1-D0DE-48CE-8ED1-5E54B05F08CB}" destId="{034AC132-1B20-4356-840E-BCE4D3168F1B}" srcOrd="1" destOrd="0" presId="urn:microsoft.com/office/officeart/2009/3/layout/HorizontalOrganizationChart"/>
    <dgm:cxn modelId="{DCBB4C9B-CA8F-4216-9AF1-9530ACA6DF55}" type="presOf" srcId="{B5AF46DA-ACBA-4A44-8342-AA014FCF0390}" destId="{A370F6BA-7BB9-49DA-B866-516141B081E4}" srcOrd="1" destOrd="0" presId="urn:microsoft.com/office/officeart/2009/3/layout/HorizontalOrganizationChart"/>
    <dgm:cxn modelId="{4C0210A0-634C-4E64-891D-CBE9842E1AF0}" type="presOf" srcId="{F38E39AD-3A2D-4E4E-9809-0212B5CEE05F}" destId="{0A963039-38D2-4311-A57F-7B06EB8612E6}" srcOrd="0" destOrd="0" presId="urn:microsoft.com/office/officeart/2009/3/layout/HorizontalOrganizationChart"/>
    <dgm:cxn modelId="{51DCAEA4-F437-4E9A-809F-E8FE94625832}" type="presOf" srcId="{E2BF9885-C619-4911-BE9C-46D0E0439009}" destId="{579577B9-9EE6-437D-9395-9AEE88511786}" srcOrd="0" destOrd="0" presId="urn:microsoft.com/office/officeart/2009/3/layout/HorizontalOrganizationChart"/>
    <dgm:cxn modelId="{CBD318A5-2D0D-49B2-B430-6F8B154394FD}" type="presOf" srcId="{89B5E5CF-30E9-40AC-A235-F3172F766E1E}" destId="{43452A30-7CCF-454E-9CF7-A3448E378CBE}" srcOrd="0" destOrd="0" presId="urn:microsoft.com/office/officeart/2009/3/layout/HorizontalOrganizationChart"/>
    <dgm:cxn modelId="{3CA6A9A5-35E6-4437-B418-20AB54D644AF}" type="presOf" srcId="{8B2206E5-9D35-44C1-8DE9-C76D5B7E22FD}" destId="{4DDBB070-60C6-442E-8171-FA96471D5DEC}" srcOrd="1" destOrd="0" presId="urn:microsoft.com/office/officeart/2009/3/layout/HorizontalOrganizationChart"/>
    <dgm:cxn modelId="{9A84ACA5-C7C6-4DAA-9C9E-84FBFD175737}" srcId="{05C9F3B9-6D39-457D-AEF3-0FE90A4B6FDA}" destId="{FD4FB5DF-F6C6-4BEC-855E-F18927A473E6}" srcOrd="0" destOrd="0" parTransId="{A8A021C9-EB88-4892-B296-4F86B2BE1E39}" sibTransId="{C9342917-90F6-42C9-8299-8B40D12B9930}"/>
    <dgm:cxn modelId="{FEF4F0A6-58E7-42FA-ADA8-323F7DF7FF47}" type="presOf" srcId="{07F04B6E-6AD1-4BEF-A4C0-1F830A179C52}" destId="{CF364DCF-DCC3-4F1A-90DA-25CF135D7A6D}" srcOrd="0" destOrd="0" presId="urn:microsoft.com/office/officeart/2009/3/layout/HorizontalOrganizationChart"/>
    <dgm:cxn modelId="{A61F2FA7-253E-4CA0-87C4-01FF306A7266}" type="presOf" srcId="{24BDE0E9-5D78-41D9-9A98-DBCCB764733F}" destId="{0B65D7EC-67FE-4CD6-85EC-EE6A07484E4F}" srcOrd="1" destOrd="0" presId="urn:microsoft.com/office/officeart/2009/3/layout/HorizontalOrganizationChart"/>
    <dgm:cxn modelId="{D418C6A7-BF63-43C8-9EE3-8CFF8D311C54}" srcId="{B5AF46DA-ACBA-4A44-8342-AA014FCF0390}" destId="{C9FF7EB7-57DF-4B5E-95EC-60582CB382CE}" srcOrd="0" destOrd="0" parTransId="{5D28B6E4-E32F-487E-A39D-135D8E6C9461}" sibTransId="{E4E90D49-9800-435A-9EEF-BA1741BD87F3}"/>
    <dgm:cxn modelId="{C80117A9-205A-493B-ACD1-F67561C6047D}" type="presOf" srcId="{FD4FB5DF-F6C6-4BEC-855E-F18927A473E6}" destId="{CE0830E2-7168-44F4-9045-DBBC486A8CBC}" srcOrd="0" destOrd="0" presId="urn:microsoft.com/office/officeart/2009/3/layout/HorizontalOrganizationChart"/>
    <dgm:cxn modelId="{A6265BAA-511D-4063-841C-C7F67DD987E3}" type="presOf" srcId="{5D28B6E4-E32F-487E-A39D-135D8E6C9461}" destId="{D1347925-57F0-4231-85C9-2AF2E186D941}" srcOrd="0" destOrd="0" presId="urn:microsoft.com/office/officeart/2009/3/layout/HorizontalOrganizationChart"/>
    <dgm:cxn modelId="{94B73FAF-6B44-47D8-9107-D5F116FF2583}" srcId="{1C5DD964-2B16-4AC3-9E4B-E36D7F287C01}" destId="{3D88543C-A448-4E64-BFB2-9DFC289F578A}" srcOrd="3" destOrd="0" parTransId="{E2FF8066-E78A-40AC-BE7D-09A0610C8922}" sibTransId="{6FAFC911-BA40-4939-8544-D4A853B9AF67}"/>
    <dgm:cxn modelId="{DC9F3BB1-4187-45EB-86AF-33C465313685}" srcId="{FD4FB5DF-F6C6-4BEC-855E-F18927A473E6}" destId="{5C77BEC2-9A4F-4BEA-98C4-F16BDEB54501}" srcOrd="0" destOrd="0" parTransId="{07F04B6E-6AD1-4BEF-A4C0-1F830A179C52}" sibTransId="{A0563705-D973-4B6B-9982-80A92690DFE2}"/>
    <dgm:cxn modelId="{7878C9BB-EA4C-4264-95D1-97D12FCE7406}" type="presOf" srcId="{1C5DD964-2B16-4AC3-9E4B-E36D7F287C01}" destId="{3569A283-E1A9-45C5-80AC-9C32F1C7DC32}" srcOrd="1" destOrd="0" presId="urn:microsoft.com/office/officeart/2009/3/layout/HorizontalOrganizationChart"/>
    <dgm:cxn modelId="{0FDF9EBC-71D0-4C79-99E1-BA95F07F3148}" type="presOf" srcId="{49800B30-C98F-4E55-ABBA-19EAAB35608C}" destId="{066C2466-CE63-4DFA-9516-51BA2BB2F931}" srcOrd="1" destOrd="0" presId="urn:microsoft.com/office/officeart/2009/3/layout/HorizontalOrganizationChart"/>
    <dgm:cxn modelId="{DB4C0AC2-A1BF-4E55-8DD6-DDA71F4D6D2A}" type="presOf" srcId="{39E48F1A-10D4-4A4B-9AF8-B3C0AB873A20}" destId="{A3F6897E-D077-4525-8560-366EA8B487B7}" srcOrd="1" destOrd="0" presId="urn:microsoft.com/office/officeart/2009/3/layout/HorizontalOrganizationChart"/>
    <dgm:cxn modelId="{33B64AC2-C59D-4121-8985-D119030ACC18}" type="presOf" srcId="{F2E463A1-D0DE-48CE-8ED1-5E54B05F08CB}" destId="{F2458AB3-1A55-43E4-B7EA-F63BCB2A1270}" srcOrd="0" destOrd="0" presId="urn:microsoft.com/office/officeart/2009/3/layout/HorizontalOrganizationChart"/>
    <dgm:cxn modelId="{D90833C6-35C6-4820-B64F-CEF341E9284B}" type="presOf" srcId="{D062BDF7-B6E9-435A-B284-184A70C1B311}" destId="{294BCD82-B8FE-4DC7-B585-9B13BD86A5FC}" srcOrd="0" destOrd="0" presId="urn:microsoft.com/office/officeart/2009/3/layout/HorizontalOrganizationChart"/>
    <dgm:cxn modelId="{9176E7C7-363D-4C72-BE80-B1D86B70B0EF}" srcId="{1C5DD964-2B16-4AC3-9E4B-E36D7F287C01}" destId="{8B2206E5-9D35-44C1-8DE9-C76D5B7E22FD}" srcOrd="4" destOrd="0" parTransId="{A5BB5B90-9B6A-49E8-97EE-33B1BFC0FB5A}" sibTransId="{7E55C354-382A-433B-BA75-D239C4E598D2}"/>
    <dgm:cxn modelId="{10319BCC-B2EB-442F-9C56-CF26F9BADB3D}" type="presOf" srcId="{8B2206E5-9D35-44C1-8DE9-C76D5B7E22FD}" destId="{DE66F9E1-1F96-4075-B9CB-2DAE9B701255}" srcOrd="0" destOrd="0" presId="urn:microsoft.com/office/officeart/2009/3/layout/HorizontalOrganizationChart"/>
    <dgm:cxn modelId="{A6EC62D1-4D62-44B7-BE16-7772553E183F}" type="presOf" srcId="{1C5DD964-2B16-4AC3-9E4B-E36D7F287C01}" destId="{DDD63E81-2C65-4CBA-843D-5218BFCB4E0B}" srcOrd="0" destOrd="0" presId="urn:microsoft.com/office/officeart/2009/3/layout/HorizontalOrganizationChart"/>
    <dgm:cxn modelId="{15A0F2D2-8D44-4A50-856D-8BC963212912}" type="presOf" srcId="{C9FF7EB7-57DF-4B5E-95EC-60582CB382CE}" destId="{4A08E226-D170-4F15-A87B-EC19224E664E}" srcOrd="0" destOrd="0" presId="urn:microsoft.com/office/officeart/2009/3/layout/HorizontalOrganizationChart"/>
    <dgm:cxn modelId="{F918F5D2-A610-4D59-9AF7-1B07E3FE2CE5}" type="presOf" srcId="{B9F61B2F-EC64-481F-9C9B-D6061E8BB5DF}" destId="{A45E2540-0A64-487F-BE31-01780C0BD08D}" srcOrd="1" destOrd="0" presId="urn:microsoft.com/office/officeart/2009/3/layout/HorizontalOrganizationChart"/>
    <dgm:cxn modelId="{C96653D5-8DE0-4B98-9464-25D08AE64742}" type="presOf" srcId="{4E942E24-F43B-4F7E-AF0C-015C40949CB3}" destId="{8A13DF68-43A8-4302-AF78-2D55F0422494}" srcOrd="0" destOrd="0" presId="urn:microsoft.com/office/officeart/2009/3/layout/HorizontalOrganizationChart"/>
    <dgm:cxn modelId="{970845DE-7E99-4F5C-9567-B34845DBD252}" type="presOf" srcId="{05C9F3B9-6D39-457D-AEF3-0FE90A4B6FDA}" destId="{6703EED8-009A-44BE-B358-80CFB08E1F79}" srcOrd="0" destOrd="0" presId="urn:microsoft.com/office/officeart/2009/3/layout/HorizontalOrganizationChart"/>
    <dgm:cxn modelId="{F97884ED-26E2-41D2-B798-A75E893E9E17}" type="presOf" srcId="{DDC54394-E870-4B6E-B4A8-12E7DCC48BF7}" destId="{964ACEC6-48C1-4554-A941-DE6195EE52A1}" srcOrd="1" destOrd="0" presId="urn:microsoft.com/office/officeart/2009/3/layout/HorizontalOrganizationChart"/>
    <dgm:cxn modelId="{893179EE-6879-4AA2-8E46-55F0C7DD75B5}" type="presOf" srcId="{07C21A74-BAF0-4115-B44F-D4E915E2B276}" destId="{197F6619-F92D-4AD4-BE8E-BA166E944855}" srcOrd="0" destOrd="0" presId="urn:microsoft.com/office/officeart/2009/3/layout/HorizontalOrganizationChart"/>
    <dgm:cxn modelId="{45013CEF-39AF-41DE-B025-AA55E46B6CBF}" type="presOf" srcId="{14FEC7ED-0628-4C76-8B71-379211DC7C30}" destId="{806CD621-2ADB-4978-9796-8E76DA5663A9}" srcOrd="0" destOrd="0" presId="urn:microsoft.com/office/officeart/2009/3/layout/HorizontalOrganizationChart"/>
    <dgm:cxn modelId="{C304DAF0-F78D-460A-8D08-DA94E41548E3}" srcId="{B5AF46DA-ACBA-4A44-8342-AA014FCF0390}" destId="{F2E463A1-D0DE-48CE-8ED1-5E54B05F08CB}" srcOrd="2" destOrd="0" parTransId="{E2BF9885-C619-4911-BE9C-46D0E0439009}" sibTransId="{A987864C-A5A3-4BBA-9D19-0BC027665D1D}"/>
    <dgm:cxn modelId="{4B9F9AF2-7153-4EF9-BEE3-1CD973209B60}" type="presOf" srcId="{931C5AF5-4092-4F9A-9FB4-08719AE28B15}" destId="{E46FB654-92C2-4098-A8E6-60B554782F98}" srcOrd="0" destOrd="0" presId="urn:microsoft.com/office/officeart/2009/3/layout/HorizontalOrganizationChart"/>
    <dgm:cxn modelId="{5FB65CF5-2591-4CB6-9D89-B138C947F937}" type="presOf" srcId="{FD4FB5DF-F6C6-4BEC-855E-F18927A473E6}" destId="{57647536-6CFE-43F9-A1BB-96A8827DC75D}" srcOrd="1" destOrd="0" presId="urn:microsoft.com/office/officeart/2009/3/layout/HorizontalOrganizationChart"/>
    <dgm:cxn modelId="{589C4CF6-5CA5-4C64-88DF-272342C6DB21}" srcId="{B5AF46DA-ACBA-4A44-8342-AA014FCF0390}" destId="{DE883E70-BF8D-4C56-9EBE-1F241D852F96}" srcOrd="1" destOrd="0" parTransId="{B3779E49-2C07-41DA-915E-1A0382A1AB5E}" sibTransId="{28EE6ADE-E990-4C9C-91F1-4A2C8911A1E1}"/>
    <dgm:cxn modelId="{035F69FA-B9F8-44B9-8C6E-5572795C6D8B}" srcId="{1C5DD964-2B16-4AC3-9E4B-E36D7F287C01}" destId="{05C9F3B9-6D39-457D-AEF3-0FE90A4B6FDA}" srcOrd="5" destOrd="0" parTransId="{931C5AF5-4092-4F9A-9FB4-08719AE28B15}" sibTransId="{2DD26939-46F5-487A-8D00-2F26EB893209}"/>
    <dgm:cxn modelId="{931C95FB-45DA-4AD3-8517-14A0C8ADF12B}" type="presOf" srcId="{29AC659C-6B07-4304-8384-22BD4894DAE2}" destId="{BA7AD049-92CB-42C7-AA60-30FA8DA57655}" srcOrd="0" destOrd="0" presId="urn:microsoft.com/office/officeart/2009/3/layout/HorizontalOrganizationChart"/>
    <dgm:cxn modelId="{D92150FD-68E7-4A26-90D6-F13ED2FE5F8F}" type="presOf" srcId="{49800B30-C98F-4E55-ABBA-19EAAB35608C}" destId="{5AE67399-B982-4923-98FA-92BB476DF9EA}" srcOrd="0" destOrd="0" presId="urn:microsoft.com/office/officeart/2009/3/layout/HorizontalOrganizationChart"/>
    <dgm:cxn modelId="{B6C8C216-2DF2-4DF3-B5B5-13CB4798E431}" type="presParOf" srcId="{BA7AD049-92CB-42C7-AA60-30FA8DA57655}" destId="{D09C3BC4-B548-4EDF-879F-3D9A61FA6BA7}" srcOrd="0" destOrd="0" presId="urn:microsoft.com/office/officeart/2009/3/layout/HorizontalOrganizationChart"/>
    <dgm:cxn modelId="{7AB8A2DE-AA2A-44A0-91CD-F70CECD17659}" type="presParOf" srcId="{D09C3BC4-B548-4EDF-879F-3D9A61FA6BA7}" destId="{AA095842-F28D-4EF1-AD77-998A40A95D0C}" srcOrd="0" destOrd="0" presId="urn:microsoft.com/office/officeart/2009/3/layout/HorizontalOrganizationChart"/>
    <dgm:cxn modelId="{CA0D1F19-197F-4ECB-B2A8-BB20E24A6D5C}" type="presParOf" srcId="{AA095842-F28D-4EF1-AD77-998A40A95D0C}" destId="{6B033EF8-2D3C-4EB3-862B-04C25A264B32}" srcOrd="0" destOrd="0" presId="urn:microsoft.com/office/officeart/2009/3/layout/HorizontalOrganizationChart"/>
    <dgm:cxn modelId="{E9740168-148C-40C7-9B16-C3CB6EA3B768}" type="presParOf" srcId="{AA095842-F28D-4EF1-AD77-998A40A95D0C}" destId="{0B65D7EC-67FE-4CD6-85EC-EE6A07484E4F}" srcOrd="1" destOrd="0" presId="urn:microsoft.com/office/officeart/2009/3/layout/HorizontalOrganizationChart"/>
    <dgm:cxn modelId="{0E27D059-ACCD-4352-9A62-F35F78130EC9}" type="presParOf" srcId="{D09C3BC4-B548-4EDF-879F-3D9A61FA6BA7}" destId="{E2485E7D-E8BC-481C-B728-0B7B96DEE606}" srcOrd="1" destOrd="0" presId="urn:microsoft.com/office/officeart/2009/3/layout/HorizontalOrganizationChart"/>
    <dgm:cxn modelId="{5E5D48C5-036D-4DB7-9215-3F247E382328}" type="presParOf" srcId="{E2485E7D-E8BC-481C-B728-0B7B96DEE606}" destId="{6AEBBEEF-50D0-4FBE-8211-49A979E94C89}" srcOrd="0" destOrd="0" presId="urn:microsoft.com/office/officeart/2009/3/layout/HorizontalOrganizationChart"/>
    <dgm:cxn modelId="{6DA4AAB7-3406-4270-B287-3FFD388F6F58}" type="presParOf" srcId="{E2485E7D-E8BC-481C-B728-0B7B96DEE606}" destId="{448B1BC2-93D4-493F-8E12-33934FEC258F}" srcOrd="1" destOrd="0" presId="urn:microsoft.com/office/officeart/2009/3/layout/HorizontalOrganizationChart"/>
    <dgm:cxn modelId="{8EB7361E-251D-44FA-A082-052ED674EC99}" type="presParOf" srcId="{448B1BC2-93D4-493F-8E12-33934FEC258F}" destId="{26A78383-EDC0-434C-A641-220D3EA097A4}" srcOrd="0" destOrd="0" presId="urn:microsoft.com/office/officeart/2009/3/layout/HorizontalOrganizationChart"/>
    <dgm:cxn modelId="{BB530932-E7B1-424D-8D6E-FE5F30877475}" type="presParOf" srcId="{26A78383-EDC0-434C-A641-220D3EA097A4}" destId="{294BCD82-B8FE-4DC7-B585-9B13BD86A5FC}" srcOrd="0" destOrd="0" presId="urn:microsoft.com/office/officeart/2009/3/layout/HorizontalOrganizationChart"/>
    <dgm:cxn modelId="{29E293EA-4BC6-476F-820E-90D3C11F236C}" type="presParOf" srcId="{26A78383-EDC0-434C-A641-220D3EA097A4}" destId="{2B13EAC2-2670-4E1E-BF13-226DBAC8B830}" srcOrd="1" destOrd="0" presId="urn:microsoft.com/office/officeart/2009/3/layout/HorizontalOrganizationChart"/>
    <dgm:cxn modelId="{DF5471C0-D40F-4454-B2B5-6929BE7FCE77}" type="presParOf" srcId="{448B1BC2-93D4-493F-8E12-33934FEC258F}" destId="{60D189ED-5742-4F9C-938B-9E7D7D5091FB}" srcOrd="1" destOrd="0" presId="urn:microsoft.com/office/officeart/2009/3/layout/HorizontalOrganizationChart"/>
    <dgm:cxn modelId="{3592DB99-A931-4568-BB92-2D31961360D4}" type="presParOf" srcId="{60D189ED-5742-4F9C-938B-9E7D7D5091FB}" destId="{43452A30-7CCF-454E-9CF7-A3448E378CBE}" srcOrd="0" destOrd="0" presId="urn:microsoft.com/office/officeart/2009/3/layout/HorizontalOrganizationChart"/>
    <dgm:cxn modelId="{90F998A4-6122-4B57-A2F7-476A0D75CD19}" type="presParOf" srcId="{60D189ED-5742-4F9C-938B-9E7D7D5091FB}" destId="{ECBB7202-0924-41A5-A665-E724410B0624}" srcOrd="1" destOrd="0" presId="urn:microsoft.com/office/officeart/2009/3/layout/HorizontalOrganizationChart"/>
    <dgm:cxn modelId="{ED54F375-5EAA-4753-84B4-BDD5C452EADC}" type="presParOf" srcId="{ECBB7202-0924-41A5-A665-E724410B0624}" destId="{894DBBB9-1D42-4A9C-9265-E36B14B08A14}" srcOrd="0" destOrd="0" presId="urn:microsoft.com/office/officeart/2009/3/layout/HorizontalOrganizationChart"/>
    <dgm:cxn modelId="{DEFE0DCA-7BFA-4EB8-BC37-C6C7AFF2A6DF}" type="presParOf" srcId="{894DBBB9-1D42-4A9C-9265-E36B14B08A14}" destId="{DDD63E81-2C65-4CBA-843D-5218BFCB4E0B}" srcOrd="0" destOrd="0" presId="urn:microsoft.com/office/officeart/2009/3/layout/HorizontalOrganizationChart"/>
    <dgm:cxn modelId="{73A23A18-DD4F-4F5C-8EC7-7465BA2A341D}" type="presParOf" srcId="{894DBBB9-1D42-4A9C-9265-E36B14B08A14}" destId="{3569A283-E1A9-45C5-80AC-9C32F1C7DC32}" srcOrd="1" destOrd="0" presId="urn:microsoft.com/office/officeart/2009/3/layout/HorizontalOrganizationChart"/>
    <dgm:cxn modelId="{5B7F2DC4-29B4-43CD-81C6-6560676C63F0}" type="presParOf" srcId="{ECBB7202-0924-41A5-A665-E724410B0624}" destId="{48BAC54F-A1CC-43AC-BEFA-1FB24E9B6FA7}" srcOrd="1" destOrd="0" presId="urn:microsoft.com/office/officeart/2009/3/layout/HorizontalOrganizationChart"/>
    <dgm:cxn modelId="{B880FF10-4D94-4C8C-A0C5-459D8EB2D8F3}" type="presParOf" srcId="{48BAC54F-A1CC-43AC-BEFA-1FB24E9B6FA7}" destId="{8A13DF68-43A8-4302-AF78-2D55F0422494}" srcOrd="0" destOrd="0" presId="urn:microsoft.com/office/officeart/2009/3/layout/HorizontalOrganizationChart"/>
    <dgm:cxn modelId="{2CD0622D-0F86-4F39-9B4F-D78961DE1A8F}" type="presParOf" srcId="{48BAC54F-A1CC-43AC-BEFA-1FB24E9B6FA7}" destId="{C602318D-B36C-4717-A708-F72188AEEF33}" srcOrd="1" destOrd="0" presId="urn:microsoft.com/office/officeart/2009/3/layout/HorizontalOrganizationChart"/>
    <dgm:cxn modelId="{F9499549-2547-4323-AFCA-E4FEB935D1F9}" type="presParOf" srcId="{C602318D-B36C-4717-A708-F72188AEEF33}" destId="{D6959736-4302-444B-B38B-31CCC1EA0B6A}" srcOrd="0" destOrd="0" presId="urn:microsoft.com/office/officeart/2009/3/layout/HorizontalOrganizationChart"/>
    <dgm:cxn modelId="{8925B2BA-0E19-431C-B225-443C4C519A0B}" type="presParOf" srcId="{D6959736-4302-444B-B38B-31CCC1EA0B6A}" destId="{50F61CF7-BA8A-4D07-8BFD-6EA2B2E1A7A1}" srcOrd="0" destOrd="0" presId="urn:microsoft.com/office/officeart/2009/3/layout/HorizontalOrganizationChart"/>
    <dgm:cxn modelId="{B8237C5F-46FA-4DBC-BB94-7D819BD9EC9C}" type="presParOf" srcId="{D6959736-4302-444B-B38B-31CCC1EA0B6A}" destId="{A45E2540-0A64-487F-BE31-01780C0BD08D}" srcOrd="1" destOrd="0" presId="urn:microsoft.com/office/officeart/2009/3/layout/HorizontalOrganizationChart"/>
    <dgm:cxn modelId="{20985BD8-CF05-4D21-8111-3D5D4463E0EC}" type="presParOf" srcId="{C602318D-B36C-4717-A708-F72188AEEF33}" destId="{0EE24C3B-70F3-4484-A16C-713A7F8015FB}" srcOrd="1" destOrd="0" presId="urn:microsoft.com/office/officeart/2009/3/layout/HorizontalOrganizationChart"/>
    <dgm:cxn modelId="{E2A82BB8-C146-4426-95C7-F577926BDBD3}" type="presParOf" srcId="{C602318D-B36C-4717-A708-F72188AEEF33}" destId="{8EE7862C-2D53-4F15-83EC-87D11D6ECECD}" srcOrd="2" destOrd="0" presId="urn:microsoft.com/office/officeart/2009/3/layout/HorizontalOrganizationChart"/>
    <dgm:cxn modelId="{799ECE5D-DE85-4825-A537-0D18BA909CEE}" type="presParOf" srcId="{48BAC54F-A1CC-43AC-BEFA-1FB24E9B6FA7}" destId="{197F6619-F92D-4AD4-BE8E-BA166E944855}" srcOrd="2" destOrd="0" presId="urn:microsoft.com/office/officeart/2009/3/layout/HorizontalOrganizationChart"/>
    <dgm:cxn modelId="{995FE23C-7344-4EA8-A7CF-D0758C6B59A8}" type="presParOf" srcId="{48BAC54F-A1CC-43AC-BEFA-1FB24E9B6FA7}" destId="{3E17E8AD-71AF-44EF-828D-C9632FB5EDCD}" srcOrd="3" destOrd="0" presId="urn:microsoft.com/office/officeart/2009/3/layout/HorizontalOrganizationChart"/>
    <dgm:cxn modelId="{ECF3529B-EBE3-4B31-9180-FB52A1D58779}" type="presParOf" srcId="{3E17E8AD-71AF-44EF-828D-C9632FB5EDCD}" destId="{CCED38FB-86A2-45C6-B016-22B7A9F57479}" srcOrd="0" destOrd="0" presId="urn:microsoft.com/office/officeart/2009/3/layout/HorizontalOrganizationChart"/>
    <dgm:cxn modelId="{1142173A-CE79-48C0-B3B5-1CA10895004F}" type="presParOf" srcId="{CCED38FB-86A2-45C6-B016-22B7A9F57479}" destId="{5AE67399-B982-4923-98FA-92BB476DF9EA}" srcOrd="0" destOrd="0" presId="urn:microsoft.com/office/officeart/2009/3/layout/HorizontalOrganizationChart"/>
    <dgm:cxn modelId="{9AA78B00-D328-49BA-98E8-87770A470ED8}" type="presParOf" srcId="{CCED38FB-86A2-45C6-B016-22B7A9F57479}" destId="{066C2466-CE63-4DFA-9516-51BA2BB2F931}" srcOrd="1" destOrd="0" presId="urn:microsoft.com/office/officeart/2009/3/layout/HorizontalOrganizationChart"/>
    <dgm:cxn modelId="{D1CD0759-B9F7-4B7B-8D04-D1100FC037DD}" type="presParOf" srcId="{3E17E8AD-71AF-44EF-828D-C9632FB5EDCD}" destId="{0EBDED7C-378D-46C4-BAFC-920C5ABDB51E}" srcOrd="1" destOrd="0" presId="urn:microsoft.com/office/officeart/2009/3/layout/HorizontalOrganizationChart"/>
    <dgm:cxn modelId="{AD594740-F8A4-48D4-A80F-6910F64A9E25}" type="presParOf" srcId="{3E17E8AD-71AF-44EF-828D-C9632FB5EDCD}" destId="{64F67455-5519-4B43-833C-D0FAACF16F78}" srcOrd="2" destOrd="0" presId="urn:microsoft.com/office/officeart/2009/3/layout/HorizontalOrganizationChart"/>
    <dgm:cxn modelId="{C30DA580-3327-49F2-BFD9-F425C2A73804}" type="presParOf" srcId="{48BAC54F-A1CC-43AC-BEFA-1FB24E9B6FA7}" destId="{46AA7246-15E9-4881-8FC4-48B5CFF431A7}" srcOrd="4" destOrd="0" presId="urn:microsoft.com/office/officeart/2009/3/layout/HorizontalOrganizationChart"/>
    <dgm:cxn modelId="{DDC90483-549B-4541-AD9D-E305DA02305A}" type="presParOf" srcId="{48BAC54F-A1CC-43AC-BEFA-1FB24E9B6FA7}" destId="{3CE616FB-269C-4D0A-9932-9B6876EA9584}" srcOrd="5" destOrd="0" presId="urn:microsoft.com/office/officeart/2009/3/layout/HorizontalOrganizationChart"/>
    <dgm:cxn modelId="{9EAF1C40-4D1A-44A5-8044-9279132297EB}" type="presParOf" srcId="{3CE616FB-269C-4D0A-9932-9B6876EA9584}" destId="{411CEF08-38AE-4F40-9A85-6E3E6E095A6B}" srcOrd="0" destOrd="0" presId="urn:microsoft.com/office/officeart/2009/3/layout/HorizontalOrganizationChart"/>
    <dgm:cxn modelId="{F580D761-9340-4B48-BCEC-0AE881BC06AC}" type="presParOf" srcId="{411CEF08-38AE-4F40-9A85-6E3E6E095A6B}" destId="{4F61E75B-F2A5-4FD2-B427-6706A2D2D561}" srcOrd="0" destOrd="0" presId="urn:microsoft.com/office/officeart/2009/3/layout/HorizontalOrganizationChart"/>
    <dgm:cxn modelId="{634C6618-5A18-4087-A332-D02544C916DF}" type="presParOf" srcId="{411CEF08-38AE-4F40-9A85-6E3E6E095A6B}" destId="{0B4D8DB5-8BB0-45E4-9F9B-22457679D3DD}" srcOrd="1" destOrd="0" presId="urn:microsoft.com/office/officeart/2009/3/layout/HorizontalOrganizationChart"/>
    <dgm:cxn modelId="{8A12A427-12A9-4B87-898D-7855C80C3C69}" type="presParOf" srcId="{3CE616FB-269C-4D0A-9932-9B6876EA9584}" destId="{382BDD4C-8E0F-43E4-8F46-C133E65F0478}" srcOrd="1" destOrd="0" presId="urn:microsoft.com/office/officeart/2009/3/layout/HorizontalOrganizationChart"/>
    <dgm:cxn modelId="{42C32690-1D0C-44FF-8E97-D203FBD98252}" type="presParOf" srcId="{3CE616FB-269C-4D0A-9932-9B6876EA9584}" destId="{88E2F6FD-18F5-404A-B567-359BC9319658}" srcOrd="2" destOrd="0" presId="urn:microsoft.com/office/officeart/2009/3/layout/HorizontalOrganizationChart"/>
    <dgm:cxn modelId="{066FB6B4-2F90-4F85-A4BD-E3C40F299F04}" type="presParOf" srcId="{48BAC54F-A1CC-43AC-BEFA-1FB24E9B6FA7}" destId="{9769594A-BA27-4C25-AEE9-F45D1DAEBA76}" srcOrd="6" destOrd="0" presId="urn:microsoft.com/office/officeart/2009/3/layout/HorizontalOrganizationChart"/>
    <dgm:cxn modelId="{9F84D16D-EB2F-4A8B-88AC-3274E0780283}" type="presParOf" srcId="{48BAC54F-A1CC-43AC-BEFA-1FB24E9B6FA7}" destId="{D26AC979-E59A-4967-BEEA-46EC1037E360}" srcOrd="7" destOrd="0" presId="urn:microsoft.com/office/officeart/2009/3/layout/HorizontalOrganizationChart"/>
    <dgm:cxn modelId="{4915D842-90C3-43AD-9B36-F06875FD48C7}" type="presParOf" srcId="{D26AC979-E59A-4967-BEEA-46EC1037E360}" destId="{4D0B6F9C-EA48-4933-A389-C1E1F761BEE7}" srcOrd="0" destOrd="0" presId="urn:microsoft.com/office/officeart/2009/3/layout/HorizontalOrganizationChart"/>
    <dgm:cxn modelId="{F1729867-A54E-4DFD-BDBF-445A269193EE}" type="presParOf" srcId="{4D0B6F9C-EA48-4933-A389-C1E1F761BEE7}" destId="{46AFA12E-D071-4685-A4C2-9B8352ACBA71}" srcOrd="0" destOrd="0" presId="urn:microsoft.com/office/officeart/2009/3/layout/HorizontalOrganizationChart"/>
    <dgm:cxn modelId="{7E396C41-45B8-4BB9-A116-E139F3451F50}" type="presParOf" srcId="{4D0B6F9C-EA48-4933-A389-C1E1F761BEE7}" destId="{AEE40B49-812B-4DA8-B3DA-2E30B6F444B1}" srcOrd="1" destOrd="0" presId="urn:microsoft.com/office/officeart/2009/3/layout/HorizontalOrganizationChart"/>
    <dgm:cxn modelId="{2DBA8CE8-3648-4A8E-B3AC-5F0F916235DC}" type="presParOf" srcId="{D26AC979-E59A-4967-BEEA-46EC1037E360}" destId="{15CCB461-A759-4492-A9F1-7BECF690354A}" srcOrd="1" destOrd="0" presId="urn:microsoft.com/office/officeart/2009/3/layout/HorizontalOrganizationChart"/>
    <dgm:cxn modelId="{A4F99340-5464-4C0B-98E9-669CCB618FC7}" type="presParOf" srcId="{D26AC979-E59A-4967-BEEA-46EC1037E360}" destId="{4BD0D7F2-BA24-4C28-9C05-9951B04F2273}" srcOrd="2" destOrd="0" presId="urn:microsoft.com/office/officeart/2009/3/layout/HorizontalOrganizationChart"/>
    <dgm:cxn modelId="{00AABEEB-30E2-4DB3-BD2E-2B8025B2A717}" type="presParOf" srcId="{48BAC54F-A1CC-43AC-BEFA-1FB24E9B6FA7}" destId="{59AB47E8-B4B8-45C3-BA76-D4B7B9925AE7}" srcOrd="8" destOrd="0" presId="urn:microsoft.com/office/officeart/2009/3/layout/HorizontalOrganizationChart"/>
    <dgm:cxn modelId="{B5534D00-CC5E-4D68-970F-F88933BCCA40}" type="presParOf" srcId="{48BAC54F-A1CC-43AC-BEFA-1FB24E9B6FA7}" destId="{ECAD5988-ABDB-4A13-B484-B94D8B6C9ED9}" srcOrd="9" destOrd="0" presId="urn:microsoft.com/office/officeart/2009/3/layout/HorizontalOrganizationChart"/>
    <dgm:cxn modelId="{AF01FDA7-E03F-43C5-9A18-920C646B9E10}" type="presParOf" srcId="{ECAD5988-ABDB-4A13-B484-B94D8B6C9ED9}" destId="{5ACBAFCE-057D-44AE-92BD-40705581A5E7}" srcOrd="0" destOrd="0" presId="urn:microsoft.com/office/officeart/2009/3/layout/HorizontalOrganizationChart"/>
    <dgm:cxn modelId="{D5A93615-3C6C-48BC-AB53-5D820F18AC16}" type="presParOf" srcId="{5ACBAFCE-057D-44AE-92BD-40705581A5E7}" destId="{DE66F9E1-1F96-4075-B9CB-2DAE9B701255}" srcOrd="0" destOrd="0" presId="urn:microsoft.com/office/officeart/2009/3/layout/HorizontalOrganizationChart"/>
    <dgm:cxn modelId="{A099C11D-AB39-4EE9-8562-7D21C7F6A602}" type="presParOf" srcId="{5ACBAFCE-057D-44AE-92BD-40705581A5E7}" destId="{4DDBB070-60C6-442E-8171-FA96471D5DEC}" srcOrd="1" destOrd="0" presId="urn:microsoft.com/office/officeart/2009/3/layout/HorizontalOrganizationChart"/>
    <dgm:cxn modelId="{0830F778-B065-499B-8C3B-3BD5D0A1DD2A}" type="presParOf" srcId="{ECAD5988-ABDB-4A13-B484-B94D8B6C9ED9}" destId="{760B84CB-1FAF-4390-A83B-A8EF48692564}" srcOrd="1" destOrd="0" presId="urn:microsoft.com/office/officeart/2009/3/layout/HorizontalOrganizationChart"/>
    <dgm:cxn modelId="{A4327E52-A6DD-4065-B174-74F452C1D00A}" type="presParOf" srcId="{ECAD5988-ABDB-4A13-B484-B94D8B6C9ED9}" destId="{0AAC52DA-9E47-4F2F-B0E8-C37985184E76}" srcOrd="2" destOrd="0" presId="urn:microsoft.com/office/officeart/2009/3/layout/HorizontalOrganizationChart"/>
    <dgm:cxn modelId="{3494DBFE-4934-44C9-A884-400AD5299B14}" type="presParOf" srcId="{48BAC54F-A1CC-43AC-BEFA-1FB24E9B6FA7}" destId="{E46FB654-92C2-4098-A8E6-60B554782F98}" srcOrd="10" destOrd="0" presId="urn:microsoft.com/office/officeart/2009/3/layout/HorizontalOrganizationChart"/>
    <dgm:cxn modelId="{24665F66-BEB5-40C8-A21E-E234EE4F054B}" type="presParOf" srcId="{48BAC54F-A1CC-43AC-BEFA-1FB24E9B6FA7}" destId="{7D7CF294-FE30-4136-96B5-3617888A9D12}" srcOrd="11" destOrd="0" presId="urn:microsoft.com/office/officeart/2009/3/layout/HorizontalOrganizationChart"/>
    <dgm:cxn modelId="{97F23F81-FFE5-43AC-9865-189DDFD63DE8}" type="presParOf" srcId="{7D7CF294-FE30-4136-96B5-3617888A9D12}" destId="{801C3625-0199-456A-A419-517D518422AB}" srcOrd="0" destOrd="0" presId="urn:microsoft.com/office/officeart/2009/3/layout/HorizontalOrganizationChart"/>
    <dgm:cxn modelId="{BCE29745-8B3D-4C4C-9459-AF6CC862B1BC}" type="presParOf" srcId="{801C3625-0199-456A-A419-517D518422AB}" destId="{6703EED8-009A-44BE-B358-80CFB08E1F79}" srcOrd="0" destOrd="0" presId="urn:microsoft.com/office/officeart/2009/3/layout/HorizontalOrganizationChart"/>
    <dgm:cxn modelId="{5A1296D5-0729-4261-9B1F-ACA36C34E4F4}" type="presParOf" srcId="{801C3625-0199-456A-A419-517D518422AB}" destId="{B166288D-6E05-4232-849D-2CCF3FC6B338}" srcOrd="1" destOrd="0" presId="urn:microsoft.com/office/officeart/2009/3/layout/HorizontalOrganizationChart"/>
    <dgm:cxn modelId="{AB8E1BDD-6EB0-4CCC-A4CE-FEBD4C1245E8}" type="presParOf" srcId="{7D7CF294-FE30-4136-96B5-3617888A9D12}" destId="{B64B7539-2596-44E1-A687-39A8D3AB19C7}" srcOrd="1" destOrd="0" presId="urn:microsoft.com/office/officeart/2009/3/layout/HorizontalOrganizationChart"/>
    <dgm:cxn modelId="{325704DB-99A8-430C-B57C-AB63F75EDE16}" type="presParOf" srcId="{B64B7539-2596-44E1-A687-39A8D3AB19C7}" destId="{724529CC-8A35-4F64-9A0E-F8E09776F1CB}" srcOrd="0" destOrd="0" presId="urn:microsoft.com/office/officeart/2009/3/layout/HorizontalOrganizationChart"/>
    <dgm:cxn modelId="{AD4CAD6E-66AD-4FFB-8685-19A91FDB5263}" type="presParOf" srcId="{B64B7539-2596-44E1-A687-39A8D3AB19C7}" destId="{937677A5-2C00-4ED5-BD8C-BF73F73D75EB}" srcOrd="1" destOrd="0" presId="urn:microsoft.com/office/officeart/2009/3/layout/HorizontalOrganizationChart"/>
    <dgm:cxn modelId="{EA60D9E1-A234-4BF6-A53D-695428342F5A}" type="presParOf" srcId="{937677A5-2C00-4ED5-BD8C-BF73F73D75EB}" destId="{114973EA-455E-4B4F-A432-145DDA8BAEC6}" srcOrd="0" destOrd="0" presId="urn:microsoft.com/office/officeart/2009/3/layout/HorizontalOrganizationChart"/>
    <dgm:cxn modelId="{19BCFA32-5338-40EF-A05D-4FE33B6B38EF}" type="presParOf" srcId="{114973EA-455E-4B4F-A432-145DDA8BAEC6}" destId="{CE0830E2-7168-44F4-9045-DBBC486A8CBC}" srcOrd="0" destOrd="0" presId="urn:microsoft.com/office/officeart/2009/3/layout/HorizontalOrganizationChart"/>
    <dgm:cxn modelId="{86220D96-1D1C-4A3E-883B-141056C1B033}" type="presParOf" srcId="{114973EA-455E-4B4F-A432-145DDA8BAEC6}" destId="{57647536-6CFE-43F9-A1BB-96A8827DC75D}" srcOrd="1" destOrd="0" presId="urn:microsoft.com/office/officeart/2009/3/layout/HorizontalOrganizationChart"/>
    <dgm:cxn modelId="{74168DE5-8E87-41C0-AF7E-5F4BF85CA3F9}" type="presParOf" srcId="{937677A5-2C00-4ED5-BD8C-BF73F73D75EB}" destId="{DA9CEC2F-FC89-47DF-BA97-7E31D17C2EE8}" srcOrd="1" destOrd="0" presId="urn:microsoft.com/office/officeart/2009/3/layout/HorizontalOrganizationChart"/>
    <dgm:cxn modelId="{FB33A2B9-335D-42FB-A7AF-E8883D8AC391}" type="presParOf" srcId="{DA9CEC2F-FC89-47DF-BA97-7E31D17C2EE8}" destId="{CF364DCF-DCC3-4F1A-90DA-25CF135D7A6D}" srcOrd="0" destOrd="0" presId="urn:microsoft.com/office/officeart/2009/3/layout/HorizontalOrganizationChart"/>
    <dgm:cxn modelId="{BD55685D-F2A4-4E3E-988E-89C4EB9EA215}" type="presParOf" srcId="{DA9CEC2F-FC89-47DF-BA97-7E31D17C2EE8}" destId="{422F8E8F-A6E3-422A-831A-E177C2CEABE3}" srcOrd="1" destOrd="0" presId="urn:microsoft.com/office/officeart/2009/3/layout/HorizontalOrganizationChart"/>
    <dgm:cxn modelId="{FFC00DDA-C2A4-4453-983F-269A1811B8B6}" type="presParOf" srcId="{422F8E8F-A6E3-422A-831A-E177C2CEABE3}" destId="{B2EA214C-9CCE-4C31-B943-DF04434F9B94}" srcOrd="0" destOrd="0" presId="urn:microsoft.com/office/officeart/2009/3/layout/HorizontalOrganizationChart"/>
    <dgm:cxn modelId="{23764F89-3FED-46CC-800E-52B54AAA4A77}" type="presParOf" srcId="{B2EA214C-9CCE-4C31-B943-DF04434F9B94}" destId="{AF53B828-5E52-4473-9B3B-64879AA82831}" srcOrd="0" destOrd="0" presId="urn:microsoft.com/office/officeart/2009/3/layout/HorizontalOrganizationChart"/>
    <dgm:cxn modelId="{09797622-E8A0-4096-824A-AFE41BF875C1}" type="presParOf" srcId="{B2EA214C-9CCE-4C31-B943-DF04434F9B94}" destId="{9EF85E54-4C6C-421F-BEC4-9AF3A6137C48}" srcOrd="1" destOrd="0" presId="urn:microsoft.com/office/officeart/2009/3/layout/HorizontalOrganizationChart"/>
    <dgm:cxn modelId="{1DDB6EAA-608D-4044-977A-CF8AED119686}" type="presParOf" srcId="{422F8E8F-A6E3-422A-831A-E177C2CEABE3}" destId="{77B48623-C118-421F-B2E9-5B19C11352E9}" srcOrd="1" destOrd="0" presId="urn:microsoft.com/office/officeart/2009/3/layout/HorizontalOrganizationChart"/>
    <dgm:cxn modelId="{29FD88FF-D278-466F-8142-B19FF21BB5A9}" type="presParOf" srcId="{422F8E8F-A6E3-422A-831A-E177C2CEABE3}" destId="{CC2A7D2C-B821-4432-BAC4-CDF31AB7687C}" srcOrd="2" destOrd="0" presId="urn:microsoft.com/office/officeart/2009/3/layout/HorizontalOrganizationChart"/>
    <dgm:cxn modelId="{4DBD149B-1A6A-4A77-8FE1-F0E20CEDCAB6}" type="presParOf" srcId="{DA9CEC2F-FC89-47DF-BA97-7E31D17C2EE8}" destId="{806CD621-2ADB-4978-9796-8E76DA5663A9}" srcOrd="2" destOrd="0" presId="urn:microsoft.com/office/officeart/2009/3/layout/HorizontalOrganizationChart"/>
    <dgm:cxn modelId="{BEE58525-C8AC-44B6-8A5C-400A32AE26FF}" type="presParOf" srcId="{DA9CEC2F-FC89-47DF-BA97-7E31D17C2EE8}" destId="{4D66C317-D2A6-45D0-9F8A-F533FADBA65B}" srcOrd="3" destOrd="0" presId="urn:microsoft.com/office/officeart/2009/3/layout/HorizontalOrganizationChart"/>
    <dgm:cxn modelId="{7C6F0745-7694-4DD6-BE8D-11DC3B8184EE}" type="presParOf" srcId="{4D66C317-D2A6-45D0-9F8A-F533FADBA65B}" destId="{BA2CEC7F-C5EF-4878-8784-BA5BB175EC50}" srcOrd="0" destOrd="0" presId="urn:microsoft.com/office/officeart/2009/3/layout/HorizontalOrganizationChart"/>
    <dgm:cxn modelId="{80758512-AE3C-49E2-B7B7-E031E5C00141}" type="presParOf" srcId="{BA2CEC7F-C5EF-4878-8784-BA5BB175EC50}" destId="{94A950E6-CCC5-43CA-A888-6BB482068AF9}" srcOrd="0" destOrd="0" presId="urn:microsoft.com/office/officeart/2009/3/layout/HorizontalOrganizationChart"/>
    <dgm:cxn modelId="{D581C797-38C6-46DF-ADA1-A3E85AC276B0}" type="presParOf" srcId="{BA2CEC7F-C5EF-4878-8784-BA5BB175EC50}" destId="{A3F6897E-D077-4525-8560-366EA8B487B7}" srcOrd="1" destOrd="0" presId="urn:microsoft.com/office/officeart/2009/3/layout/HorizontalOrganizationChart"/>
    <dgm:cxn modelId="{54B7C4DA-8BF0-4ED8-B1DC-9C853AB7CC98}" type="presParOf" srcId="{4D66C317-D2A6-45D0-9F8A-F533FADBA65B}" destId="{BC21447F-BC7D-4221-85E8-9777D8FFEA71}" srcOrd="1" destOrd="0" presId="urn:microsoft.com/office/officeart/2009/3/layout/HorizontalOrganizationChart"/>
    <dgm:cxn modelId="{AA905FB2-5891-4B66-87C4-BA20D300FF96}" type="presParOf" srcId="{4D66C317-D2A6-45D0-9F8A-F533FADBA65B}" destId="{914535B2-EAB4-42B8-9C6B-BB4B569FC609}" srcOrd="2" destOrd="0" presId="urn:microsoft.com/office/officeart/2009/3/layout/HorizontalOrganizationChart"/>
    <dgm:cxn modelId="{AC26D73C-3A53-48EB-B0BF-DFCADA9F2719}" type="presParOf" srcId="{DA9CEC2F-FC89-47DF-BA97-7E31D17C2EE8}" destId="{560EA053-B15E-47E4-BC6A-67423613099E}" srcOrd="4" destOrd="0" presId="urn:microsoft.com/office/officeart/2009/3/layout/HorizontalOrganizationChart"/>
    <dgm:cxn modelId="{9D608307-E5B8-41D7-B042-83636CBD3FF5}" type="presParOf" srcId="{DA9CEC2F-FC89-47DF-BA97-7E31D17C2EE8}" destId="{2DF07060-E1DA-4ECD-A798-75A339D420B5}" srcOrd="5" destOrd="0" presId="urn:microsoft.com/office/officeart/2009/3/layout/HorizontalOrganizationChart"/>
    <dgm:cxn modelId="{17669D22-AA35-40CD-B4F9-73B3643467FE}" type="presParOf" srcId="{2DF07060-E1DA-4ECD-A798-75A339D420B5}" destId="{B0943267-A463-4BD8-B487-21DDB0DA42D3}" srcOrd="0" destOrd="0" presId="urn:microsoft.com/office/officeart/2009/3/layout/HorizontalOrganizationChart"/>
    <dgm:cxn modelId="{C89A29FB-8E28-4519-91C8-37A2BB5EA2F5}" type="presParOf" srcId="{B0943267-A463-4BD8-B487-21DDB0DA42D3}" destId="{EDA4E2EF-A3B2-45AB-A263-AD1AA30CC687}" srcOrd="0" destOrd="0" presId="urn:microsoft.com/office/officeart/2009/3/layout/HorizontalOrganizationChart"/>
    <dgm:cxn modelId="{176CEFB6-1DB3-42B8-B02C-43DA94E20544}" type="presParOf" srcId="{B0943267-A463-4BD8-B487-21DDB0DA42D3}" destId="{964ACEC6-48C1-4554-A941-DE6195EE52A1}" srcOrd="1" destOrd="0" presId="urn:microsoft.com/office/officeart/2009/3/layout/HorizontalOrganizationChart"/>
    <dgm:cxn modelId="{34588D65-F99A-4AD5-901D-5C725CF90B85}" type="presParOf" srcId="{2DF07060-E1DA-4ECD-A798-75A339D420B5}" destId="{9607CD30-B5D4-4CFB-BD14-8D5EB90FB08F}" srcOrd="1" destOrd="0" presId="urn:microsoft.com/office/officeart/2009/3/layout/HorizontalOrganizationChart"/>
    <dgm:cxn modelId="{C3DCFCF9-BB63-4215-99E4-F8D49886E40A}" type="presParOf" srcId="{2DF07060-E1DA-4ECD-A798-75A339D420B5}" destId="{7D8A4359-6806-4E84-A529-2925539A5600}" srcOrd="2" destOrd="0" presId="urn:microsoft.com/office/officeart/2009/3/layout/HorizontalOrganizationChart"/>
    <dgm:cxn modelId="{50D5F0AF-692A-4E11-BC0E-EE19FBE28AE7}" type="presParOf" srcId="{937677A5-2C00-4ED5-BD8C-BF73F73D75EB}" destId="{5F3995C2-2E27-407A-B350-6EB6E7D196FC}" srcOrd="2" destOrd="0" presId="urn:microsoft.com/office/officeart/2009/3/layout/HorizontalOrganizationChart"/>
    <dgm:cxn modelId="{DE353042-6A7C-4B70-9B62-87562C85E3E8}" type="presParOf" srcId="{7D7CF294-FE30-4136-96B5-3617888A9D12}" destId="{F9403203-13A7-4C08-8926-015A157EE8A7}" srcOrd="2" destOrd="0" presId="urn:microsoft.com/office/officeart/2009/3/layout/HorizontalOrganizationChart"/>
    <dgm:cxn modelId="{1ABA3E66-D283-4E3F-9292-F0A575741E58}" type="presParOf" srcId="{48BAC54F-A1CC-43AC-BEFA-1FB24E9B6FA7}" destId="{7A8F1C53-9319-4F90-A9A5-35A9DCB5BC3C}" srcOrd="12" destOrd="0" presId="urn:microsoft.com/office/officeart/2009/3/layout/HorizontalOrganizationChart"/>
    <dgm:cxn modelId="{CF985A47-B789-4152-8484-C74641EA5638}" type="presParOf" srcId="{48BAC54F-A1CC-43AC-BEFA-1FB24E9B6FA7}" destId="{223BB489-5373-4F49-B9B9-3FFB459F1B40}" srcOrd="13" destOrd="0" presId="urn:microsoft.com/office/officeart/2009/3/layout/HorizontalOrganizationChart"/>
    <dgm:cxn modelId="{EA1F7F69-5634-4C96-85BA-5425328C7F4A}" type="presParOf" srcId="{223BB489-5373-4F49-B9B9-3FFB459F1B40}" destId="{43CB18AE-97A7-4377-8D05-FE2786F40134}" srcOrd="0" destOrd="0" presId="urn:microsoft.com/office/officeart/2009/3/layout/HorizontalOrganizationChart"/>
    <dgm:cxn modelId="{224F6091-CD50-47C4-813A-B16C7FFEBD25}" type="presParOf" srcId="{43CB18AE-97A7-4377-8D05-FE2786F40134}" destId="{0A963039-38D2-4311-A57F-7B06EB8612E6}" srcOrd="0" destOrd="0" presId="urn:microsoft.com/office/officeart/2009/3/layout/HorizontalOrganizationChart"/>
    <dgm:cxn modelId="{4CE28116-7256-467B-B603-24996922E615}" type="presParOf" srcId="{43CB18AE-97A7-4377-8D05-FE2786F40134}" destId="{088B1752-CFDC-4040-BE06-2AEF7B04EC3F}" srcOrd="1" destOrd="0" presId="urn:microsoft.com/office/officeart/2009/3/layout/HorizontalOrganizationChart"/>
    <dgm:cxn modelId="{44EF6685-77A2-479E-A7E0-827861E82FAC}" type="presParOf" srcId="{223BB489-5373-4F49-B9B9-3FFB459F1B40}" destId="{7D6C7A37-78E5-4A1D-9DCE-A18A8243125A}" srcOrd="1" destOrd="0" presId="urn:microsoft.com/office/officeart/2009/3/layout/HorizontalOrganizationChart"/>
    <dgm:cxn modelId="{EB555318-2813-4784-BA1E-B70BD6D0B1FF}" type="presParOf" srcId="{7D6C7A37-78E5-4A1D-9DCE-A18A8243125A}" destId="{677B8CC4-CB1B-4C7C-BD27-B30E4AA83998}" srcOrd="0" destOrd="0" presId="urn:microsoft.com/office/officeart/2009/3/layout/HorizontalOrganizationChart"/>
    <dgm:cxn modelId="{56E7B864-7248-403C-96F0-1EF8130EB380}" type="presParOf" srcId="{7D6C7A37-78E5-4A1D-9DCE-A18A8243125A}" destId="{BC268DC6-748C-424B-94FF-15D6E13FBB50}" srcOrd="1" destOrd="0" presId="urn:microsoft.com/office/officeart/2009/3/layout/HorizontalOrganizationChart"/>
    <dgm:cxn modelId="{9A3B6564-3D3D-471D-88CA-C40674BDCCD8}" type="presParOf" srcId="{BC268DC6-748C-424B-94FF-15D6E13FBB50}" destId="{62382E46-61E2-4307-816F-5613E7293138}" srcOrd="0" destOrd="0" presId="urn:microsoft.com/office/officeart/2009/3/layout/HorizontalOrganizationChart"/>
    <dgm:cxn modelId="{57A6CDAE-29E3-4EF4-8FBA-CD86D2ABD22A}" type="presParOf" srcId="{62382E46-61E2-4307-816F-5613E7293138}" destId="{F59E323C-4519-43CD-A6B0-635BBF5F3524}" srcOrd="0" destOrd="0" presId="urn:microsoft.com/office/officeart/2009/3/layout/HorizontalOrganizationChart"/>
    <dgm:cxn modelId="{8E040CD9-661F-4330-8558-7BEFB2328035}" type="presParOf" srcId="{62382E46-61E2-4307-816F-5613E7293138}" destId="{46F543AB-82E8-40E1-9E70-C027263EC26B}" srcOrd="1" destOrd="0" presId="urn:microsoft.com/office/officeart/2009/3/layout/HorizontalOrganizationChart"/>
    <dgm:cxn modelId="{23A534D5-930E-4773-B5AB-FEADE50FA9E5}" type="presParOf" srcId="{BC268DC6-748C-424B-94FF-15D6E13FBB50}" destId="{E0AA40FB-8DF6-4A03-A3BA-C94D2E56B46F}" srcOrd="1" destOrd="0" presId="urn:microsoft.com/office/officeart/2009/3/layout/HorizontalOrganizationChart"/>
    <dgm:cxn modelId="{D3364CF6-421A-4967-81A5-0FF4BB93007E}" type="presParOf" srcId="{BC268DC6-748C-424B-94FF-15D6E13FBB50}" destId="{6848672B-02B2-4677-BD28-91A50506D3C2}" srcOrd="2" destOrd="0" presId="urn:microsoft.com/office/officeart/2009/3/layout/HorizontalOrganizationChart"/>
    <dgm:cxn modelId="{4A55A0EB-B3FD-4D3A-A1AB-18BAA529EC3A}" type="presParOf" srcId="{223BB489-5373-4F49-B9B9-3FFB459F1B40}" destId="{22D083E2-D4FC-4FD1-8551-4456F77ACE54}" srcOrd="2" destOrd="0" presId="urn:microsoft.com/office/officeart/2009/3/layout/HorizontalOrganizationChart"/>
    <dgm:cxn modelId="{1593E2B1-47B2-4E43-9081-B4139FDDF331}" type="presParOf" srcId="{48BAC54F-A1CC-43AC-BEFA-1FB24E9B6FA7}" destId="{1249C589-B38F-409C-B80C-3117671BFAEA}" srcOrd="14" destOrd="0" presId="urn:microsoft.com/office/officeart/2009/3/layout/HorizontalOrganizationChart"/>
    <dgm:cxn modelId="{A5E061F3-D955-4AF1-A76B-49610BA64117}" type="presParOf" srcId="{48BAC54F-A1CC-43AC-BEFA-1FB24E9B6FA7}" destId="{FF29EAA7-BD48-4272-BE0D-410CE8910A6F}" srcOrd="15" destOrd="0" presId="urn:microsoft.com/office/officeart/2009/3/layout/HorizontalOrganizationChart"/>
    <dgm:cxn modelId="{B6D2B6EF-A7AF-4143-AA7F-E56CDF34CE92}" type="presParOf" srcId="{FF29EAA7-BD48-4272-BE0D-410CE8910A6F}" destId="{F8B3CFB4-FE87-4C02-AA61-74C98EDA3B88}" srcOrd="0" destOrd="0" presId="urn:microsoft.com/office/officeart/2009/3/layout/HorizontalOrganizationChart"/>
    <dgm:cxn modelId="{567E4D11-05CF-46FB-820E-D2FA02E62EFC}" type="presParOf" srcId="{F8B3CFB4-FE87-4C02-AA61-74C98EDA3B88}" destId="{10E30E4D-421C-4408-8C18-FF2C59127FDA}" srcOrd="0" destOrd="0" presId="urn:microsoft.com/office/officeart/2009/3/layout/HorizontalOrganizationChart"/>
    <dgm:cxn modelId="{A6CA580F-92D3-43A9-BA1D-3FFF2F08CEBF}" type="presParOf" srcId="{F8B3CFB4-FE87-4C02-AA61-74C98EDA3B88}" destId="{A370F6BA-7BB9-49DA-B866-516141B081E4}" srcOrd="1" destOrd="0" presId="urn:microsoft.com/office/officeart/2009/3/layout/HorizontalOrganizationChart"/>
    <dgm:cxn modelId="{075A7375-17D6-4348-87D9-58BE44E80E34}" type="presParOf" srcId="{FF29EAA7-BD48-4272-BE0D-410CE8910A6F}" destId="{F5D40DE7-F906-49DF-A867-1F3FFB7B3FC5}" srcOrd="1" destOrd="0" presId="urn:microsoft.com/office/officeart/2009/3/layout/HorizontalOrganizationChart"/>
    <dgm:cxn modelId="{476FFA86-1F81-4AE1-A9D1-FDAAE416E186}" type="presParOf" srcId="{F5D40DE7-F906-49DF-A867-1F3FFB7B3FC5}" destId="{D1347925-57F0-4231-85C9-2AF2E186D941}" srcOrd="0" destOrd="0" presId="urn:microsoft.com/office/officeart/2009/3/layout/HorizontalOrganizationChart"/>
    <dgm:cxn modelId="{AB2ED9AB-E8FF-4F99-AF29-72A9AC97A0C6}" type="presParOf" srcId="{F5D40DE7-F906-49DF-A867-1F3FFB7B3FC5}" destId="{5A076C86-979D-48AF-B267-649074B09F72}" srcOrd="1" destOrd="0" presId="urn:microsoft.com/office/officeart/2009/3/layout/HorizontalOrganizationChart"/>
    <dgm:cxn modelId="{74E6CC96-D005-4F6D-85A9-C771917C5955}" type="presParOf" srcId="{5A076C86-979D-48AF-B267-649074B09F72}" destId="{4232B6FC-CE62-48C7-96B6-D7B8BE8C3087}" srcOrd="0" destOrd="0" presId="urn:microsoft.com/office/officeart/2009/3/layout/HorizontalOrganizationChart"/>
    <dgm:cxn modelId="{724E13BF-68F9-4627-A33E-BD48B1705890}" type="presParOf" srcId="{4232B6FC-CE62-48C7-96B6-D7B8BE8C3087}" destId="{4A08E226-D170-4F15-A87B-EC19224E664E}" srcOrd="0" destOrd="0" presId="urn:microsoft.com/office/officeart/2009/3/layout/HorizontalOrganizationChart"/>
    <dgm:cxn modelId="{29453B30-A307-4383-809B-548FF005538C}" type="presParOf" srcId="{4232B6FC-CE62-48C7-96B6-D7B8BE8C3087}" destId="{F512E0BD-7B50-4A26-8A98-E9C53AA64AE0}" srcOrd="1" destOrd="0" presId="urn:microsoft.com/office/officeart/2009/3/layout/HorizontalOrganizationChart"/>
    <dgm:cxn modelId="{12F4904D-62FE-48D2-9DFC-A1C04C6CF4C9}" type="presParOf" srcId="{5A076C86-979D-48AF-B267-649074B09F72}" destId="{3A20F0A2-3F00-4AB6-81EA-7AE872961269}" srcOrd="1" destOrd="0" presId="urn:microsoft.com/office/officeart/2009/3/layout/HorizontalOrganizationChart"/>
    <dgm:cxn modelId="{0D0FD4A6-CA83-406A-A4E3-699B9D589F96}" type="presParOf" srcId="{5A076C86-979D-48AF-B267-649074B09F72}" destId="{29CB503E-5ABE-4596-BFB2-86329354C87E}" srcOrd="2" destOrd="0" presId="urn:microsoft.com/office/officeart/2009/3/layout/HorizontalOrganizationChart"/>
    <dgm:cxn modelId="{C98E2010-601B-44E6-93E7-5A093A3591EA}" type="presParOf" srcId="{F5D40DE7-F906-49DF-A867-1F3FFB7B3FC5}" destId="{E23FA8AB-BF65-45FD-B1E3-771D6963108D}" srcOrd="2" destOrd="0" presId="urn:microsoft.com/office/officeart/2009/3/layout/HorizontalOrganizationChart"/>
    <dgm:cxn modelId="{51417637-F9F7-419A-A0CF-DEF9668B6ACA}" type="presParOf" srcId="{F5D40DE7-F906-49DF-A867-1F3FFB7B3FC5}" destId="{18CB1EDB-D00E-4538-8317-D1D1FCB26B13}" srcOrd="3" destOrd="0" presId="urn:microsoft.com/office/officeart/2009/3/layout/HorizontalOrganizationChart"/>
    <dgm:cxn modelId="{EE6E946B-7566-48BD-8958-F036319CDF4E}" type="presParOf" srcId="{18CB1EDB-D00E-4538-8317-D1D1FCB26B13}" destId="{CBD13DC0-ACCD-4063-AB99-32245EB58BE4}" srcOrd="0" destOrd="0" presId="urn:microsoft.com/office/officeart/2009/3/layout/HorizontalOrganizationChart"/>
    <dgm:cxn modelId="{2B8813B9-BA4E-4A57-AE32-97C80601F4B0}" type="presParOf" srcId="{CBD13DC0-ACCD-4063-AB99-32245EB58BE4}" destId="{D30CE711-8B28-4A57-98E6-59D8390D4B9E}" srcOrd="0" destOrd="0" presId="urn:microsoft.com/office/officeart/2009/3/layout/HorizontalOrganizationChart"/>
    <dgm:cxn modelId="{E1543D81-057F-4337-8AB5-53F8D3E06640}" type="presParOf" srcId="{CBD13DC0-ACCD-4063-AB99-32245EB58BE4}" destId="{FB7E75C7-83D9-4270-BB1C-D97B891971AC}" srcOrd="1" destOrd="0" presId="urn:microsoft.com/office/officeart/2009/3/layout/HorizontalOrganizationChart"/>
    <dgm:cxn modelId="{ABCDB1B9-A495-4DB9-9599-6582D484CAB2}" type="presParOf" srcId="{18CB1EDB-D00E-4538-8317-D1D1FCB26B13}" destId="{571E998B-AD3C-492C-B259-56AEFE220D1B}" srcOrd="1" destOrd="0" presId="urn:microsoft.com/office/officeart/2009/3/layout/HorizontalOrganizationChart"/>
    <dgm:cxn modelId="{920BDDA4-05FC-492E-8B2F-13DD72E996D1}" type="presParOf" srcId="{18CB1EDB-D00E-4538-8317-D1D1FCB26B13}" destId="{11361321-3038-4EEB-A1E6-0A4CE2A30072}" srcOrd="2" destOrd="0" presId="urn:microsoft.com/office/officeart/2009/3/layout/HorizontalOrganizationChart"/>
    <dgm:cxn modelId="{47FC3BAD-9CC1-4190-BE91-9DC516121A52}" type="presParOf" srcId="{F5D40DE7-F906-49DF-A867-1F3FFB7B3FC5}" destId="{579577B9-9EE6-437D-9395-9AEE88511786}" srcOrd="4" destOrd="0" presId="urn:microsoft.com/office/officeart/2009/3/layout/HorizontalOrganizationChart"/>
    <dgm:cxn modelId="{CD38D52D-A0E7-4F58-A39E-D1C3807144C8}" type="presParOf" srcId="{F5D40DE7-F906-49DF-A867-1F3FFB7B3FC5}" destId="{3F8D0D9F-4B94-40D5-8159-1E82AAC66685}" srcOrd="5" destOrd="0" presId="urn:microsoft.com/office/officeart/2009/3/layout/HorizontalOrganizationChart"/>
    <dgm:cxn modelId="{6E195D20-2D45-44CC-9D1E-1CBEC5B4D52C}" type="presParOf" srcId="{3F8D0D9F-4B94-40D5-8159-1E82AAC66685}" destId="{4EFDCD40-8D4F-494E-BD38-43DFD0823F77}" srcOrd="0" destOrd="0" presId="urn:microsoft.com/office/officeart/2009/3/layout/HorizontalOrganizationChart"/>
    <dgm:cxn modelId="{12FC5AFC-39CE-4496-9A26-11135BA6114A}" type="presParOf" srcId="{4EFDCD40-8D4F-494E-BD38-43DFD0823F77}" destId="{F2458AB3-1A55-43E4-B7EA-F63BCB2A1270}" srcOrd="0" destOrd="0" presId="urn:microsoft.com/office/officeart/2009/3/layout/HorizontalOrganizationChart"/>
    <dgm:cxn modelId="{FD122468-B2B6-4FC7-AC0E-3D649B2932DA}" type="presParOf" srcId="{4EFDCD40-8D4F-494E-BD38-43DFD0823F77}" destId="{034AC132-1B20-4356-840E-BCE4D3168F1B}" srcOrd="1" destOrd="0" presId="urn:microsoft.com/office/officeart/2009/3/layout/HorizontalOrganizationChart"/>
    <dgm:cxn modelId="{43908562-FAFE-4AF5-B574-E5B6C3856985}" type="presParOf" srcId="{3F8D0D9F-4B94-40D5-8159-1E82AAC66685}" destId="{BA4EB70E-66A3-4646-A259-26960979C233}" srcOrd="1" destOrd="0" presId="urn:microsoft.com/office/officeart/2009/3/layout/HorizontalOrganizationChart"/>
    <dgm:cxn modelId="{561FCADF-6DE5-48CA-B84E-288AA81C2657}" type="presParOf" srcId="{3F8D0D9F-4B94-40D5-8159-1E82AAC66685}" destId="{7720877C-44C9-4688-B1A3-0E1CEC1BDEBF}" srcOrd="2" destOrd="0" presId="urn:microsoft.com/office/officeart/2009/3/layout/HorizontalOrganizationChart"/>
    <dgm:cxn modelId="{AA63D262-2555-49CB-A353-74DBFC13D553}" type="presParOf" srcId="{FF29EAA7-BD48-4272-BE0D-410CE8910A6F}" destId="{E5D3039A-FEFD-4151-9B12-B9850D29F0A9}" srcOrd="2" destOrd="0" presId="urn:microsoft.com/office/officeart/2009/3/layout/HorizontalOrganizationChart"/>
    <dgm:cxn modelId="{A6F3E1C8-D9A5-4B31-8DE3-5946922CCB69}" type="presParOf" srcId="{ECBB7202-0924-41A5-A665-E724410B0624}" destId="{000E4C64-9623-4D2C-859C-82C20809C4AD}" srcOrd="2" destOrd="0" presId="urn:microsoft.com/office/officeart/2009/3/layout/HorizontalOrganizationChart"/>
    <dgm:cxn modelId="{3B48A882-9D8A-4CB1-B617-1F588DF9DF04}" type="presParOf" srcId="{448B1BC2-93D4-493F-8E12-33934FEC258F}" destId="{01AEB9E9-026D-4854-B367-85BD00A0D21E}" srcOrd="2" destOrd="0" presId="urn:microsoft.com/office/officeart/2009/3/layout/HorizontalOrganizationChart"/>
    <dgm:cxn modelId="{F7D933BF-E12D-4166-A301-C83EF1A0E898}" type="presParOf" srcId="{D09C3BC4-B548-4EDF-879F-3D9A61FA6BA7}" destId="{D71724A6-1EAF-467E-AC25-804D57E78C7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9577B9-9EE6-437D-9395-9AEE88511786}">
      <dsp:nvSpPr>
        <dsp:cNvPr id="0" name=""/>
        <dsp:cNvSpPr/>
      </dsp:nvSpPr>
      <dsp:spPr>
        <a:xfrm>
          <a:off x="5819560" y="3748615"/>
          <a:ext cx="206882" cy="444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441" y="0"/>
              </a:lnTo>
              <a:lnTo>
                <a:pt x="103441" y="444796"/>
              </a:lnTo>
              <a:lnTo>
                <a:pt x="206882" y="444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FA8AB-BF65-45FD-B1E3-771D6963108D}">
      <dsp:nvSpPr>
        <dsp:cNvPr id="0" name=""/>
        <dsp:cNvSpPr/>
      </dsp:nvSpPr>
      <dsp:spPr>
        <a:xfrm>
          <a:off x="5819560" y="3702895"/>
          <a:ext cx="2068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688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47925-57F0-4231-85C9-2AF2E186D941}">
      <dsp:nvSpPr>
        <dsp:cNvPr id="0" name=""/>
        <dsp:cNvSpPr/>
      </dsp:nvSpPr>
      <dsp:spPr>
        <a:xfrm>
          <a:off x="5819560" y="3303818"/>
          <a:ext cx="206882" cy="444796"/>
        </a:xfrm>
        <a:custGeom>
          <a:avLst/>
          <a:gdLst/>
          <a:ahLst/>
          <a:cxnLst/>
          <a:rect l="0" t="0" r="0" b="0"/>
          <a:pathLst>
            <a:path>
              <a:moveTo>
                <a:pt x="0" y="444796"/>
              </a:moveTo>
              <a:lnTo>
                <a:pt x="103441" y="444796"/>
              </a:lnTo>
              <a:lnTo>
                <a:pt x="103441" y="0"/>
              </a:lnTo>
              <a:lnTo>
                <a:pt x="20688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49C589-B38F-409C-B80C-3117671BFAEA}">
      <dsp:nvSpPr>
        <dsp:cNvPr id="0" name=""/>
        <dsp:cNvSpPr/>
      </dsp:nvSpPr>
      <dsp:spPr>
        <a:xfrm>
          <a:off x="4578267" y="1953270"/>
          <a:ext cx="206882" cy="1795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441" y="0"/>
              </a:lnTo>
              <a:lnTo>
                <a:pt x="103441" y="1795344"/>
              </a:lnTo>
              <a:lnTo>
                <a:pt x="206882" y="17953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7B8CC4-CB1B-4C7C-BD27-B30E4AA83998}">
      <dsp:nvSpPr>
        <dsp:cNvPr id="0" name=""/>
        <dsp:cNvSpPr/>
      </dsp:nvSpPr>
      <dsp:spPr>
        <a:xfrm>
          <a:off x="5819560" y="2813302"/>
          <a:ext cx="2068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688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8F1C53-9319-4F90-A9A5-35A9DCB5BC3C}">
      <dsp:nvSpPr>
        <dsp:cNvPr id="0" name=""/>
        <dsp:cNvSpPr/>
      </dsp:nvSpPr>
      <dsp:spPr>
        <a:xfrm>
          <a:off x="4578267" y="1953270"/>
          <a:ext cx="206882" cy="905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441" y="0"/>
              </a:lnTo>
              <a:lnTo>
                <a:pt x="103441" y="905751"/>
              </a:lnTo>
              <a:lnTo>
                <a:pt x="206882" y="905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EA053-B15E-47E4-BC6A-67423613099E}">
      <dsp:nvSpPr>
        <dsp:cNvPr id="0" name=""/>
        <dsp:cNvSpPr/>
      </dsp:nvSpPr>
      <dsp:spPr>
        <a:xfrm>
          <a:off x="7060853" y="2414225"/>
          <a:ext cx="206882" cy="444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441" y="0"/>
              </a:lnTo>
              <a:lnTo>
                <a:pt x="103441" y="444796"/>
              </a:lnTo>
              <a:lnTo>
                <a:pt x="206882" y="444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CD621-2ADB-4978-9796-8E76DA5663A9}">
      <dsp:nvSpPr>
        <dsp:cNvPr id="0" name=""/>
        <dsp:cNvSpPr/>
      </dsp:nvSpPr>
      <dsp:spPr>
        <a:xfrm>
          <a:off x="7060853" y="2368505"/>
          <a:ext cx="2068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688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364DCF-DCC3-4F1A-90DA-25CF135D7A6D}">
      <dsp:nvSpPr>
        <dsp:cNvPr id="0" name=""/>
        <dsp:cNvSpPr/>
      </dsp:nvSpPr>
      <dsp:spPr>
        <a:xfrm>
          <a:off x="7060853" y="1969428"/>
          <a:ext cx="206882" cy="444796"/>
        </a:xfrm>
        <a:custGeom>
          <a:avLst/>
          <a:gdLst/>
          <a:ahLst/>
          <a:cxnLst/>
          <a:rect l="0" t="0" r="0" b="0"/>
          <a:pathLst>
            <a:path>
              <a:moveTo>
                <a:pt x="0" y="444796"/>
              </a:moveTo>
              <a:lnTo>
                <a:pt x="103441" y="444796"/>
              </a:lnTo>
              <a:lnTo>
                <a:pt x="103441" y="0"/>
              </a:lnTo>
              <a:lnTo>
                <a:pt x="20688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529CC-8A35-4F64-9A0E-F8E09776F1CB}">
      <dsp:nvSpPr>
        <dsp:cNvPr id="0" name=""/>
        <dsp:cNvSpPr/>
      </dsp:nvSpPr>
      <dsp:spPr>
        <a:xfrm>
          <a:off x="5819560" y="2368505"/>
          <a:ext cx="2068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688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6FB654-92C2-4098-A8E6-60B554782F98}">
      <dsp:nvSpPr>
        <dsp:cNvPr id="0" name=""/>
        <dsp:cNvSpPr/>
      </dsp:nvSpPr>
      <dsp:spPr>
        <a:xfrm>
          <a:off x="4578267" y="1953270"/>
          <a:ext cx="206882" cy="460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441" y="0"/>
              </a:lnTo>
              <a:lnTo>
                <a:pt x="103441" y="460954"/>
              </a:lnTo>
              <a:lnTo>
                <a:pt x="206882" y="4609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B47E8-B4B8-45C3-BA76-D4B7B9925AE7}">
      <dsp:nvSpPr>
        <dsp:cNvPr id="0" name=""/>
        <dsp:cNvSpPr/>
      </dsp:nvSpPr>
      <dsp:spPr>
        <a:xfrm>
          <a:off x="4578267" y="1907550"/>
          <a:ext cx="2068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688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69594A-BA27-4C25-AEE9-F45D1DAEBA76}">
      <dsp:nvSpPr>
        <dsp:cNvPr id="0" name=""/>
        <dsp:cNvSpPr/>
      </dsp:nvSpPr>
      <dsp:spPr>
        <a:xfrm>
          <a:off x="4578267" y="1492315"/>
          <a:ext cx="206882" cy="460954"/>
        </a:xfrm>
        <a:custGeom>
          <a:avLst/>
          <a:gdLst/>
          <a:ahLst/>
          <a:cxnLst/>
          <a:rect l="0" t="0" r="0" b="0"/>
          <a:pathLst>
            <a:path>
              <a:moveTo>
                <a:pt x="0" y="460954"/>
              </a:moveTo>
              <a:lnTo>
                <a:pt x="103441" y="460954"/>
              </a:lnTo>
              <a:lnTo>
                <a:pt x="103441" y="0"/>
              </a:lnTo>
              <a:lnTo>
                <a:pt x="20688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A7246-15E9-4881-8FC4-48B5CFF431A7}">
      <dsp:nvSpPr>
        <dsp:cNvPr id="0" name=""/>
        <dsp:cNvSpPr/>
      </dsp:nvSpPr>
      <dsp:spPr>
        <a:xfrm>
          <a:off x="4578267" y="1047519"/>
          <a:ext cx="206882" cy="905751"/>
        </a:xfrm>
        <a:custGeom>
          <a:avLst/>
          <a:gdLst/>
          <a:ahLst/>
          <a:cxnLst/>
          <a:rect l="0" t="0" r="0" b="0"/>
          <a:pathLst>
            <a:path>
              <a:moveTo>
                <a:pt x="0" y="905751"/>
              </a:moveTo>
              <a:lnTo>
                <a:pt x="103441" y="905751"/>
              </a:lnTo>
              <a:lnTo>
                <a:pt x="103441" y="0"/>
              </a:lnTo>
              <a:lnTo>
                <a:pt x="20688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F6619-F92D-4AD4-BE8E-BA166E944855}">
      <dsp:nvSpPr>
        <dsp:cNvPr id="0" name=""/>
        <dsp:cNvSpPr/>
      </dsp:nvSpPr>
      <dsp:spPr>
        <a:xfrm>
          <a:off x="4578267" y="602722"/>
          <a:ext cx="206882" cy="1350548"/>
        </a:xfrm>
        <a:custGeom>
          <a:avLst/>
          <a:gdLst/>
          <a:ahLst/>
          <a:cxnLst/>
          <a:rect l="0" t="0" r="0" b="0"/>
          <a:pathLst>
            <a:path>
              <a:moveTo>
                <a:pt x="0" y="1350548"/>
              </a:moveTo>
              <a:lnTo>
                <a:pt x="103441" y="1350548"/>
              </a:lnTo>
              <a:lnTo>
                <a:pt x="103441" y="0"/>
              </a:lnTo>
              <a:lnTo>
                <a:pt x="20688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3DF68-43A8-4302-AF78-2D55F0422494}">
      <dsp:nvSpPr>
        <dsp:cNvPr id="0" name=""/>
        <dsp:cNvSpPr/>
      </dsp:nvSpPr>
      <dsp:spPr>
        <a:xfrm>
          <a:off x="4578267" y="157926"/>
          <a:ext cx="206882" cy="1795344"/>
        </a:xfrm>
        <a:custGeom>
          <a:avLst/>
          <a:gdLst/>
          <a:ahLst/>
          <a:cxnLst/>
          <a:rect l="0" t="0" r="0" b="0"/>
          <a:pathLst>
            <a:path>
              <a:moveTo>
                <a:pt x="0" y="1795344"/>
              </a:moveTo>
              <a:lnTo>
                <a:pt x="103441" y="1795344"/>
              </a:lnTo>
              <a:lnTo>
                <a:pt x="103441" y="0"/>
              </a:lnTo>
              <a:lnTo>
                <a:pt x="20688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452A30-7CCF-454E-9CF7-A3448E378CBE}">
      <dsp:nvSpPr>
        <dsp:cNvPr id="0" name=""/>
        <dsp:cNvSpPr/>
      </dsp:nvSpPr>
      <dsp:spPr>
        <a:xfrm>
          <a:off x="3336974" y="1907550"/>
          <a:ext cx="2068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688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BBEEF-50D0-4FBE-8211-49A979E94C89}">
      <dsp:nvSpPr>
        <dsp:cNvPr id="0" name=""/>
        <dsp:cNvSpPr/>
      </dsp:nvSpPr>
      <dsp:spPr>
        <a:xfrm>
          <a:off x="2095681" y="1907550"/>
          <a:ext cx="2068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6882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033EF8-2D3C-4EB3-862B-04C25A264B32}">
      <dsp:nvSpPr>
        <dsp:cNvPr id="0" name=""/>
        <dsp:cNvSpPr/>
      </dsp:nvSpPr>
      <dsp:spPr>
        <a:xfrm>
          <a:off x="1061271" y="1795523"/>
          <a:ext cx="1034410" cy="3154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Sign Up</a:t>
          </a:r>
        </a:p>
      </dsp:txBody>
      <dsp:txXfrm>
        <a:off x="1061271" y="1795523"/>
        <a:ext cx="1034410" cy="315495"/>
      </dsp:txXfrm>
    </dsp:sp>
    <dsp:sp modelId="{294BCD82-B8FE-4DC7-B585-9B13BD86A5FC}">
      <dsp:nvSpPr>
        <dsp:cNvPr id="0" name=""/>
        <dsp:cNvSpPr/>
      </dsp:nvSpPr>
      <dsp:spPr>
        <a:xfrm>
          <a:off x="2302564" y="1795523"/>
          <a:ext cx="1034410" cy="3154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Login</a:t>
          </a:r>
        </a:p>
      </dsp:txBody>
      <dsp:txXfrm>
        <a:off x="2302564" y="1795523"/>
        <a:ext cx="1034410" cy="315495"/>
      </dsp:txXfrm>
    </dsp:sp>
    <dsp:sp modelId="{DDD63E81-2C65-4CBA-843D-5218BFCB4E0B}">
      <dsp:nvSpPr>
        <dsp:cNvPr id="0" name=""/>
        <dsp:cNvSpPr/>
      </dsp:nvSpPr>
      <dsp:spPr>
        <a:xfrm>
          <a:off x="3543857" y="1795523"/>
          <a:ext cx="1034410" cy="3154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Home</a:t>
          </a:r>
        </a:p>
      </dsp:txBody>
      <dsp:txXfrm>
        <a:off x="3543857" y="1795523"/>
        <a:ext cx="1034410" cy="315495"/>
      </dsp:txXfrm>
    </dsp:sp>
    <dsp:sp modelId="{50F61CF7-BA8A-4D07-8BFD-6EA2B2E1A7A1}">
      <dsp:nvSpPr>
        <dsp:cNvPr id="0" name=""/>
        <dsp:cNvSpPr/>
      </dsp:nvSpPr>
      <dsp:spPr>
        <a:xfrm>
          <a:off x="4785150" y="178"/>
          <a:ext cx="1338475" cy="3154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Serach Ad</a:t>
          </a:r>
        </a:p>
      </dsp:txBody>
      <dsp:txXfrm>
        <a:off x="4785150" y="178"/>
        <a:ext cx="1338475" cy="315495"/>
      </dsp:txXfrm>
    </dsp:sp>
    <dsp:sp modelId="{5AE67399-B982-4923-98FA-92BB476DF9EA}">
      <dsp:nvSpPr>
        <dsp:cNvPr id="0" name=""/>
        <dsp:cNvSpPr/>
      </dsp:nvSpPr>
      <dsp:spPr>
        <a:xfrm>
          <a:off x="4785150" y="444975"/>
          <a:ext cx="1817532" cy="3154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Sort Ad by Category</a:t>
          </a:r>
        </a:p>
      </dsp:txBody>
      <dsp:txXfrm>
        <a:off x="4785150" y="444975"/>
        <a:ext cx="1817532" cy="315495"/>
      </dsp:txXfrm>
    </dsp:sp>
    <dsp:sp modelId="{4F61E75B-F2A5-4FD2-B427-6706A2D2D561}">
      <dsp:nvSpPr>
        <dsp:cNvPr id="0" name=""/>
        <dsp:cNvSpPr/>
      </dsp:nvSpPr>
      <dsp:spPr>
        <a:xfrm>
          <a:off x="4785150" y="889771"/>
          <a:ext cx="1338475" cy="3154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Sort Ad by Price</a:t>
          </a:r>
        </a:p>
      </dsp:txBody>
      <dsp:txXfrm>
        <a:off x="4785150" y="889771"/>
        <a:ext cx="1338475" cy="315495"/>
      </dsp:txXfrm>
    </dsp:sp>
    <dsp:sp modelId="{46AFA12E-D071-4685-A4C2-9B8352ACBA71}">
      <dsp:nvSpPr>
        <dsp:cNvPr id="0" name=""/>
        <dsp:cNvSpPr/>
      </dsp:nvSpPr>
      <dsp:spPr>
        <a:xfrm>
          <a:off x="4785150" y="1334568"/>
          <a:ext cx="1386679" cy="3154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Sort Ad by Date</a:t>
          </a:r>
        </a:p>
      </dsp:txBody>
      <dsp:txXfrm>
        <a:off x="4785150" y="1334568"/>
        <a:ext cx="1386679" cy="315495"/>
      </dsp:txXfrm>
    </dsp:sp>
    <dsp:sp modelId="{DE66F9E1-1F96-4075-B9CB-2DAE9B701255}">
      <dsp:nvSpPr>
        <dsp:cNvPr id="0" name=""/>
        <dsp:cNvSpPr/>
      </dsp:nvSpPr>
      <dsp:spPr>
        <a:xfrm>
          <a:off x="4785150" y="1779364"/>
          <a:ext cx="1605395" cy="3478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Sort Ad by Location</a:t>
          </a:r>
        </a:p>
      </dsp:txBody>
      <dsp:txXfrm>
        <a:off x="4785150" y="1779364"/>
        <a:ext cx="1605395" cy="347811"/>
      </dsp:txXfrm>
    </dsp:sp>
    <dsp:sp modelId="{6703EED8-009A-44BE-B358-80CFB08E1F79}">
      <dsp:nvSpPr>
        <dsp:cNvPr id="0" name=""/>
        <dsp:cNvSpPr/>
      </dsp:nvSpPr>
      <dsp:spPr>
        <a:xfrm>
          <a:off x="4785150" y="2256477"/>
          <a:ext cx="1034410" cy="3154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All Ads</a:t>
          </a:r>
        </a:p>
      </dsp:txBody>
      <dsp:txXfrm>
        <a:off x="4785150" y="2256477"/>
        <a:ext cx="1034410" cy="315495"/>
      </dsp:txXfrm>
    </dsp:sp>
    <dsp:sp modelId="{CE0830E2-7168-44F4-9045-DBBC486A8CBC}">
      <dsp:nvSpPr>
        <dsp:cNvPr id="0" name=""/>
        <dsp:cNvSpPr/>
      </dsp:nvSpPr>
      <dsp:spPr>
        <a:xfrm>
          <a:off x="6026443" y="2256477"/>
          <a:ext cx="1034410" cy="3154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View Ads</a:t>
          </a:r>
        </a:p>
      </dsp:txBody>
      <dsp:txXfrm>
        <a:off x="6026443" y="2256477"/>
        <a:ext cx="1034410" cy="315495"/>
      </dsp:txXfrm>
    </dsp:sp>
    <dsp:sp modelId="{AF53B828-5E52-4473-9B3B-64879AA82831}">
      <dsp:nvSpPr>
        <dsp:cNvPr id="0" name=""/>
        <dsp:cNvSpPr/>
      </dsp:nvSpPr>
      <dsp:spPr>
        <a:xfrm>
          <a:off x="7267736" y="1811681"/>
          <a:ext cx="1034410" cy="3154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Comment Ad</a:t>
          </a:r>
        </a:p>
      </dsp:txBody>
      <dsp:txXfrm>
        <a:off x="7267736" y="1811681"/>
        <a:ext cx="1034410" cy="315495"/>
      </dsp:txXfrm>
    </dsp:sp>
    <dsp:sp modelId="{94A950E6-CCC5-43CA-A888-6BB482068AF9}">
      <dsp:nvSpPr>
        <dsp:cNvPr id="0" name=""/>
        <dsp:cNvSpPr/>
      </dsp:nvSpPr>
      <dsp:spPr>
        <a:xfrm>
          <a:off x="7267736" y="2256477"/>
          <a:ext cx="1034410" cy="3154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Rate Ad</a:t>
          </a:r>
        </a:p>
      </dsp:txBody>
      <dsp:txXfrm>
        <a:off x="7267736" y="2256477"/>
        <a:ext cx="1034410" cy="315495"/>
      </dsp:txXfrm>
    </dsp:sp>
    <dsp:sp modelId="{EDA4E2EF-A3B2-45AB-A263-AD1AA30CC687}">
      <dsp:nvSpPr>
        <dsp:cNvPr id="0" name=""/>
        <dsp:cNvSpPr/>
      </dsp:nvSpPr>
      <dsp:spPr>
        <a:xfrm>
          <a:off x="7267736" y="2701274"/>
          <a:ext cx="1034410" cy="3154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Report Ad</a:t>
          </a:r>
        </a:p>
      </dsp:txBody>
      <dsp:txXfrm>
        <a:off x="7267736" y="2701274"/>
        <a:ext cx="1034410" cy="315495"/>
      </dsp:txXfrm>
    </dsp:sp>
    <dsp:sp modelId="{0A963039-38D2-4311-A57F-7B06EB8612E6}">
      <dsp:nvSpPr>
        <dsp:cNvPr id="0" name=""/>
        <dsp:cNvSpPr/>
      </dsp:nvSpPr>
      <dsp:spPr>
        <a:xfrm>
          <a:off x="4785150" y="2701274"/>
          <a:ext cx="1034410" cy="3154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Post Ad</a:t>
          </a:r>
        </a:p>
      </dsp:txBody>
      <dsp:txXfrm>
        <a:off x="4785150" y="2701274"/>
        <a:ext cx="1034410" cy="315495"/>
      </dsp:txXfrm>
    </dsp:sp>
    <dsp:sp modelId="{F59E323C-4519-43CD-A6B0-635BBF5F3524}">
      <dsp:nvSpPr>
        <dsp:cNvPr id="0" name=""/>
        <dsp:cNvSpPr/>
      </dsp:nvSpPr>
      <dsp:spPr>
        <a:xfrm>
          <a:off x="6026443" y="2701274"/>
          <a:ext cx="1034410" cy="3154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Create Ad</a:t>
          </a:r>
        </a:p>
      </dsp:txBody>
      <dsp:txXfrm>
        <a:off x="6026443" y="2701274"/>
        <a:ext cx="1034410" cy="315495"/>
      </dsp:txXfrm>
    </dsp:sp>
    <dsp:sp modelId="{10E30E4D-421C-4408-8C18-FF2C59127FDA}">
      <dsp:nvSpPr>
        <dsp:cNvPr id="0" name=""/>
        <dsp:cNvSpPr/>
      </dsp:nvSpPr>
      <dsp:spPr>
        <a:xfrm>
          <a:off x="4785150" y="3590867"/>
          <a:ext cx="1034410" cy="3154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Login</a:t>
          </a:r>
        </a:p>
      </dsp:txBody>
      <dsp:txXfrm>
        <a:off x="4785150" y="3590867"/>
        <a:ext cx="1034410" cy="315495"/>
      </dsp:txXfrm>
    </dsp:sp>
    <dsp:sp modelId="{4A08E226-D170-4F15-A87B-EC19224E664E}">
      <dsp:nvSpPr>
        <dsp:cNvPr id="0" name=""/>
        <dsp:cNvSpPr/>
      </dsp:nvSpPr>
      <dsp:spPr>
        <a:xfrm>
          <a:off x="6026443" y="3146071"/>
          <a:ext cx="1034410" cy="3154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Login</a:t>
          </a:r>
        </a:p>
      </dsp:txBody>
      <dsp:txXfrm>
        <a:off x="6026443" y="3146071"/>
        <a:ext cx="1034410" cy="315495"/>
      </dsp:txXfrm>
    </dsp:sp>
    <dsp:sp modelId="{D30CE711-8B28-4A57-98E6-59D8390D4B9E}">
      <dsp:nvSpPr>
        <dsp:cNvPr id="0" name=""/>
        <dsp:cNvSpPr/>
      </dsp:nvSpPr>
      <dsp:spPr>
        <a:xfrm>
          <a:off x="6026443" y="3590867"/>
          <a:ext cx="1034410" cy="3154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Signup</a:t>
          </a:r>
        </a:p>
      </dsp:txBody>
      <dsp:txXfrm>
        <a:off x="6026443" y="3590867"/>
        <a:ext cx="1034410" cy="315495"/>
      </dsp:txXfrm>
    </dsp:sp>
    <dsp:sp modelId="{F2458AB3-1A55-43E4-B7EA-F63BCB2A1270}">
      <dsp:nvSpPr>
        <dsp:cNvPr id="0" name=""/>
        <dsp:cNvSpPr/>
      </dsp:nvSpPr>
      <dsp:spPr>
        <a:xfrm>
          <a:off x="6026443" y="4035664"/>
          <a:ext cx="1034410" cy="3154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Logout</a:t>
          </a:r>
        </a:p>
      </dsp:txBody>
      <dsp:txXfrm>
        <a:off x="6026443" y="4035664"/>
        <a:ext cx="1034410" cy="315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0F5BD-4C54-4A32-8227-2BCB6C141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6AD6D-03C6-4C5B-88A8-F6E43232E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9A751-549F-4C5C-9CFC-727187679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20-Dec-19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C2B8D-7BA6-45A5-B28C-E538046D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5B423-64E8-4B79-B243-D6ED939F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01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0E89-DC37-4AE8-BC2C-4B6C4FD6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5CD37-01C0-4049-AE4D-31211D5B5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6D8C0-FE56-4B31-8B9E-A67DDCBA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20-Dec-19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45CC8-7C5D-4553-BFEA-EB9DF8D53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19328-9DCA-4FD9-B0CF-254EB395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5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A83DC-2F67-4F37-959E-AC595C252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F2AB4-1774-4C3D-9C0D-27EE2A99C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B62EA-90B7-4357-8682-EF02A45E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20-Dec-19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CEA8C-7043-4866-A497-7017405CE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32271-B692-423D-AB79-E91DD541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4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5F55-3E65-442D-9418-04AFD01E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A1D65-C655-482A-B20B-41EA1B565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7DBD4-C9C2-46E1-AED9-44F5FA9D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20-Dec-19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8AE0D-7FFE-4638-9CA6-7A1368CA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190B8-8AB4-409F-BFDA-B2FBD948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4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C7A4-768F-48F0-BB52-9FB76EA7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1DFB6-5E0A-40CB-8439-06C90AA4B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4645C-022B-44C6-88AC-4BAEAD2A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20-Dec-19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631FB-7AD2-4B7E-9223-2394DA10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9DA40-0693-4EB7-BC8B-580F170E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3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164E-B7F6-41F2-9B60-6B7E55AE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3772-C3A0-4A9F-A3D1-0E989C04F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96878-0380-4014-9DCB-9A9CAEE15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ED2A1-0F4B-4384-A3B9-8DDFFB56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20-Dec-19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43F53-BB83-493B-8200-F4E5F067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890D8-D5FC-44BB-95B0-72403D4A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12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03A1-391A-4D2C-8D4E-76982FFC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6A54D-B654-4758-9C5E-6715DD4C5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C4786-0CEF-4871-8DCF-48F7837C1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20E90-CA2D-46CD-8B87-8F496564C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AFC64C-2975-4281-A3A2-39B6CFBD5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87D83-3C61-4264-AE9D-2FDF6ECC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20-Dec-19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00B5A0-5D43-4EC4-86D3-F7495EBF6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ED2C1B-5CDD-4301-9717-FDBBA212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9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C09B-5F61-4F97-9F3A-9C07BBBC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2ED3E-459B-4884-961F-0156CE59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20-Dec-19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AA9A2-5912-4814-A980-6F5ECE9B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D0EB8-53B5-4794-BF78-D9DAB0A0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6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B4BD97-37C2-490D-9BE1-290980C1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20-Dec-19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B1861-9A8A-45E2-AD4A-6DF1C90F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183EA-F424-42E0-A63F-C5EB00EF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1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1C36-9AC3-4FF1-B1DF-E75B2FB99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99958-3DE3-460B-B477-4A5A14D2E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928C7-E4EA-4529-83DD-AACEB3D28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06B4E-7C7D-4677-A9D1-346FEB4E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20-Dec-19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CA1D2-4101-4791-AF02-27B41F2C8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3C5BD-C9A7-4ABA-90C9-517136AE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1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9B36-2B85-4244-8FA1-C4E2D67E3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7EFA2F-4349-4217-BAED-DC90E34CA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E4463-8DEF-40AE-9181-0F70776B5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51A8B-8202-4409-A038-E30F9CF52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20-Dec-19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C4940-318F-4761-8763-9DC74A51B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EAD0A-F1B2-4D2D-B3DD-3A40864E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EFBB5C-156B-460B-A3B3-AEE4EB5B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9E751-DD6D-42A5-A3D2-64F7A9EC1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2D0DC-94DA-4A42-B050-97BC305C2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20-Dec-19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E2755-692F-4D8F-B070-71FABCACB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96E53-30D5-4EAB-B72F-90BE9F2F5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91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A554-0F63-4159-950F-3C184D371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9541"/>
            <a:ext cx="9144000" cy="1767224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Online Vehicle Dealers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Web Based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DCA89-8EDC-4F52-954C-C9BF672A2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9765" y="5735637"/>
            <a:ext cx="9144000" cy="55041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Presented by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Onila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Thamali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04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5581-4643-456E-94A8-DB7533B5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1480E-939D-4F0B-BEA3-7B43FDDD5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860258"/>
          </a:xfrm>
        </p:spPr>
        <p:txBody>
          <a:bodyPr>
            <a:normAutofit fontScale="92500" lnSpcReduction="10000"/>
          </a:bodyPr>
          <a:lstStyle/>
          <a:p>
            <a:pPr marL="692150" indent="-692150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dirty="0"/>
              <a:t>Introduction </a:t>
            </a:r>
          </a:p>
          <a:p>
            <a:pPr marL="692150" indent="-692150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dirty="0"/>
              <a:t>Navigation Map</a:t>
            </a:r>
          </a:p>
          <a:p>
            <a:pPr marL="692150" indent="-692150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dirty="0"/>
              <a:t>Database Relationship Diagram (ER Diagram)</a:t>
            </a:r>
          </a:p>
          <a:p>
            <a:pPr marL="692150" indent="-692150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dirty="0"/>
              <a:t>User Interfaces </a:t>
            </a:r>
          </a:p>
          <a:p>
            <a:pPr marL="692150" indent="-692150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dirty="0"/>
              <a:t>Business Logic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2C1D557-884F-4403-90E7-0D4F7DAF9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3489" y="4189637"/>
            <a:ext cx="4934172" cy="277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7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B780F-6C7F-41DD-AD4E-1897BA7F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87A3D-F752-4707-A1FB-E507FF3A5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this Online Car Dealers?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Objectives of this Web Site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D586500-82F6-4151-855A-963B981E9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2407" y="4082528"/>
            <a:ext cx="4934172" cy="277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3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3C51-3838-4E72-B096-A7B09E05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Map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18C05C-9213-4780-9D10-192963C40D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774444"/>
              </p:ext>
            </p:extLst>
          </p:nvPr>
        </p:nvGraphicFramePr>
        <p:xfrm>
          <a:off x="1414291" y="1690688"/>
          <a:ext cx="936341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041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1FFD-E436-4FF2-B7B4-32CCA15A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Relationship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C7EA6E-C1BD-4CAD-87F7-60C9DE9525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991" y="1353407"/>
            <a:ext cx="5925468" cy="513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62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84AC-7D42-48A1-A536-FCE13E60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4C9E28-DAA2-43E0-89E2-6C57B0F1C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51" y="1784149"/>
            <a:ext cx="5851405" cy="32897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583DDD-4408-4AFA-8C40-B6F35288F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956" y="1784149"/>
            <a:ext cx="5851406" cy="32897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20A8EB-B85D-4997-B8E6-F1FDEEE259BA}"/>
              </a:ext>
            </a:extLst>
          </p:cNvPr>
          <p:cNvSpPr txBox="1"/>
          <p:nvPr/>
        </p:nvSpPr>
        <p:spPr>
          <a:xfrm>
            <a:off x="605928" y="5073851"/>
            <a:ext cx="109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Sign Up Page 					     Login Page</a:t>
            </a:r>
          </a:p>
        </p:txBody>
      </p:sp>
    </p:spTree>
    <p:extLst>
      <p:ext uri="{BB962C8B-B14F-4D97-AF65-F5344CB8AC3E}">
        <p14:creationId xmlns:p14="http://schemas.microsoft.com/office/powerpoint/2010/main" val="284399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1D8DD4-929F-4AC9-8B34-73079A96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E6AB957D-703F-40BF-B0A1-8E329B6C1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80419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1FBBDD2-7AF5-436F-9CB1-C83A1517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Click on One Advertisement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B3F7FF-8200-433E-9F00-9F274342E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22515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0391703-7AA6-4696-8C84-DDFEFF76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Advertisement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3923979-05E9-4910-9D70-FB27BF885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183586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93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Online Vehicle Dealers  Web Based System</vt:lpstr>
      <vt:lpstr>Content</vt:lpstr>
      <vt:lpstr>Introduction</vt:lpstr>
      <vt:lpstr>Navigation Map</vt:lpstr>
      <vt:lpstr>Database Relationship Diagram</vt:lpstr>
      <vt:lpstr>User Interfaces </vt:lpstr>
      <vt:lpstr>Home Page</vt:lpstr>
      <vt:lpstr>When Click on One Advertisement</vt:lpstr>
      <vt:lpstr>Create an Advertisement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 </cp:lastModifiedBy>
  <cp:revision>9</cp:revision>
  <dcterms:created xsi:type="dcterms:W3CDTF">2019-12-19T08:45:16Z</dcterms:created>
  <dcterms:modified xsi:type="dcterms:W3CDTF">2019-12-20T07:57:50Z</dcterms:modified>
</cp:coreProperties>
</file>