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4" r:id="rId12"/>
    <p:sldId id="25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6E99-4764-4565-99C2-55D2FF130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647E4-1547-40A4-8390-C7CE8EDC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A1B8A-DC02-403F-B1E9-CE52D9B3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128EB-A937-4A34-9456-6846B2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EFFAD-6B58-4FC2-8911-F9BEFCB4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9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90AE5-2666-4640-B4E5-C1907A90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857B4-FFD1-4183-BFA5-F62D3ACB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3B4C6-F855-4223-ACEB-7DFCB0C3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B69F-20ED-47CB-841F-984A0E97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1BF1F-5F52-43D0-A3B6-B260DD1A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DD3FC0-DDCC-4013-916D-674DDAC0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7EB42-4D87-4F6A-8F06-16E81824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B08A7-D98E-4E25-9FA2-56B01C93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311BF-6891-41A9-B3B6-80B97956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4E858-DD74-4DB5-B835-DF2DA0B8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C5E1-5902-4B80-861C-12D1150C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DE30-3F81-46DC-BB8E-2151650A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4F615-65F9-4535-880A-EB7CE10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D9447-118D-40B2-9E27-4C07404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63298-EC74-4EFC-BD7B-82CA7361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EF1AF-0354-42E8-A0F5-2AA5778D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EAD40-0A81-4C99-8F13-7F491919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B48D1-4A76-461E-8D9A-F38FD09D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43ED-02E3-435B-B0C0-B086FDAA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7346E-2C99-425A-A6B4-BEEC026D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6635F-E0A6-43A2-8AED-DAC037F9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ED5A-D1A0-4520-A98F-40B969F77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C685E-930F-4F46-81BC-D3582D84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32CFD-9918-4418-B7BB-2F06A6CD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3F682-36C8-4278-9F5B-8EBD192F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DD70A-E683-49C3-A46C-D9E1CA9D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E1E5F-7A7D-47FC-9706-7CB759C4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C38E5-7543-45BE-A9F4-490C5C41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72F94-93D0-4FEF-AE1F-07BDFB3B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3DDCE-B026-4D2E-848E-7AEEBB358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F37DB-32E1-4A96-8600-05A4380DB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798C76-2DAA-48CE-95BB-BEC7035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2ADDF6-99CB-4B99-B56E-7A58BFF9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F59DF-6492-4FC8-801B-6CA57160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65725-452E-4618-ADB8-581A6EB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2F3D7-64D1-4F4A-98A6-B00053B2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6BFAD-D484-4344-B16A-45ED09D6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C610F-59E7-4A26-8FCD-81EFCC3A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D0FD8-5333-4B77-AE7B-D5F38867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34801-C357-4012-AF73-0233B8FE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BCB4F-94C5-4542-B3A0-4F9338A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B2407-8409-4ADD-9351-7D8DEC2B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C4032-6D9D-4FE8-A05C-D997F3B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C4F71-437C-4E89-8F0B-7FCBA5A9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CC161-34D4-43CD-A6FB-E88267D0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53F66-58B3-479B-8294-ED9A4FB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02CA1-FD42-419B-AD02-3DCCD695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E339-DD27-4C32-8A7D-96AEE23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EBEBA-00D9-4678-9A92-7FC8F51B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B81ED-B558-406B-AB20-C3C89DEB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72D99-9027-4C20-9C98-5F06A3E7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5D758-82F7-4438-B499-618038E8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03A24-8962-411B-B1B1-416136E9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0713E-CD5E-4526-A0A2-621451C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7AFE1-7072-4B7C-89E8-F7371C07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54B5-80F5-4D1B-B936-5610C5AA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8685-BC7D-49FB-8580-2E92BAF586A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F4A3-821B-4244-BDC8-807230B4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0C2AF-B1C5-4F32-ADC9-50185587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A966-C045-4072-BF63-945135EF6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1070D0-9E52-43A1-8058-50C4F1A504C4}"/>
              </a:ext>
            </a:extLst>
          </p:cNvPr>
          <p:cNvSpPr txBox="1"/>
          <p:nvPr/>
        </p:nvSpPr>
        <p:spPr>
          <a:xfrm>
            <a:off x="1233996" y="221942"/>
            <a:ext cx="423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：建立一个</a:t>
            </a:r>
            <a:r>
              <a:rPr lang="en-US" altLang="zh-CN" dirty="0"/>
              <a:t>MD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en-US" altLang="zh-CN" dirty="0"/>
              <a:t>MD</a:t>
            </a:r>
            <a:r>
              <a:rPr lang="zh-CN" altLang="en-US" dirty="0"/>
              <a:t>文件夹中建立所有</a:t>
            </a:r>
            <a:r>
              <a:rPr lang="en-US" altLang="zh-CN" dirty="0"/>
              <a:t>.mol2</a:t>
            </a:r>
            <a:r>
              <a:rPr lang="zh-CN" altLang="en-US" dirty="0"/>
              <a:t>文件前缀的的同名文件夹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C217E2-D825-40B5-9B8B-BBD107C2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1336475"/>
            <a:ext cx="9729926" cy="5521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CC1A7C-F642-4D46-9C93-AFF890D1C6CB}"/>
              </a:ext>
            </a:extLst>
          </p:cNvPr>
          <p:cNvSpPr txBox="1"/>
          <p:nvPr/>
        </p:nvSpPr>
        <p:spPr>
          <a:xfrm>
            <a:off x="5468645" y="1765427"/>
            <a:ext cx="4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这是之前准备好的小分子库（</a:t>
            </a:r>
            <a:r>
              <a:rPr lang="en-US" altLang="zh-CN" dirty="0"/>
              <a:t>.mol2</a:t>
            </a:r>
            <a:r>
              <a:rPr lang="zh-CN" altLang="en-US" dirty="0"/>
              <a:t>文件库）</a:t>
            </a:r>
          </a:p>
        </p:txBody>
      </p:sp>
    </p:spTree>
    <p:extLst>
      <p:ext uri="{BB962C8B-B14F-4D97-AF65-F5344CB8AC3E}">
        <p14:creationId xmlns:p14="http://schemas.microsoft.com/office/powerpoint/2010/main" val="1663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F7EEA1-8EC9-4B68-AE74-218B28F9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3" y="1352809"/>
            <a:ext cx="4533333" cy="41523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270E7B3-E041-4C40-84E9-8C68E346DE0E}"/>
              </a:ext>
            </a:extLst>
          </p:cNvPr>
          <p:cNvSpPr/>
          <p:nvPr/>
        </p:nvSpPr>
        <p:spPr>
          <a:xfrm>
            <a:off x="4410576" y="1555230"/>
            <a:ext cx="835981" cy="513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DB0105-F26E-4610-8665-3333156ED92E}"/>
              </a:ext>
            </a:extLst>
          </p:cNvPr>
          <p:cNvSpPr/>
          <p:nvPr/>
        </p:nvSpPr>
        <p:spPr>
          <a:xfrm>
            <a:off x="7411107" y="2517099"/>
            <a:ext cx="788513" cy="390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367386-FEDE-4091-82A5-D1E6F41E4F3E}"/>
              </a:ext>
            </a:extLst>
          </p:cNvPr>
          <p:cNvSpPr txBox="1"/>
          <p:nvPr/>
        </p:nvSpPr>
        <p:spPr>
          <a:xfrm>
            <a:off x="2848132" y="5707611"/>
            <a:ext cx="77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切换到</a:t>
            </a:r>
            <a:r>
              <a:rPr lang="en-US" altLang="zh-CN" dirty="0" err="1"/>
              <a:t>ledock</a:t>
            </a:r>
            <a:r>
              <a:rPr lang="zh-CN" altLang="en-US" dirty="0"/>
              <a:t>小标签，点第三行的</a:t>
            </a:r>
            <a:r>
              <a:rPr lang="en-US" altLang="zh-CN" dirty="0"/>
              <a:t>Choose</a:t>
            </a:r>
            <a:r>
              <a:rPr lang="zh-CN" altLang="en-US" dirty="0"/>
              <a:t>选择</a:t>
            </a:r>
            <a:r>
              <a:rPr lang="en-US" altLang="zh-CN" dirty="0"/>
              <a:t>.mol2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5812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D98FD6-814E-4E56-80E7-C9F314C2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3" y="261711"/>
            <a:ext cx="3706663" cy="46568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2B7B7B-80F8-4225-A8B9-32F95C185441}"/>
              </a:ext>
            </a:extLst>
          </p:cNvPr>
          <p:cNvSpPr/>
          <p:nvPr/>
        </p:nvSpPr>
        <p:spPr>
          <a:xfrm>
            <a:off x="669562" y="1896832"/>
            <a:ext cx="904406" cy="561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3BCAA-78C7-413E-9502-3A3B80A73849}"/>
              </a:ext>
            </a:extLst>
          </p:cNvPr>
          <p:cNvSpPr txBox="1"/>
          <p:nvPr/>
        </p:nvSpPr>
        <p:spPr>
          <a:xfrm>
            <a:off x="490583" y="5366479"/>
            <a:ext cx="462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选完之后点</a:t>
            </a:r>
            <a:r>
              <a:rPr lang="en-US" altLang="zh-CN" dirty="0"/>
              <a:t>Start docking</a:t>
            </a:r>
            <a:r>
              <a:rPr lang="zh-CN" altLang="en-US" dirty="0"/>
              <a:t>等待结果（得几分钟时间）结果出来之后下面的</a:t>
            </a:r>
            <a:r>
              <a:rPr lang="en-US" altLang="zh-CN" dirty="0"/>
              <a:t>Check docking results</a:t>
            </a:r>
            <a:r>
              <a:rPr lang="zh-CN" altLang="en-US" dirty="0"/>
              <a:t>会变亮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66E744-1B81-477D-ABBC-4DB1D6DC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03" y="325054"/>
            <a:ext cx="5760431" cy="51613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8CD7DB-D235-4232-9A9E-759C9AAD1FB3}"/>
              </a:ext>
            </a:extLst>
          </p:cNvPr>
          <p:cNvSpPr/>
          <p:nvPr/>
        </p:nvSpPr>
        <p:spPr>
          <a:xfrm>
            <a:off x="7102840" y="4356985"/>
            <a:ext cx="3165421" cy="694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6B8655-91FB-4074-B5D6-48F8FC5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42" y="343952"/>
            <a:ext cx="6184096" cy="56904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838F7B-8327-4203-81F4-D1553FCA1CF9}"/>
              </a:ext>
            </a:extLst>
          </p:cNvPr>
          <p:cNvSpPr/>
          <p:nvPr/>
        </p:nvSpPr>
        <p:spPr>
          <a:xfrm>
            <a:off x="6096000" y="2789662"/>
            <a:ext cx="1367161" cy="3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07287F-AF84-4BA5-B36D-ED22A94651AD}"/>
              </a:ext>
            </a:extLst>
          </p:cNvPr>
          <p:cNvSpPr txBox="1"/>
          <p:nvPr/>
        </p:nvSpPr>
        <p:spPr>
          <a:xfrm>
            <a:off x="3072984" y="6056026"/>
            <a:ext cx="478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点击完</a:t>
            </a:r>
            <a:r>
              <a:rPr lang="en-US" altLang="zh-CN" dirty="0"/>
              <a:t>Check docking results</a:t>
            </a:r>
            <a:r>
              <a:rPr lang="zh-CN" altLang="en-US" dirty="0"/>
              <a:t>后出现结果，复制第二行最后的这个数据到一个</a:t>
            </a:r>
            <a:r>
              <a:rPr lang="en-US" altLang="zh-CN" dirty="0"/>
              <a:t>excel</a:t>
            </a:r>
            <a:r>
              <a:rPr lang="zh-CN" altLang="en-US" dirty="0"/>
              <a:t>表里</a:t>
            </a:r>
          </a:p>
        </p:txBody>
      </p:sp>
    </p:spTree>
    <p:extLst>
      <p:ext uri="{BB962C8B-B14F-4D97-AF65-F5344CB8AC3E}">
        <p14:creationId xmlns:p14="http://schemas.microsoft.com/office/powerpoint/2010/main" val="16193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EDDF43-287B-4E9C-8898-FEB5C3AF26D9}"/>
              </a:ext>
            </a:extLst>
          </p:cNvPr>
          <p:cNvSpPr txBox="1"/>
          <p:nvPr/>
        </p:nvSpPr>
        <p:spPr>
          <a:xfrm>
            <a:off x="4062334" y="3059668"/>
            <a:ext cx="55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关掉</a:t>
            </a:r>
            <a:r>
              <a:rPr lang="en-US" altLang="zh-CN" dirty="0" err="1"/>
              <a:t>ledock</a:t>
            </a:r>
            <a:r>
              <a:rPr lang="zh-CN" altLang="en-US" dirty="0"/>
              <a:t>，开始下个循环</a:t>
            </a:r>
          </a:p>
        </p:txBody>
      </p:sp>
    </p:spTree>
    <p:extLst>
      <p:ext uri="{BB962C8B-B14F-4D97-AF65-F5344CB8AC3E}">
        <p14:creationId xmlns:p14="http://schemas.microsoft.com/office/powerpoint/2010/main" val="22447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63C2C3-4635-44AA-AEA9-9ABF6C0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14" y="155221"/>
            <a:ext cx="6399695" cy="5024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A4C048-394E-4127-8AD1-90DEEAD6E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42" y="310442"/>
            <a:ext cx="6202001" cy="4869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F76673-F64F-43D4-B82B-451ECBEABC6A}"/>
              </a:ext>
            </a:extLst>
          </p:cNvPr>
          <p:cNvSpPr txBox="1"/>
          <p:nvPr/>
        </p:nvSpPr>
        <p:spPr>
          <a:xfrm>
            <a:off x="9270750" y="1852532"/>
            <a:ext cx="260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：复制蛋白文件（所有文件夹中的都一样）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E15629-A5C3-43DE-9179-88E41E4D90F9}"/>
              </a:ext>
            </a:extLst>
          </p:cNvPr>
          <p:cNvSpPr txBox="1"/>
          <p:nvPr/>
        </p:nvSpPr>
        <p:spPr>
          <a:xfrm>
            <a:off x="3206112" y="1991031"/>
            <a:ext cx="248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：建同名文件夹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26EC10-8D3F-4218-8941-A2988F2B8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35" y="3879982"/>
            <a:ext cx="5561905" cy="2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CE63E7-08F9-4B29-BAEF-38EE517F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18" y="3980104"/>
            <a:ext cx="5370376" cy="23997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7872DA5-24B9-4D3D-AAA8-15BCF0B9C6C9}"/>
              </a:ext>
            </a:extLst>
          </p:cNvPr>
          <p:cNvSpPr txBox="1"/>
          <p:nvPr/>
        </p:nvSpPr>
        <p:spPr>
          <a:xfrm>
            <a:off x="7499287" y="5588785"/>
            <a:ext cx="265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：对应着把</a:t>
            </a:r>
            <a:r>
              <a:rPr lang="en-US" altLang="zh-CN" dirty="0"/>
              <a:t>.mol2</a:t>
            </a:r>
            <a:r>
              <a:rPr lang="zh-CN" altLang="en-US" dirty="0"/>
              <a:t>文件复制进来</a:t>
            </a:r>
          </a:p>
        </p:txBody>
      </p:sp>
    </p:spTree>
    <p:extLst>
      <p:ext uri="{BB962C8B-B14F-4D97-AF65-F5344CB8AC3E}">
        <p14:creationId xmlns:p14="http://schemas.microsoft.com/office/powerpoint/2010/main" val="16903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3C08BB-B7CC-48D9-B680-17AB2055808D}"/>
              </a:ext>
            </a:extLst>
          </p:cNvPr>
          <p:cNvSpPr txBox="1"/>
          <p:nvPr/>
        </p:nvSpPr>
        <p:spPr>
          <a:xfrm>
            <a:off x="4227227" y="3059668"/>
            <a:ext cx="41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准备工作就完成了，接下来开始对接</a:t>
            </a:r>
          </a:p>
        </p:txBody>
      </p:sp>
    </p:spTree>
    <p:extLst>
      <p:ext uri="{BB962C8B-B14F-4D97-AF65-F5344CB8AC3E}">
        <p14:creationId xmlns:p14="http://schemas.microsoft.com/office/powerpoint/2010/main" val="629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830283-A26C-46B3-90E4-E98AB87C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3" y="1920495"/>
            <a:ext cx="4638095" cy="42476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3E10DF-8E80-4201-B2A0-80226E22CA13}"/>
              </a:ext>
            </a:extLst>
          </p:cNvPr>
          <p:cNvSpPr txBox="1"/>
          <p:nvPr/>
        </p:nvSpPr>
        <p:spPr>
          <a:xfrm>
            <a:off x="629587" y="997165"/>
            <a:ext cx="352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Ledock</a:t>
            </a:r>
            <a:r>
              <a:rPr lang="zh-CN" altLang="en-US" dirty="0"/>
              <a:t>就是这个界面，点击最上面的</a:t>
            </a:r>
            <a:r>
              <a:rPr lang="en-US" altLang="zh-CN" dirty="0"/>
              <a:t>Choose</a:t>
            </a:r>
            <a:r>
              <a:rPr lang="zh-CN" altLang="en-US" dirty="0"/>
              <a:t>，选择文件中的蛋白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CE7026-EAE3-4656-96B4-3BE86466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188" y="1618939"/>
            <a:ext cx="7052928" cy="41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0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9EADDD-0E9C-4917-AAA1-0E869708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44"/>
            <a:ext cx="4552381" cy="4133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872AF8-78DE-434E-8264-D9204370B0B6}"/>
              </a:ext>
            </a:extLst>
          </p:cNvPr>
          <p:cNvSpPr/>
          <p:nvPr/>
        </p:nvSpPr>
        <p:spPr>
          <a:xfrm>
            <a:off x="150412" y="1525249"/>
            <a:ext cx="1367161" cy="3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DAE327-9398-49CE-9788-CAF0B94C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3" y="2392888"/>
            <a:ext cx="11257104" cy="45063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DBA42F-0196-4206-BC7B-4FB76E92AC90}"/>
              </a:ext>
            </a:extLst>
          </p:cNvPr>
          <p:cNvSpPr txBox="1"/>
          <p:nvPr/>
        </p:nvSpPr>
        <p:spPr>
          <a:xfrm>
            <a:off x="7360169" y="5036695"/>
            <a:ext cx="371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Add Hydrogen</a:t>
            </a:r>
            <a:r>
              <a:rPr lang="zh-CN" altLang="en-US" dirty="0"/>
              <a:t>后，原来只有蛋白和</a:t>
            </a:r>
            <a:r>
              <a:rPr lang="en-US" altLang="zh-CN" dirty="0"/>
              <a:t>mol2</a:t>
            </a:r>
            <a:r>
              <a:rPr lang="zh-CN" altLang="en-US" dirty="0"/>
              <a:t>的文件夹中自动生成了</a:t>
            </a:r>
            <a:r>
              <a:rPr lang="en-US" altLang="zh-CN" dirty="0"/>
              <a:t>dock.in</a:t>
            </a:r>
            <a:r>
              <a:rPr lang="zh-CN" altLang="en-US" dirty="0"/>
              <a:t>文件和</a:t>
            </a:r>
            <a:r>
              <a:rPr lang="en-US" altLang="zh-CN" dirty="0"/>
              <a:t>pro.pdb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829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7D504A-4B46-4968-96E6-EF6DCF3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9" y="369692"/>
            <a:ext cx="7152381" cy="5723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6B3E7E-B340-4B28-872C-22AB0BD724CD}"/>
              </a:ext>
            </a:extLst>
          </p:cNvPr>
          <p:cNvSpPr txBox="1"/>
          <p:nvPr/>
        </p:nvSpPr>
        <p:spPr>
          <a:xfrm>
            <a:off x="5547821" y="3429000"/>
            <a:ext cx="305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打开自动生成的</a:t>
            </a:r>
            <a:r>
              <a:rPr lang="en-US" altLang="zh-CN" dirty="0"/>
              <a:t>dock.in</a:t>
            </a:r>
            <a:r>
              <a:rPr lang="zh-CN" altLang="en-US" dirty="0"/>
              <a:t>文件是这个样子的，需要对它处理一下</a:t>
            </a:r>
          </a:p>
        </p:txBody>
      </p:sp>
    </p:spTree>
    <p:extLst>
      <p:ext uri="{BB962C8B-B14F-4D97-AF65-F5344CB8AC3E}">
        <p14:creationId xmlns:p14="http://schemas.microsoft.com/office/powerpoint/2010/main" val="259583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A3701B-AAEB-47E0-A8DF-BA08262A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07" y="389491"/>
            <a:ext cx="3504424" cy="18740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8BA42C-E04E-409B-B705-E1326BD240DE}"/>
              </a:ext>
            </a:extLst>
          </p:cNvPr>
          <p:cNvSpPr txBox="1"/>
          <p:nvPr/>
        </p:nvSpPr>
        <p:spPr>
          <a:xfrm>
            <a:off x="283577" y="2379098"/>
            <a:ext cx="673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这两个文件是提前准备好的，里面有需要复制到</a:t>
            </a:r>
            <a:r>
              <a:rPr lang="en-US" altLang="zh-CN" dirty="0"/>
              <a:t>dock.in</a:t>
            </a:r>
            <a:r>
              <a:rPr lang="zh-CN" altLang="en-US" dirty="0"/>
              <a:t>里的数据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0AB0E2-A062-4185-844E-13344D81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9" y="2864014"/>
            <a:ext cx="5219048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7AA730-A420-44C1-A982-D6821711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6" y="509667"/>
            <a:ext cx="8739265" cy="47705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4D2942-9DFF-42AB-91CE-BC6DCC276BB2}"/>
              </a:ext>
            </a:extLst>
          </p:cNvPr>
          <p:cNvSpPr/>
          <p:nvPr/>
        </p:nvSpPr>
        <p:spPr>
          <a:xfrm>
            <a:off x="6096000" y="1000594"/>
            <a:ext cx="1474033" cy="693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565C62-EB70-4F51-BBEB-AA814E95848B}"/>
              </a:ext>
            </a:extLst>
          </p:cNvPr>
          <p:cNvSpPr/>
          <p:nvPr/>
        </p:nvSpPr>
        <p:spPr>
          <a:xfrm>
            <a:off x="6149435" y="4013616"/>
            <a:ext cx="1474033" cy="693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8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68E55B-A664-435C-859F-29D2B48C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4" y="277690"/>
            <a:ext cx="5165548" cy="4054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1375AB-5339-488E-8550-CEFC0325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40" y="802231"/>
            <a:ext cx="4542857" cy="41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37F3D0-7BD8-4B28-A12B-B5A4EF356093}"/>
              </a:ext>
            </a:extLst>
          </p:cNvPr>
          <p:cNvSpPr txBox="1"/>
          <p:nvPr/>
        </p:nvSpPr>
        <p:spPr>
          <a:xfrm>
            <a:off x="433487" y="4984549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Dock.in</a:t>
            </a:r>
            <a:r>
              <a:rPr lang="zh-CN" altLang="en-US" dirty="0"/>
              <a:t>文件一共改三个地方，前后各两行加上中间这一组数据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DEED0C-45D6-4C54-85E4-853FF153A61A}"/>
              </a:ext>
            </a:extLst>
          </p:cNvPr>
          <p:cNvSpPr txBox="1"/>
          <p:nvPr/>
        </p:nvSpPr>
        <p:spPr>
          <a:xfrm>
            <a:off x="6565692" y="5261548"/>
            <a:ext cx="493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Ledock</a:t>
            </a:r>
            <a:r>
              <a:rPr lang="zh-CN" altLang="en-US" dirty="0"/>
              <a:t>文件里对应数据也进行修改（整个过程中除了</a:t>
            </a:r>
            <a:r>
              <a:rPr lang="en-US" altLang="zh-CN" dirty="0"/>
              <a:t>mol2</a:t>
            </a:r>
            <a:r>
              <a:rPr lang="zh-CN" altLang="en-US" dirty="0"/>
              <a:t>文件不同其他参数都一样）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之后点</a:t>
            </a:r>
            <a:r>
              <a:rPr lang="en-US" altLang="zh-CN" dirty="0"/>
              <a:t>Save change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BE584-2CD0-4BF6-8C83-A5326F7A485B}"/>
              </a:ext>
            </a:extLst>
          </p:cNvPr>
          <p:cNvSpPr/>
          <p:nvPr/>
        </p:nvSpPr>
        <p:spPr>
          <a:xfrm>
            <a:off x="6925966" y="4132410"/>
            <a:ext cx="4356731" cy="454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265</Words>
  <Application>Microsoft Office PowerPoint</Application>
  <PresentationFormat>宽屏</PresentationFormat>
  <Paragraphs>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Gungnir麟</dc:creator>
  <cp:lastModifiedBy>Gungnir麟</cp:lastModifiedBy>
  <cp:revision>8</cp:revision>
  <dcterms:created xsi:type="dcterms:W3CDTF">2020-11-24T06:47:40Z</dcterms:created>
  <dcterms:modified xsi:type="dcterms:W3CDTF">2020-11-24T07:37:06Z</dcterms:modified>
</cp:coreProperties>
</file>