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F86-BB81-4E1D-8FBF-6DF9A594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FCB2D-4F40-4F5E-B585-156D4CF8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6756-8E88-4869-9586-36259039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7ABA-999C-450D-B25A-7C58EF43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A7AB-4C44-4E84-A53E-642CB30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19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72AB-6B5D-4668-B320-F0319545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B306-DDAA-4D3B-8AB8-8B9FFC8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FE09-DBC3-49E7-B510-C0E241AE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CBC1-5896-4362-A2C0-952519DC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C682-C496-42E3-8B62-4708F68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0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44362-DAFF-46B0-9318-DA0AC26C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29ADB-D089-4136-BA70-1C73F58A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A273-B0C6-4721-8212-DEE2C9BB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96F9-6FEA-4A13-83AD-C090C80C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980D-4644-4BD0-89F5-D2B22B09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7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8396-5A3B-443A-B40D-CCA8085F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F0F9-76A3-4B29-AE0E-53B28690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907C-DB65-4345-9C2D-D6847CD4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08F7-B505-4949-AC40-7BD6F9E3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C08F-9E75-456A-9621-FD3B3860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5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CCED-C781-4FD1-ACE1-F08A6E87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D3A3-CB02-4066-8673-415B6E89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B4B6-0632-4A6D-A263-F5AB299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9914-0D70-4D57-A387-AAEC42C9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B2B8-9023-4238-8D18-7EB1A1DC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CB76-BEC4-4796-872E-3DA2FAB6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BAB7-EAFA-48D2-A447-8B0E4F59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B386-D8D2-4F88-A2B3-148A30E28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B1A8-2D8D-4C7A-A804-CD6DA95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042E-2F73-4B57-B68C-26885A32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AA95B-E479-4154-BC17-E995D77A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E89-5C8B-4666-8174-77BC498B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1C03-6CE4-44F3-A8A2-25B823A9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8C1DC-0F30-4E36-B388-8D3E0A56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886F-BC38-4822-AC7B-2CD99EC64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4D7A4-EC61-4BAE-90E4-A6375301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29752-D51B-474E-B73C-632C08E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43D72-19CF-45AD-8A5F-817478DC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957A8-571F-4BC9-BD01-5797529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EEC-0B41-462F-916C-15FEE0B5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09DD9-4CBD-47F6-A55A-AEDC8DD5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C8909-C600-45B2-80FD-D8B27ACD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DD91E-0EB9-4FD6-A668-C7F02B43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9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D38F-DEB8-4349-8B38-2E5533CA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8D28-FA58-4FCD-9381-7FAAF2EA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D5016-6B05-4EDF-89BF-111E794A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0AD9-7C04-4D47-BA33-54C40115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9FD4-A411-4335-A49B-BFC76DBC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A578-5750-4BB3-8DE7-5CFEA020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C581-927D-49C6-9BCE-044A8659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5BC7-4B34-43AB-874B-27570CF8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6030-8C00-4070-9868-F7401FB3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25C0-8E52-4D63-AB6E-F8BAC10B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6FA02-0982-49F9-873B-6562CB22A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0A7DE-D357-4B39-82E5-3F5447C90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C3CF1-509D-49CA-8AB8-026DAD01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7CA0-2FE8-4754-BE76-28772C95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96A1-6229-49AF-B946-D932B2E4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9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120E1-BCB3-4306-9806-16501887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4B795-417C-41AA-987F-A41CA68A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4102-1F06-46E1-8E8B-62F645DC8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4E4-31A8-4CEC-A391-D22225D4D80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D4A0-44DA-45BA-80DC-1DF5F7FAF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C607-EC32-4CA3-96B3-2A579472A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E6EE-339E-4600-8A66-AF08AEC6C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kern/line_profi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5D34-F2EF-487A-B06A-E520ED8DC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Testing, Mocking and 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B5B93-3DCE-4B2C-A23E-2874B85E2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1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8D10-59C9-40E5-BA3F-4F18D71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8EA5-6816-47CD-A6F9-419A90C2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Nose is not a test methodology, but it simplifies calling other tests</a:t>
            </a:r>
          </a:p>
          <a:p>
            <a:r>
              <a:rPr lang="en-GB" dirty="0"/>
              <a:t>Nose will search out and run tests defined as 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r>
              <a:rPr lang="en-GB" dirty="0"/>
              <a:t>methods of a class</a:t>
            </a:r>
          </a:p>
          <a:p>
            <a:pPr lvl="1"/>
            <a:r>
              <a:rPr lang="en-GB" dirty="0"/>
              <a:t>unit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57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1D8-E297-4AC2-B29E-F5D0F171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FDE1-9F59-4777-B613-2677F09E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writing unit tests the unit is typically the function, module or class being tested</a:t>
            </a:r>
          </a:p>
          <a:p>
            <a:r>
              <a:rPr lang="en-GB" dirty="0"/>
              <a:t>If the unit has dependencies you can end up implicitly testing them as well</a:t>
            </a:r>
          </a:p>
          <a:p>
            <a:r>
              <a:rPr lang="en-GB" dirty="0"/>
              <a:t>We can replace the dependency with a substitute known as a mock</a:t>
            </a:r>
          </a:p>
          <a:p>
            <a:r>
              <a:rPr lang="en-GB" altLang="en-US" dirty="0"/>
              <a:t>The test class will</a:t>
            </a:r>
          </a:p>
          <a:p>
            <a:pPr lvl="1"/>
            <a:r>
              <a:rPr lang="en-GB" altLang="en-US" dirty="0"/>
              <a:t>Create an instance of the class under test</a:t>
            </a:r>
          </a:p>
          <a:p>
            <a:pPr lvl="1"/>
            <a:r>
              <a:rPr lang="en-GB" altLang="en-US" dirty="0"/>
              <a:t>Create mock versions of any dependencies</a:t>
            </a:r>
          </a:p>
          <a:p>
            <a:pPr lvl="1"/>
            <a:r>
              <a:rPr lang="en-GB" altLang="en-US" dirty="0"/>
              <a:t>Set the mock versions as properties of the class under test</a:t>
            </a:r>
          </a:p>
          <a:p>
            <a:pPr lvl="1"/>
            <a:r>
              <a:rPr lang="en-GB" altLang="en-US" dirty="0"/>
              <a:t>Exercise the class under test</a:t>
            </a:r>
          </a:p>
          <a:p>
            <a:pPr lvl="1"/>
            <a:r>
              <a:rPr lang="en-GB" altLang="en-US" dirty="0"/>
              <a:t>Verify that the mock was used correctly by the class under test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56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E159-A3D5-4E76-8FF9-7A49E086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MagicMock</a:t>
            </a:r>
            <a:r>
              <a:rPr lang="en-GB" dirty="0"/>
              <a:t>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E95D-B95E-48A5-8F44-E993B07E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MagicMock</a:t>
            </a:r>
            <a:r>
              <a:rPr lang="en-GB" dirty="0"/>
              <a:t> provides a number of assertions to check your mock was interacted with in the correct way</a:t>
            </a:r>
          </a:p>
          <a:p>
            <a:pPr lvl="1"/>
            <a:r>
              <a:rPr lang="en-GB" dirty="0" err="1"/>
              <a:t>assert_called</a:t>
            </a:r>
            <a:endParaRPr lang="en-GB" dirty="0"/>
          </a:p>
          <a:p>
            <a:pPr lvl="1"/>
            <a:r>
              <a:rPr lang="en-GB" dirty="0" err="1"/>
              <a:t>assert_called_once</a:t>
            </a:r>
            <a:endParaRPr lang="en-GB" dirty="0"/>
          </a:p>
          <a:p>
            <a:pPr lvl="1"/>
            <a:r>
              <a:rPr lang="en-GB" dirty="0" err="1"/>
              <a:t>assert_called_with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assert_called_once_with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assert_not_called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FDBB-0F8E-43C7-9790-E97FD039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4316-3316-4DB8-870D-F164699B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Python mocking library also has a patch() method which allows you to replace all occurrences of a particular type with a patched version</a:t>
            </a:r>
          </a:p>
        </p:txBody>
      </p:sp>
    </p:spTree>
    <p:extLst>
      <p:ext uri="{BB962C8B-B14F-4D97-AF65-F5344CB8AC3E}">
        <p14:creationId xmlns:p14="http://schemas.microsoft.com/office/powerpoint/2010/main" val="156698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9FF7-D67A-42C8-BAE8-D8A690684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Profiling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E47916-622E-4076-B606-005F6D7F7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11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01BE-27EE-4EBD-8BAC-AED8355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cProfile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50F1-0234-431E-B1C8-8F9B8179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Helps profile code characteristics</a:t>
            </a:r>
          </a:p>
          <a:p>
            <a:pPr lvl="1"/>
            <a:r>
              <a:rPr lang="en-GB" dirty="0" err="1"/>
              <a:t>ncalls</a:t>
            </a:r>
            <a:endParaRPr lang="en-GB" dirty="0"/>
          </a:p>
          <a:p>
            <a:pPr lvl="2"/>
            <a:r>
              <a:rPr lang="en-GB" dirty="0"/>
              <a:t>The number of times a line/function is called throughout the execution of our program</a:t>
            </a:r>
          </a:p>
          <a:p>
            <a:pPr lvl="1"/>
            <a:r>
              <a:rPr lang="en-GB" dirty="0" err="1"/>
              <a:t>tottime</a:t>
            </a:r>
            <a:endParaRPr lang="en-GB" dirty="0"/>
          </a:p>
          <a:p>
            <a:pPr lvl="2"/>
            <a:r>
              <a:rPr lang="en-GB" dirty="0"/>
              <a:t>The total time that the line or function took to execute</a:t>
            </a:r>
          </a:p>
          <a:p>
            <a:pPr lvl="1"/>
            <a:r>
              <a:rPr lang="en-GB" dirty="0" err="1"/>
              <a:t>percall</a:t>
            </a:r>
            <a:endParaRPr lang="en-GB" dirty="0"/>
          </a:p>
          <a:p>
            <a:pPr lvl="2"/>
            <a:r>
              <a:rPr lang="en-GB" dirty="0"/>
              <a:t>The total time divided by the number of calls</a:t>
            </a:r>
          </a:p>
          <a:p>
            <a:pPr lvl="1"/>
            <a:r>
              <a:rPr lang="en-GB" dirty="0" err="1"/>
              <a:t>cumtime</a:t>
            </a:r>
            <a:endParaRPr lang="en-GB" dirty="0"/>
          </a:p>
          <a:p>
            <a:pPr lvl="2"/>
            <a:r>
              <a:rPr lang="en-GB" dirty="0"/>
              <a:t>The cumulative time spent executing this line or function</a:t>
            </a:r>
          </a:p>
          <a:p>
            <a:pPr lvl="1"/>
            <a:r>
              <a:rPr lang="en-GB" dirty="0" err="1"/>
              <a:t>percall</a:t>
            </a:r>
            <a:endParaRPr lang="en-GB" dirty="0"/>
          </a:p>
          <a:p>
            <a:pPr lvl="2"/>
            <a:r>
              <a:rPr lang="en-GB" dirty="0"/>
              <a:t>The quotient of </a:t>
            </a:r>
            <a:r>
              <a:rPr lang="en-GB" dirty="0" err="1"/>
              <a:t>cumtime</a:t>
            </a:r>
            <a:r>
              <a:rPr lang="en-GB" dirty="0"/>
              <a:t> divided by the number of primitive calls</a:t>
            </a:r>
          </a:p>
        </p:txBody>
      </p:sp>
    </p:spTree>
    <p:extLst>
      <p:ext uri="{BB962C8B-B14F-4D97-AF65-F5344CB8AC3E}">
        <p14:creationId xmlns:p14="http://schemas.microsoft.com/office/powerpoint/2010/main" val="210767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743-3007-40D1-8E92-D6568CF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Invoking </a:t>
            </a:r>
            <a:r>
              <a:rPr lang="en-GB" dirty="0" err="1"/>
              <a:t>cProfile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B1A8-5E6A-4146-AEF1-8910F5FA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Already part of Python</a:t>
            </a:r>
          </a:p>
          <a:p>
            <a:r>
              <a:rPr lang="en-GB" dirty="0"/>
              <a:t>python -m </a:t>
            </a:r>
            <a:r>
              <a:rPr lang="en-GB" dirty="0" err="1"/>
              <a:t>cProfile</a:t>
            </a:r>
            <a:r>
              <a:rPr lang="en-GB" dirty="0"/>
              <a:t> appendDeque.py</a:t>
            </a:r>
          </a:p>
        </p:txBody>
      </p:sp>
    </p:spTree>
    <p:extLst>
      <p:ext uri="{BB962C8B-B14F-4D97-AF65-F5344CB8AC3E}">
        <p14:creationId xmlns:p14="http://schemas.microsoft.com/office/powerpoint/2010/main" val="70258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6666-D54D-41F8-B053-19A0AA40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line_profiler</a:t>
            </a:r>
            <a:r>
              <a:rPr lang="en-GB" dirty="0"/>
              <a:t> and </a:t>
            </a:r>
            <a:r>
              <a:rPr lang="en-GB" dirty="0" err="1"/>
              <a:t>Kernprof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594B-3914-4ED3-9425-C6D21AFF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 for line-by-line analysis of how long programs take to execute</a:t>
            </a:r>
          </a:p>
          <a:p>
            <a:pPr lvl="1"/>
            <a:r>
              <a:rPr lang="en-GB" dirty="0"/>
              <a:t>Instead of manually wrapping </a:t>
            </a:r>
            <a:r>
              <a:rPr lang="en-GB" dirty="0" err="1"/>
              <a:t>timeit</a:t>
            </a:r>
            <a:r>
              <a:rPr lang="en-GB" dirty="0"/>
              <a:t> time calculations around every line of our code</a:t>
            </a:r>
          </a:p>
          <a:p>
            <a:r>
              <a:rPr lang="en-GB" dirty="0"/>
              <a:t>pip install </a:t>
            </a:r>
            <a:r>
              <a:rPr lang="en-GB" dirty="0" err="1"/>
              <a:t>line_profiler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https://github.com/rkern/line_profiler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95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206B-5347-4C5B-9244-9E4DEB7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309F-20AA-4A2E-B260-73DD40CF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-U </a:t>
            </a:r>
            <a:r>
              <a:rPr lang="en-GB" dirty="0" err="1"/>
              <a:t>memory_profiler</a:t>
            </a:r>
            <a:endParaRPr lang="en-GB" dirty="0"/>
          </a:p>
          <a:p>
            <a:r>
              <a:rPr lang="en-GB" dirty="0"/>
              <a:t>python -m </a:t>
            </a:r>
            <a:r>
              <a:rPr lang="en-GB" dirty="0" err="1"/>
              <a:t>memory_profiler</a:t>
            </a:r>
            <a:r>
              <a:rPr lang="en-GB" dirty="0"/>
              <a:t> profile_function.py</a:t>
            </a:r>
          </a:p>
        </p:txBody>
      </p:sp>
    </p:spTree>
    <p:extLst>
      <p:ext uri="{BB962C8B-B14F-4D97-AF65-F5344CB8AC3E}">
        <p14:creationId xmlns:p14="http://schemas.microsoft.com/office/powerpoint/2010/main" val="305272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E282-A3F1-44C2-8E6F-984BF52E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profile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EA68-272D-4BE5-9BD4-6B6B66F0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mprof</a:t>
            </a:r>
            <a:r>
              <a:rPr lang="en-GB" dirty="0"/>
              <a:t> tool takes a series of memory usage samples at a 0.1-second intervals, and then plots this usage into a series of .</a:t>
            </a:r>
            <a:r>
              <a:rPr lang="en-GB" dirty="0" err="1"/>
              <a:t>dat</a:t>
            </a:r>
            <a:r>
              <a:rPr lang="en-GB" dirty="0"/>
              <a:t> files</a:t>
            </a:r>
          </a:p>
          <a:p>
            <a:r>
              <a:rPr lang="en-GB" dirty="0"/>
              <a:t>Can then be analysed with matplotlib to show the memory usage of code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630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C14A-44CE-4EF7-934F-56C9E3FBD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AB4CFE-1C89-4ED6-A01D-6FC0F6503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2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E520-952E-4094-A5CB-93BBD043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2216-5D35-4F48-B29D-400AA24C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Derive from </a:t>
            </a:r>
            <a:r>
              <a:rPr lang="en-GB" dirty="0" err="1"/>
              <a:t>unittest.TestCase</a:t>
            </a:r>
            <a:endParaRPr lang="en-GB" dirty="0"/>
          </a:p>
          <a:p>
            <a:r>
              <a:rPr lang="en-GB" dirty="0"/>
              <a:t>Call </a:t>
            </a:r>
            <a:r>
              <a:rPr lang="en-GB" dirty="0" err="1"/>
              <a:t>setUp</a:t>
            </a:r>
            <a:r>
              <a:rPr lang="en-GB" dirty="0"/>
              <a:t> before each test</a:t>
            </a:r>
          </a:p>
          <a:p>
            <a:r>
              <a:rPr lang="en-GB" dirty="0"/>
              <a:t>Call </a:t>
            </a:r>
            <a:r>
              <a:rPr lang="en-GB" dirty="0" err="1"/>
              <a:t>tearDown</a:t>
            </a:r>
            <a:r>
              <a:rPr lang="en-GB" dirty="0"/>
              <a:t> after each test</a:t>
            </a:r>
          </a:p>
          <a:p>
            <a:r>
              <a:rPr lang="en-GB" dirty="0"/>
              <a:t>Execute tests by calling </a:t>
            </a:r>
            <a:r>
              <a:rPr lang="en-GB" dirty="0" err="1"/>
              <a:t>unittest.main</a:t>
            </a:r>
            <a:r>
              <a:rPr lang="en-GB" dirty="0"/>
              <a:t>()</a:t>
            </a:r>
          </a:p>
          <a:p>
            <a:r>
              <a:rPr lang="en-GB" dirty="0"/>
              <a:t>Test names begin with ‘test’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05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A864-9070-47EE-B092-179E0402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332A-BC5C-42BF-A3E6-E4DE6035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assertEqual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check for an expected result</a:t>
            </a:r>
          </a:p>
          <a:p>
            <a:r>
              <a:rPr lang="en-GB" dirty="0"/>
              <a:t>assert_()</a:t>
            </a:r>
          </a:p>
          <a:p>
            <a:pPr lvl="1"/>
            <a:r>
              <a:rPr lang="en-GB" dirty="0"/>
              <a:t>verify a condition</a:t>
            </a:r>
          </a:p>
          <a:p>
            <a:r>
              <a:rPr lang="en-GB" dirty="0" err="1"/>
              <a:t>assertRaises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verify that an expected exception gets raised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9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A047-D4FE-429F-A092-754EF9B6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E63B-4F54-4C93-BC8D-ADE028D6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DocTest</a:t>
            </a:r>
            <a:r>
              <a:rPr lang="en-GB" dirty="0"/>
              <a:t> module searches for text that look like interactive Python sessions</a:t>
            </a:r>
          </a:p>
          <a:p>
            <a:pPr lvl="1"/>
            <a:r>
              <a:rPr lang="en-GB" dirty="0"/>
              <a:t>Executes those sessions to verify that they work exactly as shown</a:t>
            </a:r>
          </a:p>
          <a:p>
            <a:r>
              <a:rPr lang="en-GB" dirty="0"/>
              <a:t>Tests are embedded in code</a:t>
            </a:r>
          </a:p>
          <a:p>
            <a:pPr lvl="1"/>
            <a:r>
              <a:rPr lang="en-GB" dirty="0"/>
              <a:t>easy to define tests</a:t>
            </a:r>
          </a:p>
          <a:p>
            <a:pPr lvl="1"/>
            <a:r>
              <a:rPr lang="en-GB" dirty="0"/>
              <a:t>can cause clutter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6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ED5C-27C6-480C-9ADA-87EFD410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Unittest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6B1D-C8AD-4C3C-ADCB-36C40099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Derive from </a:t>
            </a:r>
            <a:r>
              <a:rPr lang="en-GB" dirty="0" err="1"/>
              <a:t>unittest.TestCase</a:t>
            </a:r>
            <a:endParaRPr lang="en-GB" dirty="0"/>
          </a:p>
          <a:p>
            <a:r>
              <a:rPr lang="en-GB" dirty="0" err="1"/>
              <a:t>setUp</a:t>
            </a:r>
            <a:r>
              <a:rPr lang="en-GB" dirty="0"/>
              <a:t> call before each test</a:t>
            </a:r>
          </a:p>
          <a:p>
            <a:r>
              <a:rPr lang="en-GB" dirty="0" err="1"/>
              <a:t>tearDown</a:t>
            </a:r>
            <a:r>
              <a:rPr lang="en-GB" dirty="0"/>
              <a:t> called after each test</a:t>
            </a:r>
          </a:p>
          <a:p>
            <a:r>
              <a:rPr lang="en-GB" dirty="0"/>
              <a:t>execute tests by calling </a:t>
            </a:r>
            <a:r>
              <a:rPr lang="en-GB" dirty="0" err="1"/>
              <a:t>unittest.main</a:t>
            </a:r>
            <a:r>
              <a:rPr lang="en-GB" dirty="0"/>
              <a:t>()</a:t>
            </a:r>
          </a:p>
          <a:p>
            <a:r>
              <a:rPr lang="en-GB" dirty="0"/>
              <a:t>test names must begin with ‘test’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20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1CF1-079A-4165-9174-982B5D79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</a:t>
            </a:r>
            <a:r>
              <a:rPr lang="en-GB" dirty="0" err="1"/>
              <a:t>unittest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14EB-35AF-49FA-A4D9-84611227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test fixture</a:t>
            </a:r>
          </a:p>
          <a:p>
            <a:pPr lvl="1"/>
            <a:r>
              <a:rPr lang="en-GB" dirty="0"/>
              <a:t>Code needed to prepare for tests</a:t>
            </a:r>
          </a:p>
          <a:p>
            <a:pPr lvl="1"/>
            <a:r>
              <a:rPr lang="en-GB" dirty="0"/>
              <a:t>Any clean-up actions</a:t>
            </a:r>
          </a:p>
          <a:p>
            <a:r>
              <a:rPr lang="en-GB" dirty="0"/>
              <a:t>test case</a:t>
            </a:r>
          </a:p>
          <a:p>
            <a:pPr lvl="1"/>
            <a:r>
              <a:rPr lang="en-GB" dirty="0"/>
              <a:t>unit of testing (implemented as a method of test class)</a:t>
            </a:r>
          </a:p>
          <a:p>
            <a:r>
              <a:rPr lang="en-GB" dirty="0"/>
              <a:t>test suite</a:t>
            </a:r>
          </a:p>
          <a:p>
            <a:pPr lvl="1"/>
            <a:r>
              <a:rPr lang="en-GB" dirty="0"/>
              <a:t>a collection of test cases (aggregate tests to be executed together)</a:t>
            </a:r>
          </a:p>
          <a:p>
            <a:r>
              <a:rPr lang="en-GB" dirty="0"/>
              <a:t>test runner</a:t>
            </a:r>
          </a:p>
          <a:p>
            <a:pPr lvl="1"/>
            <a:r>
              <a:rPr lang="en-GB" dirty="0"/>
              <a:t>orchestrates the execution of tests</a:t>
            </a:r>
          </a:p>
          <a:p>
            <a:pPr lvl="1"/>
            <a:r>
              <a:rPr lang="en-GB" dirty="0"/>
              <a:t>provides output about the success or failure of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78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8E1-B700-4EDC-A3AD-00572EC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9F6F-AC02-41C3-83C3-C464B60D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PyTest</a:t>
            </a:r>
            <a:r>
              <a:rPr lang="en-GB" dirty="0"/>
              <a:t> runs as a separate program</a:t>
            </a:r>
          </a:p>
          <a:p>
            <a:pPr lvl="1"/>
            <a:r>
              <a:rPr lang="en-GB" dirty="0"/>
              <a:t>pip install -U </a:t>
            </a:r>
            <a:r>
              <a:rPr lang="en-GB" dirty="0" err="1"/>
              <a:t>pytest</a:t>
            </a:r>
            <a:endParaRPr lang="en-GB" dirty="0"/>
          </a:p>
          <a:p>
            <a:pPr lvl="1"/>
            <a:r>
              <a:rPr lang="en-GB" dirty="0"/>
              <a:t>inspects code for methods beginning with test_ and runs them</a:t>
            </a:r>
          </a:p>
          <a:p>
            <a:r>
              <a:rPr lang="en-GB" dirty="0"/>
              <a:t>To run tests:</a:t>
            </a:r>
          </a:p>
          <a:p>
            <a:pPr lvl="1"/>
            <a:r>
              <a:rPr lang="en-GB" dirty="0" err="1"/>
              <a:t>pytest</a:t>
            </a:r>
            <a:r>
              <a:rPr lang="en-GB" dirty="0"/>
              <a:t> -v myExample.py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58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7F5B-047C-4332-AF6D-E8CAACBA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D0013-3631-441B-8817-1784F41F5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pytest</a:t>
            </a:r>
            <a:endParaRPr lang="en-GB" dirty="0"/>
          </a:p>
          <a:p>
            <a:pPr lvl="1"/>
            <a:r>
              <a:rPr lang="en-GB" dirty="0"/>
              <a:t>assert something</a:t>
            </a:r>
          </a:p>
          <a:p>
            <a:pPr lvl="1"/>
            <a:r>
              <a:rPr lang="en-GB" dirty="0"/>
              <a:t>assert a==b</a:t>
            </a:r>
          </a:p>
          <a:p>
            <a:pPr lvl="1"/>
            <a:r>
              <a:rPr lang="en-GB" dirty="0"/>
              <a:t>assert a&lt;=b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FF326-A7C3-4BA2-AD54-CB736DEB9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unittest</a:t>
            </a:r>
            <a:endParaRPr lang="en-GB" dirty="0"/>
          </a:p>
          <a:p>
            <a:pPr lvl="1"/>
            <a:r>
              <a:rPr lang="en-GB" dirty="0" err="1"/>
              <a:t>assertTrue</a:t>
            </a:r>
            <a:r>
              <a:rPr lang="en-GB" dirty="0"/>
              <a:t>(something)</a:t>
            </a:r>
          </a:p>
          <a:p>
            <a:pPr lvl="1"/>
            <a:r>
              <a:rPr lang="en-GB" dirty="0" err="1"/>
              <a:t>assertEqual</a:t>
            </a:r>
            <a:r>
              <a:rPr lang="en-GB" dirty="0"/>
              <a:t>(</a:t>
            </a:r>
            <a:r>
              <a:rPr lang="en-GB" dirty="0" err="1"/>
              <a:t>a,b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assertLessEqual</a:t>
            </a:r>
            <a:r>
              <a:rPr lang="en-GB" dirty="0"/>
              <a:t>(</a:t>
            </a:r>
            <a:r>
              <a:rPr lang="en-GB" dirty="0" err="1"/>
              <a:t>a,b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59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642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Testing, Mocking and Profiling</vt:lpstr>
      <vt:lpstr>Unit Testing</vt:lpstr>
      <vt:lpstr>Structure of Test Cases</vt:lpstr>
      <vt:lpstr>Some Test Functions</vt:lpstr>
      <vt:lpstr>DocTest</vt:lpstr>
      <vt:lpstr>Unittest</vt:lpstr>
      <vt:lpstr>Components of unittest</vt:lpstr>
      <vt:lpstr>PyTest</vt:lpstr>
      <vt:lpstr>Differences</vt:lpstr>
      <vt:lpstr>Nose</vt:lpstr>
      <vt:lpstr>Mocking</vt:lpstr>
      <vt:lpstr>MagicMock Assertions</vt:lpstr>
      <vt:lpstr>Patching</vt:lpstr>
      <vt:lpstr>Profiling</vt:lpstr>
      <vt:lpstr>cProfile</vt:lpstr>
      <vt:lpstr>Invoking cProfile</vt:lpstr>
      <vt:lpstr>line_profiler and Kernprof</vt:lpstr>
      <vt:lpstr>Memory Profiling</vt:lpstr>
      <vt:lpstr>Memory profile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Testing, Mocking and Profiling</dc:title>
  <dc:creator>Toby Dussek</dc:creator>
  <cp:lastModifiedBy>training</cp:lastModifiedBy>
  <cp:revision>26</cp:revision>
  <dcterms:created xsi:type="dcterms:W3CDTF">2019-05-09T14:51:45Z</dcterms:created>
  <dcterms:modified xsi:type="dcterms:W3CDTF">2021-03-24T16:31:27Z</dcterms:modified>
</cp:coreProperties>
</file>