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3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8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11291C0-0CA7-47BE-A906-AE9D40DA8FF5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Toll free number yours forever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Intl can just call in and pay their own phone charges. Via landline, mobile or Skype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8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6C381E0E-01BA-4EC3-8EE7-2C1176D32DBE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Don’t need this but it’s a nice feature to have and barely costs extra.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CCCC8210-3129-45BE-AB67-EC0A6452D77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Lots of moving parts so prep early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10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3935B84A-6447-484E-B31F-74E1A12B344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Conducted lunch and learns for BofA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Story of my virtual class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Story about Carol Milam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4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781A88E0-6F24-43D9-AE13-56F3BEF1D33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why BU telecom selected it over WebEx and others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than ten people talking can be confusing. Shift to chat for such situations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5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479883C3-E020-4265-A04B-3C96711431A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http://www.bu.edu/tech/comm/conf/web/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6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576179A-8707-4DE7-94A2-D830364A4A2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1371600" y="763560"/>
            <a:ext cx="5027400" cy="376992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First caller gets continuous ringing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7"/>
          </p:nvPr>
        </p:nvSpPr>
        <p:spPr>
          <a:xfrm>
            <a:off x="4398840" y="9555120"/>
            <a:ext cx="3371400" cy="501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457200">
              <a:lnSpc>
                <a:spcPct val="102000"/>
              </a:lnSpc>
              <a:buNone/>
              <a:tabLst>
                <a:tab algn="l" pos="723960"/>
                <a:tab algn="l" pos="1447920"/>
                <a:tab algn="l" pos="2171880"/>
                <a:tab algn="l" pos="2895480"/>
              </a:tabLst>
            </a:pPr>
            <a:fld id="{1E1A05B2-8DD1-4782-84D0-923B5BD8F4F1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445896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720" y="4369680"/>
            <a:ext cx="445896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789640" y="176364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720" y="436968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2789640" y="436968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143568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012400" y="1763640"/>
            <a:ext cx="143568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520440" y="1763640"/>
            <a:ext cx="143568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720" y="4369680"/>
            <a:ext cx="143568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012400" y="4369680"/>
            <a:ext cx="143568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3520440" y="4369680"/>
            <a:ext cx="143568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720" y="1763640"/>
            <a:ext cx="44589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44589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21758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2789640" y="1763640"/>
            <a:ext cx="21758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720" y="303120"/>
            <a:ext cx="9072360" cy="583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2789640" y="1763640"/>
            <a:ext cx="21758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720" y="436968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21758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789640" y="176364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2789640" y="436968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789640" y="1763640"/>
            <a:ext cx="217584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720" y="4369680"/>
            <a:ext cx="4458960" cy="237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239760" y="274680"/>
            <a:ext cx="9600840" cy="7086240"/>
          </a:xfrm>
          <a:prstGeom prst="rect">
            <a:avLst/>
          </a:prstGeom>
          <a:solidFill>
            <a:srgbClr val="ffffb9">
              <a:alpha val="50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4000"/>
              </a:lnSpc>
            </a:pPr>
            <a:endParaRPr b="0" lang="en-US" sz="1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pic>
        <p:nvPicPr>
          <p:cNvPr id="1" name="Picture 2" descr="Boston University - Boston University School of Management - Fusing the ART, SCIENCE, and TECHNOLOGY of Business (R)"/>
          <p:cNvPicPr/>
          <p:nvPr/>
        </p:nvPicPr>
        <p:blipFill>
          <a:blip r:embed="rId2"/>
          <a:stretch/>
        </p:blipFill>
        <p:spPr>
          <a:xfrm>
            <a:off x="0" y="5989680"/>
            <a:ext cx="7095600" cy="112356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96960" y="2712960"/>
            <a:ext cx="8569080" cy="162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70c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bu.edu/tech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01880" y="1646280"/>
            <a:ext cx="8229240" cy="2895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7200" spc="-1" strike="noStrike">
                <a:solidFill>
                  <a:schemeClr val="dk1"/>
                </a:solidFill>
                <a:latin typeface="Calibri"/>
              </a:rPr>
              <a:t>Using Adobe Connect Pro</a:t>
            </a:r>
            <a:br>
              <a:rPr sz="4400"/>
            </a:b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CEIT Workshop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964040" y="5989680"/>
            <a:ext cx="4800240" cy="761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622440" indent="-5144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Duane Lefevre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622440" indent="-51444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Boston University School of Management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There is a toll-free option and the charges are billed to you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68360" y="1798560"/>
            <a:ext cx="9072360" cy="498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BU Telecom will give you an 800 number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Charge is 2.9 cents per minute per participant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International lines are available from 8 to 55 cents per minute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When participants log in they get a pop up box asking for their telephone number and the system dials out to them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Recording &amp; posting as well as breakout room options are not possible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The equipment you’ll need is inexpensive and easily acquired - headsets start at under $10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7" name="Picture 2" descr=""/>
          <p:cNvPicPr/>
          <p:nvPr/>
        </p:nvPicPr>
        <p:blipFill>
          <a:blip r:embed="rId1"/>
          <a:srcRect l="0" t="10687" r="22106" b="12948"/>
          <a:stretch/>
        </p:blipFill>
        <p:spPr>
          <a:xfrm>
            <a:off x="468360" y="1798560"/>
            <a:ext cx="9119880" cy="50288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Wide angle webcams will capture a whole conference table and they start as low as $50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9" name="Picture 2" descr=""/>
          <p:cNvPicPr/>
          <p:nvPr/>
        </p:nvPicPr>
        <p:blipFill>
          <a:blip r:embed="rId1"/>
          <a:srcRect l="0" t="10687" r="15236" b="9896"/>
          <a:stretch/>
        </p:blipFill>
        <p:spPr>
          <a:xfrm>
            <a:off x="316080" y="1798560"/>
            <a:ext cx="9253440" cy="4876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Here are a few practical tips so you don’t have to reinvent the wheel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68360" y="1798560"/>
            <a:ext cx="9072360" cy="498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Demand is not so high now so you can access your conference days before and get set up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Upload your presentations and things you want to share early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Practice using the features you want to use in the actual conference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Turn off your email and instant messenger programs during the conference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Try to get a TA or helper for the actual day; there are lots of moving parts to coordinate (ie: polling)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70c0"/>
                </a:solidFill>
                <a:latin typeface="Calibri"/>
              </a:rPr>
              <a:t>I can field basic questions. Contact Jason Pina at BU IT for more advanced questions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116680" y="2332080"/>
            <a:ext cx="4458960" cy="4379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Jason Pina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Information Services &amp; Technology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Boston University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 617-353-6430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jpina@bu.edu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http://www.bu.edu/tech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8360" y="2408400"/>
            <a:ext cx="4460400" cy="4573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Duane Lefevre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School of Management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Boston University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T 617-504-3819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dlefevre@bu.edu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Adobe Connect is web conferencing software that allows you to conduct virtual classes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68360" y="2027160"/>
            <a:ext cx="9072360" cy="4760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 fontScale="9374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securely present PowerPoint slides, conduct discussions via voice and chat, bring guest speakers into the classroom virtually and take polls to be sure students remain engaged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It is technology like this that our students will be using to manage in their increasingly global careers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It uses a web browser and the Adobe Flash Player runtime, which is installed on more than 98% of Internet-connected personal computers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technology gives the faculty greater flexibility and the students valuable experience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Boston University holds a multiple-seat license that you can use at no charge just by registering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68360" y="2027160"/>
            <a:ext cx="9072360" cy="4760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 fontScale="96865" lnSpcReduction="10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host a class or meeting with participants from around campus, the country or the World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bring far flung guest speakers into your classroom expanding your guest speaker options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have special guests (hundreds of them) join a special class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teach class from a remote location if you are at a conference or unable to make class in person for some reason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can provide students with a taste of how they will increasingly interact in the new global economy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70c0"/>
                </a:solidFill>
                <a:latin typeface="Calibri"/>
              </a:rPr>
              <a:t>Adobe Connect Pro strikes a nice balance between simple and feature rich capabilities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360" y="2027160"/>
            <a:ext cx="9072360" cy="4760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rmAutofit fontScale="87491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Allows hundreds of people to attend from multiple locations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share video feed -requires all have high speed Internet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share PowerPoint, Word or your computer screen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participants can listen in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and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speak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Chat room allows for more orderly discussions among a large group of people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Polling feature allows you to get feedback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and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to track how many people are ‘tuned in’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Break out rooms allow you to go into sub conference mode and divide the meeting up into working groups or teams (VOIP only)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 be set to record the session so others can listen later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885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Start here: www.bu.edu/tech/comm/conf/web/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4" name="Picture 2" descr=""/>
          <p:cNvPicPr/>
          <p:nvPr/>
        </p:nvPicPr>
        <p:blipFill>
          <a:blip r:embed="rId1"/>
          <a:srcRect l="24228" t="11387" r="25087" b="9190"/>
          <a:stretch/>
        </p:blipFill>
        <p:spPr>
          <a:xfrm>
            <a:off x="696960" y="1569960"/>
            <a:ext cx="8457840" cy="5708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80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rmAutofit fontScale="65555"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Once registered and signed in, fill in the details of your web conference/class meeting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1"/>
          <a:srcRect l="0" t="9861" r="46563" b="6138"/>
          <a:stretch/>
        </p:blipFill>
        <p:spPr>
          <a:xfrm>
            <a:off x="544680" y="1265400"/>
            <a:ext cx="6721920" cy="5943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You can set access up a variety of ways from </a:t>
            </a:r>
            <a:r>
              <a:rPr b="0" i="1" lang="en-US" sz="3600" spc="-1" strike="noStrike">
                <a:solidFill>
                  <a:srgbClr val="0070c0"/>
                </a:solidFill>
                <a:latin typeface="Calibri"/>
              </a:rPr>
              <a:t>invite-only-with-password</a:t>
            </a: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 to </a:t>
            </a:r>
            <a:r>
              <a:rPr b="0" i="1" lang="en-US" sz="3600" spc="-1" strike="noStrike">
                <a:solidFill>
                  <a:srgbClr val="0070c0"/>
                </a:solidFill>
                <a:latin typeface="Calibri"/>
              </a:rPr>
              <a:t>open access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8" name="Picture 2" descr=""/>
          <p:cNvPicPr/>
          <p:nvPr/>
        </p:nvPicPr>
        <p:blipFill>
          <a:blip r:embed="rId1"/>
          <a:srcRect l="0" t="9861" r="47421" b="48901"/>
          <a:stretch/>
        </p:blipFill>
        <p:spPr>
          <a:xfrm>
            <a:off x="468360" y="2408400"/>
            <a:ext cx="9154440" cy="4038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rmAutofit fontScale="93611"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Once registered and set up, this is your dashboard to manage all your meetings and content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60" name="Picture 2" descr=""/>
          <p:cNvPicPr/>
          <p:nvPr/>
        </p:nvPicPr>
        <p:blipFill>
          <a:blip r:embed="rId1"/>
          <a:srcRect l="0" t="9861" r="52579" b="30571"/>
          <a:stretch/>
        </p:blipFill>
        <p:spPr>
          <a:xfrm>
            <a:off x="468360" y="1646280"/>
            <a:ext cx="7391160" cy="52214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720" y="303120"/>
            <a:ext cx="9072360" cy="125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70c0"/>
                </a:solidFill>
                <a:latin typeface="Calibri"/>
              </a:rPr>
              <a:t>You have several telecomm options from VOIP to BU conference line; some free some not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720" y="1763640"/>
            <a:ext cx="4458960" cy="498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Voice Over Internet Protocol (VOIP)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No telecom charges for you or your participants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Participants need a ‘non-slow’ net connection for good voice quality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Participants need at least a basic headset (mic and headphones) $25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Can mute all participants centrally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Ability to record the session and post a URL so participants can go back or those who missed can ‘attend later’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Capability to transfer the recording to your own PC or server. BU Telecom saves them ‘for a while’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16680" y="1763640"/>
            <a:ext cx="4460400" cy="498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BU Meet Me phone line 617-353-xxxx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No telecom charge for you or and your local participants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Long distance charges for non-local participants (incl. International)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Limit of 25 people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 BU phone number must be the first on the call to ‘open the line’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Participants can call from a cell or landline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Limited ability to mute all participants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Cannot record and post audio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Cannot do breakout rooms; all participants will still be in one pool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Application>LibreOffice/7.6.4.1$Windows_X86_64 LibreOffice_project/e19e193f88cd6c0525a17fb7a176ed8e6a3e2aa1</Application>
  <AppVersion>15.0000</AppVersion>
  <Words>905</Words>
  <Paragraphs>91</Paragraphs>
  <Company>School of Management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2008-10-17T22:26:29Z</dcterms:created>
  <dc:creator>utter</dc:creator>
  <dc:description/>
  <dc:language>en-GB</dc:language>
  <cp:lastModifiedBy/>
  <dcterms:modified xsi:type="dcterms:W3CDTF">2024-01-02T16:43:38Z</dcterms:modified>
  <cp:revision>121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Custom</vt:lpwstr>
  </property>
  <property fmtid="{D5CDD505-2E9C-101B-9397-08002B2CF9AE}" pid="4" name="Slides">
    <vt:i4>14</vt:i4>
  </property>
</Properties>
</file>