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"/>
  </p:notesMasterIdLst>
  <p:handoutMasterIdLst>
    <p:handoutMasterId r:id="rId9"/>
  </p:handoutMasterIdLst>
  <p:sldIdLst>
    <p:sldId id="256" r:id="rId3"/>
    <p:sldId id="336" r:id="rId4"/>
    <p:sldId id="338" r:id="rId5"/>
    <p:sldId id="339" r:id="rId6"/>
    <p:sldId id="340" r:id="rId7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46" autoAdjust="0"/>
    <p:restoredTop sz="95852" autoAdjust="0"/>
  </p:normalViewPr>
  <p:slideViewPr>
    <p:cSldViewPr>
      <p:cViewPr varScale="1">
        <p:scale>
          <a:sx n="127" d="100"/>
          <a:sy n="127" d="100"/>
        </p:scale>
        <p:origin x="372" y="1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15" imgW="7591552" imgH="391770" progId="">
                  <p:embed/>
                </p:oleObj>
              </mc:Choice>
              <mc:Fallback>
                <p:oleObj r:id="rId15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Projects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CCA669-4AEA-BC43-B5C0-21D4E47C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0250"/>
            <a:ext cx="6400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eaLnBrk="0" fontAlgn="base" hangingPunct="0">
              <a:lnSpc>
                <a:spcPct val="125000"/>
              </a:lnSpc>
              <a:spcBef>
                <a:spcPts val="700"/>
              </a:spcBef>
              <a:spcAft>
                <a:spcPct val="0"/>
              </a:spcAft>
              <a:buClr>
                <a:srgbClr val="170199"/>
              </a:buClr>
              <a:buSzPct val="75000"/>
              <a:buFont typeface="Wingdings" pitchFamily="2" charset="2"/>
              <a:buChar char="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0" fontAlgn="base" hangingPunct="0"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  <a:buClr>
                <a:srgbClr val="170199"/>
              </a:buClr>
              <a:buSzPct val="75000"/>
              <a:buFont typeface="Wingdings" pitchFamily="2" charset="2"/>
              <a:buChar char="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rgbClr val="00CCFF"/>
              </a:buClr>
              <a:buSzPct val="65000"/>
              <a:buFont typeface="Wingdings" pitchFamily="2" charset="2"/>
              <a:buChar char="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10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750"/>
              </a:spcBef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000" kern="0" dirty="0"/>
              <a:t>Toby </a:t>
            </a:r>
            <a:r>
              <a:rPr lang="en-GB" sz="3000" kern="0" dirty="0" err="1"/>
              <a:t>Dussek</a:t>
            </a:r>
            <a:endParaRPr lang="en-GB" sz="3000" kern="0" dirty="0"/>
          </a:p>
          <a:p>
            <a:pPr marL="0" indent="0" algn="ctr" eaLnBrk="1" hangingPunct="1">
              <a:spcBef>
                <a:spcPts val="750"/>
              </a:spcBef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kern="0" dirty="0"/>
              <a:t>Informed Academy</a:t>
            </a:r>
          </a:p>
          <a:p>
            <a:pPr marL="0" indent="0" algn="ctr" eaLnBrk="1" hangingPunct="1">
              <a:spcBef>
                <a:spcPts val="750"/>
              </a:spcBef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kern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C93392-A948-884F-AD7C-EF4FBFB041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883" y="4631981"/>
            <a:ext cx="2046514" cy="1147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60BB92-521D-8641-AC1C-FCB51A75C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61" y="4696247"/>
            <a:ext cx="2262569" cy="10191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E813-ABE3-E541-BF57-5288AE29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1B77-1E93-1746-B6D5-C68AC2FA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4853136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Have a Git Repo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Create IntelliJ Projects from Repo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 'New Project from Version Control'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Branches for each person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Pull Requests to merge changes together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AFC5-DB85-8E41-A0C7-AC1B113C3B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B887-3629-704C-9767-025717972F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1A07C-9E5E-2647-8123-2014F96787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44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E813-ABE3-E541-BF57-5288AE29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1B77-1E93-1746-B6D5-C68AC2FA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4853136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Consider technology options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to handle Database Access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to organise the Java tier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e.g. domain module, business module service module – or all in one etc.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to develop web tier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separately or as part of Java project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using IntelliJ or Visual Studio Code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AFC5-DB85-8E41-A0C7-AC1B113C3B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B887-3629-704C-9767-025717972F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1A07C-9E5E-2647-8123-2014F96787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9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E813-ABE3-E541-BF57-5288AE29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1B77-1E93-1746-B6D5-C68AC2FA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4853136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Plan a skeleton for the system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bit of each tier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Implement this Technology Spike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goes from front to back to make sure you get everything working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for a simple case – e.g. list books in database in browser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Then plan which features you will add in which order 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try to keep a demo-able version in Git at all times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AFC5-DB85-8E41-A0C7-AC1B113C3B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B887-3629-704C-9767-025717972F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1A07C-9E5E-2647-8123-2014F96787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98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C3F5-0AA5-0047-ADC3-D8A76470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2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C479-E0B6-8240-82DA-579009E4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340768"/>
            <a:ext cx="8913681" cy="4529138"/>
          </a:xfrm>
        </p:spPr>
        <p:txBody>
          <a:bodyPr/>
          <a:lstStyle/>
          <a:p>
            <a:r>
              <a:rPr lang="en-GB" dirty="0"/>
              <a:t>Mostly your time to organise</a:t>
            </a:r>
          </a:p>
          <a:p>
            <a:r>
              <a:rPr lang="en-GB" dirty="0"/>
              <a:t>Day 1 </a:t>
            </a:r>
          </a:p>
          <a:p>
            <a:pPr lvl="1"/>
            <a:r>
              <a:rPr lang="en-GB" dirty="0"/>
              <a:t>12 pm - update on progress</a:t>
            </a:r>
          </a:p>
          <a:p>
            <a:r>
              <a:rPr lang="en-GB" dirty="0"/>
              <a:t>Day 2 </a:t>
            </a:r>
          </a:p>
          <a:p>
            <a:pPr lvl="1"/>
            <a:r>
              <a:rPr lang="en-GB" dirty="0"/>
              <a:t>9:30 am – demo of where you are</a:t>
            </a:r>
          </a:p>
          <a:p>
            <a:pPr lvl="1"/>
            <a:r>
              <a:rPr lang="en-GB" dirty="0"/>
              <a:t>1:30 pm -  update on progress</a:t>
            </a:r>
          </a:p>
          <a:p>
            <a:pPr lvl="1"/>
            <a:r>
              <a:rPr lang="en-GB" dirty="0"/>
              <a:t>3:15 pm  -  demos / talks on projects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CE65-0921-8E40-87AB-884092400A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28/12/20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BB84-B6C4-D246-A08D-C42E622B3A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Projects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1127-EF73-D143-89C7-4E14342636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354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212</Words>
  <Application>Microsoft Office PowerPoint</Application>
  <PresentationFormat>A4 Paper (210x297 mm)</PresentationFormat>
  <Paragraphs>50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Garamond</vt:lpstr>
      <vt:lpstr>Times New Roman</vt:lpstr>
      <vt:lpstr>Verdana</vt:lpstr>
      <vt:lpstr>Wingdings</vt:lpstr>
      <vt:lpstr>Default Design</vt:lpstr>
      <vt:lpstr>1_Default Design</vt:lpstr>
      <vt:lpstr>Projects</vt:lpstr>
      <vt:lpstr>How To Start </vt:lpstr>
      <vt:lpstr>How To Start </vt:lpstr>
      <vt:lpstr>How To Start </vt:lpstr>
      <vt:lpstr>Plan for 2 days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rb17</cp:lastModifiedBy>
  <cp:revision>94</cp:revision>
  <dcterms:modified xsi:type="dcterms:W3CDTF">2021-11-15T14:20:53Z</dcterms:modified>
</cp:coreProperties>
</file>