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9" r:id="rId3"/>
    <p:sldId id="261" r:id="rId4"/>
    <p:sldId id="264" r:id="rId5"/>
    <p:sldId id="260" r:id="rId6"/>
    <p:sldId id="258" r:id="rId7"/>
    <p:sldId id="262" r:id="rId8"/>
    <p:sldId id="263" r:id="rId9"/>
    <p:sldId id="268" r:id="rId10"/>
    <p:sldId id="269" r:id="rId11"/>
    <p:sldId id="270" r:id="rId12"/>
    <p:sldId id="271" r:id="rId13"/>
    <p:sldId id="273" r:id="rId14"/>
    <p:sldId id="272" r:id="rId15"/>
    <p:sldId id="278" r:id="rId16"/>
    <p:sldId id="275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6CA61F-9C54-4310-B5FC-C833FD664EF7}">
          <p14:sldIdLst>
            <p14:sldId id="256"/>
            <p14:sldId id="279"/>
            <p14:sldId id="261"/>
            <p14:sldId id="264"/>
            <p14:sldId id="260"/>
            <p14:sldId id="258"/>
            <p14:sldId id="262"/>
            <p14:sldId id="263"/>
            <p14:sldId id="268"/>
            <p14:sldId id="269"/>
            <p14:sldId id="270"/>
            <p14:sldId id="271"/>
            <p14:sldId id="273"/>
            <p14:sldId id="272"/>
            <p14:sldId id="278"/>
            <p14:sldId id="275"/>
            <p14:sldId id="27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0434" autoAdjust="0"/>
  </p:normalViewPr>
  <p:slideViewPr>
    <p:cSldViewPr snapToGrid="0">
      <p:cViewPr varScale="1">
        <p:scale>
          <a:sx n="47" d="100"/>
          <a:sy n="47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BF72F-F4AA-4DF0-B3F2-BD93F355661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9196-5A0D-4592-8800-922253DB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Onion Routing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그림은 </a:t>
            </a:r>
            <a:r>
              <a:rPr lang="en-US" altLang="ko-KR" dirty="0"/>
              <a:t>Onion Routing</a:t>
            </a:r>
            <a:r>
              <a:rPr lang="ko-KR" altLang="en-US" dirty="0"/>
              <a:t>에 대한 참고 사진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Onion Routing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</a:p>
          <a:p>
            <a:endParaRPr lang="en-US" dirty="0"/>
          </a:p>
          <a:p>
            <a:r>
              <a:rPr lang="ko-KR" altLang="en-US" dirty="0"/>
              <a:t>데이터가 전송될 때 암호화가 이루어진 후 여러 단계의 네트워크 노드를 통과할 때마다 암호화가 한 </a:t>
            </a:r>
            <a:r>
              <a:rPr lang="ko-KR" altLang="en-US" dirty="0" err="1"/>
              <a:t>겹씩</a:t>
            </a:r>
            <a:r>
              <a:rPr lang="ko-KR" altLang="en-US" dirty="0"/>
              <a:t> 풀려 </a:t>
            </a:r>
            <a:endParaRPr lang="en-US" altLang="ko-KR" dirty="0"/>
          </a:p>
          <a:p>
            <a:r>
              <a:rPr lang="ko-KR" altLang="en-US" dirty="0"/>
              <a:t>마치 양파를 까는 모습과 비슷하다고 해서 이름을 얻게 된 암호화 방식이다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1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8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Onion Routing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그림은 </a:t>
            </a:r>
            <a:r>
              <a:rPr lang="en-US" altLang="ko-KR" dirty="0"/>
              <a:t>Onion Routing</a:t>
            </a:r>
            <a:r>
              <a:rPr lang="ko-KR" altLang="en-US" dirty="0"/>
              <a:t>에 대한 참고 사진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Onion Routing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</a:p>
          <a:p>
            <a:endParaRPr lang="en-US" dirty="0"/>
          </a:p>
          <a:p>
            <a:r>
              <a:rPr lang="ko-KR" altLang="en-US" dirty="0"/>
              <a:t>데이터가 전송될 때 암호화가 이루어진 후 여러 단계의 네트워크 노드를 통과할 때마다 암호화가 한 </a:t>
            </a:r>
            <a:r>
              <a:rPr lang="ko-KR" altLang="en-US" dirty="0" err="1"/>
              <a:t>겹씩</a:t>
            </a:r>
            <a:r>
              <a:rPr lang="ko-KR" altLang="en-US" dirty="0"/>
              <a:t> 풀려 </a:t>
            </a:r>
            <a:endParaRPr lang="en-US" altLang="ko-KR" dirty="0"/>
          </a:p>
          <a:p>
            <a:r>
              <a:rPr lang="ko-KR" altLang="en-US" dirty="0"/>
              <a:t>마치 양파를 까는 모습과 비슷하다고 해서 이름을 얻게 된 암호화 방식이다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실행 과정부터 설명 드리겠습니다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OnionShare</a:t>
            </a:r>
            <a:r>
              <a:rPr lang="en-US" dirty="0"/>
              <a:t> </a:t>
            </a:r>
            <a:r>
              <a:rPr lang="ko-KR" altLang="en-US" dirty="0"/>
              <a:t>설치를 한 후</a:t>
            </a:r>
            <a:r>
              <a:rPr lang="en-US" altLang="ko-KR" dirty="0"/>
              <a:t>, </a:t>
            </a:r>
            <a:r>
              <a:rPr lang="ko-KR" altLang="en-US" dirty="0"/>
              <a:t>실행하면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다음과 같은 화면이 나타납니다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Tor </a:t>
            </a:r>
            <a:r>
              <a:rPr lang="ko-KR" altLang="en-US" dirty="0"/>
              <a:t>서버에 접속을 한 후</a:t>
            </a:r>
            <a:r>
              <a:rPr lang="en-US" altLang="ko-KR" dirty="0"/>
              <a:t>, </a:t>
            </a:r>
          </a:p>
          <a:p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이 화면에서 제가 공유하고 싶은 파일을 선택하게 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이 버튼을 누르게 되면</a:t>
            </a:r>
            <a:endParaRPr lang="en-US" altLang="ko-KR" dirty="0"/>
          </a:p>
          <a:p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한 개의 파일</a:t>
            </a:r>
            <a:r>
              <a:rPr lang="en-US" altLang="ko-KR" dirty="0"/>
              <a:t>, </a:t>
            </a:r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</a:p>
          <a:p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또는 폴더를 </a:t>
            </a:r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 </a:t>
            </a:r>
            <a:r>
              <a:rPr lang="ko-KR" altLang="en-US" dirty="0"/>
              <a:t>지정 할 수 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밑에 </a:t>
            </a:r>
            <a:r>
              <a:rPr lang="en-US" altLang="ko-KR" dirty="0"/>
              <a:t>‘Start Sharing’ </a:t>
            </a:r>
            <a:r>
              <a:rPr lang="ko-KR" altLang="en-US" dirty="0"/>
              <a:t>버튼을 누르면 </a:t>
            </a:r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공유가 시작되고 </a:t>
            </a:r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 </a:t>
            </a:r>
            <a:r>
              <a:rPr lang="ko-KR" altLang="en-US" dirty="0"/>
              <a:t>이 화면이 뜨게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나오는 주소를 복사한 후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en-US" dirty="0"/>
              <a:t>Tor Browser</a:t>
            </a:r>
            <a:r>
              <a:rPr lang="ko-KR" altLang="en-US" dirty="0"/>
              <a:t>를 이용해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발생된 주소로 접속하면 다음과 같은 다운로드 화면이 나타납니다</a:t>
            </a:r>
            <a:r>
              <a:rPr lang="en-US" altLang="ko-KR" dirty="0"/>
              <a:t>.</a:t>
            </a:r>
          </a:p>
          <a:p>
            <a:r>
              <a:rPr lang="en-US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이 버튼을 이용해 다운을 받을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다른 사용자들이 파일을 다운로드 받을 수 있는 횟수를 정할 수 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첫 번째 다운로드 후 공유를 자동으로 중지하게 할 수 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3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dirty="0"/>
              <a:t>본 </a:t>
            </a:r>
            <a:r>
              <a:rPr lang="en-US" altLang="ko-KR" dirty="0"/>
              <a:t>repository</a:t>
            </a:r>
            <a:r>
              <a:rPr lang="ko-KR" altLang="en-US" dirty="0"/>
              <a:t>의 핵심 코드는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en-US" altLang="ko-KR" dirty="0" err="1"/>
              <a:t>onionshare</a:t>
            </a:r>
            <a:r>
              <a:rPr lang="ko-KR" altLang="en-US" dirty="0"/>
              <a:t> 디렉토리와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onionshare_gui</a:t>
            </a:r>
            <a:r>
              <a:rPr lang="en-US" altLang="ko-KR" dirty="0"/>
              <a:t> </a:t>
            </a:r>
            <a:r>
              <a:rPr lang="ko-KR" altLang="en-US" dirty="0"/>
              <a:t>디렉토리에 포함되어 있다</a:t>
            </a:r>
            <a:r>
              <a:rPr lang="en-US" altLang="ko-KR" dirty="0"/>
              <a:t>.</a:t>
            </a:r>
          </a:p>
          <a:p>
            <a:pPr fontAlgn="base" latinLnBrk="1"/>
            <a:endParaRPr lang="en-US" dirty="0"/>
          </a:p>
          <a:p>
            <a:pPr fontAlgn="base" latinLnBrk="1"/>
            <a:r>
              <a:rPr lang="ko-KR" altLang="en-US" dirty="0"/>
              <a:t>그 중 프로그램의 실행에 가장 중요하다고 느낀 </a:t>
            </a:r>
            <a:r>
              <a:rPr lang="en-US" altLang="ko-KR" dirty="0" err="1"/>
              <a:t>onionshare</a:t>
            </a:r>
            <a:r>
              <a:rPr lang="en-US" altLang="ko-KR" dirty="0"/>
              <a:t> </a:t>
            </a:r>
            <a:r>
              <a:rPr lang="ko-KR" altLang="en-US" dirty="0"/>
              <a:t>디렉토리를 중심적으로 분석을 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09196-5A0D-4592-8800-922253DB38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2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5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7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7454495-1694-4E16-8BAA-2456904DC0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1122405-7268-4369-98C5-4B848B6A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6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BC6D2-0CDF-4DFC-AB89-3EB342930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6E59D-F004-4DA6-85EB-D47139488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기능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914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6E4E-5539-4CDD-B42E-F522FC02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r>
              <a:rPr lang="ko-KR" altLang="en-US" dirty="0"/>
              <a:t> 디렉토리 </a:t>
            </a:r>
            <a:r>
              <a:rPr lang="en-US" altLang="ko-KR" dirty="0"/>
              <a:t>- _init_.py</a:t>
            </a:r>
            <a:endParaRPr 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45576B7-FCC2-49D9-BDAC-C187FCB6C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792592"/>
              </p:ext>
            </p:extLst>
          </p:nvPr>
        </p:nvGraphicFramePr>
        <p:xfrm>
          <a:off x="3215361" y="2966580"/>
          <a:ext cx="5759196" cy="1561656"/>
        </p:xfrm>
        <a:graphic>
          <a:graphicData uri="http://schemas.openxmlformats.org/drawingml/2006/table">
            <a:tbl>
              <a:tblPr/>
              <a:tblGrid>
                <a:gridCol w="1088644">
                  <a:extLst>
                    <a:ext uri="{9D8B030D-6E8A-4147-A177-3AD203B41FA5}">
                      <a16:colId xmlns:a16="http://schemas.microsoft.com/office/drawing/2014/main" val="2999989750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952353414"/>
                    </a:ext>
                  </a:extLst>
                </a:gridCol>
                <a:gridCol w="948563">
                  <a:extLst>
                    <a:ext uri="{9D8B030D-6E8A-4147-A177-3AD203B41FA5}">
                      <a16:colId xmlns:a16="http://schemas.microsoft.com/office/drawing/2014/main" val="677453510"/>
                    </a:ext>
                  </a:extLst>
                </a:gridCol>
                <a:gridCol w="2941701">
                  <a:extLst>
                    <a:ext uri="{9D8B030D-6E8A-4147-A177-3AD203B41FA5}">
                      <a16:colId xmlns:a16="http://schemas.microsoft.com/office/drawing/2014/main" val="1369334025"/>
                    </a:ext>
                  </a:extLst>
                </a:gridCol>
              </a:tblGrid>
              <a:tr h="289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파일 종류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함수 및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역할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78997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_init_py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function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Command Prompt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실행할 수 있도록 하는 모든 로직을 포함하고 있다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 모드와 파일 인식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Onion 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Tor 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객체의 실행을 맡고 있다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또한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종료 타이머가 </a:t>
                      </a:r>
                      <a:r>
                        <a:rPr lang="ko-KR" alt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설정되있는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경우 시간이 다되면 서버를 중지한다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204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BB0C43-938D-4B45-9414-3EDE03EBA2F9}"/>
              </a:ext>
            </a:extLst>
          </p:cNvPr>
          <p:cNvSpPr/>
          <p:nvPr/>
        </p:nvSpPr>
        <p:spPr>
          <a:xfrm>
            <a:off x="1097280" y="3747408"/>
            <a:ext cx="10897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초기화하는 프로그램으로 값을 초기화 하여 파일을 공유하거나 키를 설정 할 때 넣을 값을 초기화 시켜</a:t>
            </a:r>
          </a:p>
          <a:p>
            <a:r>
              <a:rPr lang="ko-KR" altLang="en-US" dirty="0"/>
              <a:t>쓰레기 값을 발생시키지 않게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1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6E4E-5539-4CDD-B42E-F522FC02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r>
              <a:rPr lang="ko-KR" altLang="en-US" dirty="0"/>
              <a:t> 디렉토리 </a:t>
            </a:r>
            <a:r>
              <a:rPr lang="en-US" altLang="ko-KR" dirty="0"/>
              <a:t>– common.py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B2D99C7-0FEC-46BF-9DF4-37DF2976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5820" y="1938837"/>
            <a:ext cx="9058275" cy="46349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A36595-AB75-4047-B402-233324BA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821" y="1944461"/>
            <a:ext cx="9058275" cy="3981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24B5C0-B38F-4115-A96E-163AC8C53A16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공통객체로서 </a:t>
            </a:r>
            <a:r>
              <a:rPr lang="en-US" altLang="ko-KR" dirty="0" err="1"/>
              <a:t>OnionShare</a:t>
            </a:r>
            <a:r>
              <a:rPr lang="ko-KR" altLang="en-US" dirty="0"/>
              <a:t>의 모든 부분에서 공유합니다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OnionShare</a:t>
            </a:r>
            <a:r>
              <a:rPr lang="en-US" altLang="ko-KR" dirty="0"/>
              <a:t> </a:t>
            </a:r>
            <a:r>
              <a:rPr lang="ko-KR" altLang="en-US" dirty="0"/>
              <a:t>설치 여부에 관계없이 리소스를 반환합니다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379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6E4E-5539-4CDD-B42E-F522FC02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r>
              <a:rPr lang="ko-KR" altLang="en-US" dirty="0"/>
              <a:t> 디렉토리 </a:t>
            </a:r>
            <a:r>
              <a:rPr lang="en-US" altLang="ko-KR" dirty="0"/>
              <a:t>– onion.py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1E55C-CB95-4589-9108-65FE0E6A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87" y="1919620"/>
            <a:ext cx="6415626" cy="48605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C6DFCF-3FFA-4FB8-B1FC-680CBF229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146" y="1919620"/>
            <a:ext cx="6415626" cy="3546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8BAE8C9-F1C5-4866-B3A0-F5880AE5A04A}"/>
              </a:ext>
            </a:extLst>
          </p:cNvPr>
          <p:cNvSpPr/>
          <p:nvPr/>
        </p:nvSpPr>
        <p:spPr>
          <a:xfrm>
            <a:off x="1410737" y="2449405"/>
            <a:ext cx="100750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OnionShare</a:t>
            </a:r>
            <a:r>
              <a:rPr lang="ko-KR" altLang="en-US" sz="2400" dirty="0"/>
              <a:t>가 </a:t>
            </a:r>
            <a:r>
              <a:rPr lang="en-US" altLang="ko-KR" sz="2400" dirty="0"/>
              <a:t>Tor </a:t>
            </a:r>
            <a:r>
              <a:rPr lang="ko-KR" altLang="en-US" sz="2400" dirty="0"/>
              <a:t>컨트롤러에 연결하고 인증하는데 사용된다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Tor </a:t>
            </a:r>
            <a:r>
              <a:rPr lang="ko-KR" altLang="en-US" sz="2400" dirty="0"/>
              <a:t>브라우저에서 작동해야 하는 자동 설정을 도와주고 </a:t>
            </a:r>
          </a:p>
          <a:p>
            <a:r>
              <a:rPr lang="en-US" altLang="ko-KR" sz="2400" dirty="0" err="1"/>
              <a:t>OnionShare</a:t>
            </a:r>
            <a:r>
              <a:rPr lang="en-US" altLang="ko-KR" sz="2400" dirty="0"/>
              <a:t> </a:t>
            </a:r>
            <a:r>
              <a:rPr lang="ko-KR" altLang="en-US" sz="2400" dirty="0"/>
              <a:t>가 </a:t>
            </a:r>
            <a:r>
              <a:rPr lang="en-US" altLang="ko-KR" sz="2400" dirty="0"/>
              <a:t>Tor </a:t>
            </a:r>
            <a:r>
              <a:rPr lang="ko-KR" altLang="en-US" sz="2400" dirty="0"/>
              <a:t>컨트롤러에 연결되어 있으면서도 암호가 필요한지 </a:t>
            </a:r>
            <a:r>
              <a:rPr lang="ko-KR" altLang="en-US" sz="2400" dirty="0" err="1"/>
              <a:t>아닌지도</a:t>
            </a:r>
            <a:r>
              <a:rPr lang="ko-KR" altLang="en-US" sz="2400" dirty="0"/>
              <a:t> 판단해준다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또한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onion.py </a:t>
            </a:r>
            <a:r>
              <a:rPr lang="ko-KR" altLang="en-US" sz="2400" dirty="0"/>
              <a:t>는 발생할 수 있는 여러 예외 상황들을 처리해준다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8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6E4E-5539-4CDD-B42E-F522FC02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r>
              <a:rPr lang="ko-KR" altLang="en-US" dirty="0"/>
              <a:t> 디렉토리 </a:t>
            </a:r>
            <a:r>
              <a:rPr lang="en-US" altLang="ko-KR" dirty="0"/>
              <a:t>– onionshare.py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4DC8D-CBCC-4055-9BA8-B7C2B564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96" y="2305050"/>
            <a:ext cx="9077325" cy="2933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B1DFEE-0D96-493A-A4B0-5142DC0B772E}"/>
              </a:ext>
            </a:extLst>
          </p:cNvPr>
          <p:cNvSpPr/>
          <p:nvPr/>
        </p:nvSpPr>
        <p:spPr>
          <a:xfrm>
            <a:off x="4310896" y="3244334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기본적 애플리케이션 클래스이다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883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6E4E-5539-4CDD-B42E-F522FC02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r>
              <a:rPr lang="ko-KR" altLang="en-US" dirty="0"/>
              <a:t> 디렉토리 </a:t>
            </a:r>
            <a:r>
              <a:rPr lang="en-US" altLang="ko-KR" dirty="0"/>
              <a:t>– settings.py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CEAB11-11D2-4D56-933B-6D24B790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96" y="2489426"/>
            <a:ext cx="9077325" cy="360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6C2464F-43A0-4B22-A3AF-448E82C6662B}"/>
              </a:ext>
            </a:extLst>
          </p:cNvPr>
          <p:cNvSpPr/>
          <p:nvPr/>
        </p:nvSpPr>
        <p:spPr>
          <a:xfrm>
            <a:off x="1837113" y="2828836"/>
            <a:ext cx="873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OnionShare</a:t>
            </a:r>
            <a:r>
              <a:rPr lang="ko-KR" altLang="en-US" dirty="0"/>
              <a:t>의 모든 설정을 저장하고 </a:t>
            </a:r>
            <a:r>
              <a:rPr lang="en-US" altLang="ko-KR" dirty="0" err="1"/>
              <a:t>TorDP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연결한다</a:t>
            </a:r>
            <a:r>
              <a:rPr lang="en-US" altLang="ko-KR" dirty="0"/>
              <a:t>. </a:t>
            </a:r>
            <a:r>
              <a:rPr lang="ko-KR" altLang="en-US" dirty="0"/>
              <a:t>설정 파일을 찾을 수 없으면 기본값을 사용하고 기본 </a:t>
            </a:r>
            <a:r>
              <a:rPr lang="en-US" altLang="ko-KR" dirty="0"/>
              <a:t>Tor Browser</a:t>
            </a:r>
            <a:r>
              <a:rPr lang="ko-KR" altLang="en-US" dirty="0"/>
              <a:t>를 자동으로 연결 시도하도록 설정되어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85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6E4E-5539-4CDD-B42E-F522FC02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r>
              <a:rPr lang="ko-KR" altLang="en-US" dirty="0"/>
              <a:t> 디렉토리 </a:t>
            </a:r>
            <a:r>
              <a:rPr lang="en-US" altLang="ko-KR" dirty="0"/>
              <a:t>– sOCKS.py</a:t>
            </a:r>
            <a:endParaRPr 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F9BF5EBD-FA9A-492B-9806-0E12F20D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6455" y="2412546"/>
            <a:ext cx="5400675" cy="3371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7D6B52-512A-480B-854E-E669221A7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151" y="2993571"/>
            <a:ext cx="4410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21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6E4E-5539-4CDD-B42E-F522FC02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r>
              <a:rPr lang="ko-KR" altLang="en-US" dirty="0"/>
              <a:t> 디렉토리 </a:t>
            </a:r>
            <a:r>
              <a:rPr lang="en-US" altLang="ko-KR" dirty="0"/>
              <a:t>– strings.py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6F776-3A81-476A-A9E5-387021DE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714625"/>
            <a:ext cx="9048750" cy="14287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85F95D-4121-4DC7-9D79-AD76F57969A3}"/>
              </a:ext>
            </a:extLst>
          </p:cNvPr>
          <p:cNvSpPr/>
          <p:nvPr/>
        </p:nvSpPr>
        <p:spPr>
          <a:xfrm>
            <a:off x="2094807" y="2690336"/>
            <a:ext cx="8287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문자열을 받아 번역을 하는 기능을 수행한다</a:t>
            </a:r>
            <a:r>
              <a:rPr lang="en-US" altLang="ko-KR" dirty="0"/>
              <a:t>. </a:t>
            </a:r>
            <a:r>
              <a:rPr lang="ko-KR" altLang="en-US" dirty="0"/>
              <a:t>번역 된 문자열을 로드하고 영어로 대체하며 번역이 존재하지 않는 경우 글자를 비교하여 번역을 한다</a:t>
            </a:r>
            <a:r>
              <a:rPr lang="en-US" altLang="ko-KR" dirty="0"/>
              <a:t>. </a:t>
            </a:r>
            <a:r>
              <a:rPr lang="ko-KR" altLang="en-US" dirty="0"/>
              <a:t>번역이 완료되면 번역 된 문자열을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0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6E4E-5539-4CDD-B42E-F522FC02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r>
              <a:rPr lang="ko-KR" altLang="en-US" dirty="0"/>
              <a:t> 디렉토리 </a:t>
            </a:r>
            <a:r>
              <a:rPr lang="en-US" altLang="ko-KR" dirty="0"/>
              <a:t>– web.py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01D48C-004D-4348-9070-F6D0DE743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10" y="1905252"/>
            <a:ext cx="6812097" cy="48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5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7CDAE-762A-4564-BE4A-3DFFD2EA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9B15F-BE66-4CC5-AA0B-D7CD12B3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53458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8501A-9CC4-445E-9CB0-4988CF8A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129E6-2CA0-4853-B71D-B65ADE3B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ONIONSHARE 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</a:p>
          <a:p>
            <a:r>
              <a:rPr lang="en-US" sz="3600" dirty="0"/>
              <a:t>2. </a:t>
            </a:r>
            <a:r>
              <a:rPr lang="ko-KR" altLang="en-US" sz="3600" dirty="0"/>
              <a:t>공유 및 실행 과정</a:t>
            </a:r>
            <a:endParaRPr lang="en-US" altLang="ko-KR" sz="3600" dirty="0"/>
          </a:p>
          <a:p>
            <a:r>
              <a:rPr lang="en-US" sz="3600" dirty="0"/>
              <a:t>3.</a:t>
            </a:r>
            <a:r>
              <a:rPr lang="ko-KR" altLang="en-US" sz="3600" dirty="0"/>
              <a:t> 기능 분석</a:t>
            </a:r>
            <a:endParaRPr lang="en-US" altLang="ko-KR" sz="3600" dirty="0"/>
          </a:p>
          <a:p>
            <a:r>
              <a:rPr lang="en-US" sz="3600" dirty="0"/>
              <a:t>4.</a:t>
            </a:r>
            <a:r>
              <a:rPr lang="en-US" altLang="ko-KR" sz="3600" dirty="0"/>
              <a:t> Repository</a:t>
            </a:r>
            <a:r>
              <a:rPr lang="ko-KR" altLang="en-US" sz="3600" dirty="0"/>
              <a:t>의 구성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1911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8501A-9CC4-445E-9CB0-4988CF8A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OnionShare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129E6-2CA0-4853-B71D-B65ADE3B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Onion Routing</a:t>
            </a:r>
            <a:r>
              <a:rPr lang="ko-KR" altLang="en-US" dirty="0"/>
              <a:t>을 활용한 </a:t>
            </a:r>
            <a:r>
              <a:rPr lang="en-US" altLang="ko-KR" dirty="0"/>
              <a:t>TOR </a:t>
            </a:r>
            <a:r>
              <a:rPr lang="ko-KR" altLang="en-US" dirty="0"/>
              <a:t>서비스를 기반으로 한 소프트웨어</a:t>
            </a:r>
            <a:endParaRPr lang="en-US" altLang="ko-KR" dirty="0"/>
          </a:p>
          <a:p>
            <a:r>
              <a:rPr lang="ko-KR" altLang="en-US" dirty="0"/>
              <a:t>크기와 상관없이 안전한 방식으로 파일을 공유할 수 있는 서비스</a:t>
            </a:r>
            <a:endParaRPr lang="en-US" altLang="ko-KR" dirty="0"/>
          </a:p>
          <a:p>
            <a:r>
              <a:rPr lang="en-US" dirty="0"/>
              <a:t>‘Tor Onion‘</a:t>
            </a:r>
            <a:r>
              <a:rPr lang="ko-KR" altLang="en-US" dirty="0"/>
              <a:t>이라는 프레임워크를 통해 웹 서버를 만들어 별도의 서버나 사이트를 통해 공유할 필요가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자신의 컴퓨터에서 원하는 파일을 선택한 후 공유를 시작하면</a:t>
            </a:r>
            <a:r>
              <a:rPr lang="en-US" altLang="ko-KR" dirty="0"/>
              <a:t>, </a:t>
            </a:r>
            <a:r>
              <a:rPr lang="ko-KR" altLang="en-US" dirty="0"/>
              <a:t>다른 사용자들이 웹 서버에 접속 후 다운로드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DD08D-D62A-4473-A85A-D200CDEF7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9" y="3653027"/>
            <a:ext cx="4447914" cy="2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16F2-56CF-4FD3-AD3E-78CCB2B0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과정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F0E9D-8584-467C-AA5C-C1D874F0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OnionShare</a:t>
            </a:r>
            <a:r>
              <a:rPr lang="ko-KR" altLang="en-US" dirty="0"/>
              <a:t> 프로그램은 암호로 보호된 웹사이트 생성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수신자에게 </a:t>
            </a:r>
            <a:r>
              <a:rPr lang="en-US" altLang="ko-KR" dirty="0"/>
              <a:t>URL</a:t>
            </a:r>
            <a:r>
              <a:rPr lang="ko-KR" altLang="en-US" dirty="0"/>
              <a:t>과 암호 제공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수신자와 송신자 사이의 링크 생성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파일이 다운되면 생성된 웹사이트 삭제 및 전송 추적</a:t>
            </a:r>
            <a:r>
              <a:rPr lang="en-US" altLang="ko-KR" dirty="0"/>
              <a:t>,</a:t>
            </a:r>
            <a:r>
              <a:rPr lang="ko-KR" altLang="en-US" dirty="0"/>
              <a:t> 삭제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271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D443-EFA9-413C-900B-D38FDE8F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과정</a:t>
            </a:r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FC93C36-D494-47A5-BA46-3F5FF5B77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4721" y="1913635"/>
            <a:ext cx="3800475" cy="3286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EAEA87-F023-43A6-83A1-48CF9F4BA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721" y="1913635"/>
            <a:ext cx="3790950" cy="3248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EA00883-72E3-43F3-A70F-2019423C841F}"/>
              </a:ext>
            </a:extLst>
          </p:cNvPr>
          <p:cNvSpPr/>
          <p:nvPr/>
        </p:nvSpPr>
        <p:spPr>
          <a:xfrm>
            <a:off x="6833062" y="4231178"/>
            <a:ext cx="1014153" cy="38238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89AB01-C603-47C4-88E8-D11D773CA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369" y="2145896"/>
            <a:ext cx="3781425" cy="4552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561D34-0F2B-4D1F-BDA4-C98A94C66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062" y="2145896"/>
            <a:ext cx="3781425" cy="45339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7F29CD-02D9-4260-B1E9-B99A97459D84}"/>
              </a:ext>
            </a:extLst>
          </p:cNvPr>
          <p:cNvCxnSpPr/>
          <p:nvPr/>
        </p:nvCxnSpPr>
        <p:spPr>
          <a:xfrm>
            <a:off x="1762298" y="3749040"/>
            <a:ext cx="2892829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267660-B63E-49E5-84A7-4F31E87B78FB}"/>
              </a:ext>
            </a:extLst>
          </p:cNvPr>
          <p:cNvCxnSpPr/>
          <p:nvPr/>
        </p:nvCxnSpPr>
        <p:spPr>
          <a:xfrm>
            <a:off x="7151716" y="3749040"/>
            <a:ext cx="2892829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D14022-02BA-42DA-8C4D-A11806089B2A}"/>
              </a:ext>
            </a:extLst>
          </p:cNvPr>
          <p:cNvSpPr/>
          <p:nvPr/>
        </p:nvSpPr>
        <p:spPr>
          <a:xfrm>
            <a:off x="7151716" y="5441022"/>
            <a:ext cx="3139440" cy="49875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985ADC8-A580-4FF3-9425-6648EFC08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012" y="2117321"/>
            <a:ext cx="3800475" cy="4562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0F6068-5BA1-42AC-BB10-7D2214E8D6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4011" y="1040996"/>
            <a:ext cx="38004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1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FDAF9-DE38-4CE7-836C-8C82A052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다운로드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D91D3-A568-4C94-B33C-4CF70083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41" y="1871906"/>
            <a:ext cx="5607364" cy="49279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98D069-E37A-4078-BB6D-357AC963799D}"/>
              </a:ext>
            </a:extLst>
          </p:cNvPr>
          <p:cNvSpPr/>
          <p:nvPr/>
        </p:nvSpPr>
        <p:spPr>
          <a:xfrm>
            <a:off x="9543011" y="2452255"/>
            <a:ext cx="955963" cy="3491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4AFE5-95CB-4E23-B581-074E6E129A88}"/>
              </a:ext>
            </a:extLst>
          </p:cNvPr>
          <p:cNvSpPr txBox="1"/>
          <p:nvPr/>
        </p:nvSpPr>
        <p:spPr>
          <a:xfrm>
            <a:off x="1202919" y="2155058"/>
            <a:ext cx="394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Tor Browser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0E1125-0C45-4116-8243-1CA334EE41B5}"/>
              </a:ext>
            </a:extLst>
          </p:cNvPr>
          <p:cNvCxnSpPr/>
          <p:nvPr/>
        </p:nvCxnSpPr>
        <p:spPr>
          <a:xfrm>
            <a:off x="6094959" y="2377440"/>
            <a:ext cx="213221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5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36E8C-F74C-4141-8503-42EB48F5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분석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A0795-C261-4F06-9536-435CC5A0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, mac OS, </a:t>
            </a:r>
            <a:r>
              <a:rPr lang="ko-KR" altLang="en-US" dirty="0"/>
              <a:t>리눅스에서 실행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개수에 상관 없이 파일을 서버 없이 주고 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개의 파일을 주고 받을 경우</a:t>
            </a:r>
            <a:r>
              <a:rPr lang="en-US" altLang="ko-KR" dirty="0"/>
              <a:t>, </a:t>
            </a:r>
            <a:r>
              <a:rPr lang="ko-KR" altLang="en-US" dirty="0"/>
              <a:t>파일을 자동으로 </a:t>
            </a:r>
            <a:r>
              <a:rPr lang="en-US" altLang="ko-KR" dirty="0" err="1"/>
              <a:t>gzip</a:t>
            </a:r>
            <a:r>
              <a:rPr lang="en-US" altLang="ko-KR" dirty="0"/>
              <a:t> </a:t>
            </a:r>
            <a:r>
              <a:rPr lang="ko-KR" altLang="en-US" dirty="0"/>
              <a:t>형태로 압축해서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다른 사용자들이 파일을 다운로드 받을 수 있는 횟수를 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실시간 알림으로 다른 사용자들이 자신이 올린 파일을 다운로드 받는 것을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다른 사용자들이 내 파일의 다운로드에 성공했는지 확인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533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E8964-FA1E-4959-9FC6-97001FB4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분석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6F28B-63A7-402E-8594-7AB8ABA2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수신자의 접속이 다소 어려워지지만 보안성이 대폭 향상된 </a:t>
            </a:r>
            <a:r>
              <a:rPr lang="en-US" altLang="ko-KR" dirty="0"/>
              <a:t>‘Stealth Onion Service’ </a:t>
            </a:r>
            <a:r>
              <a:rPr lang="ko-KR" altLang="en-US" dirty="0"/>
              <a:t>이용</a:t>
            </a:r>
            <a:endParaRPr lang="en-US" altLang="ko-KR" dirty="0"/>
          </a:p>
          <a:p>
            <a:r>
              <a:rPr lang="ko-KR" altLang="en-US" dirty="0"/>
              <a:t>여러 언어로 현지화 되어 있으며 국제 유니코드 파일 이름 지원</a:t>
            </a:r>
            <a:endParaRPr lang="en-US" altLang="ko-KR" dirty="0"/>
          </a:p>
          <a:p>
            <a:r>
              <a:rPr lang="ko-KR" altLang="en-US" dirty="0"/>
              <a:t>공유하는 송신자만 </a:t>
            </a:r>
            <a:r>
              <a:rPr lang="en-US" altLang="ko-KR" dirty="0" err="1"/>
              <a:t>OnionShare</a:t>
            </a:r>
            <a:r>
              <a:rPr lang="ko-KR" altLang="en-US" dirty="0"/>
              <a:t>가 있으면 되고</a:t>
            </a:r>
            <a:r>
              <a:rPr lang="en-US" altLang="ko-KR" dirty="0"/>
              <a:t>, </a:t>
            </a:r>
            <a:r>
              <a:rPr lang="ko-KR" altLang="en-US" dirty="0"/>
              <a:t>받는 수신자는 </a:t>
            </a:r>
            <a:r>
              <a:rPr lang="en-US" altLang="ko-KR" dirty="0"/>
              <a:t>Tor</a:t>
            </a:r>
            <a:r>
              <a:rPr lang="ko-KR" altLang="en-US" dirty="0"/>
              <a:t> </a:t>
            </a:r>
            <a:r>
              <a:rPr lang="ko-KR" altLang="en-US" dirty="0" err="1"/>
              <a:t>브라우져만</a:t>
            </a:r>
            <a:r>
              <a:rPr lang="ko-KR" altLang="en-US" dirty="0"/>
              <a:t> 있으면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드로그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드롭 사용 가능 </a:t>
            </a:r>
            <a:endParaRPr lang="en-US" altLang="ko-KR" dirty="0"/>
          </a:p>
          <a:p>
            <a:r>
              <a:rPr lang="ko-KR" altLang="en-US" dirty="0"/>
              <a:t>파일 전송이 완료되면 자동으로 </a:t>
            </a:r>
            <a:r>
              <a:rPr lang="en-US" altLang="ko-KR" dirty="0" err="1"/>
              <a:t>OnionShare</a:t>
            </a:r>
            <a:r>
              <a:rPr lang="en-US" altLang="ko-KR" dirty="0"/>
              <a:t> </a:t>
            </a:r>
            <a:r>
              <a:rPr lang="ko-KR" altLang="en-US" dirty="0"/>
              <a:t>종료로 보안성을 </a:t>
            </a:r>
            <a:r>
              <a:rPr lang="ko-KR" altLang="en-US" dirty="0" err="1"/>
              <a:t>높힘</a:t>
            </a:r>
            <a:endParaRPr lang="en-US" altLang="ko-KR" dirty="0"/>
          </a:p>
          <a:p>
            <a:r>
              <a:rPr lang="ko-KR" altLang="en-US" dirty="0"/>
              <a:t>파일을 읽을 수 없는 경우 사용자에게 경고창을 띄우는 경고 기능</a:t>
            </a:r>
            <a:endParaRPr lang="en-US" altLang="ko-KR" dirty="0"/>
          </a:p>
          <a:p>
            <a:r>
              <a:rPr lang="ko-KR" altLang="en-US" dirty="0"/>
              <a:t>파일 압축 및 다운로드 진행률을 표시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334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723BC-730D-45AA-A41C-F09A0E3F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r>
              <a:rPr lang="ko-KR" altLang="en-US" dirty="0"/>
              <a:t>의 구성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6C3785-5D8F-410B-9883-8302593A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697" y="1964885"/>
            <a:ext cx="7268605" cy="474817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3B621A-4671-4690-8B5D-6ED9ED1E8436}"/>
              </a:ext>
            </a:extLst>
          </p:cNvPr>
          <p:cNvCxnSpPr/>
          <p:nvPr/>
        </p:nvCxnSpPr>
        <p:spPr>
          <a:xfrm>
            <a:off x="2706130" y="3632886"/>
            <a:ext cx="86497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A336A18-5172-42DE-B465-8571763CE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98" y="2579352"/>
            <a:ext cx="6849912" cy="210706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420A1F-3A7C-433D-BC05-685508DA577C}"/>
              </a:ext>
            </a:extLst>
          </p:cNvPr>
          <p:cNvCxnSpPr/>
          <p:nvPr/>
        </p:nvCxnSpPr>
        <p:spPr>
          <a:xfrm>
            <a:off x="2706129" y="3866929"/>
            <a:ext cx="86497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04C3973-F8C2-4F5F-8AEB-BBDCF8EE3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98" y="2575196"/>
            <a:ext cx="6849911" cy="23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7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197</TotalTime>
  <Words>795</Words>
  <Application>Microsoft Office PowerPoint</Application>
  <PresentationFormat>와이드스크린</PresentationFormat>
  <Paragraphs>118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Calibri</vt:lpstr>
      <vt:lpstr>Corbel</vt:lpstr>
      <vt:lpstr>Wingdings</vt:lpstr>
      <vt:lpstr>줄무늬</vt:lpstr>
      <vt:lpstr>Onionshare</vt:lpstr>
      <vt:lpstr>목차</vt:lpstr>
      <vt:lpstr>OnionShare?</vt:lpstr>
      <vt:lpstr>공유 과정</vt:lpstr>
      <vt:lpstr>실행 과정</vt:lpstr>
      <vt:lpstr>파일 다운로드</vt:lpstr>
      <vt:lpstr>기능 분석</vt:lpstr>
      <vt:lpstr>기능 분석</vt:lpstr>
      <vt:lpstr>Repository의 구성</vt:lpstr>
      <vt:lpstr>Onionshare 디렉토리 - _init_.py</vt:lpstr>
      <vt:lpstr>Onionshare 디렉토리 – common.py</vt:lpstr>
      <vt:lpstr>Onionshare 디렉토리 – onion.py</vt:lpstr>
      <vt:lpstr>Onionshare 디렉토리 – onionshare.py</vt:lpstr>
      <vt:lpstr>Onionshare 디렉토리 – settings.py</vt:lpstr>
      <vt:lpstr>Onionshare 디렉토리 – sOCKS.py</vt:lpstr>
      <vt:lpstr>Onionshare 디렉토리 – strings.py</vt:lpstr>
      <vt:lpstr>Onionshare 디렉토리 – web.py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Onionshare</dc:title>
  <dc:creator>Jung David</dc:creator>
  <cp:lastModifiedBy>홍원일</cp:lastModifiedBy>
  <cp:revision>18</cp:revision>
  <dcterms:created xsi:type="dcterms:W3CDTF">2018-11-11T09:44:58Z</dcterms:created>
  <dcterms:modified xsi:type="dcterms:W3CDTF">2018-11-14T05:45:57Z</dcterms:modified>
</cp:coreProperties>
</file>