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handoutMasterIdLst>
    <p:handoutMasterId r:id="rId11"/>
  </p:handoutMasterIdLst>
  <p:sldIdLst>
    <p:sldId id="256" r:id="rId5"/>
    <p:sldId id="261" r:id="rId6"/>
    <p:sldId id="262" r:id="rId7"/>
    <p:sldId id="259" r:id="rId8"/>
    <p:sldId id="260" r:id="rId9"/>
    <p:sldId id="257" r:id="rId10"/>
  </p:sldIdLst>
  <p:sldSz cx="5715000" cy="9144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80" y="-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4F0B62-2D38-4C3C-BCC0-098AA0F87AE7}" type="datetimeFigureOut">
              <a:rPr kumimoji="1" lang="ja-JP" altLang="en-US" smtClean="0"/>
              <a:t>2019/10/16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BE1CDE-04BA-4BB0-AB7F-C439B28FFA08}" type="slidenum">
              <a:rPr kumimoji="1" lang="ja-JP" altLang="en-US" smtClean="0"/>
              <a:t>‹#›</a:t>
            </a:fld>
            <a:endParaRPr kumimoji="1" lang="ja-JP" altLang="en-US"/>
          </a:p>
        </p:txBody>
      </p:sp>
    </p:spTree>
    <p:extLst>
      <p:ext uri="{BB962C8B-B14F-4D97-AF65-F5344CB8AC3E}">
        <p14:creationId xmlns:p14="http://schemas.microsoft.com/office/powerpoint/2010/main" val="31474064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28625" y="1496484"/>
            <a:ext cx="4857750" cy="3183467"/>
          </a:xfrm>
        </p:spPr>
        <p:txBody>
          <a:bodyPr anchor="b"/>
          <a:lstStyle>
            <a:lvl1pPr algn="ctr">
              <a:defRPr sz="375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714375" y="4802717"/>
            <a:ext cx="4286250" cy="2207683"/>
          </a:xfrm>
        </p:spPr>
        <p:txBody>
          <a:bodyPr/>
          <a:lstStyle>
            <a:lvl1pPr marL="0" indent="0" algn="ctr">
              <a:buNone/>
              <a:defRPr sz="1500"/>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412328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196603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9797" y="486834"/>
            <a:ext cx="1232297" cy="77491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92907" y="486834"/>
            <a:ext cx="3625453" cy="77491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5904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361416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9930" y="2279653"/>
            <a:ext cx="4929188" cy="3803649"/>
          </a:xfrm>
        </p:spPr>
        <p:txBody>
          <a:bodyPr anchor="b"/>
          <a:lstStyle>
            <a:lvl1pPr>
              <a:defRPr sz="375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9930" y="6119286"/>
            <a:ext cx="4929188" cy="2000249"/>
          </a:xfrm>
        </p:spPr>
        <p:txBody>
          <a:bodyPr/>
          <a:lstStyle>
            <a:lvl1pPr marL="0" indent="0">
              <a:buNone/>
              <a:defRPr sz="1500">
                <a:solidFill>
                  <a:schemeClr val="tx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56677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92906" y="2434167"/>
            <a:ext cx="2428875" cy="580178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2893219" y="2434167"/>
            <a:ext cx="2428875" cy="580178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378215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93650" y="486836"/>
            <a:ext cx="4929188" cy="176741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93651" y="2241551"/>
            <a:ext cx="2417713"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ja-JP" altLang="en-US" smtClean="0"/>
              <a:t>マスター テキストの書式設定</a:t>
            </a:r>
          </a:p>
        </p:txBody>
      </p:sp>
      <p:sp>
        <p:nvSpPr>
          <p:cNvPr id="4" name="Content Placeholder 3"/>
          <p:cNvSpPr>
            <a:spLocks noGrp="1"/>
          </p:cNvSpPr>
          <p:nvPr>
            <p:ph sz="half" idx="2"/>
          </p:nvPr>
        </p:nvSpPr>
        <p:spPr>
          <a:xfrm>
            <a:off x="393651" y="3340100"/>
            <a:ext cx="2417713" cy="491278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2893219" y="2241551"/>
            <a:ext cx="2429619"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2893219" y="3340100"/>
            <a:ext cx="2429619" cy="491278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308309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369268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16336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429619" y="1316569"/>
            <a:ext cx="2893219" cy="6498167"/>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93651" y="2743200"/>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256266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429619" y="1316569"/>
            <a:ext cx="2893219" cy="6498167"/>
          </a:xfrm>
        </p:spPr>
        <p:txBody>
          <a:bodyPr anchor="t"/>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r>
              <a:rPr lang="ja-JP" altLang="en-US" smtClean="0"/>
              <a:t>図を追加</a:t>
            </a:r>
            <a:endParaRPr lang="en-US" dirty="0"/>
          </a:p>
        </p:txBody>
      </p:sp>
      <p:sp>
        <p:nvSpPr>
          <p:cNvPr id="4" name="Text Placeholder 3"/>
          <p:cNvSpPr>
            <a:spLocks noGrp="1"/>
          </p:cNvSpPr>
          <p:nvPr>
            <p:ph type="body" sz="half" idx="2"/>
          </p:nvPr>
        </p:nvSpPr>
        <p:spPr>
          <a:xfrm>
            <a:off x="393651" y="2743200"/>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7574248-47BB-4DD7-A410-10B22ECB0DF4}" type="datetimeFigureOut">
              <a:rPr kumimoji="1" lang="ja-JP" altLang="en-US" smtClean="0"/>
              <a:t>2019/10/16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320079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906" y="486836"/>
            <a:ext cx="4929188" cy="176741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92906" y="2434167"/>
            <a:ext cx="4929188" cy="580178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392906" y="8475136"/>
            <a:ext cx="1285875" cy="486833"/>
          </a:xfrm>
          <a:prstGeom prst="rect">
            <a:avLst/>
          </a:prstGeom>
        </p:spPr>
        <p:txBody>
          <a:bodyPr vert="horz" lIns="91440" tIns="45720" rIns="91440" bIns="45720" rtlCol="0" anchor="ctr"/>
          <a:lstStyle>
            <a:lvl1pPr algn="l">
              <a:defRPr sz="750">
                <a:solidFill>
                  <a:schemeClr val="tx1">
                    <a:tint val="75000"/>
                  </a:schemeClr>
                </a:solidFill>
              </a:defRPr>
            </a:lvl1pPr>
          </a:lstStyle>
          <a:p>
            <a:fld id="{77574248-47BB-4DD7-A410-10B22ECB0DF4}" type="datetimeFigureOut">
              <a:rPr kumimoji="1" lang="ja-JP" altLang="en-US" smtClean="0"/>
              <a:t>2019/10/16</a:t>
            </a:fld>
            <a:endParaRPr kumimoji="1" lang="ja-JP" altLang="en-US"/>
          </a:p>
        </p:txBody>
      </p:sp>
      <p:sp>
        <p:nvSpPr>
          <p:cNvPr id="5" name="Footer Placeholder 4"/>
          <p:cNvSpPr>
            <a:spLocks noGrp="1"/>
          </p:cNvSpPr>
          <p:nvPr>
            <p:ph type="ftr" sz="quarter" idx="3"/>
          </p:nvPr>
        </p:nvSpPr>
        <p:spPr>
          <a:xfrm>
            <a:off x="1893094" y="8475136"/>
            <a:ext cx="1928813" cy="486833"/>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036219" y="8475136"/>
            <a:ext cx="1285875" cy="486833"/>
          </a:xfrm>
          <a:prstGeom prst="rect">
            <a:avLst/>
          </a:prstGeom>
        </p:spPr>
        <p:txBody>
          <a:bodyPr vert="horz" lIns="91440" tIns="45720" rIns="91440" bIns="45720" rtlCol="0" anchor="ctr"/>
          <a:lstStyle>
            <a:lvl1pPr algn="r">
              <a:defRPr sz="750">
                <a:solidFill>
                  <a:schemeClr val="tx1">
                    <a:tint val="75000"/>
                  </a:schemeClr>
                </a:solidFill>
              </a:defRPr>
            </a:lvl1pPr>
          </a:lstStyle>
          <a:p>
            <a:fld id="{4728D3DC-D281-421F-A6AA-AAD2DA5E45CA}" type="slidenum">
              <a:rPr kumimoji="1" lang="ja-JP" altLang="en-US" smtClean="0"/>
              <a:t>‹#›</a:t>
            </a:fld>
            <a:endParaRPr kumimoji="1" lang="ja-JP" altLang="en-US"/>
          </a:p>
        </p:txBody>
      </p:sp>
    </p:spTree>
    <p:extLst>
      <p:ext uri="{BB962C8B-B14F-4D97-AF65-F5344CB8AC3E}">
        <p14:creationId xmlns:p14="http://schemas.microsoft.com/office/powerpoint/2010/main" val="4263406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71500" rtl="0" eaLnBrk="1" latinLnBrk="0" hangingPunct="1">
        <a:lnSpc>
          <a:spcPct val="90000"/>
        </a:lnSpc>
        <a:spcBef>
          <a:spcPct val="0"/>
        </a:spcBef>
        <a:buNone/>
        <a:defRPr kumimoji="1" sz="2750" kern="1200">
          <a:solidFill>
            <a:schemeClr val="tx1"/>
          </a:solidFill>
          <a:latin typeface="+mj-lt"/>
          <a:ea typeface="+mj-ea"/>
          <a:cs typeface="+mj-cs"/>
        </a:defRPr>
      </a:lvl1pPr>
    </p:titleStyle>
    <p:bodyStyle>
      <a:lvl1pPr marL="142875" indent="-142875" algn="l" defTabSz="571500" rtl="0" eaLnBrk="1" latinLnBrk="0" hangingPunct="1">
        <a:lnSpc>
          <a:spcPct val="90000"/>
        </a:lnSpc>
        <a:spcBef>
          <a:spcPts val="625"/>
        </a:spcBef>
        <a:buFont typeface="Arial" panose="020B0604020202020204" pitchFamily="34" charset="0"/>
        <a:buChar char="•"/>
        <a:defRPr kumimoji="1" sz="1750" kern="1200">
          <a:solidFill>
            <a:schemeClr val="tx1"/>
          </a:solidFill>
          <a:latin typeface="+mn-lt"/>
          <a:ea typeface="+mn-ea"/>
          <a:cs typeface="+mn-cs"/>
        </a:defRPr>
      </a:lvl1pPr>
      <a:lvl2pPr marL="428625" indent="-142875" algn="l" defTabSz="571500" rtl="0" eaLnBrk="1" latinLnBrk="0" hangingPunct="1">
        <a:lnSpc>
          <a:spcPct val="90000"/>
        </a:lnSpc>
        <a:spcBef>
          <a:spcPts val="313"/>
        </a:spcBef>
        <a:buFont typeface="Arial" panose="020B0604020202020204" pitchFamily="34" charset="0"/>
        <a:buChar char="•"/>
        <a:defRPr kumimoji="1" sz="1500" kern="1200">
          <a:solidFill>
            <a:schemeClr val="tx1"/>
          </a:solidFill>
          <a:latin typeface="+mn-lt"/>
          <a:ea typeface="+mn-ea"/>
          <a:cs typeface="+mn-cs"/>
        </a:defRPr>
      </a:lvl2pPr>
      <a:lvl3pPr marL="714375" indent="-142875" algn="l" defTabSz="571500" rtl="0" eaLnBrk="1" latinLnBrk="0" hangingPunct="1">
        <a:lnSpc>
          <a:spcPct val="90000"/>
        </a:lnSpc>
        <a:spcBef>
          <a:spcPts val="313"/>
        </a:spcBef>
        <a:buFont typeface="Arial" panose="020B0604020202020204" pitchFamily="34" charset="0"/>
        <a:buChar char="•"/>
        <a:defRPr kumimoji="1" sz="1250" kern="1200">
          <a:solidFill>
            <a:schemeClr val="tx1"/>
          </a:solidFill>
          <a:latin typeface="+mn-lt"/>
          <a:ea typeface="+mn-ea"/>
          <a:cs typeface="+mn-cs"/>
        </a:defRPr>
      </a:lvl3pPr>
      <a:lvl4pPr marL="10001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4pPr>
      <a:lvl5pPr marL="12858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5pPr>
      <a:lvl6pPr marL="15716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6pPr>
      <a:lvl7pPr marL="18573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7pPr>
      <a:lvl8pPr marL="21431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8pPr>
      <a:lvl9pPr marL="24288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9pPr>
    </p:bodyStyle>
    <p:otherStyle>
      <a:defPPr>
        <a:defRPr lang="en-US"/>
      </a:defPPr>
      <a:lvl1pPr marL="0" algn="l" defTabSz="571500" rtl="0" eaLnBrk="1" latinLnBrk="0" hangingPunct="1">
        <a:defRPr kumimoji="1" sz="1125" kern="1200">
          <a:solidFill>
            <a:schemeClr val="tx1"/>
          </a:solidFill>
          <a:latin typeface="+mn-lt"/>
          <a:ea typeface="+mn-ea"/>
          <a:cs typeface="+mn-cs"/>
        </a:defRPr>
      </a:lvl1pPr>
      <a:lvl2pPr marL="285750" algn="l" defTabSz="571500" rtl="0" eaLnBrk="1" latinLnBrk="0" hangingPunct="1">
        <a:defRPr kumimoji="1" sz="1125" kern="1200">
          <a:solidFill>
            <a:schemeClr val="tx1"/>
          </a:solidFill>
          <a:latin typeface="+mn-lt"/>
          <a:ea typeface="+mn-ea"/>
          <a:cs typeface="+mn-cs"/>
        </a:defRPr>
      </a:lvl2pPr>
      <a:lvl3pPr marL="571500" algn="l" defTabSz="571500" rtl="0" eaLnBrk="1" latinLnBrk="0" hangingPunct="1">
        <a:defRPr kumimoji="1" sz="1125" kern="1200">
          <a:solidFill>
            <a:schemeClr val="tx1"/>
          </a:solidFill>
          <a:latin typeface="+mn-lt"/>
          <a:ea typeface="+mn-ea"/>
          <a:cs typeface="+mn-cs"/>
        </a:defRPr>
      </a:lvl3pPr>
      <a:lvl4pPr marL="857250" algn="l" defTabSz="571500" rtl="0" eaLnBrk="1" latinLnBrk="0" hangingPunct="1">
        <a:defRPr kumimoji="1" sz="1125" kern="1200">
          <a:solidFill>
            <a:schemeClr val="tx1"/>
          </a:solidFill>
          <a:latin typeface="+mn-lt"/>
          <a:ea typeface="+mn-ea"/>
          <a:cs typeface="+mn-cs"/>
        </a:defRPr>
      </a:lvl4pPr>
      <a:lvl5pPr marL="1143000" algn="l" defTabSz="571500" rtl="0" eaLnBrk="1" latinLnBrk="0" hangingPunct="1">
        <a:defRPr kumimoji="1" sz="1125" kern="1200">
          <a:solidFill>
            <a:schemeClr val="tx1"/>
          </a:solidFill>
          <a:latin typeface="+mn-lt"/>
          <a:ea typeface="+mn-ea"/>
          <a:cs typeface="+mn-cs"/>
        </a:defRPr>
      </a:lvl5pPr>
      <a:lvl6pPr marL="1428750" algn="l" defTabSz="571500" rtl="0" eaLnBrk="1" latinLnBrk="0" hangingPunct="1">
        <a:defRPr kumimoji="1" sz="1125" kern="1200">
          <a:solidFill>
            <a:schemeClr val="tx1"/>
          </a:solidFill>
          <a:latin typeface="+mn-lt"/>
          <a:ea typeface="+mn-ea"/>
          <a:cs typeface="+mn-cs"/>
        </a:defRPr>
      </a:lvl6pPr>
      <a:lvl7pPr marL="1714500" algn="l" defTabSz="571500" rtl="0" eaLnBrk="1" latinLnBrk="0" hangingPunct="1">
        <a:defRPr kumimoji="1" sz="1125" kern="1200">
          <a:solidFill>
            <a:schemeClr val="tx1"/>
          </a:solidFill>
          <a:latin typeface="+mn-lt"/>
          <a:ea typeface="+mn-ea"/>
          <a:cs typeface="+mn-cs"/>
        </a:defRPr>
      </a:lvl7pPr>
      <a:lvl8pPr marL="2000250" algn="l" defTabSz="571500" rtl="0" eaLnBrk="1" latinLnBrk="0" hangingPunct="1">
        <a:defRPr kumimoji="1" sz="1125" kern="1200">
          <a:solidFill>
            <a:schemeClr val="tx1"/>
          </a:solidFill>
          <a:latin typeface="+mn-lt"/>
          <a:ea typeface="+mn-ea"/>
          <a:cs typeface="+mn-cs"/>
        </a:defRPr>
      </a:lvl8pPr>
      <a:lvl9pPr marL="2286000" algn="l" defTabSz="571500" rtl="0" eaLnBrk="1" latinLnBrk="0" hangingPunct="1">
        <a:defRPr kumimoji="1"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33060" y="8272624"/>
            <a:ext cx="3746010" cy="731520"/>
          </a:xfrm>
        </p:spPr>
        <p:txBody>
          <a:bodyPr>
            <a:normAutofit/>
          </a:bodyPr>
          <a:lstStyle/>
          <a:p>
            <a:r>
              <a:rPr lang="ja-JP" altLang="en-US" sz="1400" dirty="0" smtClean="0"/>
              <a:t>お問い合わせはこちら↓</a:t>
            </a:r>
            <a:r>
              <a:rPr lang="en-US" altLang="ja-JP" sz="1400" dirty="0" smtClean="0"/>
              <a:t/>
            </a:r>
            <a:br>
              <a:rPr lang="en-US" altLang="ja-JP" sz="1400" dirty="0" smtClean="0"/>
            </a:br>
            <a:r>
              <a:rPr lang="en-US" altLang="ja-JP" sz="1400" dirty="0" smtClean="0"/>
              <a:t>※</a:t>
            </a:r>
            <a:r>
              <a:rPr lang="ja-JP" altLang="en-US" sz="1400" dirty="0" smtClean="0"/>
              <a:t>お問い合わせでまでスクロールする</a:t>
            </a:r>
            <a:endParaRPr kumimoji="1" lang="ja-JP" altLang="en-US" sz="1400" dirty="0"/>
          </a:p>
        </p:txBody>
      </p:sp>
      <p:pic>
        <p:nvPicPr>
          <p:cNvPr id="5" name="図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6169" y="2357229"/>
            <a:ext cx="5445264" cy="3302165"/>
          </a:xfrm>
          <a:prstGeom prst="rect">
            <a:avLst/>
          </a:prstGeom>
        </p:spPr>
      </p:pic>
      <p:pic>
        <p:nvPicPr>
          <p:cNvPr id="7" name="図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207535" y="148480"/>
            <a:ext cx="1198606" cy="2053817"/>
          </a:xfrm>
          <a:prstGeom prst="rect">
            <a:avLst/>
          </a:prstGeom>
        </p:spPr>
      </p:pic>
      <p:sp>
        <p:nvSpPr>
          <p:cNvPr id="9" name="タイトル 1"/>
          <p:cNvSpPr txBox="1">
            <a:spLocks/>
          </p:cNvSpPr>
          <p:nvPr/>
        </p:nvSpPr>
        <p:spPr>
          <a:xfrm>
            <a:off x="2806065" y="872493"/>
            <a:ext cx="2908935" cy="390783"/>
          </a:xfrm>
          <a:prstGeom prst="rect">
            <a:avLst/>
          </a:prstGeom>
        </p:spPr>
        <p:txBody>
          <a:bodyPr vert="horz" lIns="91440" tIns="45720" rIns="91440" bIns="45720" rtlCol="0" anchor="b">
            <a:normAutofit/>
          </a:bodyPr>
          <a:lstStyle>
            <a:lvl1pPr algn="ctr" defTabSz="571500" rtl="0" eaLnBrk="1" latinLnBrk="0" hangingPunct="1">
              <a:lnSpc>
                <a:spcPct val="90000"/>
              </a:lnSpc>
              <a:spcBef>
                <a:spcPct val="0"/>
              </a:spcBef>
              <a:buNone/>
              <a:defRPr kumimoji="1" sz="3750" kern="1200">
                <a:solidFill>
                  <a:schemeClr val="tx1"/>
                </a:solidFill>
                <a:latin typeface="+mj-lt"/>
                <a:ea typeface="+mj-ea"/>
                <a:cs typeface="+mj-cs"/>
              </a:defRPr>
            </a:lvl1pPr>
          </a:lstStyle>
          <a:p>
            <a:r>
              <a:rPr lang="en-US" altLang="ja-JP" sz="1400" dirty="0" smtClean="0"/>
              <a:t>LP</a:t>
            </a:r>
            <a:r>
              <a:rPr lang="ja-JP" altLang="en-US" sz="1400" dirty="0" smtClean="0"/>
              <a:t>版は横文字に</a:t>
            </a:r>
            <a:endParaRPr lang="ja-JP" altLang="en-US" sz="1400" dirty="0"/>
          </a:p>
        </p:txBody>
      </p:sp>
      <p:pic>
        <p:nvPicPr>
          <p:cNvPr id="10" name="コンテンツ プレースホルダー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482723" y="148480"/>
            <a:ext cx="1108710" cy="605790"/>
          </a:xfrm>
          <a:prstGeom prst="rect">
            <a:avLst/>
          </a:prstGeom>
        </p:spPr>
      </p:pic>
      <p:sp>
        <p:nvSpPr>
          <p:cNvPr id="8" name="タイトル 1"/>
          <p:cNvSpPr txBox="1">
            <a:spLocks/>
          </p:cNvSpPr>
          <p:nvPr/>
        </p:nvSpPr>
        <p:spPr>
          <a:xfrm>
            <a:off x="146168" y="6380282"/>
            <a:ext cx="5568831" cy="1171453"/>
          </a:xfrm>
          <a:prstGeom prst="rect">
            <a:avLst/>
          </a:prstGeom>
        </p:spPr>
        <p:txBody>
          <a:bodyPr vert="horz" lIns="91440" tIns="45720" rIns="91440" bIns="45720" rtlCol="0" anchor="b">
            <a:noAutofit/>
          </a:bodyPr>
          <a:lstStyle>
            <a:lvl1pPr algn="ctr" defTabSz="571500" rtl="0" eaLnBrk="1" latinLnBrk="0" hangingPunct="1">
              <a:lnSpc>
                <a:spcPct val="90000"/>
              </a:lnSpc>
              <a:spcBef>
                <a:spcPct val="0"/>
              </a:spcBef>
              <a:buNone/>
              <a:defRPr kumimoji="1" sz="3750" kern="1200">
                <a:solidFill>
                  <a:schemeClr val="tx1"/>
                </a:solidFill>
                <a:latin typeface="+mj-lt"/>
                <a:ea typeface="+mj-ea"/>
                <a:cs typeface="+mj-cs"/>
              </a:defRPr>
            </a:lvl1pPr>
          </a:lstStyle>
          <a:p>
            <a:pPr algn="l"/>
            <a:r>
              <a:rPr lang="ja-JP" altLang="en-US" sz="2000" dirty="0" smtClean="0"/>
              <a:t>主な提供サービスはこちら</a:t>
            </a:r>
            <a:endParaRPr lang="en-US" altLang="ja-JP" sz="2000" dirty="0" smtClean="0"/>
          </a:p>
          <a:p>
            <a:pPr algn="l"/>
            <a:r>
              <a:rPr lang="ja-JP" altLang="en-US" sz="2000" dirty="0"/>
              <a:t>１，</a:t>
            </a:r>
            <a:r>
              <a:rPr lang="ja-JP" altLang="en-US" sz="2000" dirty="0" smtClean="0"/>
              <a:t>非常用発電機の負荷試験</a:t>
            </a:r>
            <a:endParaRPr lang="en-US" altLang="ja-JP" sz="2000" dirty="0" smtClean="0"/>
          </a:p>
          <a:p>
            <a:pPr algn="l"/>
            <a:r>
              <a:rPr lang="ja-JP" altLang="en-US" sz="2000" dirty="0"/>
              <a:t>２</a:t>
            </a:r>
            <a:r>
              <a:rPr lang="ja-JP" altLang="en-US" sz="2000" dirty="0" smtClean="0"/>
              <a:t>，</a:t>
            </a:r>
            <a:r>
              <a:rPr lang="ja-JP" altLang="en-US" sz="2000" dirty="0"/>
              <a:t>非常用発電機の</a:t>
            </a:r>
            <a:r>
              <a:rPr lang="ja-JP" altLang="en-US" sz="2000" dirty="0" smtClean="0"/>
              <a:t>整備</a:t>
            </a:r>
            <a:endParaRPr lang="en-US" altLang="ja-JP" sz="2000" dirty="0" smtClean="0"/>
          </a:p>
          <a:p>
            <a:pPr algn="l"/>
            <a:r>
              <a:rPr lang="ja-JP" altLang="en-US" sz="2000" dirty="0" smtClean="0"/>
              <a:t>３</a:t>
            </a:r>
            <a:r>
              <a:rPr lang="en-US" altLang="ja-JP" sz="2000" dirty="0" smtClean="0"/>
              <a:t>,</a:t>
            </a:r>
            <a:r>
              <a:rPr lang="ja-JP" altLang="en-US" sz="2000" dirty="0" smtClean="0"/>
              <a:t>設置工事</a:t>
            </a:r>
            <a:endParaRPr lang="en-US" altLang="ja-JP" sz="2000" dirty="0" smtClean="0"/>
          </a:p>
          <a:p>
            <a:pPr algn="l"/>
            <a:endParaRPr lang="en-US" altLang="ja-JP" sz="2000" dirty="0"/>
          </a:p>
          <a:p>
            <a:pPr algn="l"/>
            <a:r>
              <a:rPr lang="ja-JP" altLang="en-US" sz="2000" dirty="0" smtClean="0"/>
              <a:t>全て全国メーカーフリーで対応いたします！</a:t>
            </a:r>
            <a:endParaRPr lang="ja-JP" altLang="en-US" sz="2000" dirty="0"/>
          </a:p>
        </p:txBody>
      </p:sp>
    </p:spTree>
    <p:extLst>
      <p:ext uri="{BB962C8B-B14F-4D97-AF65-F5344CB8AC3E}">
        <p14:creationId xmlns:p14="http://schemas.microsoft.com/office/powerpoint/2010/main" val="1188081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email">
            <a:extLst>
              <a:ext uri="{28A0092B-C50C-407E-A947-70E740481C1C}">
                <a14:useLocalDpi xmlns:a14="http://schemas.microsoft.com/office/drawing/2010/main"/>
              </a:ext>
            </a:extLst>
          </a:blip>
          <a:srcRect t="-3"/>
          <a:stretch/>
        </p:blipFill>
        <p:spPr>
          <a:xfrm>
            <a:off x="146169" y="5026393"/>
            <a:ext cx="5445264" cy="2835579"/>
          </a:xfrm>
          <a:prstGeom prst="rect">
            <a:avLst/>
          </a:prstGeom>
        </p:spPr>
      </p:pic>
      <p:pic>
        <p:nvPicPr>
          <p:cNvPr id="6" name="図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6168" y="594175"/>
            <a:ext cx="5485269" cy="926015"/>
          </a:xfrm>
          <a:prstGeom prst="rect">
            <a:avLst/>
          </a:prstGeom>
        </p:spPr>
      </p:pic>
      <p:pic>
        <p:nvPicPr>
          <p:cNvPr id="11"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2400" y="1475367"/>
            <a:ext cx="5439033" cy="2588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正方形/長方形 11"/>
          <p:cNvSpPr/>
          <p:nvPr/>
        </p:nvSpPr>
        <p:spPr>
          <a:xfrm>
            <a:off x="287016" y="4369337"/>
            <a:ext cx="5428134" cy="461665"/>
          </a:xfrm>
          <a:prstGeom prst="rect">
            <a:avLst/>
          </a:prstGeom>
        </p:spPr>
        <p:txBody>
          <a:bodyPr wrap="square">
            <a:spAutoFit/>
          </a:bodyPr>
          <a:lstStyle/>
          <a:p>
            <a:r>
              <a:rPr lang="en-US" altLang="ja-JP" sz="1200" b="0" dirty="0"/>
              <a:t>※</a:t>
            </a:r>
            <a:r>
              <a:rPr lang="ja-JP" altLang="en-US" sz="1200" b="0" dirty="0"/>
              <a:t>消防庁主催「消防用設備等点検報告制度のあり方に関する検討部会」配布資料から抜粋</a:t>
            </a:r>
          </a:p>
        </p:txBody>
      </p:sp>
    </p:spTree>
    <p:extLst>
      <p:ext uri="{BB962C8B-B14F-4D97-AF65-F5344CB8AC3E}">
        <p14:creationId xmlns:p14="http://schemas.microsoft.com/office/powerpoint/2010/main" val="3618171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2906" y="461434"/>
            <a:ext cx="4929188" cy="2846493"/>
          </a:xfrm>
        </p:spPr>
        <p:txBody>
          <a:bodyPr>
            <a:normAutofit/>
          </a:bodyPr>
          <a:lstStyle/>
          <a:p>
            <a:r>
              <a:rPr kumimoji="1" lang="ja-JP" altLang="en-US" dirty="0" smtClean="0"/>
              <a:t>非常用発電機の点検</a:t>
            </a:r>
            <a:r>
              <a:rPr kumimoji="1" lang="ja-JP" altLang="en-US" dirty="0" smtClean="0"/>
              <a:t>・整備の計画</a:t>
            </a:r>
            <a:r>
              <a:rPr lang="ja-JP" altLang="en-US" dirty="0" smtClean="0"/>
              <a:t>を立てたいが、どこに相談すれば良いかか分からない</a:t>
            </a:r>
            <a:r>
              <a:rPr lang="en-US" altLang="ja-JP" dirty="0" smtClean="0"/>
              <a:t>…</a:t>
            </a:r>
          </a:p>
          <a:p>
            <a:endParaRPr kumimoji="1" lang="en-US" altLang="ja-JP" dirty="0"/>
          </a:p>
          <a:p>
            <a:r>
              <a:rPr kumimoji="1" lang="ja-JP" altLang="en-US" dirty="0" smtClean="0"/>
              <a:t>非常用発電機の</a:t>
            </a:r>
            <a:r>
              <a:rPr kumimoji="1" lang="ja-JP" altLang="en-US" dirty="0" smtClean="0"/>
              <a:t>部品が無く、修理が出来ないと言われた</a:t>
            </a:r>
            <a:r>
              <a:rPr kumimoji="1" lang="en-US" altLang="ja-JP" dirty="0" smtClean="0"/>
              <a:t>…</a:t>
            </a:r>
          </a:p>
          <a:p>
            <a:endParaRPr lang="en-US" altLang="ja-JP" dirty="0"/>
          </a:p>
          <a:p>
            <a:r>
              <a:rPr lang="ja-JP" altLang="en-US" dirty="0"/>
              <a:t>非常時</a:t>
            </a:r>
            <a:r>
              <a:rPr lang="ja-JP" altLang="en-US" dirty="0" smtClean="0"/>
              <a:t>に備えた設備提案が欲しい</a:t>
            </a:r>
            <a:r>
              <a:rPr lang="en-US" altLang="ja-JP" dirty="0" smtClean="0"/>
              <a:t>…</a:t>
            </a:r>
          </a:p>
          <a:p>
            <a:endParaRPr kumimoji="1" lang="en-US" altLang="ja-JP" dirty="0"/>
          </a:p>
          <a:p>
            <a:pPr marL="0" indent="0">
              <a:buNone/>
            </a:pPr>
            <a:r>
              <a:rPr lang="ja-JP" altLang="en-US" dirty="0" smtClean="0"/>
              <a:t>　　　　　　　</a:t>
            </a:r>
            <a:endParaRPr kumimoji="1" lang="ja-JP" altLang="en-US" dirty="0"/>
          </a:p>
        </p:txBody>
      </p:sp>
      <p:sp>
        <p:nvSpPr>
          <p:cNvPr id="5" name="下矢印 4"/>
          <p:cNvSpPr/>
          <p:nvPr/>
        </p:nvSpPr>
        <p:spPr>
          <a:xfrm>
            <a:off x="2560319" y="4674870"/>
            <a:ext cx="594360" cy="925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p:cNvSpPr txBox="1">
            <a:spLocks/>
          </p:cNvSpPr>
          <p:nvPr/>
        </p:nvSpPr>
        <p:spPr>
          <a:xfrm>
            <a:off x="392906" y="5760297"/>
            <a:ext cx="4929188" cy="2846493"/>
          </a:xfrm>
          <a:prstGeom prst="rect">
            <a:avLst/>
          </a:prstGeom>
        </p:spPr>
        <p:txBody>
          <a:bodyPr vert="horz" lIns="91440" tIns="45720" rIns="91440" bIns="45720" rtlCol="0">
            <a:normAutofit/>
          </a:bodyPr>
          <a:lstStyle>
            <a:lvl1pPr marL="142875" indent="-142875" algn="l" defTabSz="571500" rtl="0" eaLnBrk="1" latinLnBrk="0" hangingPunct="1">
              <a:lnSpc>
                <a:spcPct val="90000"/>
              </a:lnSpc>
              <a:spcBef>
                <a:spcPts val="625"/>
              </a:spcBef>
              <a:buFont typeface="Arial" panose="020B0604020202020204" pitchFamily="34" charset="0"/>
              <a:buChar char="•"/>
              <a:defRPr kumimoji="1" sz="1750" kern="1200">
                <a:solidFill>
                  <a:schemeClr val="tx1"/>
                </a:solidFill>
                <a:latin typeface="+mn-lt"/>
                <a:ea typeface="+mn-ea"/>
                <a:cs typeface="+mn-cs"/>
              </a:defRPr>
            </a:lvl1pPr>
            <a:lvl2pPr marL="428625" indent="-142875" algn="l" defTabSz="571500" rtl="0" eaLnBrk="1" latinLnBrk="0" hangingPunct="1">
              <a:lnSpc>
                <a:spcPct val="90000"/>
              </a:lnSpc>
              <a:spcBef>
                <a:spcPts val="313"/>
              </a:spcBef>
              <a:buFont typeface="Arial" panose="020B0604020202020204" pitchFamily="34" charset="0"/>
              <a:buChar char="•"/>
              <a:defRPr kumimoji="1" sz="1500" kern="1200">
                <a:solidFill>
                  <a:schemeClr val="tx1"/>
                </a:solidFill>
                <a:latin typeface="+mn-lt"/>
                <a:ea typeface="+mn-ea"/>
                <a:cs typeface="+mn-cs"/>
              </a:defRPr>
            </a:lvl2pPr>
            <a:lvl3pPr marL="714375" indent="-142875" algn="l" defTabSz="571500" rtl="0" eaLnBrk="1" latinLnBrk="0" hangingPunct="1">
              <a:lnSpc>
                <a:spcPct val="90000"/>
              </a:lnSpc>
              <a:spcBef>
                <a:spcPts val="313"/>
              </a:spcBef>
              <a:buFont typeface="Arial" panose="020B0604020202020204" pitchFamily="34" charset="0"/>
              <a:buChar char="•"/>
              <a:defRPr kumimoji="1" sz="1250" kern="1200">
                <a:solidFill>
                  <a:schemeClr val="tx1"/>
                </a:solidFill>
                <a:latin typeface="+mn-lt"/>
                <a:ea typeface="+mn-ea"/>
                <a:cs typeface="+mn-cs"/>
              </a:defRPr>
            </a:lvl3pPr>
            <a:lvl4pPr marL="10001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4pPr>
            <a:lvl5pPr marL="12858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5pPr>
            <a:lvl6pPr marL="15716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6pPr>
            <a:lvl7pPr marL="18573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7pPr>
            <a:lvl8pPr marL="214312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8pPr>
            <a:lvl9pPr marL="2428875" indent="-142875" algn="l" defTabSz="571500" rtl="0" eaLnBrk="1" latinLnBrk="0" hangingPunct="1">
              <a:lnSpc>
                <a:spcPct val="90000"/>
              </a:lnSpc>
              <a:spcBef>
                <a:spcPts val="313"/>
              </a:spcBef>
              <a:buFont typeface="Arial" panose="020B0604020202020204" pitchFamily="34" charset="0"/>
              <a:buChar char="•"/>
              <a:defRPr kumimoji="1" sz="1125" kern="1200">
                <a:solidFill>
                  <a:schemeClr val="tx1"/>
                </a:solidFill>
                <a:latin typeface="+mn-lt"/>
                <a:ea typeface="+mn-ea"/>
                <a:cs typeface="+mn-cs"/>
              </a:defRPr>
            </a:lvl9pPr>
          </a:lstStyle>
          <a:p>
            <a:r>
              <a:rPr lang="ja-JP" altLang="en-US" dirty="0" smtClean="0"/>
              <a:t>セイノーメンテックにお任せ下さい！</a:t>
            </a:r>
            <a:endParaRPr lang="en-US" altLang="ja-JP" dirty="0" smtClean="0"/>
          </a:p>
          <a:p>
            <a:r>
              <a:rPr lang="en-US" altLang="ja-JP" dirty="0" smtClean="0"/>
              <a:t>※</a:t>
            </a:r>
            <a:r>
              <a:rPr lang="ja-JP" altLang="en-US" dirty="0" smtClean="0"/>
              <a:t>イメージ</a:t>
            </a:r>
            <a:endParaRPr lang="en-US" altLang="ja-JP" dirty="0" smtClean="0"/>
          </a:p>
          <a:p>
            <a:pPr marL="0" indent="0">
              <a:buFont typeface="Arial" panose="020B0604020202020204" pitchFamily="34" charset="0"/>
              <a:buNone/>
            </a:pPr>
            <a:r>
              <a:rPr lang="ja-JP" altLang="en-US" dirty="0" smtClean="0"/>
              <a:t>　　　　　　　</a:t>
            </a:r>
            <a:endParaRPr lang="ja-JP" altLang="en-US" dirty="0"/>
          </a:p>
        </p:txBody>
      </p:sp>
    </p:spTree>
    <p:extLst>
      <p:ext uri="{BB962C8B-B14F-4D97-AF65-F5344CB8AC3E}">
        <p14:creationId xmlns:p14="http://schemas.microsoft.com/office/powerpoint/2010/main" val="765981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1956" y="486836"/>
            <a:ext cx="4891087" cy="7248525"/>
          </a:xfrm>
          <a:prstGeom prst="rect">
            <a:avLst/>
          </a:prstGeom>
        </p:spPr>
      </p:pic>
    </p:spTree>
    <p:extLst>
      <p:ext uri="{BB962C8B-B14F-4D97-AF65-F5344CB8AC3E}">
        <p14:creationId xmlns:p14="http://schemas.microsoft.com/office/powerpoint/2010/main" val="197789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pic>
        <p:nvPicPr>
          <p:cNvPr id="5" name="図 4"/>
          <p:cNvPicPr>
            <a:picLocks noChangeAspect="1"/>
          </p:cNvPicPr>
          <p:nvPr/>
        </p:nvPicPr>
        <p:blipFill>
          <a:blip r:embed="rId2"/>
          <a:stretch>
            <a:fillRect/>
          </a:stretch>
        </p:blipFill>
        <p:spPr>
          <a:xfrm>
            <a:off x="661035" y="582930"/>
            <a:ext cx="4552950" cy="2286000"/>
          </a:xfrm>
          <a:prstGeom prst="rect">
            <a:avLst/>
          </a:prstGeom>
        </p:spPr>
      </p:pic>
      <p:pic>
        <p:nvPicPr>
          <p:cNvPr id="6" name="図 5"/>
          <p:cNvPicPr>
            <a:picLocks noChangeAspect="1"/>
          </p:cNvPicPr>
          <p:nvPr/>
        </p:nvPicPr>
        <p:blipFill>
          <a:blip r:embed="rId3"/>
          <a:stretch>
            <a:fillRect/>
          </a:stretch>
        </p:blipFill>
        <p:spPr>
          <a:xfrm>
            <a:off x="699135" y="3048844"/>
            <a:ext cx="4514850" cy="3857625"/>
          </a:xfrm>
          <a:prstGeom prst="rect">
            <a:avLst/>
          </a:prstGeom>
        </p:spPr>
      </p:pic>
      <p:sp>
        <p:nvSpPr>
          <p:cNvPr id="7" name="タイトル 1"/>
          <p:cNvSpPr txBox="1">
            <a:spLocks/>
          </p:cNvSpPr>
          <p:nvPr/>
        </p:nvSpPr>
        <p:spPr>
          <a:xfrm>
            <a:off x="797113" y="7086383"/>
            <a:ext cx="2908935" cy="390783"/>
          </a:xfrm>
          <a:prstGeom prst="rect">
            <a:avLst/>
          </a:prstGeom>
        </p:spPr>
        <p:txBody>
          <a:bodyPr vert="horz" lIns="91440" tIns="45720" rIns="91440" bIns="45720" rtlCol="0" anchor="ctr">
            <a:normAutofit/>
          </a:bodyPr>
          <a:lstStyle>
            <a:lvl1pPr algn="l" defTabSz="571500" rtl="0" eaLnBrk="1" latinLnBrk="0" hangingPunct="1">
              <a:lnSpc>
                <a:spcPct val="90000"/>
              </a:lnSpc>
              <a:spcBef>
                <a:spcPct val="0"/>
              </a:spcBef>
              <a:buNone/>
              <a:defRPr kumimoji="1" sz="2750" kern="1200">
                <a:solidFill>
                  <a:schemeClr val="tx1"/>
                </a:solidFill>
                <a:latin typeface="+mj-lt"/>
                <a:ea typeface="+mj-ea"/>
                <a:cs typeface="+mj-cs"/>
              </a:defRPr>
            </a:lvl1pPr>
          </a:lstStyle>
          <a:p>
            <a:r>
              <a:rPr lang="en-US" altLang="ja-JP" sz="1400" dirty="0" smtClean="0"/>
              <a:t>※</a:t>
            </a:r>
            <a:r>
              <a:rPr lang="ja-JP" altLang="en-US" sz="1400" dirty="0" smtClean="0"/>
              <a:t>イメージ</a:t>
            </a:r>
            <a:endParaRPr lang="ja-JP" altLang="en-US" sz="1400" dirty="0"/>
          </a:p>
        </p:txBody>
      </p:sp>
      <p:sp>
        <p:nvSpPr>
          <p:cNvPr id="8" name="タイトル 1"/>
          <p:cNvSpPr txBox="1">
            <a:spLocks/>
          </p:cNvSpPr>
          <p:nvPr/>
        </p:nvSpPr>
        <p:spPr>
          <a:xfrm>
            <a:off x="699135" y="48006"/>
            <a:ext cx="2908935" cy="390783"/>
          </a:xfrm>
          <a:prstGeom prst="rect">
            <a:avLst/>
          </a:prstGeom>
        </p:spPr>
        <p:txBody>
          <a:bodyPr vert="horz" lIns="91440" tIns="45720" rIns="91440" bIns="45720" rtlCol="0" anchor="ctr">
            <a:normAutofit/>
          </a:bodyPr>
          <a:lstStyle>
            <a:lvl1pPr algn="l" defTabSz="571500" rtl="0" eaLnBrk="1" latinLnBrk="0" hangingPunct="1">
              <a:lnSpc>
                <a:spcPct val="90000"/>
              </a:lnSpc>
              <a:spcBef>
                <a:spcPct val="0"/>
              </a:spcBef>
              <a:buNone/>
              <a:defRPr kumimoji="1" sz="2750" kern="1200">
                <a:solidFill>
                  <a:schemeClr val="tx1"/>
                </a:solidFill>
                <a:latin typeface="+mj-lt"/>
                <a:ea typeface="+mj-ea"/>
                <a:cs typeface="+mj-cs"/>
              </a:defRPr>
            </a:lvl1pPr>
          </a:lstStyle>
          <a:p>
            <a:r>
              <a:rPr lang="en-US" altLang="ja-JP" sz="1400" dirty="0" smtClean="0"/>
              <a:t>※</a:t>
            </a:r>
            <a:r>
              <a:rPr lang="en-US" altLang="ja-JP" sz="1400" dirty="0" smtClean="0"/>
              <a:t>Q&amp;A</a:t>
            </a:r>
            <a:r>
              <a:rPr lang="ja-JP" altLang="en-US" sz="1400" dirty="0" smtClean="0"/>
              <a:t>イメージ</a:t>
            </a:r>
            <a:endParaRPr lang="ja-JP" altLang="en-US" sz="1400" dirty="0"/>
          </a:p>
        </p:txBody>
      </p:sp>
      <p:sp>
        <p:nvSpPr>
          <p:cNvPr id="9" name="タイトル 1"/>
          <p:cNvSpPr txBox="1">
            <a:spLocks/>
          </p:cNvSpPr>
          <p:nvPr/>
        </p:nvSpPr>
        <p:spPr>
          <a:xfrm>
            <a:off x="-2125742" y="522642"/>
            <a:ext cx="2518648" cy="5903558"/>
          </a:xfrm>
          <a:prstGeom prst="rect">
            <a:avLst/>
          </a:prstGeom>
        </p:spPr>
        <p:txBody>
          <a:bodyPr vert="horz" lIns="91440" tIns="45720" rIns="91440" bIns="45720" rtlCol="0" anchor="ctr">
            <a:normAutofit fontScale="92500" lnSpcReduction="10000"/>
          </a:bodyPr>
          <a:lstStyle>
            <a:lvl1pPr algn="l" defTabSz="571500" rtl="0" eaLnBrk="1" latinLnBrk="0" hangingPunct="1">
              <a:lnSpc>
                <a:spcPct val="90000"/>
              </a:lnSpc>
              <a:spcBef>
                <a:spcPct val="0"/>
              </a:spcBef>
              <a:buNone/>
              <a:defRPr kumimoji="1" sz="2750" kern="1200">
                <a:solidFill>
                  <a:schemeClr val="tx1"/>
                </a:solidFill>
                <a:latin typeface="+mj-lt"/>
                <a:ea typeface="+mj-ea"/>
                <a:cs typeface="+mj-cs"/>
              </a:defRPr>
            </a:lvl1pPr>
          </a:lstStyle>
          <a:p>
            <a:r>
              <a:rPr lang="en-US" altLang="ja-JP" sz="1200" dirty="0"/>
              <a:t>Q1</a:t>
            </a:r>
            <a:r>
              <a:rPr lang="en-US" altLang="ja-JP" sz="1200" dirty="0" smtClean="0"/>
              <a:t>,</a:t>
            </a:r>
            <a:r>
              <a:rPr lang="ja-JP" altLang="en-US" sz="1200" dirty="0" smtClean="0"/>
              <a:t>非常用発電機の負荷試験とは？</a:t>
            </a:r>
            <a:endParaRPr lang="en-US" altLang="ja-JP" sz="1200" dirty="0" smtClean="0"/>
          </a:p>
          <a:p>
            <a:r>
              <a:rPr lang="en-US" altLang="ja-JP" sz="1200" dirty="0"/>
              <a:t>A</a:t>
            </a:r>
            <a:r>
              <a:rPr lang="en-US" altLang="ja-JP" sz="1200" dirty="0" smtClean="0"/>
              <a:t>,</a:t>
            </a:r>
            <a:r>
              <a:rPr lang="ja-JP" altLang="en-US" sz="1200" dirty="0" smtClean="0"/>
              <a:t> 非常用発電機の負荷試験とは、発電機が確実に稼働するかどうかを確認するための試験です。</a:t>
            </a:r>
            <a:endParaRPr lang="en-US" altLang="ja-JP" sz="1200" dirty="0" smtClean="0"/>
          </a:p>
          <a:p>
            <a:endParaRPr lang="en-US" altLang="ja-JP" sz="1200" dirty="0" smtClean="0"/>
          </a:p>
          <a:p>
            <a:r>
              <a:rPr lang="en-US" altLang="ja-JP" sz="1200" dirty="0" smtClean="0"/>
              <a:t>Q2,</a:t>
            </a:r>
            <a:r>
              <a:rPr lang="ja-JP" altLang="en-US" sz="1200" dirty="0" smtClean="0"/>
              <a:t>負荷試験は実施しているのですが？</a:t>
            </a:r>
            <a:endParaRPr lang="en-US" altLang="ja-JP" sz="1200" dirty="0" smtClean="0"/>
          </a:p>
          <a:p>
            <a:r>
              <a:rPr lang="en-US" altLang="ja-JP" sz="1200" dirty="0"/>
              <a:t>A</a:t>
            </a:r>
            <a:r>
              <a:rPr lang="en-US" altLang="ja-JP" sz="1200" dirty="0" smtClean="0"/>
              <a:t>,</a:t>
            </a:r>
            <a:r>
              <a:rPr lang="ja-JP" altLang="en-US" sz="1200" dirty="0" smtClean="0"/>
              <a:t>消防法基準の</a:t>
            </a:r>
            <a:r>
              <a:rPr lang="en-US" altLang="ja-JP" sz="1200" dirty="0" smtClean="0"/>
              <a:t>30%</a:t>
            </a:r>
            <a:r>
              <a:rPr lang="ja-JP" altLang="en-US" sz="1200" dirty="0" smtClean="0"/>
              <a:t>以上の負荷をかけた負荷試験を実施している可能性は低いと考えられます。確認が必要ですが、実際に基準値以上の負荷試験を実施している例は少ないのが現状です。</a:t>
            </a:r>
            <a:endParaRPr lang="en-US" altLang="ja-JP" sz="1200" dirty="0" smtClean="0"/>
          </a:p>
          <a:p>
            <a:endParaRPr lang="en-US" altLang="ja-JP" sz="1200" dirty="0" smtClean="0"/>
          </a:p>
          <a:p>
            <a:r>
              <a:rPr lang="en-US" altLang="ja-JP" sz="1200" dirty="0" smtClean="0"/>
              <a:t>Q3,</a:t>
            </a:r>
            <a:r>
              <a:rPr lang="ja-JP" altLang="en-US" sz="1200" dirty="0" smtClean="0"/>
              <a:t>実負荷と疑似負荷試験の違いは何ですか？</a:t>
            </a:r>
            <a:endParaRPr lang="en-US" altLang="ja-JP" sz="1200" dirty="0" smtClean="0"/>
          </a:p>
          <a:p>
            <a:r>
              <a:rPr lang="en-US" altLang="ja-JP" sz="1200" dirty="0"/>
              <a:t>A</a:t>
            </a:r>
            <a:r>
              <a:rPr lang="en-US" altLang="ja-JP" sz="1200" dirty="0" smtClean="0"/>
              <a:t>,</a:t>
            </a:r>
            <a:r>
              <a:rPr lang="ja-JP" altLang="en-US" sz="1200" dirty="0" smtClean="0"/>
              <a:t>実負荷試験：実際に設置されている消防設備（スプリンクラーや消火設備など）に発電機から電機を流し行う負荷試験。施設の停電が必要な場合が多い。</a:t>
            </a:r>
            <a:endParaRPr lang="en-US" altLang="ja-JP" sz="1200" dirty="0" smtClean="0"/>
          </a:p>
          <a:p>
            <a:r>
              <a:rPr lang="ja-JP" altLang="en-US" sz="1200" dirty="0"/>
              <a:t>　</a:t>
            </a:r>
            <a:r>
              <a:rPr lang="ja-JP" altLang="en-US" sz="1200" dirty="0" smtClean="0"/>
              <a:t>疑似負荷試験：</a:t>
            </a:r>
            <a:r>
              <a:rPr lang="ja-JP" altLang="en-US" sz="1200" dirty="0"/>
              <a:t>実際に設置されている消防</a:t>
            </a:r>
            <a:r>
              <a:rPr lang="ja-JP" altLang="en-US" sz="1200" dirty="0" smtClean="0"/>
              <a:t>設備を使わずに、負荷試験装置に発電機から電機を流し行う負荷試験。施設の停電は不要。</a:t>
            </a:r>
            <a:endParaRPr lang="en-US" altLang="ja-JP" sz="1200" dirty="0" smtClean="0"/>
          </a:p>
          <a:p>
            <a:endParaRPr lang="en-US" altLang="ja-JP" sz="1200" dirty="0" smtClean="0"/>
          </a:p>
          <a:p>
            <a:r>
              <a:rPr lang="en-US" altLang="ja-JP" sz="1200" dirty="0" smtClean="0"/>
              <a:t>Q4,</a:t>
            </a:r>
            <a:r>
              <a:rPr lang="ja-JP" altLang="en-US" sz="1200" dirty="0" smtClean="0"/>
              <a:t>高圧の非常用発電機も作業可能ですか？</a:t>
            </a:r>
            <a:endParaRPr lang="en-US" altLang="ja-JP" sz="1200" dirty="0" smtClean="0"/>
          </a:p>
          <a:p>
            <a:r>
              <a:rPr lang="en-US" altLang="ja-JP" sz="1200" dirty="0" smtClean="0"/>
              <a:t>A,</a:t>
            </a:r>
            <a:r>
              <a:rPr lang="ja-JP" altLang="en-US" sz="1200" dirty="0" smtClean="0"/>
              <a:t>負荷試験、整備、設置工事全て承ります。</a:t>
            </a:r>
            <a:endParaRPr lang="en-US" altLang="ja-JP" sz="1200" dirty="0" smtClean="0"/>
          </a:p>
          <a:p>
            <a:endParaRPr lang="en-US" altLang="ja-JP" sz="1200" dirty="0" smtClean="0"/>
          </a:p>
          <a:p>
            <a:r>
              <a:rPr lang="en-US" altLang="ja-JP" sz="1200" dirty="0" smtClean="0"/>
              <a:t>Q5,</a:t>
            </a:r>
            <a:r>
              <a:rPr lang="ja-JP" altLang="en-US" sz="1200" dirty="0" smtClean="0"/>
              <a:t>現場調査費用はかかりますか？</a:t>
            </a:r>
            <a:endParaRPr lang="en-US" altLang="ja-JP" sz="1200" dirty="0" smtClean="0"/>
          </a:p>
          <a:p>
            <a:r>
              <a:rPr lang="en-US" altLang="ja-JP" sz="1200" dirty="0"/>
              <a:t>A</a:t>
            </a:r>
            <a:r>
              <a:rPr lang="en-US" altLang="ja-JP" sz="1200" dirty="0" smtClean="0"/>
              <a:t>,</a:t>
            </a:r>
            <a:r>
              <a:rPr lang="ja-JP" altLang="en-US" sz="1200" dirty="0"/>
              <a:t>原則</a:t>
            </a:r>
            <a:r>
              <a:rPr lang="ja-JP" altLang="en-US" sz="1200" dirty="0" smtClean="0"/>
              <a:t>無料で承っております。</a:t>
            </a:r>
            <a:endParaRPr lang="en-US" altLang="ja-JP" sz="1200" dirty="0" smtClean="0"/>
          </a:p>
          <a:p>
            <a:endParaRPr lang="en-US" altLang="ja-JP" sz="1200" smtClean="0"/>
          </a:p>
          <a:p>
            <a:r>
              <a:rPr lang="en-US" altLang="ja-JP" sz="1200" smtClean="0"/>
              <a:t>Q6</a:t>
            </a:r>
            <a:r>
              <a:rPr lang="en-US" altLang="ja-JP" sz="1200" dirty="0" smtClean="0"/>
              <a:t>,</a:t>
            </a:r>
            <a:r>
              <a:rPr lang="ja-JP" altLang="en-US" sz="1200" dirty="0"/>
              <a:t>～</a:t>
            </a:r>
            <a:r>
              <a:rPr lang="ja-JP" altLang="en-US" sz="1200" dirty="0" smtClean="0"/>
              <a:t>の見積をお願いします。</a:t>
            </a:r>
            <a:endParaRPr lang="en-US" altLang="ja-JP" sz="1200" dirty="0" smtClean="0"/>
          </a:p>
          <a:p>
            <a:r>
              <a:rPr lang="en-US" altLang="ja-JP" sz="1200" dirty="0"/>
              <a:t>A</a:t>
            </a:r>
            <a:r>
              <a:rPr lang="en-US" altLang="ja-JP" sz="1200" dirty="0" smtClean="0"/>
              <a:t>,</a:t>
            </a:r>
            <a:r>
              <a:rPr lang="ja-JP" altLang="en-US" sz="1200" dirty="0" smtClean="0"/>
              <a:t>お問い合わせフォームよりお申し込み下さい。</a:t>
            </a:r>
            <a:endParaRPr lang="en-US" altLang="ja-JP" sz="1200" dirty="0" smtClean="0"/>
          </a:p>
          <a:p>
            <a:r>
              <a:rPr lang="ja-JP" altLang="en-US" sz="1200" dirty="0" smtClean="0"/>
              <a:t>メールにて折返しをさせて頂きます。お電話でのお問い合わせも対応可能です。</a:t>
            </a:r>
            <a:endParaRPr lang="ja-JP" altLang="en-US" sz="1200" dirty="0"/>
          </a:p>
        </p:txBody>
      </p:sp>
    </p:spTree>
    <p:extLst>
      <p:ext uri="{BB962C8B-B14F-4D97-AF65-F5344CB8AC3E}">
        <p14:creationId xmlns:p14="http://schemas.microsoft.com/office/powerpoint/2010/main" val="247781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392906" y="6389370"/>
            <a:ext cx="1108710" cy="605790"/>
          </a:xfrm>
        </p:spPr>
      </p:pic>
      <p:pic>
        <p:nvPicPr>
          <p:cNvPr id="4" name="図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2906" y="466519"/>
            <a:ext cx="5135843" cy="5707720"/>
          </a:xfrm>
          <a:prstGeom prst="rect">
            <a:avLst/>
          </a:prstGeom>
        </p:spPr>
      </p:pic>
      <p:sp>
        <p:nvSpPr>
          <p:cNvPr id="6" name="タイトル 1"/>
          <p:cNvSpPr txBox="1">
            <a:spLocks/>
          </p:cNvSpPr>
          <p:nvPr/>
        </p:nvSpPr>
        <p:spPr>
          <a:xfrm>
            <a:off x="392906" y="7210291"/>
            <a:ext cx="2908935" cy="390783"/>
          </a:xfrm>
          <a:prstGeom prst="rect">
            <a:avLst/>
          </a:prstGeom>
        </p:spPr>
        <p:txBody>
          <a:bodyPr vert="horz" lIns="91440" tIns="45720" rIns="91440" bIns="45720" rtlCol="0" anchor="ctr">
            <a:normAutofit/>
          </a:bodyPr>
          <a:lstStyle>
            <a:lvl1pPr algn="l" defTabSz="571500" rtl="0" eaLnBrk="1" latinLnBrk="0" hangingPunct="1">
              <a:lnSpc>
                <a:spcPct val="90000"/>
              </a:lnSpc>
              <a:spcBef>
                <a:spcPct val="0"/>
              </a:spcBef>
              <a:buNone/>
              <a:defRPr kumimoji="1" sz="2750" kern="1200">
                <a:solidFill>
                  <a:schemeClr val="tx1"/>
                </a:solidFill>
                <a:latin typeface="+mj-lt"/>
                <a:ea typeface="+mj-ea"/>
                <a:cs typeface="+mj-cs"/>
              </a:defRPr>
            </a:lvl1pPr>
          </a:lstStyle>
          <a:p>
            <a:r>
              <a:rPr lang="en-US" altLang="ja-JP" sz="1400" dirty="0" smtClean="0"/>
              <a:t>※</a:t>
            </a:r>
            <a:r>
              <a:rPr lang="ja-JP" altLang="en-US" sz="1400" dirty="0"/>
              <a:t>番号</a:t>
            </a:r>
            <a:r>
              <a:rPr lang="ja-JP" altLang="en-US" sz="1400" dirty="0" smtClean="0"/>
              <a:t>をどこかに入れる</a:t>
            </a:r>
            <a:endParaRPr lang="ja-JP" altLang="en-US" sz="1400" dirty="0"/>
          </a:p>
        </p:txBody>
      </p:sp>
    </p:spTree>
    <p:extLst>
      <p:ext uri="{BB962C8B-B14F-4D97-AF65-F5344CB8AC3E}">
        <p14:creationId xmlns:p14="http://schemas.microsoft.com/office/powerpoint/2010/main" val="1848903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89DBD9E241C174DA85CFF91B6E021B7" ma:contentTypeVersion="8" ma:contentTypeDescription="新しいドキュメントを作成します。" ma:contentTypeScope="" ma:versionID="4904d69bb416e0e148d923af466dac59">
  <xsd:schema xmlns:xsd="http://www.w3.org/2001/XMLSchema" xmlns:xs="http://www.w3.org/2001/XMLSchema" xmlns:p="http://schemas.microsoft.com/office/2006/metadata/properties" xmlns:ns2="84eaa5a3-3105-4d24-81e2-531a7843c88e" targetNamespace="http://schemas.microsoft.com/office/2006/metadata/properties" ma:root="true" ma:fieldsID="20395baacad2fbff375e9540e864af24" ns2:_="">
    <xsd:import namespace="84eaa5a3-3105-4d24-81e2-531a7843c88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eaa5a3-3105-4d24-81e2-531a7843c8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E8E37F-C54D-44B6-AF30-CE9E09D262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eaa5a3-3105-4d24-81e2-531a7843c8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4A98AC-C631-4838-8AC8-E22FA6F11B85}">
  <ds:schemaRefs>
    <ds:schemaRef ds:uri="http://schemas.microsoft.com/sharepoint/v3/contenttype/forms"/>
  </ds:schemaRefs>
</ds:datastoreItem>
</file>

<file path=customXml/itemProps3.xml><?xml version="1.0" encoding="utf-8"?>
<ds:datastoreItem xmlns:ds="http://schemas.openxmlformats.org/officeDocument/2006/customXml" ds:itemID="{0EF1AD23-E9A1-4DF5-AB01-9C05F3880660}">
  <ds:schemaRefs>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84eaa5a3-3105-4d24-81e2-531a7843c88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1076</TotalTime>
  <Words>276</Words>
  <Application>Microsoft Office PowerPoint</Application>
  <PresentationFormat>画面に合わせる (16:10)</PresentationFormat>
  <Paragraphs>41</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Calibri</vt:lpstr>
      <vt:lpstr>Calibri Light</vt:lpstr>
      <vt:lpstr>Office テーマ</vt:lpstr>
      <vt:lpstr>お問い合わせはこちら↓ ※お問い合わせでまでスクロールする</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SETUP</dc:creator>
  <cp:lastModifiedBy>セイノーメンテック 唐鎌稜</cp:lastModifiedBy>
  <cp:revision>13</cp:revision>
  <dcterms:created xsi:type="dcterms:W3CDTF">2019-10-04T02:18:03Z</dcterms:created>
  <dcterms:modified xsi:type="dcterms:W3CDTF">2019-10-17T01:07:29Z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0x010100C89DBD9E241C174DA85CFF91B6E021B7</vt:lpwstr>
  </property>
</Properties>
</file>