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370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1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70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3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71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04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2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89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1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5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6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5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5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4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6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1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winkie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まざっち</a:t>
            </a:r>
            <a:endParaRPr kumimoji="1" lang="en-US" altLang="ja-JP" dirty="0" smtClean="0"/>
          </a:p>
          <a:p>
            <a:r>
              <a:rPr lang="ja-JP" altLang="en-US" dirty="0" smtClean="0"/>
              <a:t>おにっしー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911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Concept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82133" y="2666999"/>
            <a:ext cx="7704667" cy="3670005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Detect the wink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Exchange contact info via IR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Just put it on your glasses and WINK!</a:t>
            </a:r>
          </a:p>
          <a:p>
            <a:pPr lvl="1"/>
            <a:r>
              <a:rPr lang="en-US" altLang="ja-JP" dirty="0" smtClean="0"/>
              <a:t>(</a:t>
            </a:r>
            <a:r>
              <a:rPr lang="en-US" altLang="ja-JP" dirty="0" err="1" smtClean="0"/>
              <a:t>sorry,this</a:t>
            </a:r>
            <a:r>
              <a:rPr lang="en-US" altLang="ja-JP" dirty="0" smtClean="0"/>
              <a:t> BDM is for glass-wearing Otaku only.)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797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4062" y="-106157"/>
            <a:ext cx="7704667" cy="1981200"/>
          </a:xfrm>
        </p:spPr>
        <p:txBody>
          <a:bodyPr/>
          <a:lstStyle/>
          <a:p>
            <a:r>
              <a:rPr kumimoji="1" lang="en-US" altLang="ja-JP" dirty="0" err="1" smtClean="0"/>
              <a:t>Hardwares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300970" y="1679944"/>
            <a:ext cx="2774205" cy="44763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3489844" y="2290184"/>
            <a:ext cx="1733107" cy="35902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Arduino</a:t>
            </a:r>
            <a:endParaRPr kumimoji="1" lang="ja-JP" altLang="en-US" sz="3200" dirty="0"/>
          </a:p>
        </p:txBody>
      </p:sp>
      <p:sp>
        <p:nvSpPr>
          <p:cNvPr id="5" name="正方形/長方形 4"/>
          <p:cNvSpPr/>
          <p:nvPr/>
        </p:nvSpPr>
        <p:spPr>
          <a:xfrm>
            <a:off x="645249" y="2284227"/>
            <a:ext cx="2112920" cy="9906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IR Signal Receiver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45247" y="3621960"/>
            <a:ext cx="2112922" cy="9906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IR LED Sender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45247" y="4756100"/>
            <a:ext cx="2112922" cy="9906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Photosensor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 smtClean="0"/>
              <a:t>(Wink Detect)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932967" y="2387249"/>
            <a:ext cx="2112922" cy="7336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 smtClean="0"/>
              <a:t>Xbee</a:t>
            </a:r>
            <a:endParaRPr kumimoji="1"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5932967" y="3957530"/>
            <a:ext cx="2753833" cy="17891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Cloud Server</a:t>
            </a:r>
            <a:br>
              <a:rPr kumimoji="1" lang="en-US" altLang="ja-JP" sz="3200" dirty="0" smtClean="0"/>
            </a:br>
            <a:r>
              <a:rPr kumimoji="1" lang="en-US" altLang="ja-JP" dirty="0" smtClean="0"/>
              <a:t>(Connect on Twitter)</a:t>
            </a:r>
            <a:endParaRPr kumimoji="1" lang="ja-JP" altLang="en-US" dirty="0"/>
          </a:p>
        </p:txBody>
      </p:sp>
      <p:sp>
        <p:nvSpPr>
          <p:cNvPr id="12" name="右矢印 11"/>
          <p:cNvSpPr/>
          <p:nvPr/>
        </p:nvSpPr>
        <p:spPr>
          <a:xfrm>
            <a:off x="2845103" y="2532322"/>
            <a:ext cx="579466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2845103" y="5009085"/>
            <a:ext cx="579466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 rot="10800000">
            <a:off x="2832179" y="3881511"/>
            <a:ext cx="579466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5299056" y="2532322"/>
            <a:ext cx="579466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 rot="5400000">
            <a:off x="6777834" y="3277848"/>
            <a:ext cx="579466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39193" y="3441101"/>
            <a:ext cx="5079105" cy="253326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15090" y="6042743"/>
            <a:ext cx="2282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Send Contact on Wink</a:t>
            </a:r>
            <a:endParaRPr kumimoji="1" lang="ja-JP" altLang="en-US" dirty="0"/>
          </a:p>
        </p:txBody>
      </p:sp>
      <p:sp>
        <p:nvSpPr>
          <p:cNvPr id="21" name="フリーフォーム 20"/>
          <p:cNvSpPr/>
          <p:nvPr/>
        </p:nvSpPr>
        <p:spPr>
          <a:xfrm>
            <a:off x="439193" y="2200940"/>
            <a:ext cx="8385830" cy="3845775"/>
          </a:xfrm>
          <a:custGeom>
            <a:avLst/>
            <a:gdLst>
              <a:gd name="connsiteX0" fmla="*/ 21265 w 8548577"/>
              <a:gd name="connsiteY0" fmla="*/ 1201479 h 4125432"/>
              <a:gd name="connsiteX1" fmla="*/ 0 w 8548577"/>
              <a:gd name="connsiteY1" fmla="*/ 10632 h 4125432"/>
              <a:gd name="connsiteX2" fmla="*/ 8537945 w 8548577"/>
              <a:gd name="connsiteY2" fmla="*/ 0 h 4125432"/>
              <a:gd name="connsiteX3" fmla="*/ 8548577 w 8548577"/>
              <a:gd name="connsiteY3" fmla="*/ 4104167 h 4125432"/>
              <a:gd name="connsiteX4" fmla="*/ 5358810 w 8548577"/>
              <a:gd name="connsiteY4" fmla="*/ 4125432 h 4125432"/>
              <a:gd name="connsiteX5" fmla="*/ 5337545 w 8548577"/>
              <a:gd name="connsiteY5" fmla="*/ 1169581 h 4125432"/>
              <a:gd name="connsiteX6" fmla="*/ 21265 w 8548577"/>
              <a:gd name="connsiteY6" fmla="*/ 1201479 h 412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8577" h="4125432">
                <a:moveTo>
                  <a:pt x="21265" y="1201479"/>
                </a:moveTo>
                <a:lnTo>
                  <a:pt x="0" y="10632"/>
                </a:lnTo>
                <a:lnTo>
                  <a:pt x="8537945" y="0"/>
                </a:lnTo>
                <a:lnTo>
                  <a:pt x="8548577" y="4104167"/>
                </a:lnTo>
                <a:lnTo>
                  <a:pt x="5358810" y="4125432"/>
                </a:lnTo>
                <a:lnTo>
                  <a:pt x="5337545" y="1169581"/>
                </a:lnTo>
                <a:lnTo>
                  <a:pt x="21265" y="1201479"/>
                </a:lnTo>
                <a:close/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012394" y="1784648"/>
            <a:ext cx="281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50000"/>
                  </a:schemeClr>
                </a:solidFill>
              </a:rPr>
              <a:t>Receive &amp; Follow on Twitter</a:t>
            </a:r>
            <a:endParaRPr kumimoji="1" lang="ja-JP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177975" y="1728641"/>
            <a:ext cx="1047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</a:rPr>
              <a:t>Device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51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Omake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Mouse-clicker mode</a:t>
            </a:r>
          </a:p>
          <a:p>
            <a:r>
              <a:rPr kumimoji="1" lang="en-US" altLang="ja-JP" dirty="0" smtClean="0"/>
              <a:t>Play Cookie Clicker without using your hands</a:t>
            </a:r>
          </a:p>
          <a:p>
            <a:pPr lvl="1"/>
            <a:r>
              <a:rPr lang="en-US" altLang="ja-JP" dirty="0" smtClean="0"/>
              <a:t>No worries about breaking your mouse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18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Demonstration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515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58</TotalTime>
  <Words>71</Words>
  <Application>Microsoft Macintosh PowerPoint</Application>
  <PresentationFormat>画面に合わせる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Corbel</vt:lpstr>
      <vt:lpstr>HGｺﾞｼｯｸM</vt:lpstr>
      <vt:lpstr>Arial</vt:lpstr>
      <vt:lpstr>視差</vt:lpstr>
      <vt:lpstr>winkie</vt:lpstr>
      <vt:lpstr>Concept</vt:lpstr>
      <vt:lpstr>Hardwares</vt:lpstr>
      <vt:lpstr>Omake</vt:lpstr>
      <vt:lpstr>Demonstration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WINKIE</dc:title>
  <dc:creator>Y N</dc:creator>
  <cp:lastModifiedBy>Y N</cp:lastModifiedBy>
  <cp:revision>24</cp:revision>
  <dcterms:created xsi:type="dcterms:W3CDTF">2015-12-23T12:35:36Z</dcterms:created>
  <dcterms:modified xsi:type="dcterms:W3CDTF">2015-12-23T13:34:32Z</dcterms:modified>
</cp:coreProperties>
</file>