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59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370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WINC</a:t>
            </a:r>
            <a:br>
              <a:rPr lang="en-US" altLang="ja-JP" dirty="0" smtClean="0"/>
            </a:br>
            <a:r>
              <a:rPr lang="en-US" altLang="ja-JP" sz="2000" dirty="0" smtClean="0">
                <a:solidFill>
                  <a:srgbClr val="FF0000"/>
                </a:solidFill>
              </a:rPr>
              <a:t>W</a:t>
            </a:r>
            <a:r>
              <a:rPr lang="en-US" altLang="ja-JP" sz="2000" dirty="0" smtClean="0"/>
              <a:t>INC </a:t>
            </a:r>
            <a:r>
              <a:rPr lang="en-US" altLang="ja-JP" sz="2000" dirty="0" smtClean="0">
                <a:solidFill>
                  <a:srgbClr val="FF0000"/>
                </a:solidFill>
              </a:rPr>
              <a:t>I</a:t>
            </a:r>
            <a:r>
              <a:rPr lang="en-US" altLang="ja-JP" sz="2000" dirty="0" smtClean="0"/>
              <a:t>s </a:t>
            </a:r>
            <a:r>
              <a:rPr lang="en-US" altLang="ja-JP" sz="2000" dirty="0" smtClean="0">
                <a:solidFill>
                  <a:srgbClr val="FF0000"/>
                </a:solidFill>
              </a:rPr>
              <a:t>N</a:t>
            </a:r>
            <a:r>
              <a:rPr lang="en-US" altLang="ja-JP" sz="2000" dirty="0" smtClean="0"/>
              <a:t>ot a </a:t>
            </a:r>
            <a:r>
              <a:rPr lang="en-US" altLang="ja-JP" sz="2000" dirty="0" smtClean="0">
                <a:solidFill>
                  <a:srgbClr val="FF0000"/>
                </a:solidFill>
              </a:rPr>
              <a:t>C</a:t>
            </a:r>
            <a:r>
              <a:rPr lang="en-US" altLang="ja-JP" sz="2000" dirty="0" smtClean="0"/>
              <a:t>ommunication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まざっち</a:t>
            </a:r>
            <a:endParaRPr kumimoji="1" lang="en-US" altLang="ja-JP" dirty="0" smtClean="0"/>
          </a:p>
          <a:p>
            <a:r>
              <a:rPr lang="ja-JP" altLang="en-US" dirty="0" smtClean="0"/>
              <a:t>おにっしー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11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Concept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367000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Detect the wink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Exchange </a:t>
            </a:r>
            <a:r>
              <a:rPr lang="en-US" altLang="ja-JP" dirty="0" smtClean="0"/>
              <a:t>info </a:t>
            </a:r>
            <a:r>
              <a:rPr lang="en-US" altLang="ja-JP" dirty="0" smtClean="0"/>
              <a:t>via IR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Just put it on your glasses and </a:t>
            </a:r>
            <a:r>
              <a:rPr lang="en-US" altLang="ja-JP" dirty="0" smtClean="0"/>
              <a:t>WINC!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sorry,this</a:t>
            </a:r>
            <a:r>
              <a:rPr lang="en-US" altLang="ja-JP" dirty="0" smtClean="0"/>
              <a:t> BDM is for </a:t>
            </a:r>
            <a:r>
              <a:rPr lang="en-US" altLang="ja-JP" dirty="0" smtClean="0"/>
              <a:t>glasses-wearing </a:t>
            </a:r>
            <a:r>
              <a:rPr lang="en-US" altLang="ja-JP" dirty="0" smtClean="0"/>
              <a:t>Otaku only.)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62" y="-106157"/>
            <a:ext cx="7704667" cy="1981200"/>
          </a:xfrm>
        </p:spPr>
        <p:txBody>
          <a:bodyPr/>
          <a:lstStyle/>
          <a:p>
            <a:r>
              <a:rPr kumimoji="1" lang="en-US" altLang="ja-JP" dirty="0" err="1" smtClean="0"/>
              <a:t>Hardwares</a:t>
            </a:r>
            <a:r>
              <a:rPr kumimoji="1" lang="en-US" altLang="ja-JP" dirty="0" smtClean="0"/>
              <a:t> &amp; Flow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00970" y="1679944"/>
            <a:ext cx="2774205" cy="4476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489844" y="2290184"/>
            <a:ext cx="1733107" cy="35902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Arduino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249" y="2284227"/>
            <a:ext cx="2112920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Signal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5247" y="362196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LED Sender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5247" y="475610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Photosensor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(Wink Detect)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32967" y="2387249"/>
            <a:ext cx="2112922" cy="733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Xbee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932967" y="3957530"/>
            <a:ext cx="2753833" cy="1789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Cloud Server</a:t>
            </a:r>
            <a:br>
              <a:rPr kumimoji="1" lang="en-US" altLang="ja-JP" sz="3200" dirty="0" smtClean="0"/>
            </a:br>
            <a:r>
              <a:rPr kumimoji="1" lang="en-US" altLang="ja-JP" dirty="0" smtClean="0"/>
              <a:t>(Connect on Twitter)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845103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845103" y="5009085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2832179" y="3881511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299056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5400000">
            <a:off x="6777834" y="3277848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9193" y="3441101"/>
            <a:ext cx="5079105" cy="253326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15090" y="6042743"/>
            <a:ext cx="21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 </a:t>
            </a:r>
            <a:r>
              <a:rPr kumimoji="1" lang="en-US" altLang="ja-JP" dirty="0" smtClean="0"/>
              <a:t>Signal </a:t>
            </a:r>
            <a:r>
              <a:rPr kumimoji="1" lang="en-US" altLang="ja-JP" dirty="0" smtClean="0"/>
              <a:t>on Wink</a:t>
            </a:r>
            <a:endParaRPr kumimoji="1" lang="ja-JP" altLang="en-US" dirty="0"/>
          </a:p>
        </p:txBody>
      </p:sp>
      <p:sp>
        <p:nvSpPr>
          <p:cNvPr id="21" name="フリーフォーム 20"/>
          <p:cNvSpPr/>
          <p:nvPr/>
        </p:nvSpPr>
        <p:spPr>
          <a:xfrm>
            <a:off x="439193" y="2200940"/>
            <a:ext cx="8385830" cy="3845775"/>
          </a:xfrm>
          <a:custGeom>
            <a:avLst/>
            <a:gdLst>
              <a:gd name="connsiteX0" fmla="*/ 21265 w 8548577"/>
              <a:gd name="connsiteY0" fmla="*/ 1201479 h 4125432"/>
              <a:gd name="connsiteX1" fmla="*/ 0 w 8548577"/>
              <a:gd name="connsiteY1" fmla="*/ 10632 h 4125432"/>
              <a:gd name="connsiteX2" fmla="*/ 8537945 w 8548577"/>
              <a:gd name="connsiteY2" fmla="*/ 0 h 4125432"/>
              <a:gd name="connsiteX3" fmla="*/ 8548577 w 8548577"/>
              <a:gd name="connsiteY3" fmla="*/ 4104167 h 4125432"/>
              <a:gd name="connsiteX4" fmla="*/ 5358810 w 8548577"/>
              <a:gd name="connsiteY4" fmla="*/ 4125432 h 4125432"/>
              <a:gd name="connsiteX5" fmla="*/ 5337545 w 8548577"/>
              <a:gd name="connsiteY5" fmla="*/ 1169581 h 4125432"/>
              <a:gd name="connsiteX6" fmla="*/ 21265 w 8548577"/>
              <a:gd name="connsiteY6" fmla="*/ 1201479 h 412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8577" h="4125432">
                <a:moveTo>
                  <a:pt x="21265" y="1201479"/>
                </a:moveTo>
                <a:lnTo>
                  <a:pt x="0" y="10632"/>
                </a:lnTo>
                <a:lnTo>
                  <a:pt x="8537945" y="0"/>
                </a:lnTo>
                <a:lnTo>
                  <a:pt x="8548577" y="4104167"/>
                </a:lnTo>
                <a:lnTo>
                  <a:pt x="5358810" y="4125432"/>
                </a:lnTo>
                <a:lnTo>
                  <a:pt x="5337545" y="1169581"/>
                </a:lnTo>
                <a:lnTo>
                  <a:pt x="21265" y="1201479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394" y="1784648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Receive &amp; 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Process Data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7975" y="1728641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Device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1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Applications – Clicker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Mouse-clicker mode</a:t>
            </a:r>
          </a:p>
          <a:p>
            <a:pPr lvl="1"/>
            <a:r>
              <a:rPr kumimoji="1" lang="en-US" altLang="ja-JP" dirty="0" smtClean="0"/>
              <a:t>Use as a mouse button</a:t>
            </a:r>
          </a:p>
          <a:p>
            <a:pPr lvl="1"/>
            <a:r>
              <a:rPr kumimoji="1" lang="en-US" altLang="ja-JP" dirty="0" smtClean="0"/>
              <a:t>Play </a:t>
            </a:r>
            <a:r>
              <a:rPr kumimoji="1" lang="en-US" altLang="ja-JP" dirty="0" smtClean="0"/>
              <a:t>Cookie Clicker without using your hands</a:t>
            </a:r>
          </a:p>
          <a:p>
            <a:pPr lvl="1"/>
            <a:r>
              <a:rPr lang="en-US" altLang="ja-JP" dirty="0" smtClean="0"/>
              <a:t>No worries about breaking your </a:t>
            </a:r>
            <a:r>
              <a:rPr lang="en-US" altLang="ja-JP" dirty="0" smtClean="0"/>
              <a:t>mouse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 – Signal Sender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4020879"/>
          </a:xfrm>
        </p:spPr>
        <p:txBody>
          <a:bodyPr>
            <a:normAutofit/>
          </a:bodyPr>
          <a:lstStyle/>
          <a:p>
            <a:r>
              <a:rPr lang="en-US" altLang="ja-JP" dirty="0"/>
              <a:t>Question the way of </a:t>
            </a:r>
            <a:r>
              <a:rPr lang="en-US" altLang="ja-JP" dirty="0" err="1"/>
              <a:t>IoT</a:t>
            </a:r>
            <a:endParaRPr lang="en-US" altLang="ja-JP" dirty="0"/>
          </a:p>
          <a:p>
            <a:pPr lvl="1"/>
            <a:r>
              <a:rPr lang="en-US" altLang="ja-JP" dirty="0"/>
              <a:t>Does everything really need an Internet access</a:t>
            </a:r>
            <a:r>
              <a:rPr lang="en-US" altLang="ja-JP" dirty="0" smtClean="0"/>
              <a:t>?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Weather Forecast Displayer</a:t>
            </a:r>
            <a:endParaRPr lang="en-US" altLang="ja-JP" dirty="0"/>
          </a:p>
          <a:p>
            <a:pPr lvl="1"/>
            <a:r>
              <a:rPr lang="en-US" altLang="ja-JP" dirty="0" smtClean="0"/>
              <a:t>IR </a:t>
            </a:r>
            <a:r>
              <a:rPr lang="en-US" altLang="ja-JP" dirty="0"/>
              <a:t>transmitter on </a:t>
            </a:r>
            <a:r>
              <a:rPr lang="en-US" altLang="ja-JP" dirty="0" smtClean="0"/>
              <a:t>glasses</a:t>
            </a:r>
          </a:p>
          <a:p>
            <a:pPr lvl="2"/>
            <a:r>
              <a:rPr lang="en-US" altLang="ja-JP" dirty="0" smtClean="0"/>
              <a:t>Device only needs IR receiver</a:t>
            </a:r>
          </a:p>
          <a:p>
            <a:pPr lvl="2"/>
            <a:r>
              <a:rPr lang="en-US" altLang="ja-JP" dirty="0" smtClean="0"/>
              <a:t>Cheap</a:t>
            </a:r>
            <a:endParaRPr lang="en-US" altLang="ja-JP" dirty="0"/>
          </a:p>
          <a:p>
            <a:pPr lvl="2"/>
            <a:r>
              <a:rPr lang="en-US" altLang="ja-JP" dirty="0"/>
              <a:t>Simple &amp; easily personalized</a:t>
            </a:r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 – </a:t>
            </a:r>
            <a:r>
              <a:rPr lang="en-US" altLang="ja-JP" dirty="0" smtClean="0"/>
              <a:t>Contact Exchange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402087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Exchange contact info between devices</a:t>
            </a:r>
          </a:p>
          <a:p>
            <a:pPr lvl="1"/>
            <a:r>
              <a:rPr lang="en-US" altLang="ja-JP" dirty="0" smtClean="0"/>
              <a:t>Trigger &amp; facilitate communication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186</TotalTime>
  <Words>130</Words>
  <Application>Microsoft Macintosh PowerPoint</Application>
  <PresentationFormat>画面に合わせる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Corbel</vt:lpstr>
      <vt:lpstr>HGｺﾞｼｯｸM</vt:lpstr>
      <vt:lpstr>Arial</vt:lpstr>
      <vt:lpstr>視差</vt:lpstr>
      <vt:lpstr>WINC WINC Is Not a Communication</vt:lpstr>
      <vt:lpstr>Concept</vt:lpstr>
      <vt:lpstr>Hardwares &amp; Flow</vt:lpstr>
      <vt:lpstr>Applications – Clicker Mode</vt:lpstr>
      <vt:lpstr>Applications – Signal Sender</vt:lpstr>
      <vt:lpstr>Applications – Contact Exchange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WINKIE</dc:title>
  <dc:creator>Y N</dc:creator>
  <cp:lastModifiedBy>Y N</cp:lastModifiedBy>
  <cp:revision>48</cp:revision>
  <dcterms:created xsi:type="dcterms:W3CDTF">2015-12-23T12:35:36Z</dcterms:created>
  <dcterms:modified xsi:type="dcterms:W3CDTF">2015-12-24T12:07:03Z</dcterms:modified>
</cp:coreProperties>
</file>