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  <p:sldMasterId id="2147483708" r:id="rId5"/>
  </p:sldMasterIdLst>
  <p:notesMasterIdLst>
    <p:notesMasterId r:id="rId21"/>
  </p:notesMasterIdLst>
  <p:handoutMasterIdLst>
    <p:handoutMasterId r:id="rId22"/>
  </p:handoutMasterIdLst>
  <p:sldIdLst>
    <p:sldId id="342" r:id="rId6"/>
    <p:sldId id="343" r:id="rId7"/>
    <p:sldId id="344" r:id="rId8"/>
    <p:sldId id="345" r:id="rId9"/>
    <p:sldId id="346" r:id="rId10"/>
    <p:sldId id="348" r:id="rId11"/>
    <p:sldId id="347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B5E"/>
    <a:srgbClr val="6D6E71"/>
    <a:srgbClr val="D67B0C"/>
    <a:srgbClr val="F3901D"/>
    <a:srgbClr val="BE142C"/>
    <a:srgbClr val="E31837"/>
    <a:srgbClr val="A7A9AC"/>
    <a:srgbClr val="FAD1A0"/>
    <a:srgbClr val="FAD2D8"/>
    <a:srgbClr val="7C3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67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9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C3C-A511-4695-A2D5-8D5EBB18C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F179-C15B-4065-B427-452918E6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354014B-7070-40DE-9179-9FC2FBEDFC8E}" type="datetimeFigureOut">
              <a:rPr lang="en-US"/>
              <a:pPr>
                <a:defRPr/>
              </a:pPr>
              <a:t>9/29/2022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C002942-9E23-44FC-9F91-B8D3DD734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91B7B42-45EE-4FCD-A5DA-B93CAF374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064" y="274320"/>
            <a:ext cx="3580856" cy="1498963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B12749E-80E9-415C-ADF9-A71C2E3D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1773284"/>
            <a:ext cx="10515600" cy="6825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5E27919-3A51-484A-8181-59724866C9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02" y="451485"/>
            <a:ext cx="1628967" cy="410664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C5B4B4D-40E1-4E0B-8AEF-74ADFA74EB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6"/>
            <a:ext cx="12204700" cy="6899609"/>
          </a:xfrm>
          <a:custGeom>
            <a:avLst/>
            <a:gdLst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1684421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1684421 h 6858000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546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54605 h 6890084"/>
              <a:gd name="connsiteX0" fmla="*/ 0 w 12204700"/>
              <a:gd name="connsiteY0" fmla="*/ 1735555 h 6871034"/>
              <a:gd name="connsiteX1" fmla="*/ 4474912 w 12204700"/>
              <a:gd name="connsiteY1" fmla="*/ 0 h 6871034"/>
              <a:gd name="connsiteX2" fmla="*/ 12204700 w 12204700"/>
              <a:gd name="connsiteY2" fmla="*/ 13034 h 6871034"/>
              <a:gd name="connsiteX3" fmla="*/ 12204700 w 12204700"/>
              <a:gd name="connsiteY3" fmla="*/ 6871034 h 6871034"/>
              <a:gd name="connsiteX4" fmla="*/ 0 w 12204700"/>
              <a:gd name="connsiteY4" fmla="*/ 6871034 h 6871034"/>
              <a:gd name="connsiteX5" fmla="*/ 0 w 12204700"/>
              <a:gd name="connsiteY5" fmla="*/ 1735555 h 6871034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41609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4700" h="6899609">
                <a:moveTo>
                  <a:pt x="0" y="1764130"/>
                </a:moveTo>
                <a:cubicBezTo>
                  <a:pt x="2324657" y="869282"/>
                  <a:pt x="1009761" y="1395664"/>
                  <a:pt x="4484437" y="0"/>
                </a:cubicBezTo>
                <a:lnTo>
                  <a:pt x="12204700" y="13034"/>
                </a:lnTo>
                <a:lnTo>
                  <a:pt x="12204700" y="6899609"/>
                </a:lnTo>
                <a:lnTo>
                  <a:pt x="0" y="6899609"/>
                </a:lnTo>
                <a:lnTo>
                  <a:pt x="0" y="176413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1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55AD398-D2A1-4DD2-B38D-F67BC20B2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828" y="294731"/>
            <a:ext cx="1628967" cy="4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4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10556590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10556590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BD72C-8C66-4B4F-8D00-C072D032CC69}"/>
              </a:ext>
            </a:extLst>
          </p:cNvPr>
          <p:cNvSpPr/>
          <p:nvPr userDrawn="1"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5278295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5278295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8C22819-0EC3-43E2-8CE4-E07647D8AD4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234" y="512763"/>
            <a:ext cx="5091204" cy="5832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E31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098D2C-FC6C-4F72-A38D-10A912867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429000"/>
            <a:ext cx="6095998" cy="2340626"/>
          </a:xfrm>
          <a:prstGeom prst="rect">
            <a:avLst/>
          </a:prstGeom>
        </p:spPr>
      </p:pic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E332EFCF-41B9-4C04-974D-58962FD93E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98" y="3112444"/>
            <a:ext cx="5278295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413542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rgbClr val="E31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50F9CE6-0EBA-428F-A2B9-278CB5F387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" y="2803358"/>
            <a:ext cx="7725438" cy="2966268"/>
          </a:xfrm>
          <a:custGeom>
            <a:avLst/>
            <a:gdLst>
              <a:gd name="connsiteX0" fmla="*/ 5242135 w 7725438"/>
              <a:gd name="connsiteY0" fmla="*/ 108602 h 2966268"/>
              <a:gd name="connsiteX1" fmla="*/ 5242135 w 7725438"/>
              <a:gd name="connsiteY1" fmla="*/ 1142682 h 2966268"/>
              <a:gd name="connsiteX2" fmla="*/ 6949867 w 7725438"/>
              <a:gd name="connsiteY2" fmla="*/ 1142682 h 2966268"/>
              <a:gd name="connsiteX3" fmla="*/ 6949867 w 7725438"/>
              <a:gd name="connsiteY3" fmla="*/ 108602 h 2966268"/>
              <a:gd name="connsiteX4" fmla="*/ 0 w 7725438"/>
              <a:gd name="connsiteY4" fmla="*/ 0 h 2966268"/>
              <a:gd name="connsiteX5" fmla="*/ 7725438 w 7725438"/>
              <a:gd name="connsiteY5" fmla="*/ 0 h 2966268"/>
              <a:gd name="connsiteX6" fmla="*/ 7725438 w 7725438"/>
              <a:gd name="connsiteY6" fmla="*/ 2966268 h 2966268"/>
              <a:gd name="connsiteX7" fmla="*/ 0 w 7725438"/>
              <a:gd name="connsiteY7" fmla="*/ 2966268 h 296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5438" h="2966268">
                <a:moveTo>
                  <a:pt x="5242135" y="108602"/>
                </a:moveTo>
                <a:lnTo>
                  <a:pt x="5242135" y="1142682"/>
                </a:lnTo>
                <a:lnTo>
                  <a:pt x="6949867" y="1142682"/>
                </a:lnTo>
                <a:lnTo>
                  <a:pt x="6949867" y="108602"/>
                </a:lnTo>
                <a:close/>
                <a:moveTo>
                  <a:pt x="0" y="0"/>
                </a:moveTo>
                <a:lnTo>
                  <a:pt x="7725438" y="0"/>
                </a:lnTo>
                <a:lnTo>
                  <a:pt x="7725438" y="2966268"/>
                </a:lnTo>
                <a:lnTo>
                  <a:pt x="0" y="2966268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0405-82C9-42F2-AAE0-4C2E21D98F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2134" y="2911960"/>
            <a:ext cx="1707732" cy="10340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2pPr>
            <a:lvl3pPr marL="91440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3pPr>
            <a:lvl4pPr marL="137160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4pPr>
            <a:lvl5pPr marL="182880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293617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10556590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22" name="Google Shape;387;p63">
            <a:extLst>
              <a:ext uri="{FF2B5EF4-FFF2-40B4-BE49-F238E27FC236}">
                <a16:creationId xmlns:a16="http://schemas.microsoft.com/office/drawing/2014/main" id="{77177C73-E0FB-4C92-8E0D-6A691E068DEA}"/>
              </a:ext>
            </a:extLst>
          </p:cNvPr>
          <p:cNvSpPr/>
          <p:nvPr userDrawn="1"/>
        </p:nvSpPr>
        <p:spPr>
          <a:xfrm>
            <a:off x="822688" y="1543350"/>
            <a:ext cx="3404755" cy="4254215"/>
          </a:xfrm>
          <a:prstGeom prst="rect">
            <a:avLst/>
          </a:prstGeom>
          <a:solidFill>
            <a:srgbClr val="E31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EECC9B9-3016-46E8-8783-48D985C1E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705" y="4043499"/>
            <a:ext cx="2097371" cy="791224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3AC1-35A6-4298-8126-73373BEBAB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519" y="1538287"/>
            <a:ext cx="3401231" cy="3260576"/>
          </a:xfrm>
          <a:custGeom>
            <a:avLst/>
            <a:gdLst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3315485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2029610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296435"/>
              <a:gd name="connsiteX1" fmla="*/ 3413183 w 3413183"/>
              <a:gd name="connsiteY1" fmla="*/ 0 h 3296435"/>
              <a:gd name="connsiteX2" fmla="*/ 3413183 w 3413183"/>
              <a:gd name="connsiteY2" fmla="*/ 2029610 h 3296435"/>
              <a:gd name="connsiteX3" fmla="*/ 9525 w 3413183"/>
              <a:gd name="connsiteY3" fmla="*/ 3296435 h 3296435"/>
              <a:gd name="connsiteX4" fmla="*/ 0 w 3413183"/>
              <a:gd name="connsiteY4" fmla="*/ 0 h 3296435"/>
              <a:gd name="connsiteX0" fmla="*/ 0 w 3413183"/>
              <a:gd name="connsiteY0" fmla="*/ 0 h 3260576"/>
              <a:gd name="connsiteX1" fmla="*/ 3413183 w 3413183"/>
              <a:gd name="connsiteY1" fmla="*/ 0 h 3260576"/>
              <a:gd name="connsiteX2" fmla="*/ 3413183 w 3413183"/>
              <a:gd name="connsiteY2" fmla="*/ 2029610 h 3260576"/>
              <a:gd name="connsiteX3" fmla="*/ 21478 w 3413183"/>
              <a:gd name="connsiteY3" fmla="*/ 3260576 h 3260576"/>
              <a:gd name="connsiteX4" fmla="*/ 0 w 3413183"/>
              <a:gd name="connsiteY4" fmla="*/ 0 h 3260576"/>
              <a:gd name="connsiteX0" fmla="*/ 0 w 3401231"/>
              <a:gd name="connsiteY0" fmla="*/ 5977 h 3260576"/>
              <a:gd name="connsiteX1" fmla="*/ 3401231 w 3401231"/>
              <a:gd name="connsiteY1" fmla="*/ 0 h 3260576"/>
              <a:gd name="connsiteX2" fmla="*/ 3401231 w 3401231"/>
              <a:gd name="connsiteY2" fmla="*/ 2029610 h 3260576"/>
              <a:gd name="connsiteX3" fmla="*/ 9526 w 3401231"/>
              <a:gd name="connsiteY3" fmla="*/ 3260576 h 3260576"/>
              <a:gd name="connsiteX4" fmla="*/ 0 w 3401231"/>
              <a:gd name="connsiteY4" fmla="*/ 5977 h 3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1231" h="3260576">
                <a:moveTo>
                  <a:pt x="0" y="5977"/>
                </a:moveTo>
                <a:lnTo>
                  <a:pt x="3401231" y="0"/>
                </a:lnTo>
                <a:lnTo>
                  <a:pt x="3401231" y="2029610"/>
                </a:lnTo>
                <a:lnTo>
                  <a:pt x="9526" y="3260576"/>
                </a:lnTo>
                <a:cubicBezTo>
                  <a:pt x="6351" y="2175710"/>
                  <a:pt x="3175" y="1090843"/>
                  <a:pt x="0" y="597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7" name="Google Shape;387;p63">
            <a:extLst>
              <a:ext uri="{FF2B5EF4-FFF2-40B4-BE49-F238E27FC236}">
                <a16:creationId xmlns:a16="http://schemas.microsoft.com/office/drawing/2014/main" id="{EB3EE053-1B5C-4E97-82CA-3AB0E28504F2}"/>
              </a:ext>
            </a:extLst>
          </p:cNvPr>
          <p:cNvSpPr/>
          <p:nvPr userDrawn="1"/>
        </p:nvSpPr>
        <p:spPr>
          <a:xfrm>
            <a:off x="4410469" y="1543350"/>
            <a:ext cx="3404755" cy="4254215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A43CAD40-BBCE-4E2B-8CED-C13D6A3752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5486" y="4043499"/>
            <a:ext cx="2097371" cy="791224"/>
          </a:xfrm>
          <a:prstGeom prst="rect">
            <a:avLst/>
          </a:prstGeom>
        </p:spPr>
      </p:pic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ECC744DF-9BF1-4A92-9C57-FF6A248D68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9300" y="1538287"/>
            <a:ext cx="3401231" cy="3260576"/>
          </a:xfrm>
          <a:custGeom>
            <a:avLst/>
            <a:gdLst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3315485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2029610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296435"/>
              <a:gd name="connsiteX1" fmla="*/ 3413183 w 3413183"/>
              <a:gd name="connsiteY1" fmla="*/ 0 h 3296435"/>
              <a:gd name="connsiteX2" fmla="*/ 3413183 w 3413183"/>
              <a:gd name="connsiteY2" fmla="*/ 2029610 h 3296435"/>
              <a:gd name="connsiteX3" fmla="*/ 9525 w 3413183"/>
              <a:gd name="connsiteY3" fmla="*/ 3296435 h 3296435"/>
              <a:gd name="connsiteX4" fmla="*/ 0 w 3413183"/>
              <a:gd name="connsiteY4" fmla="*/ 0 h 3296435"/>
              <a:gd name="connsiteX0" fmla="*/ 0 w 3413183"/>
              <a:gd name="connsiteY0" fmla="*/ 0 h 3260576"/>
              <a:gd name="connsiteX1" fmla="*/ 3413183 w 3413183"/>
              <a:gd name="connsiteY1" fmla="*/ 0 h 3260576"/>
              <a:gd name="connsiteX2" fmla="*/ 3413183 w 3413183"/>
              <a:gd name="connsiteY2" fmla="*/ 2029610 h 3260576"/>
              <a:gd name="connsiteX3" fmla="*/ 21478 w 3413183"/>
              <a:gd name="connsiteY3" fmla="*/ 3260576 h 3260576"/>
              <a:gd name="connsiteX4" fmla="*/ 0 w 3413183"/>
              <a:gd name="connsiteY4" fmla="*/ 0 h 3260576"/>
              <a:gd name="connsiteX0" fmla="*/ 0 w 3401231"/>
              <a:gd name="connsiteY0" fmla="*/ 5977 h 3260576"/>
              <a:gd name="connsiteX1" fmla="*/ 3401231 w 3401231"/>
              <a:gd name="connsiteY1" fmla="*/ 0 h 3260576"/>
              <a:gd name="connsiteX2" fmla="*/ 3401231 w 3401231"/>
              <a:gd name="connsiteY2" fmla="*/ 2029610 h 3260576"/>
              <a:gd name="connsiteX3" fmla="*/ 9526 w 3401231"/>
              <a:gd name="connsiteY3" fmla="*/ 3260576 h 3260576"/>
              <a:gd name="connsiteX4" fmla="*/ 0 w 3401231"/>
              <a:gd name="connsiteY4" fmla="*/ 5977 h 3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1231" h="3260576">
                <a:moveTo>
                  <a:pt x="0" y="5977"/>
                </a:moveTo>
                <a:lnTo>
                  <a:pt x="3401231" y="0"/>
                </a:lnTo>
                <a:lnTo>
                  <a:pt x="3401231" y="2029610"/>
                </a:lnTo>
                <a:lnTo>
                  <a:pt x="9526" y="3260576"/>
                </a:lnTo>
                <a:cubicBezTo>
                  <a:pt x="6351" y="2175710"/>
                  <a:pt x="3175" y="1090843"/>
                  <a:pt x="0" y="597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2" name="Google Shape;387;p63">
            <a:extLst>
              <a:ext uri="{FF2B5EF4-FFF2-40B4-BE49-F238E27FC236}">
                <a16:creationId xmlns:a16="http://schemas.microsoft.com/office/drawing/2014/main" id="{6E0203A6-41EF-4E77-A40F-0DEFE617BC64}"/>
              </a:ext>
            </a:extLst>
          </p:cNvPr>
          <p:cNvSpPr/>
          <p:nvPr userDrawn="1"/>
        </p:nvSpPr>
        <p:spPr>
          <a:xfrm>
            <a:off x="7983256" y="1543350"/>
            <a:ext cx="3404755" cy="4254215"/>
          </a:xfrm>
          <a:prstGeom prst="rect">
            <a:avLst/>
          </a:prstGeom>
          <a:solidFill>
            <a:srgbClr val="E31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009D934-2CF6-4FCE-82C5-BE3F3098E5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8273" y="4043499"/>
            <a:ext cx="2097371" cy="791224"/>
          </a:xfrm>
          <a:prstGeom prst="rect">
            <a:avLst/>
          </a:prstGeom>
        </p:spPr>
      </p:pic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10850C48-B28C-40CB-8355-467A43E213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2087" y="1538287"/>
            <a:ext cx="3401231" cy="3260576"/>
          </a:xfrm>
          <a:custGeom>
            <a:avLst/>
            <a:gdLst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3315485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2029610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296435"/>
              <a:gd name="connsiteX1" fmla="*/ 3413183 w 3413183"/>
              <a:gd name="connsiteY1" fmla="*/ 0 h 3296435"/>
              <a:gd name="connsiteX2" fmla="*/ 3413183 w 3413183"/>
              <a:gd name="connsiteY2" fmla="*/ 2029610 h 3296435"/>
              <a:gd name="connsiteX3" fmla="*/ 9525 w 3413183"/>
              <a:gd name="connsiteY3" fmla="*/ 3296435 h 3296435"/>
              <a:gd name="connsiteX4" fmla="*/ 0 w 3413183"/>
              <a:gd name="connsiteY4" fmla="*/ 0 h 3296435"/>
              <a:gd name="connsiteX0" fmla="*/ 0 w 3413183"/>
              <a:gd name="connsiteY0" fmla="*/ 0 h 3260576"/>
              <a:gd name="connsiteX1" fmla="*/ 3413183 w 3413183"/>
              <a:gd name="connsiteY1" fmla="*/ 0 h 3260576"/>
              <a:gd name="connsiteX2" fmla="*/ 3413183 w 3413183"/>
              <a:gd name="connsiteY2" fmla="*/ 2029610 h 3260576"/>
              <a:gd name="connsiteX3" fmla="*/ 21478 w 3413183"/>
              <a:gd name="connsiteY3" fmla="*/ 3260576 h 3260576"/>
              <a:gd name="connsiteX4" fmla="*/ 0 w 3413183"/>
              <a:gd name="connsiteY4" fmla="*/ 0 h 3260576"/>
              <a:gd name="connsiteX0" fmla="*/ 0 w 3401231"/>
              <a:gd name="connsiteY0" fmla="*/ 5977 h 3260576"/>
              <a:gd name="connsiteX1" fmla="*/ 3401231 w 3401231"/>
              <a:gd name="connsiteY1" fmla="*/ 0 h 3260576"/>
              <a:gd name="connsiteX2" fmla="*/ 3401231 w 3401231"/>
              <a:gd name="connsiteY2" fmla="*/ 2029610 h 3260576"/>
              <a:gd name="connsiteX3" fmla="*/ 9526 w 3401231"/>
              <a:gd name="connsiteY3" fmla="*/ 3260576 h 3260576"/>
              <a:gd name="connsiteX4" fmla="*/ 0 w 3401231"/>
              <a:gd name="connsiteY4" fmla="*/ 5977 h 3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1231" h="3260576">
                <a:moveTo>
                  <a:pt x="0" y="5977"/>
                </a:moveTo>
                <a:lnTo>
                  <a:pt x="3401231" y="0"/>
                </a:lnTo>
                <a:lnTo>
                  <a:pt x="3401231" y="2029610"/>
                </a:lnTo>
                <a:lnTo>
                  <a:pt x="9526" y="3260576"/>
                </a:lnTo>
                <a:cubicBezTo>
                  <a:pt x="6351" y="2175710"/>
                  <a:pt x="3175" y="1090843"/>
                  <a:pt x="0" y="597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A6275D7-0029-4401-8D3F-F510E93205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9672" y="4618533"/>
            <a:ext cx="2490787" cy="357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0C7AE2FB-EC5E-4FB2-AD64-A0DCF1752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9686" y="5062038"/>
            <a:ext cx="3030758" cy="6800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endParaRPr lang="en-US" dirty="0"/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8AA84234-9A75-4AA8-A471-208E2D2B7D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53" y="4618533"/>
            <a:ext cx="2490787" cy="357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2160610E-0C4B-421C-BB98-EC712C362E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7467" y="5062038"/>
            <a:ext cx="3030758" cy="6800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endParaRPr lang="en-US" dirty="0"/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81230DE-DD2E-44D9-B41E-0614D218FF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0240" y="4618533"/>
            <a:ext cx="2490787" cy="357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37">
            <a:extLst>
              <a:ext uri="{FF2B5EF4-FFF2-40B4-BE49-F238E27FC236}">
                <a16:creationId xmlns:a16="http://schemas.microsoft.com/office/drawing/2014/main" id="{EC4EF069-F3BB-4126-BE09-B3792037C5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0254" y="5062038"/>
            <a:ext cx="3030758" cy="6800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10" descr="Mahindr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2977890" y="2567938"/>
            <a:ext cx="6236221" cy="17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98FC246-CF20-4E6C-AF9B-A863A728C72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2CB707-45FB-4000-B8FB-CE39B416E644}" type="slidenum">
              <a:rPr lang="en-US" sz="1000">
                <a:solidFill>
                  <a:srgbClr val="6D6E71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6D6E7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0CE9F542-9AEA-426A-8B4B-AB8E51A91352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45137" y="6565007"/>
            <a:ext cx="24317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 © 2022 Tech Mahindra.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97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710" r:id="rId6"/>
    <p:sldLayoutId id="214748370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gray">
          <a:xfrm>
            <a:off x="345137" y="6565007"/>
            <a:ext cx="218970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Copyright © 2022 Tech Mahindra. All rights reserved.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2CB707-45FB-4000-B8FB-CE39B416E6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6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lang="en-US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charset="0"/>
        <a:buChar char="–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charset="0"/>
        <a:buChar char="–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E1027-6745-4E06-B395-ACC5C8C05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1B9B0DB-888D-4697-94EB-A386490F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79" y="2462397"/>
            <a:ext cx="10515600" cy="682534"/>
          </a:xfrm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44;p71">
            <a:extLst>
              <a:ext uri="{FF2B5EF4-FFF2-40B4-BE49-F238E27FC236}">
                <a16:creationId xmlns:a16="http://schemas.microsoft.com/office/drawing/2014/main" id="{68A502E6-A5A3-4DB8-B379-68B8838124F0}"/>
              </a:ext>
            </a:extLst>
          </p:cNvPr>
          <p:cNvCxnSpPr/>
          <p:nvPr/>
        </p:nvCxnSpPr>
        <p:spPr>
          <a:xfrm>
            <a:off x="6195777" y="0"/>
            <a:ext cx="0" cy="6858000"/>
          </a:xfrm>
          <a:prstGeom prst="straightConnector1">
            <a:avLst/>
          </a:prstGeom>
          <a:noFill/>
          <a:ln w="76200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46;p71">
            <a:extLst>
              <a:ext uri="{FF2B5EF4-FFF2-40B4-BE49-F238E27FC236}">
                <a16:creationId xmlns:a16="http://schemas.microsoft.com/office/drawing/2014/main" id="{17A85F45-E393-45AC-B81F-D6CACFB7FA21}"/>
              </a:ext>
            </a:extLst>
          </p:cNvPr>
          <p:cNvSpPr/>
          <p:nvPr/>
        </p:nvSpPr>
        <p:spPr>
          <a:xfrm>
            <a:off x="6098344" y="1006141"/>
            <a:ext cx="194865" cy="194865"/>
          </a:xfrm>
          <a:prstGeom prst="ellipse">
            <a:avLst/>
          </a:prstGeom>
          <a:solidFill>
            <a:srgbClr val="7C35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69" name="Google Shape;648;p71">
            <a:extLst>
              <a:ext uri="{FF2B5EF4-FFF2-40B4-BE49-F238E27FC236}">
                <a16:creationId xmlns:a16="http://schemas.microsoft.com/office/drawing/2014/main" id="{F2AE5844-46BE-496B-BC60-129B50C07EAD}"/>
              </a:ext>
            </a:extLst>
          </p:cNvPr>
          <p:cNvSpPr/>
          <p:nvPr/>
        </p:nvSpPr>
        <p:spPr>
          <a:xfrm>
            <a:off x="955416" y="548170"/>
            <a:ext cx="1110773" cy="1110773"/>
          </a:xfrm>
          <a:prstGeom prst="rect">
            <a:avLst/>
          </a:prstGeom>
          <a:solidFill>
            <a:srgbClr val="7C35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03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grpSp>
        <p:nvGrpSpPr>
          <p:cNvPr id="70" name="Google Shape;649;p71">
            <a:extLst>
              <a:ext uri="{FF2B5EF4-FFF2-40B4-BE49-F238E27FC236}">
                <a16:creationId xmlns:a16="http://schemas.microsoft.com/office/drawing/2014/main" id="{BA7016B7-2CEC-4229-919F-53CAD9DA71A3}"/>
              </a:ext>
            </a:extLst>
          </p:cNvPr>
          <p:cNvGrpSpPr/>
          <p:nvPr/>
        </p:nvGrpSpPr>
        <p:grpSpPr>
          <a:xfrm>
            <a:off x="2066246" y="548170"/>
            <a:ext cx="3517785" cy="1110829"/>
            <a:chOff x="1841175" y="1870375"/>
            <a:chExt cx="2221200" cy="701400"/>
          </a:xfrm>
          <a:solidFill>
            <a:sysClr val="window" lastClr="FFFFFF">
              <a:lumMod val="95000"/>
            </a:sysClr>
          </a:solidFill>
        </p:grpSpPr>
        <p:sp>
          <p:nvSpPr>
            <p:cNvPr id="71" name="Google Shape;650;p71">
              <a:extLst>
                <a:ext uri="{FF2B5EF4-FFF2-40B4-BE49-F238E27FC236}">
                  <a16:creationId xmlns:a16="http://schemas.microsoft.com/office/drawing/2014/main" id="{8A50BB06-AF54-4E30-B15D-DA6E49B02635}"/>
                </a:ext>
              </a:extLst>
            </p:cNvPr>
            <p:cNvSpPr/>
            <p:nvPr/>
          </p:nvSpPr>
          <p:spPr>
            <a:xfrm>
              <a:off x="1841175" y="1870375"/>
              <a:ext cx="2113500" cy="70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  <p:sp>
          <p:nvSpPr>
            <p:cNvPr id="72" name="Google Shape;651;p71">
              <a:extLst>
                <a:ext uri="{FF2B5EF4-FFF2-40B4-BE49-F238E27FC236}">
                  <a16:creationId xmlns:a16="http://schemas.microsoft.com/office/drawing/2014/main" id="{83DCA0C5-F399-4F52-8553-F6FCFD584C52}"/>
                </a:ext>
              </a:extLst>
            </p:cNvPr>
            <p:cNvSpPr/>
            <p:nvPr/>
          </p:nvSpPr>
          <p:spPr>
            <a:xfrm rot="-8100000">
              <a:off x="3868789" y="2140889"/>
              <a:ext cx="160372" cy="16037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</p:grpSp>
      <p:sp>
        <p:nvSpPr>
          <p:cNvPr id="73" name="Google Shape;652;p71">
            <a:extLst>
              <a:ext uri="{FF2B5EF4-FFF2-40B4-BE49-F238E27FC236}">
                <a16:creationId xmlns:a16="http://schemas.microsoft.com/office/drawing/2014/main" id="{C45B58C3-7CA4-4896-A403-2729EB4C3C9C}"/>
              </a:ext>
            </a:extLst>
          </p:cNvPr>
          <p:cNvSpPr txBox="1"/>
          <p:nvPr/>
        </p:nvSpPr>
        <p:spPr>
          <a:xfrm>
            <a:off x="2147215" y="973798"/>
            <a:ext cx="3066229" cy="55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This is a sample text.</a:t>
            </a:r>
            <a:endParaRPr sz="1050" dirty="0">
              <a:solidFill>
                <a:srgbClr val="66666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Insert your desired text here. </a:t>
            </a:r>
            <a:endParaRPr sz="1050" dirty="0">
              <a:solidFill>
                <a:srgbClr val="66666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4" name="Google Shape;653;p71">
            <a:extLst>
              <a:ext uri="{FF2B5EF4-FFF2-40B4-BE49-F238E27FC236}">
                <a16:creationId xmlns:a16="http://schemas.microsoft.com/office/drawing/2014/main" id="{47BE4D1E-0307-416F-A021-1689EF326DF1}"/>
              </a:ext>
            </a:extLst>
          </p:cNvPr>
          <p:cNvSpPr txBox="1"/>
          <p:nvPr/>
        </p:nvSpPr>
        <p:spPr>
          <a:xfrm>
            <a:off x="2147251" y="752880"/>
            <a:ext cx="3066630" cy="19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Lorem Ipsum</a:t>
            </a:r>
            <a:endParaRPr sz="16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75" name="Google Shape;654;p71">
            <a:extLst>
              <a:ext uri="{FF2B5EF4-FFF2-40B4-BE49-F238E27FC236}">
                <a16:creationId xmlns:a16="http://schemas.microsoft.com/office/drawing/2014/main" id="{C42655C4-28CB-43E2-96AB-F54A4CC9F77C}"/>
              </a:ext>
            </a:extLst>
          </p:cNvPr>
          <p:cNvSpPr txBox="1"/>
          <p:nvPr/>
        </p:nvSpPr>
        <p:spPr>
          <a:xfrm>
            <a:off x="6522186" y="942903"/>
            <a:ext cx="1098369" cy="3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2019</a:t>
            </a:r>
            <a:endParaRPr sz="20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76" name="Google Shape;656;p71">
            <a:extLst>
              <a:ext uri="{FF2B5EF4-FFF2-40B4-BE49-F238E27FC236}">
                <a16:creationId xmlns:a16="http://schemas.microsoft.com/office/drawing/2014/main" id="{2FE53443-D35D-4E32-A960-517B78FB43BD}"/>
              </a:ext>
            </a:extLst>
          </p:cNvPr>
          <p:cNvSpPr/>
          <p:nvPr/>
        </p:nvSpPr>
        <p:spPr>
          <a:xfrm>
            <a:off x="6098344" y="2555561"/>
            <a:ext cx="194865" cy="194865"/>
          </a:xfrm>
          <a:prstGeom prst="ellipse">
            <a:avLst/>
          </a:prstGeom>
          <a:solidFill>
            <a:srgbClr val="F39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77" name="Google Shape;658;p71">
            <a:extLst>
              <a:ext uri="{FF2B5EF4-FFF2-40B4-BE49-F238E27FC236}">
                <a16:creationId xmlns:a16="http://schemas.microsoft.com/office/drawing/2014/main" id="{C41CFC7E-4D72-42E4-9FC8-071E88164090}"/>
              </a:ext>
            </a:extLst>
          </p:cNvPr>
          <p:cNvSpPr/>
          <p:nvPr/>
        </p:nvSpPr>
        <p:spPr>
          <a:xfrm>
            <a:off x="10125812" y="2097590"/>
            <a:ext cx="1110773" cy="1110773"/>
          </a:xfrm>
          <a:prstGeom prst="rect">
            <a:avLst/>
          </a:prstGeom>
          <a:solidFill>
            <a:srgbClr val="F39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04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grpSp>
        <p:nvGrpSpPr>
          <p:cNvPr id="78" name="Google Shape;659;p71">
            <a:extLst>
              <a:ext uri="{FF2B5EF4-FFF2-40B4-BE49-F238E27FC236}">
                <a16:creationId xmlns:a16="http://schemas.microsoft.com/office/drawing/2014/main" id="{AE2F732D-4C3F-4B6D-AC85-9AF27FC3917A}"/>
              </a:ext>
            </a:extLst>
          </p:cNvPr>
          <p:cNvGrpSpPr/>
          <p:nvPr/>
        </p:nvGrpSpPr>
        <p:grpSpPr>
          <a:xfrm>
            <a:off x="6605688" y="2097590"/>
            <a:ext cx="3520140" cy="1110829"/>
            <a:chOff x="3835575" y="1870375"/>
            <a:chExt cx="2222688" cy="701400"/>
          </a:xfrm>
          <a:solidFill>
            <a:sysClr val="window" lastClr="FFFFFF">
              <a:lumMod val="95000"/>
            </a:sysClr>
          </a:solidFill>
        </p:grpSpPr>
        <p:sp>
          <p:nvSpPr>
            <p:cNvPr id="79" name="Google Shape;660;p71">
              <a:extLst>
                <a:ext uri="{FF2B5EF4-FFF2-40B4-BE49-F238E27FC236}">
                  <a16:creationId xmlns:a16="http://schemas.microsoft.com/office/drawing/2014/main" id="{B231ABF8-85D4-449D-B64E-345707BA92F0}"/>
                </a:ext>
              </a:extLst>
            </p:cNvPr>
            <p:cNvSpPr/>
            <p:nvPr/>
          </p:nvSpPr>
          <p:spPr>
            <a:xfrm>
              <a:off x="3944763" y="1870375"/>
              <a:ext cx="2113500" cy="70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  <p:sp>
          <p:nvSpPr>
            <p:cNvPr id="80" name="Google Shape;661;p71">
              <a:extLst>
                <a:ext uri="{FF2B5EF4-FFF2-40B4-BE49-F238E27FC236}">
                  <a16:creationId xmlns:a16="http://schemas.microsoft.com/office/drawing/2014/main" id="{113C5FD9-48B1-47AE-BD0C-D35F594D19AE}"/>
                </a:ext>
              </a:extLst>
            </p:cNvPr>
            <p:cNvSpPr/>
            <p:nvPr/>
          </p:nvSpPr>
          <p:spPr>
            <a:xfrm rot="2700000">
              <a:off x="3868789" y="2140889"/>
              <a:ext cx="160372" cy="16037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</p:grpSp>
      <p:grpSp>
        <p:nvGrpSpPr>
          <p:cNvPr id="81" name="Google Shape;662;p71">
            <a:extLst>
              <a:ext uri="{FF2B5EF4-FFF2-40B4-BE49-F238E27FC236}">
                <a16:creationId xmlns:a16="http://schemas.microsoft.com/office/drawing/2014/main" id="{629B69F9-BDA5-43E0-8939-877B2002CE93}"/>
              </a:ext>
            </a:extLst>
          </p:cNvPr>
          <p:cNvGrpSpPr/>
          <p:nvPr/>
        </p:nvGrpSpPr>
        <p:grpSpPr>
          <a:xfrm>
            <a:off x="6902313" y="2264854"/>
            <a:ext cx="3066666" cy="776305"/>
            <a:chOff x="1536585" y="2242969"/>
            <a:chExt cx="2299227" cy="582033"/>
          </a:xfrm>
        </p:grpSpPr>
        <p:sp>
          <p:nvSpPr>
            <p:cNvPr id="82" name="Google Shape;663;p71">
              <a:extLst>
                <a:ext uri="{FF2B5EF4-FFF2-40B4-BE49-F238E27FC236}">
                  <a16:creationId xmlns:a16="http://schemas.microsoft.com/office/drawing/2014/main" id="{4FA1B9C7-590D-4D33-975C-B0F0C9EE0B84}"/>
                </a:ext>
              </a:extLst>
            </p:cNvPr>
            <p:cNvSpPr txBox="1"/>
            <p:nvPr/>
          </p:nvSpPr>
          <p:spPr>
            <a:xfrm>
              <a:off x="1536585" y="2408602"/>
              <a:ext cx="2298900" cy="4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050" dirty="0">
                  <a:solidFill>
                    <a:srgbClr val="666666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This is a sample text.</a:t>
              </a:r>
              <a:endParaRPr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050" dirty="0">
                  <a:solidFill>
                    <a:srgbClr val="666666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Insert your desired text here. </a:t>
              </a:r>
              <a:endParaRPr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83" name="Google Shape;664;p71">
              <a:extLst>
                <a:ext uri="{FF2B5EF4-FFF2-40B4-BE49-F238E27FC236}">
                  <a16:creationId xmlns:a16="http://schemas.microsoft.com/office/drawing/2014/main" id="{95B1958C-291B-4D74-B12A-D3E6B9F31772}"/>
                </a:ext>
              </a:extLst>
            </p:cNvPr>
            <p:cNvSpPr txBox="1"/>
            <p:nvPr/>
          </p:nvSpPr>
          <p:spPr>
            <a:xfrm>
              <a:off x="1536612" y="2242969"/>
              <a:ext cx="22992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>
                  <a:solidFill>
                    <a:srgbClr val="E31837"/>
                  </a:solidFill>
                  <a:latin typeface="Arial" panose="020B0604020202020204" pitchFamily="34" charset="0"/>
                  <a:ea typeface="Roboto Slab"/>
                  <a:cs typeface="Arial" panose="020B0604020202020204" pitchFamily="34" charset="0"/>
                  <a:sym typeface="Roboto Slab"/>
                </a:rPr>
                <a:t>Lorem Ipsum</a:t>
              </a:r>
              <a:endParaRPr sz="16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</p:grpSp>
      <p:sp>
        <p:nvSpPr>
          <p:cNvPr id="84" name="Google Shape;665;p71">
            <a:extLst>
              <a:ext uri="{FF2B5EF4-FFF2-40B4-BE49-F238E27FC236}">
                <a16:creationId xmlns:a16="http://schemas.microsoft.com/office/drawing/2014/main" id="{A38AA296-A411-4456-8715-04E17CB50286}"/>
              </a:ext>
            </a:extLst>
          </p:cNvPr>
          <p:cNvSpPr txBox="1"/>
          <p:nvPr/>
        </p:nvSpPr>
        <p:spPr>
          <a:xfrm>
            <a:off x="4631685" y="2463079"/>
            <a:ext cx="1098369" cy="3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2020</a:t>
            </a:r>
            <a:endParaRPr sz="20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85" name="Google Shape;667;p71">
            <a:extLst>
              <a:ext uri="{FF2B5EF4-FFF2-40B4-BE49-F238E27FC236}">
                <a16:creationId xmlns:a16="http://schemas.microsoft.com/office/drawing/2014/main" id="{7297A5C4-9E80-4C3F-9128-E676AB1D0CCC}"/>
              </a:ext>
            </a:extLst>
          </p:cNvPr>
          <p:cNvSpPr/>
          <p:nvPr/>
        </p:nvSpPr>
        <p:spPr>
          <a:xfrm>
            <a:off x="6098344" y="4104981"/>
            <a:ext cx="194865" cy="194865"/>
          </a:xfrm>
          <a:prstGeom prst="ellipse">
            <a:avLst/>
          </a:pr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86" name="Google Shape;669;p71">
            <a:extLst>
              <a:ext uri="{FF2B5EF4-FFF2-40B4-BE49-F238E27FC236}">
                <a16:creationId xmlns:a16="http://schemas.microsoft.com/office/drawing/2014/main" id="{BEF23FD6-7D5D-4779-A75F-9C3EBED86AF8}"/>
              </a:ext>
            </a:extLst>
          </p:cNvPr>
          <p:cNvSpPr/>
          <p:nvPr/>
        </p:nvSpPr>
        <p:spPr>
          <a:xfrm>
            <a:off x="955416" y="3647010"/>
            <a:ext cx="1110773" cy="1110773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solidFill>
                  <a:srgbClr val="FFFFFF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05</a:t>
            </a:r>
            <a:endParaRPr sz="3200" dirty="0">
              <a:solidFill>
                <a:srgbClr val="FFFFFF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grpSp>
        <p:nvGrpSpPr>
          <p:cNvPr id="87" name="Google Shape;670;p71">
            <a:extLst>
              <a:ext uri="{FF2B5EF4-FFF2-40B4-BE49-F238E27FC236}">
                <a16:creationId xmlns:a16="http://schemas.microsoft.com/office/drawing/2014/main" id="{EDF50B23-C846-42BB-9D41-8CA840876C86}"/>
              </a:ext>
            </a:extLst>
          </p:cNvPr>
          <p:cNvGrpSpPr/>
          <p:nvPr/>
        </p:nvGrpSpPr>
        <p:grpSpPr>
          <a:xfrm>
            <a:off x="2066246" y="3647010"/>
            <a:ext cx="3517785" cy="1110829"/>
            <a:chOff x="1841175" y="1870375"/>
            <a:chExt cx="2221200" cy="701400"/>
          </a:xfrm>
          <a:solidFill>
            <a:sysClr val="window" lastClr="FFFFFF">
              <a:lumMod val="95000"/>
            </a:sysClr>
          </a:solidFill>
        </p:grpSpPr>
        <p:sp>
          <p:nvSpPr>
            <p:cNvPr id="88" name="Google Shape;671;p71">
              <a:extLst>
                <a:ext uri="{FF2B5EF4-FFF2-40B4-BE49-F238E27FC236}">
                  <a16:creationId xmlns:a16="http://schemas.microsoft.com/office/drawing/2014/main" id="{4913DE40-087A-4058-892D-9E0D0AC62AED}"/>
                </a:ext>
              </a:extLst>
            </p:cNvPr>
            <p:cNvSpPr/>
            <p:nvPr/>
          </p:nvSpPr>
          <p:spPr>
            <a:xfrm>
              <a:off x="1841175" y="1870375"/>
              <a:ext cx="2113500" cy="70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  <p:sp>
          <p:nvSpPr>
            <p:cNvPr id="89" name="Google Shape;672;p71">
              <a:extLst>
                <a:ext uri="{FF2B5EF4-FFF2-40B4-BE49-F238E27FC236}">
                  <a16:creationId xmlns:a16="http://schemas.microsoft.com/office/drawing/2014/main" id="{01BA971B-B56D-4809-9D5C-2108BA866C35}"/>
                </a:ext>
              </a:extLst>
            </p:cNvPr>
            <p:cNvSpPr/>
            <p:nvPr/>
          </p:nvSpPr>
          <p:spPr>
            <a:xfrm rot="-8100000">
              <a:off x="3868789" y="2140889"/>
              <a:ext cx="160372" cy="16037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</p:grpSp>
      <p:sp>
        <p:nvSpPr>
          <p:cNvPr id="90" name="Google Shape;673;p71">
            <a:extLst>
              <a:ext uri="{FF2B5EF4-FFF2-40B4-BE49-F238E27FC236}">
                <a16:creationId xmlns:a16="http://schemas.microsoft.com/office/drawing/2014/main" id="{47BE5BD5-9CB5-4FD4-8D31-387315FC259F}"/>
              </a:ext>
            </a:extLst>
          </p:cNvPr>
          <p:cNvSpPr txBox="1"/>
          <p:nvPr/>
        </p:nvSpPr>
        <p:spPr>
          <a:xfrm>
            <a:off x="2147215" y="4072638"/>
            <a:ext cx="3066229" cy="55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This is a sample text.</a:t>
            </a:r>
            <a:endParaRPr sz="1050" dirty="0">
              <a:solidFill>
                <a:srgbClr val="66666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Insert your desired text here. </a:t>
            </a:r>
            <a:endParaRPr sz="1050" dirty="0">
              <a:solidFill>
                <a:srgbClr val="66666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91" name="Google Shape;674;p71">
            <a:extLst>
              <a:ext uri="{FF2B5EF4-FFF2-40B4-BE49-F238E27FC236}">
                <a16:creationId xmlns:a16="http://schemas.microsoft.com/office/drawing/2014/main" id="{1EED7D26-18F2-4F80-BF35-05818B030704}"/>
              </a:ext>
            </a:extLst>
          </p:cNvPr>
          <p:cNvSpPr txBox="1"/>
          <p:nvPr/>
        </p:nvSpPr>
        <p:spPr>
          <a:xfrm>
            <a:off x="2147251" y="3851720"/>
            <a:ext cx="3066630" cy="19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Lorem Ipsum</a:t>
            </a:r>
            <a:endParaRPr sz="16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92" name="Google Shape;675;p71">
            <a:extLst>
              <a:ext uri="{FF2B5EF4-FFF2-40B4-BE49-F238E27FC236}">
                <a16:creationId xmlns:a16="http://schemas.microsoft.com/office/drawing/2014/main" id="{66F23093-6B82-4E2D-9CD2-9A7430AC74C6}"/>
              </a:ext>
            </a:extLst>
          </p:cNvPr>
          <p:cNvSpPr txBox="1"/>
          <p:nvPr/>
        </p:nvSpPr>
        <p:spPr>
          <a:xfrm>
            <a:off x="6522186" y="4041743"/>
            <a:ext cx="1098369" cy="3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2021</a:t>
            </a:r>
            <a:endParaRPr sz="20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93" name="Google Shape;677;p71">
            <a:extLst>
              <a:ext uri="{FF2B5EF4-FFF2-40B4-BE49-F238E27FC236}">
                <a16:creationId xmlns:a16="http://schemas.microsoft.com/office/drawing/2014/main" id="{24D8B5F5-91BF-44C1-9B54-E152DDC78739}"/>
              </a:ext>
            </a:extLst>
          </p:cNvPr>
          <p:cNvSpPr/>
          <p:nvPr/>
        </p:nvSpPr>
        <p:spPr>
          <a:xfrm>
            <a:off x="6098344" y="5654401"/>
            <a:ext cx="194865" cy="194865"/>
          </a:xfrm>
          <a:prstGeom prst="ellipse">
            <a:avLst/>
          </a:prstGeom>
          <a:solidFill>
            <a:srgbClr val="7C35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94" name="Google Shape;679;p71">
            <a:extLst>
              <a:ext uri="{FF2B5EF4-FFF2-40B4-BE49-F238E27FC236}">
                <a16:creationId xmlns:a16="http://schemas.microsoft.com/office/drawing/2014/main" id="{760FD97A-CB28-4435-A0EF-BE97D1E695AD}"/>
              </a:ext>
            </a:extLst>
          </p:cNvPr>
          <p:cNvSpPr/>
          <p:nvPr/>
        </p:nvSpPr>
        <p:spPr>
          <a:xfrm>
            <a:off x="10125812" y="5196430"/>
            <a:ext cx="1110773" cy="1110773"/>
          </a:xfrm>
          <a:prstGeom prst="rect">
            <a:avLst/>
          </a:prstGeom>
          <a:solidFill>
            <a:srgbClr val="7C35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solidFill>
                  <a:srgbClr val="FFFFFF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06</a:t>
            </a:r>
            <a:endParaRPr sz="3200" dirty="0">
              <a:solidFill>
                <a:srgbClr val="FFFFFF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grpSp>
        <p:nvGrpSpPr>
          <p:cNvPr id="95" name="Google Shape;680;p71">
            <a:extLst>
              <a:ext uri="{FF2B5EF4-FFF2-40B4-BE49-F238E27FC236}">
                <a16:creationId xmlns:a16="http://schemas.microsoft.com/office/drawing/2014/main" id="{B5A3D3B2-3161-417F-A77B-2FF6E705A9FB}"/>
              </a:ext>
            </a:extLst>
          </p:cNvPr>
          <p:cNvGrpSpPr/>
          <p:nvPr/>
        </p:nvGrpSpPr>
        <p:grpSpPr>
          <a:xfrm>
            <a:off x="6605688" y="5196430"/>
            <a:ext cx="3520140" cy="1110829"/>
            <a:chOff x="3835575" y="1870375"/>
            <a:chExt cx="2222688" cy="701400"/>
          </a:xfrm>
          <a:solidFill>
            <a:sysClr val="window" lastClr="FFFFFF">
              <a:lumMod val="95000"/>
            </a:sysClr>
          </a:solidFill>
        </p:grpSpPr>
        <p:sp>
          <p:nvSpPr>
            <p:cNvPr id="96" name="Google Shape;681;p71">
              <a:extLst>
                <a:ext uri="{FF2B5EF4-FFF2-40B4-BE49-F238E27FC236}">
                  <a16:creationId xmlns:a16="http://schemas.microsoft.com/office/drawing/2014/main" id="{651F2E5B-5FBD-4531-8D77-FC36A75BA520}"/>
                </a:ext>
              </a:extLst>
            </p:cNvPr>
            <p:cNvSpPr/>
            <p:nvPr/>
          </p:nvSpPr>
          <p:spPr>
            <a:xfrm>
              <a:off x="3944763" y="1870375"/>
              <a:ext cx="2113500" cy="70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  <p:sp>
          <p:nvSpPr>
            <p:cNvPr id="97" name="Google Shape;682;p71">
              <a:extLst>
                <a:ext uri="{FF2B5EF4-FFF2-40B4-BE49-F238E27FC236}">
                  <a16:creationId xmlns:a16="http://schemas.microsoft.com/office/drawing/2014/main" id="{95640B2D-47E4-4832-9089-3051875C6BDF}"/>
                </a:ext>
              </a:extLst>
            </p:cNvPr>
            <p:cNvSpPr/>
            <p:nvPr/>
          </p:nvSpPr>
          <p:spPr>
            <a:xfrm rot="2700000">
              <a:off x="3868789" y="2140889"/>
              <a:ext cx="160372" cy="16037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</p:grpSp>
      <p:grpSp>
        <p:nvGrpSpPr>
          <p:cNvPr id="98" name="Google Shape;683;p71">
            <a:extLst>
              <a:ext uri="{FF2B5EF4-FFF2-40B4-BE49-F238E27FC236}">
                <a16:creationId xmlns:a16="http://schemas.microsoft.com/office/drawing/2014/main" id="{A9772372-4C19-482C-BDCC-6AD77FC3B93B}"/>
              </a:ext>
            </a:extLst>
          </p:cNvPr>
          <p:cNvGrpSpPr/>
          <p:nvPr/>
        </p:nvGrpSpPr>
        <p:grpSpPr>
          <a:xfrm>
            <a:off x="6902313" y="5363694"/>
            <a:ext cx="3066666" cy="776305"/>
            <a:chOff x="1536585" y="2242969"/>
            <a:chExt cx="2299227" cy="582033"/>
          </a:xfrm>
        </p:grpSpPr>
        <p:sp>
          <p:nvSpPr>
            <p:cNvPr id="99" name="Google Shape;684;p71">
              <a:extLst>
                <a:ext uri="{FF2B5EF4-FFF2-40B4-BE49-F238E27FC236}">
                  <a16:creationId xmlns:a16="http://schemas.microsoft.com/office/drawing/2014/main" id="{38334383-4AFE-42FB-9D2A-1BE5EF5198C7}"/>
                </a:ext>
              </a:extLst>
            </p:cNvPr>
            <p:cNvSpPr txBox="1"/>
            <p:nvPr/>
          </p:nvSpPr>
          <p:spPr>
            <a:xfrm>
              <a:off x="1536585" y="2408602"/>
              <a:ext cx="2298900" cy="4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050" dirty="0">
                  <a:solidFill>
                    <a:srgbClr val="666666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This is a sample text.</a:t>
              </a:r>
              <a:endParaRPr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050" dirty="0">
                  <a:solidFill>
                    <a:srgbClr val="666666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Insert your desired text here. </a:t>
              </a:r>
              <a:endParaRPr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100" name="Google Shape;685;p71">
              <a:extLst>
                <a:ext uri="{FF2B5EF4-FFF2-40B4-BE49-F238E27FC236}">
                  <a16:creationId xmlns:a16="http://schemas.microsoft.com/office/drawing/2014/main" id="{A23A06EE-053C-455A-AE36-B70F499D6265}"/>
                </a:ext>
              </a:extLst>
            </p:cNvPr>
            <p:cNvSpPr txBox="1"/>
            <p:nvPr/>
          </p:nvSpPr>
          <p:spPr>
            <a:xfrm>
              <a:off x="1536612" y="2242969"/>
              <a:ext cx="22992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>
                  <a:solidFill>
                    <a:srgbClr val="E31837"/>
                  </a:solidFill>
                  <a:latin typeface="Arial" panose="020B0604020202020204" pitchFamily="34" charset="0"/>
                  <a:ea typeface="Roboto Slab"/>
                  <a:cs typeface="Arial" panose="020B0604020202020204" pitchFamily="34" charset="0"/>
                  <a:sym typeface="Roboto Slab"/>
                </a:rPr>
                <a:t>Lorem Ipsum</a:t>
              </a:r>
              <a:endParaRPr sz="16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</p:grpSp>
      <p:sp>
        <p:nvSpPr>
          <p:cNvPr id="101" name="Google Shape;686;p71">
            <a:extLst>
              <a:ext uri="{FF2B5EF4-FFF2-40B4-BE49-F238E27FC236}">
                <a16:creationId xmlns:a16="http://schemas.microsoft.com/office/drawing/2014/main" id="{0B432503-1027-47EE-BBF0-D7516976A635}"/>
              </a:ext>
            </a:extLst>
          </p:cNvPr>
          <p:cNvSpPr txBox="1"/>
          <p:nvPr/>
        </p:nvSpPr>
        <p:spPr>
          <a:xfrm>
            <a:off x="4631685" y="5561919"/>
            <a:ext cx="1098369" cy="3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2022</a:t>
            </a:r>
            <a:endParaRPr sz="20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15288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692;p72">
            <a:extLst>
              <a:ext uri="{FF2B5EF4-FFF2-40B4-BE49-F238E27FC236}">
                <a16:creationId xmlns:a16="http://schemas.microsoft.com/office/drawing/2014/main" id="{87EC8ECB-0AC3-42A2-B84E-8BD6DE8B81E1}"/>
              </a:ext>
            </a:extLst>
          </p:cNvPr>
          <p:cNvSpPr/>
          <p:nvPr/>
        </p:nvSpPr>
        <p:spPr>
          <a:xfrm>
            <a:off x="5354516" y="5067223"/>
            <a:ext cx="1756796" cy="561270"/>
          </a:xfrm>
          <a:prstGeom prst="roundRect">
            <a:avLst>
              <a:gd name="adj" fmla="val 16667"/>
            </a:avLst>
          </a:pr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2017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cxnSp>
        <p:nvCxnSpPr>
          <p:cNvPr id="38" name="Google Shape;693;p72">
            <a:extLst>
              <a:ext uri="{FF2B5EF4-FFF2-40B4-BE49-F238E27FC236}">
                <a16:creationId xmlns:a16="http://schemas.microsoft.com/office/drawing/2014/main" id="{AAC6A6AA-755F-41AE-884F-4BDE8A52CDDC}"/>
              </a:ext>
            </a:extLst>
          </p:cNvPr>
          <p:cNvCxnSpPr/>
          <p:nvPr/>
        </p:nvCxnSpPr>
        <p:spPr>
          <a:xfrm>
            <a:off x="6232914" y="-5546"/>
            <a:ext cx="0" cy="5072769"/>
          </a:xfrm>
          <a:prstGeom prst="straightConnector1">
            <a:avLst/>
          </a:prstGeom>
          <a:noFill/>
          <a:ln w="76200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695;p72">
            <a:extLst>
              <a:ext uri="{FF2B5EF4-FFF2-40B4-BE49-F238E27FC236}">
                <a16:creationId xmlns:a16="http://schemas.microsoft.com/office/drawing/2014/main" id="{5F8B39D1-DE63-4389-BC7F-22EB4CAB4603}"/>
              </a:ext>
            </a:extLst>
          </p:cNvPr>
          <p:cNvSpPr/>
          <p:nvPr/>
        </p:nvSpPr>
        <p:spPr>
          <a:xfrm>
            <a:off x="6128983" y="1647337"/>
            <a:ext cx="207862" cy="207862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697;p72">
            <a:extLst>
              <a:ext uri="{FF2B5EF4-FFF2-40B4-BE49-F238E27FC236}">
                <a16:creationId xmlns:a16="http://schemas.microsoft.com/office/drawing/2014/main" id="{F17FF52D-18D5-4A37-868B-17294155D4FA}"/>
              </a:ext>
            </a:extLst>
          </p:cNvPr>
          <p:cNvSpPr/>
          <p:nvPr/>
        </p:nvSpPr>
        <p:spPr>
          <a:xfrm>
            <a:off x="643049" y="1158822"/>
            <a:ext cx="1184856" cy="1184855"/>
          </a:xfrm>
          <a:prstGeom prst="rect">
            <a:avLst/>
          </a:prstGeom>
          <a:solidFill>
            <a:srgbClr val="E31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solidFill>
                  <a:srgbClr val="FFFFFF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01</a:t>
            </a:r>
            <a:endParaRPr sz="3200" dirty="0">
              <a:solidFill>
                <a:srgbClr val="FFFFFF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grpSp>
        <p:nvGrpSpPr>
          <p:cNvPr id="41" name="Google Shape;698;p72">
            <a:extLst>
              <a:ext uri="{FF2B5EF4-FFF2-40B4-BE49-F238E27FC236}">
                <a16:creationId xmlns:a16="http://schemas.microsoft.com/office/drawing/2014/main" id="{09329BFD-9DD1-432C-BB91-25BB585E95FC}"/>
              </a:ext>
            </a:extLst>
          </p:cNvPr>
          <p:cNvGrpSpPr/>
          <p:nvPr/>
        </p:nvGrpSpPr>
        <p:grpSpPr>
          <a:xfrm>
            <a:off x="1827966" y="1158822"/>
            <a:ext cx="3752403" cy="1184915"/>
            <a:chOff x="1841175" y="1870375"/>
            <a:chExt cx="2221200" cy="701400"/>
          </a:xfrm>
          <a:solidFill>
            <a:sysClr val="window" lastClr="FFFFFF">
              <a:lumMod val="95000"/>
            </a:sysClr>
          </a:solidFill>
        </p:grpSpPr>
        <p:sp>
          <p:nvSpPr>
            <p:cNvPr id="42" name="Google Shape;699;p72">
              <a:extLst>
                <a:ext uri="{FF2B5EF4-FFF2-40B4-BE49-F238E27FC236}">
                  <a16:creationId xmlns:a16="http://schemas.microsoft.com/office/drawing/2014/main" id="{7CF89024-0247-4199-8998-C5F02677826A}"/>
                </a:ext>
              </a:extLst>
            </p:cNvPr>
            <p:cNvSpPr/>
            <p:nvPr/>
          </p:nvSpPr>
          <p:spPr>
            <a:xfrm>
              <a:off x="1841175" y="1870375"/>
              <a:ext cx="2113500" cy="70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700;p72">
              <a:extLst>
                <a:ext uri="{FF2B5EF4-FFF2-40B4-BE49-F238E27FC236}">
                  <a16:creationId xmlns:a16="http://schemas.microsoft.com/office/drawing/2014/main" id="{5F514BA3-C9C9-4E31-9488-BF1D8036AA3F}"/>
                </a:ext>
              </a:extLst>
            </p:cNvPr>
            <p:cNvSpPr/>
            <p:nvPr/>
          </p:nvSpPr>
          <p:spPr>
            <a:xfrm rot="-8100000">
              <a:off x="3868789" y="2140889"/>
              <a:ext cx="160372" cy="16037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Google Shape;701;p72">
            <a:extLst>
              <a:ext uri="{FF2B5EF4-FFF2-40B4-BE49-F238E27FC236}">
                <a16:creationId xmlns:a16="http://schemas.microsoft.com/office/drawing/2014/main" id="{2B716191-98E5-4CD8-BDD1-A021E3D7BCE0}"/>
              </a:ext>
            </a:extLst>
          </p:cNvPr>
          <p:cNvSpPr txBox="1"/>
          <p:nvPr/>
        </p:nvSpPr>
        <p:spPr>
          <a:xfrm>
            <a:off x="1914334" y="1612837"/>
            <a:ext cx="3270731" cy="59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This is a sample text.</a:t>
            </a:r>
            <a:endParaRPr sz="1050" dirty="0">
              <a:solidFill>
                <a:srgbClr val="66666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Insert your desired text here. </a:t>
            </a:r>
            <a:endParaRPr sz="1050" dirty="0">
              <a:solidFill>
                <a:srgbClr val="66666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45" name="Google Shape;702;p72">
            <a:extLst>
              <a:ext uri="{FF2B5EF4-FFF2-40B4-BE49-F238E27FC236}">
                <a16:creationId xmlns:a16="http://schemas.microsoft.com/office/drawing/2014/main" id="{C3952A12-A690-4443-B191-CD431B31E88E}"/>
              </a:ext>
            </a:extLst>
          </p:cNvPr>
          <p:cNvSpPr txBox="1"/>
          <p:nvPr/>
        </p:nvSpPr>
        <p:spPr>
          <a:xfrm>
            <a:off x="1914373" y="1377185"/>
            <a:ext cx="3271158" cy="20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Lorem Ipsum</a:t>
            </a:r>
            <a:endParaRPr sz="16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6" name="Google Shape;703;p72">
            <a:extLst>
              <a:ext uri="{FF2B5EF4-FFF2-40B4-BE49-F238E27FC236}">
                <a16:creationId xmlns:a16="http://schemas.microsoft.com/office/drawing/2014/main" id="{72C8C3E2-1CCC-4C56-806B-9846D4805DEB}"/>
              </a:ext>
            </a:extLst>
          </p:cNvPr>
          <p:cNvSpPr txBox="1"/>
          <p:nvPr/>
        </p:nvSpPr>
        <p:spPr>
          <a:xfrm>
            <a:off x="6581093" y="1579881"/>
            <a:ext cx="1171624" cy="42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2023</a:t>
            </a:r>
            <a:endParaRPr sz="20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7" name="Google Shape;705;p72">
            <a:extLst>
              <a:ext uri="{FF2B5EF4-FFF2-40B4-BE49-F238E27FC236}">
                <a16:creationId xmlns:a16="http://schemas.microsoft.com/office/drawing/2014/main" id="{3C33C926-2F5B-4FDB-88EF-E5B6DA56E48E}"/>
              </a:ext>
            </a:extLst>
          </p:cNvPr>
          <p:cNvSpPr/>
          <p:nvPr/>
        </p:nvSpPr>
        <p:spPr>
          <a:xfrm>
            <a:off x="6128982" y="3518485"/>
            <a:ext cx="207862" cy="207862"/>
          </a:xfrm>
          <a:prstGeom prst="ellipse">
            <a:avLst/>
          </a:prstGeom>
          <a:solidFill>
            <a:srgbClr val="F39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Google Shape;707;p72">
            <a:extLst>
              <a:ext uri="{FF2B5EF4-FFF2-40B4-BE49-F238E27FC236}">
                <a16:creationId xmlns:a16="http://schemas.microsoft.com/office/drawing/2014/main" id="{B8EB4C59-C4B6-4D1D-BF1B-DC4B1CC4BC0C}"/>
              </a:ext>
            </a:extLst>
          </p:cNvPr>
          <p:cNvSpPr/>
          <p:nvPr/>
        </p:nvSpPr>
        <p:spPr>
          <a:xfrm>
            <a:off x="10425061" y="3029970"/>
            <a:ext cx="1184856" cy="1184855"/>
          </a:xfrm>
          <a:prstGeom prst="rect">
            <a:avLst/>
          </a:prstGeom>
          <a:solidFill>
            <a:srgbClr val="F39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solidFill>
                  <a:srgbClr val="FFFFFF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02</a:t>
            </a:r>
            <a:endParaRPr sz="3200" dirty="0">
              <a:solidFill>
                <a:srgbClr val="FFFFFF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grpSp>
        <p:nvGrpSpPr>
          <p:cNvPr id="49" name="Google Shape;708;p72">
            <a:extLst>
              <a:ext uri="{FF2B5EF4-FFF2-40B4-BE49-F238E27FC236}">
                <a16:creationId xmlns:a16="http://schemas.microsoft.com/office/drawing/2014/main" id="{9C576DC4-0FB6-4B74-88B4-0B5FA65CFEF9}"/>
              </a:ext>
            </a:extLst>
          </p:cNvPr>
          <p:cNvGrpSpPr/>
          <p:nvPr/>
        </p:nvGrpSpPr>
        <p:grpSpPr>
          <a:xfrm>
            <a:off x="6670163" y="3029970"/>
            <a:ext cx="3754915" cy="1184915"/>
            <a:chOff x="3835575" y="1870375"/>
            <a:chExt cx="2222688" cy="701400"/>
          </a:xfrm>
          <a:solidFill>
            <a:sysClr val="window" lastClr="FFFFFF">
              <a:lumMod val="95000"/>
            </a:sysClr>
          </a:solidFill>
        </p:grpSpPr>
        <p:sp>
          <p:nvSpPr>
            <p:cNvPr id="50" name="Google Shape;709;p72">
              <a:extLst>
                <a:ext uri="{FF2B5EF4-FFF2-40B4-BE49-F238E27FC236}">
                  <a16:creationId xmlns:a16="http://schemas.microsoft.com/office/drawing/2014/main" id="{2911FBDD-B27D-4A5A-8245-70D58AAD9FE4}"/>
                </a:ext>
              </a:extLst>
            </p:cNvPr>
            <p:cNvSpPr/>
            <p:nvPr/>
          </p:nvSpPr>
          <p:spPr>
            <a:xfrm>
              <a:off x="3944763" y="1870375"/>
              <a:ext cx="2113500" cy="70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710;p72">
              <a:extLst>
                <a:ext uri="{FF2B5EF4-FFF2-40B4-BE49-F238E27FC236}">
                  <a16:creationId xmlns:a16="http://schemas.microsoft.com/office/drawing/2014/main" id="{1815BE93-7865-40AC-9AED-C82AF209B43A}"/>
                </a:ext>
              </a:extLst>
            </p:cNvPr>
            <p:cNvSpPr/>
            <p:nvPr/>
          </p:nvSpPr>
          <p:spPr>
            <a:xfrm rot="2700000">
              <a:off x="3868789" y="2140889"/>
              <a:ext cx="160372" cy="160372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oogle Shape;711;p72">
            <a:extLst>
              <a:ext uri="{FF2B5EF4-FFF2-40B4-BE49-F238E27FC236}">
                <a16:creationId xmlns:a16="http://schemas.microsoft.com/office/drawing/2014/main" id="{050C1816-D544-43AD-9EC0-05044EAA2250}"/>
              </a:ext>
            </a:extLst>
          </p:cNvPr>
          <p:cNvGrpSpPr/>
          <p:nvPr/>
        </p:nvGrpSpPr>
        <p:grpSpPr>
          <a:xfrm>
            <a:off x="6986571" y="3208390"/>
            <a:ext cx="3271196" cy="828080"/>
            <a:chOff x="1536585" y="2242969"/>
            <a:chExt cx="2299227" cy="582033"/>
          </a:xfrm>
        </p:grpSpPr>
        <p:sp>
          <p:nvSpPr>
            <p:cNvPr id="53" name="Google Shape;712;p72">
              <a:extLst>
                <a:ext uri="{FF2B5EF4-FFF2-40B4-BE49-F238E27FC236}">
                  <a16:creationId xmlns:a16="http://schemas.microsoft.com/office/drawing/2014/main" id="{38EDAF3C-7C33-4FA5-9ABD-809E63E765D1}"/>
                </a:ext>
              </a:extLst>
            </p:cNvPr>
            <p:cNvSpPr txBox="1"/>
            <p:nvPr/>
          </p:nvSpPr>
          <p:spPr>
            <a:xfrm>
              <a:off x="1536585" y="2408602"/>
              <a:ext cx="2298900" cy="4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050" dirty="0">
                  <a:solidFill>
                    <a:srgbClr val="666666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This is a sample text.</a:t>
              </a:r>
              <a:endParaRPr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050" dirty="0">
                  <a:solidFill>
                    <a:srgbClr val="666666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Insert your desired text here. </a:t>
              </a:r>
              <a:endParaRPr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4" name="Google Shape;713;p72">
              <a:extLst>
                <a:ext uri="{FF2B5EF4-FFF2-40B4-BE49-F238E27FC236}">
                  <a16:creationId xmlns:a16="http://schemas.microsoft.com/office/drawing/2014/main" id="{7A82CDD3-CB4C-4DA2-AFE8-FA17885F0DCB}"/>
                </a:ext>
              </a:extLst>
            </p:cNvPr>
            <p:cNvSpPr txBox="1"/>
            <p:nvPr/>
          </p:nvSpPr>
          <p:spPr>
            <a:xfrm>
              <a:off x="1536612" y="2242969"/>
              <a:ext cx="22992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>
                  <a:solidFill>
                    <a:srgbClr val="E31837"/>
                  </a:solidFill>
                  <a:latin typeface="Arial" panose="020B0604020202020204" pitchFamily="34" charset="0"/>
                  <a:ea typeface="Roboto Slab"/>
                  <a:cs typeface="Arial" panose="020B0604020202020204" pitchFamily="34" charset="0"/>
                  <a:sym typeface="Roboto Slab"/>
                </a:rPr>
                <a:t>Lorem Ipsum</a:t>
              </a:r>
              <a:endParaRPr sz="16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</p:grpSp>
      <p:sp>
        <p:nvSpPr>
          <p:cNvPr id="55" name="Google Shape;714;p72">
            <a:extLst>
              <a:ext uri="{FF2B5EF4-FFF2-40B4-BE49-F238E27FC236}">
                <a16:creationId xmlns:a16="http://schemas.microsoft.com/office/drawing/2014/main" id="{6CCD7D65-BA34-4EF2-92C7-123558F8C31F}"/>
              </a:ext>
            </a:extLst>
          </p:cNvPr>
          <p:cNvSpPr txBox="1"/>
          <p:nvPr/>
        </p:nvSpPr>
        <p:spPr>
          <a:xfrm>
            <a:off x="4564505" y="3419835"/>
            <a:ext cx="1171624" cy="42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2024</a:t>
            </a:r>
            <a:endParaRPr sz="20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56" name="Google Shape;715;p72">
            <a:extLst>
              <a:ext uri="{FF2B5EF4-FFF2-40B4-BE49-F238E27FC236}">
                <a16:creationId xmlns:a16="http://schemas.microsoft.com/office/drawing/2014/main" id="{4DA31879-15E1-44F1-883A-4EBDABFE1A06}"/>
              </a:ext>
            </a:extLst>
          </p:cNvPr>
          <p:cNvSpPr txBox="1"/>
          <p:nvPr/>
        </p:nvSpPr>
        <p:spPr>
          <a:xfrm>
            <a:off x="916946" y="5766530"/>
            <a:ext cx="10358108" cy="78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sz="1400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8320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Company Structure</a:t>
            </a:r>
          </a:p>
        </p:txBody>
      </p:sp>
      <p:grpSp>
        <p:nvGrpSpPr>
          <p:cNvPr id="405" name="Google Shape;722;p73">
            <a:extLst>
              <a:ext uri="{FF2B5EF4-FFF2-40B4-BE49-F238E27FC236}">
                <a16:creationId xmlns:a16="http://schemas.microsoft.com/office/drawing/2014/main" id="{B0E9E9BB-F62B-4600-83BF-3137C6AD0637}"/>
              </a:ext>
            </a:extLst>
          </p:cNvPr>
          <p:cNvGrpSpPr/>
          <p:nvPr/>
        </p:nvGrpSpPr>
        <p:grpSpPr>
          <a:xfrm>
            <a:off x="1973989" y="2285346"/>
            <a:ext cx="8241404" cy="3472027"/>
            <a:chOff x="1415780" y="1840639"/>
            <a:chExt cx="6297850" cy="218316"/>
          </a:xfrm>
        </p:grpSpPr>
        <p:cxnSp>
          <p:nvCxnSpPr>
            <p:cNvPr id="408" name="Google Shape;723;p73">
              <a:extLst>
                <a:ext uri="{FF2B5EF4-FFF2-40B4-BE49-F238E27FC236}">
                  <a16:creationId xmlns:a16="http://schemas.microsoft.com/office/drawing/2014/main" id="{5FCADBBB-AA98-40A7-99F6-BBA2E51F8C1F}"/>
                </a:ext>
              </a:extLst>
            </p:cNvPr>
            <p:cNvCxnSpPr/>
            <p:nvPr/>
          </p:nvCxnSpPr>
          <p:spPr>
            <a:xfrm>
              <a:off x="1415780" y="1840639"/>
              <a:ext cx="0" cy="218316"/>
            </a:xfrm>
            <a:prstGeom prst="straightConnector1">
              <a:avLst/>
            </a:prstGeom>
            <a:noFill/>
            <a:ln w="9525" cap="flat" cmpd="sng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724;p73">
              <a:extLst>
                <a:ext uri="{FF2B5EF4-FFF2-40B4-BE49-F238E27FC236}">
                  <a16:creationId xmlns:a16="http://schemas.microsoft.com/office/drawing/2014/main" id="{0E4F6AED-2E16-4D83-90DF-A91C6B743EBC}"/>
                </a:ext>
              </a:extLst>
            </p:cNvPr>
            <p:cNvCxnSpPr/>
            <p:nvPr/>
          </p:nvCxnSpPr>
          <p:spPr>
            <a:xfrm>
              <a:off x="3505330" y="1840639"/>
              <a:ext cx="0" cy="218316"/>
            </a:xfrm>
            <a:prstGeom prst="straightConnector1">
              <a:avLst/>
            </a:prstGeom>
            <a:noFill/>
            <a:ln w="9525" cap="flat" cmpd="sng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725;p73">
              <a:extLst>
                <a:ext uri="{FF2B5EF4-FFF2-40B4-BE49-F238E27FC236}">
                  <a16:creationId xmlns:a16="http://schemas.microsoft.com/office/drawing/2014/main" id="{916EFD36-BA93-49A1-9C51-0355B7FE6E3C}"/>
                </a:ext>
              </a:extLst>
            </p:cNvPr>
            <p:cNvCxnSpPr/>
            <p:nvPr/>
          </p:nvCxnSpPr>
          <p:spPr>
            <a:xfrm>
              <a:off x="5667930" y="1840639"/>
              <a:ext cx="0" cy="218316"/>
            </a:xfrm>
            <a:prstGeom prst="straightConnector1">
              <a:avLst/>
            </a:prstGeom>
            <a:noFill/>
            <a:ln w="9525" cap="flat" cmpd="sng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726;p73">
              <a:extLst>
                <a:ext uri="{FF2B5EF4-FFF2-40B4-BE49-F238E27FC236}">
                  <a16:creationId xmlns:a16="http://schemas.microsoft.com/office/drawing/2014/main" id="{7A2837A2-9E50-41F0-97CD-E8007435C890}"/>
                </a:ext>
              </a:extLst>
            </p:cNvPr>
            <p:cNvCxnSpPr/>
            <p:nvPr/>
          </p:nvCxnSpPr>
          <p:spPr>
            <a:xfrm>
              <a:off x="7713630" y="1840639"/>
              <a:ext cx="0" cy="218316"/>
            </a:xfrm>
            <a:prstGeom prst="straightConnector1">
              <a:avLst/>
            </a:prstGeom>
            <a:noFill/>
            <a:ln w="9525" cap="flat" cmpd="sng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6" name="Google Shape;727;p73">
            <a:extLst>
              <a:ext uri="{FF2B5EF4-FFF2-40B4-BE49-F238E27FC236}">
                <a16:creationId xmlns:a16="http://schemas.microsoft.com/office/drawing/2014/main" id="{D098FD1F-CA13-475F-B436-4224A06B83E3}"/>
              </a:ext>
            </a:extLst>
          </p:cNvPr>
          <p:cNvCxnSpPr>
            <a:cxnSpLocks/>
          </p:cNvCxnSpPr>
          <p:nvPr/>
        </p:nvCxnSpPr>
        <p:spPr>
          <a:xfrm>
            <a:off x="6094462" y="1964842"/>
            <a:ext cx="0" cy="311032"/>
          </a:xfrm>
          <a:prstGeom prst="straightConnector1">
            <a:avLst/>
          </a:prstGeom>
          <a:noFill/>
          <a:ln w="952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729;p73">
            <a:extLst>
              <a:ext uri="{FF2B5EF4-FFF2-40B4-BE49-F238E27FC236}">
                <a16:creationId xmlns:a16="http://schemas.microsoft.com/office/drawing/2014/main" id="{BBFE4681-1716-4A8B-B522-1C260ED7493D}"/>
              </a:ext>
            </a:extLst>
          </p:cNvPr>
          <p:cNvCxnSpPr>
            <a:cxnSpLocks/>
          </p:cNvCxnSpPr>
          <p:nvPr/>
        </p:nvCxnSpPr>
        <p:spPr>
          <a:xfrm>
            <a:off x="1966857" y="2278576"/>
            <a:ext cx="8255210" cy="0"/>
          </a:xfrm>
          <a:prstGeom prst="straightConnector1">
            <a:avLst/>
          </a:prstGeom>
          <a:noFill/>
          <a:ln w="952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728;p73">
            <a:extLst>
              <a:ext uri="{FF2B5EF4-FFF2-40B4-BE49-F238E27FC236}">
                <a16:creationId xmlns:a16="http://schemas.microsoft.com/office/drawing/2014/main" id="{62F6C85C-DD2E-4827-8C73-0691DBB90624}"/>
              </a:ext>
            </a:extLst>
          </p:cNvPr>
          <p:cNvSpPr/>
          <p:nvPr/>
        </p:nvSpPr>
        <p:spPr>
          <a:xfrm>
            <a:off x="4952213" y="1457516"/>
            <a:ext cx="2304062" cy="561917"/>
          </a:xfrm>
          <a:prstGeom prst="roundRect">
            <a:avLst>
              <a:gd name="adj" fmla="val 16067"/>
            </a:avLst>
          </a:prstGeom>
          <a:solidFill>
            <a:srgbClr val="E31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MAIN LEVEL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13" name="Google Shape;730;p73">
            <a:extLst>
              <a:ext uri="{FF2B5EF4-FFF2-40B4-BE49-F238E27FC236}">
                <a16:creationId xmlns:a16="http://schemas.microsoft.com/office/drawing/2014/main" id="{F0C1861F-B54B-4522-9F7B-11331FB7FE84}"/>
              </a:ext>
            </a:extLst>
          </p:cNvPr>
          <p:cNvSpPr/>
          <p:nvPr/>
        </p:nvSpPr>
        <p:spPr>
          <a:xfrm>
            <a:off x="817705" y="2773771"/>
            <a:ext cx="2304062" cy="561917"/>
          </a:xfrm>
          <a:prstGeom prst="roundRect">
            <a:avLst>
              <a:gd name="adj" fmla="val 16067"/>
            </a:avLst>
          </a:prstGeom>
          <a:solidFill>
            <a:srgbClr val="F39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LEVEL ONE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14" name="Google Shape;731;p73">
            <a:extLst>
              <a:ext uri="{FF2B5EF4-FFF2-40B4-BE49-F238E27FC236}">
                <a16:creationId xmlns:a16="http://schemas.microsoft.com/office/drawing/2014/main" id="{812D1EFA-BF9F-4E8F-BAE3-7A90942B6A81}"/>
              </a:ext>
            </a:extLst>
          </p:cNvPr>
          <p:cNvSpPr/>
          <p:nvPr/>
        </p:nvSpPr>
        <p:spPr>
          <a:xfrm>
            <a:off x="3568548" y="2773771"/>
            <a:ext cx="2304062" cy="561917"/>
          </a:xfrm>
          <a:prstGeom prst="roundRect">
            <a:avLst>
              <a:gd name="adj" fmla="val 16067"/>
            </a:avLst>
          </a:prstGeom>
          <a:solidFill>
            <a:srgbClr val="7C35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LEVEL TWO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15" name="Google Shape;732;p73">
            <a:extLst>
              <a:ext uri="{FF2B5EF4-FFF2-40B4-BE49-F238E27FC236}">
                <a16:creationId xmlns:a16="http://schemas.microsoft.com/office/drawing/2014/main" id="{19244594-83AD-4342-B264-7910F1B5789D}"/>
              </a:ext>
            </a:extLst>
          </p:cNvPr>
          <p:cNvSpPr/>
          <p:nvPr/>
        </p:nvSpPr>
        <p:spPr>
          <a:xfrm>
            <a:off x="6319390" y="2773771"/>
            <a:ext cx="2304062" cy="561917"/>
          </a:xfrm>
          <a:prstGeom prst="roundRect">
            <a:avLst>
              <a:gd name="adj" fmla="val 16067"/>
            </a:avLst>
          </a:pr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FFFFFF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LEVEL THREE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16" name="Google Shape;733;p73">
            <a:extLst>
              <a:ext uri="{FF2B5EF4-FFF2-40B4-BE49-F238E27FC236}">
                <a16:creationId xmlns:a16="http://schemas.microsoft.com/office/drawing/2014/main" id="{93166866-A4C1-46FA-ABC0-80101D3F4E48}"/>
              </a:ext>
            </a:extLst>
          </p:cNvPr>
          <p:cNvSpPr/>
          <p:nvPr/>
        </p:nvSpPr>
        <p:spPr>
          <a:xfrm>
            <a:off x="9070233" y="2773771"/>
            <a:ext cx="2304062" cy="561917"/>
          </a:xfrm>
          <a:prstGeom prst="roundRect">
            <a:avLst>
              <a:gd name="adj" fmla="val 1606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FFFFFF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LEVEL FOUR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17" name="Google Shape;734;p73">
            <a:extLst>
              <a:ext uri="{FF2B5EF4-FFF2-40B4-BE49-F238E27FC236}">
                <a16:creationId xmlns:a16="http://schemas.microsoft.com/office/drawing/2014/main" id="{9D326B67-D6A0-439B-B2F1-B7A2C02D47D2}"/>
              </a:ext>
            </a:extLst>
          </p:cNvPr>
          <p:cNvSpPr/>
          <p:nvPr/>
        </p:nvSpPr>
        <p:spPr>
          <a:xfrm>
            <a:off x="817705" y="4775325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One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18" name="Google Shape;735;p73">
            <a:extLst>
              <a:ext uri="{FF2B5EF4-FFF2-40B4-BE49-F238E27FC236}">
                <a16:creationId xmlns:a16="http://schemas.microsoft.com/office/drawing/2014/main" id="{B0709EBE-FAE8-4209-A62B-8B1337CD0B90}"/>
              </a:ext>
            </a:extLst>
          </p:cNvPr>
          <p:cNvSpPr/>
          <p:nvPr/>
        </p:nvSpPr>
        <p:spPr>
          <a:xfrm>
            <a:off x="3568548" y="4775325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Two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19" name="Google Shape;736;p73">
            <a:extLst>
              <a:ext uri="{FF2B5EF4-FFF2-40B4-BE49-F238E27FC236}">
                <a16:creationId xmlns:a16="http://schemas.microsoft.com/office/drawing/2014/main" id="{AC42D58C-6E63-4456-B0B2-1DECCBA2252D}"/>
              </a:ext>
            </a:extLst>
          </p:cNvPr>
          <p:cNvSpPr/>
          <p:nvPr/>
        </p:nvSpPr>
        <p:spPr>
          <a:xfrm>
            <a:off x="6319390" y="4775325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Three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0" name="Google Shape;737;p73">
            <a:extLst>
              <a:ext uri="{FF2B5EF4-FFF2-40B4-BE49-F238E27FC236}">
                <a16:creationId xmlns:a16="http://schemas.microsoft.com/office/drawing/2014/main" id="{95265F5A-7E69-4CF6-AC5D-812DD1FD99DA}"/>
              </a:ext>
            </a:extLst>
          </p:cNvPr>
          <p:cNvSpPr/>
          <p:nvPr/>
        </p:nvSpPr>
        <p:spPr>
          <a:xfrm>
            <a:off x="9070233" y="4775325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Four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1" name="Google Shape;738;p73">
            <a:extLst>
              <a:ext uri="{FF2B5EF4-FFF2-40B4-BE49-F238E27FC236}">
                <a16:creationId xmlns:a16="http://schemas.microsoft.com/office/drawing/2014/main" id="{FEA4D2EC-FB98-456B-A60B-A97AAA6EF5D3}"/>
              </a:ext>
            </a:extLst>
          </p:cNvPr>
          <p:cNvSpPr/>
          <p:nvPr/>
        </p:nvSpPr>
        <p:spPr>
          <a:xfrm>
            <a:off x="817705" y="5556491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One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2" name="Google Shape;739;p73">
            <a:extLst>
              <a:ext uri="{FF2B5EF4-FFF2-40B4-BE49-F238E27FC236}">
                <a16:creationId xmlns:a16="http://schemas.microsoft.com/office/drawing/2014/main" id="{2AF27476-9AC9-496E-B5F3-353885257C25}"/>
              </a:ext>
            </a:extLst>
          </p:cNvPr>
          <p:cNvSpPr/>
          <p:nvPr/>
        </p:nvSpPr>
        <p:spPr>
          <a:xfrm>
            <a:off x="3568548" y="5556491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Two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3" name="Google Shape;740;p73">
            <a:extLst>
              <a:ext uri="{FF2B5EF4-FFF2-40B4-BE49-F238E27FC236}">
                <a16:creationId xmlns:a16="http://schemas.microsoft.com/office/drawing/2014/main" id="{082A070A-C176-4EA9-B411-F1234C4C4A60}"/>
              </a:ext>
            </a:extLst>
          </p:cNvPr>
          <p:cNvSpPr/>
          <p:nvPr/>
        </p:nvSpPr>
        <p:spPr>
          <a:xfrm>
            <a:off x="6319390" y="5556491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Three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4" name="Google Shape;741;p73">
            <a:extLst>
              <a:ext uri="{FF2B5EF4-FFF2-40B4-BE49-F238E27FC236}">
                <a16:creationId xmlns:a16="http://schemas.microsoft.com/office/drawing/2014/main" id="{567E5283-833F-4ED1-A110-84CF03C92D89}"/>
              </a:ext>
            </a:extLst>
          </p:cNvPr>
          <p:cNvSpPr/>
          <p:nvPr/>
        </p:nvSpPr>
        <p:spPr>
          <a:xfrm>
            <a:off x="9070233" y="5556491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Four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5" name="Google Shape;742;p73">
            <a:extLst>
              <a:ext uri="{FF2B5EF4-FFF2-40B4-BE49-F238E27FC236}">
                <a16:creationId xmlns:a16="http://schemas.microsoft.com/office/drawing/2014/main" id="{E4FA4DA3-B454-4290-BD6F-E8AA17B3B150}"/>
              </a:ext>
            </a:extLst>
          </p:cNvPr>
          <p:cNvSpPr/>
          <p:nvPr/>
        </p:nvSpPr>
        <p:spPr>
          <a:xfrm>
            <a:off x="817705" y="3994157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One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6" name="Google Shape;743;p73">
            <a:extLst>
              <a:ext uri="{FF2B5EF4-FFF2-40B4-BE49-F238E27FC236}">
                <a16:creationId xmlns:a16="http://schemas.microsoft.com/office/drawing/2014/main" id="{DFED31B5-2078-4969-AAE0-FCF2DC298B5D}"/>
              </a:ext>
            </a:extLst>
          </p:cNvPr>
          <p:cNvSpPr/>
          <p:nvPr/>
        </p:nvSpPr>
        <p:spPr>
          <a:xfrm>
            <a:off x="6319390" y="3994157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Three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7" name="Google Shape;744;p73">
            <a:extLst>
              <a:ext uri="{FF2B5EF4-FFF2-40B4-BE49-F238E27FC236}">
                <a16:creationId xmlns:a16="http://schemas.microsoft.com/office/drawing/2014/main" id="{133B5697-8986-46A9-99E4-91480C0730F0}"/>
              </a:ext>
            </a:extLst>
          </p:cNvPr>
          <p:cNvSpPr/>
          <p:nvPr/>
        </p:nvSpPr>
        <p:spPr>
          <a:xfrm>
            <a:off x="9070233" y="3994157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Four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8" name="Google Shape;745;p73">
            <a:extLst>
              <a:ext uri="{FF2B5EF4-FFF2-40B4-BE49-F238E27FC236}">
                <a16:creationId xmlns:a16="http://schemas.microsoft.com/office/drawing/2014/main" id="{CA23BB17-14DA-4B69-AEDA-F2C087F63E9B}"/>
              </a:ext>
            </a:extLst>
          </p:cNvPr>
          <p:cNvSpPr/>
          <p:nvPr/>
        </p:nvSpPr>
        <p:spPr>
          <a:xfrm>
            <a:off x="3568548" y="3994157"/>
            <a:ext cx="2304062" cy="461398"/>
          </a:xfrm>
          <a:prstGeom prst="roundRect">
            <a:avLst>
              <a:gd name="adj" fmla="val 16067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Item Two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29" name="Google Shape;747;p73">
            <a:extLst>
              <a:ext uri="{FF2B5EF4-FFF2-40B4-BE49-F238E27FC236}">
                <a16:creationId xmlns:a16="http://schemas.microsoft.com/office/drawing/2014/main" id="{CE5D6F95-32B5-4F2D-BF8E-9D14DD5EE196}"/>
              </a:ext>
            </a:extLst>
          </p:cNvPr>
          <p:cNvSpPr/>
          <p:nvPr/>
        </p:nvSpPr>
        <p:spPr>
          <a:xfrm>
            <a:off x="1921299" y="2203760"/>
            <a:ext cx="143292" cy="150366"/>
          </a:xfrm>
          <a:prstGeom prst="ellipse">
            <a:avLst/>
          </a:prstGeom>
          <a:solidFill>
            <a:srgbClr val="F39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Google Shape;748;p73">
            <a:extLst>
              <a:ext uri="{FF2B5EF4-FFF2-40B4-BE49-F238E27FC236}">
                <a16:creationId xmlns:a16="http://schemas.microsoft.com/office/drawing/2014/main" id="{7B903F81-3E79-4BB5-AD1F-4B9BC97CA424}"/>
              </a:ext>
            </a:extLst>
          </p:cNvPr>
          <p:cNvSpPr/>
          <p:nvPr/>
        </p:nvSpPr>
        <p:spPr>
          <a:xfrm>
            <a:off x="4642049" y="2203760"/>
            <a:ext cx="143292" cy="150366"/>
          </a:xfrm>
          <a:prstGeom prst="ellipse">
            <a:avLst/>
          </a:prstGeom>
          <a:solidFill>
            <a:srgbClr val="7C35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Google Shape;749;p73">
            <a:extLst>
              <a:ext uri="{FF2B5EF4-FFF2-40B4-BE49-F238E27FC236}">
                <a16:creationId xmlns:a16="http://schemas.microsoft.com/office/drawing/2014/main" id="{19B5185C-6C79-4ADE-A48B-FA4B7450592B}"/>
              </a:ext>
            </a:extLst>
          </p:cNvPr>
          <p:cNvSpPr/>
          <p:nvPr/>
        </p:nvSpPr>
        <p:spPr>
          <a:xfrm>
            <a:off x="7472040" y="2203760"/>
            <a:ext cx="143292" cy="150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Google Shape;750;p73">
            <a:extLst>
              <a:ext uri="{FF2B5EF4-FFF2-40B4-BE49-F238E27FC236}">
                <a16:creationId xmlns:a16="http://schemas.microsoft.com/office/drawing/2014/main" id="{A4084CE7-1939-4E60-821D-DF2A5672849C}"/>
              </a:ext>
            </a:extLst>
          </p:cNvPr>
          <p:cNvSpPr/>
          <p:nvPr/>
        </p:nvSpPr>
        <p:spPr>
          <a:xfrm>
            <a:off x="10157246" y="2203760"/>
            <a:ext cx="143292" cy="150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9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Sale Graph</a:t>
            </a:r>
          </a:p>
        </p:txBody>
      </p:sp>
      <p:sp>
        <p:nvSpPr>
          <p:cNvPr id="31" name="Google Shape;782;p75">
            <a:extLst>
              <a:ext uri="{FF2B5EF4-FFF2-40B4-BE49-F238E27FC236}">
                <a16:creationId xmlns:a16="http://schemas.microsoft.com/office/drawing/2014/main" id="{55BCBD6B-F28C-4CF1-AC65-53AF166706E9}"/>
              </a:ext>
            </a:extLst>
          </p:cNvPr>
          <p:cNvSpPr/>
          <p:nvPr/>
        </p:nvSpPr>
        <p:spPr>
          <a:xfrm>
            <a:off x="838175" y="2241904"/>
            <a:ext cx="1465893" cy="1465893"/>
          </a:xfrm>
          <a:prstGeom prst="diamond">
            <a:avLst/>
          </a:prstGeom>
          <a:solidFill>
            <a:srgbClr val="6D6E71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3.3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32" name="Google Shape;783;p75">
            <a:extLst>
              <a:ext uri="{FF2B5EF4-FFF2-40B4-BE49-F238E27FC236}">
                <a16:creationId xmlns:a16="http://schemas.microsoft.com/office/drawing/2014/main" id="{8DB1A5E3-53B3-4B14-A378-67F98E7C029D}"/>
              </a:ext>
            </a:extLst>
          </p:cNvPr>
          <p:cNvSpPr/>
          <p:nvPr/>
        </p:nvSpPr>
        <p:spPr>
          <a:xfrm>
            <a:off x="2100685" y="1961987"/>
            <a:ext cx="2026035" cy="2026035"/>
          </a:xfrm>
          <a:prstGeom prst="diamond">
            <a:avLst/>
          </a:prstGeom>
          <a:solidFill>
            <a:srgbClr val="E31837">
              <a:alpha val="9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5.4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33" name="Google Shape;784;p75">
            <a:extLst>
              <a:ext uri="{FF2B5EF4-FFF2-40B4-BE49-F238E27FC236}">
                <a16:creationId xmlns:a16="http://schemas.microsoft.com/office/drawing/2014/main" id="{E4239398-D6D9-4892-A4CE-107AF6043B4D}"/>
              </a:ext>
            </a:extLst>
          </p:cNvPr>
          <p:cNvSpPr/>
          <p:nvPr/>
        </p:nvSpPr>
        <p:spPr>
          <a:xfrm>
            <a:off x="3923335" y="2121966"/>
            <a:ext cx="1705825" cy="1705824"/>
          </a:xfrm>
          <a:prstGeom prst="diamond">
            <a:avLst/>
          </a:prstGeom>
          <a:solidFill>
            <a:srgbClr val="6D6E71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3.7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34" name="Google Shape;785;p75">
            <a:extLst>
              <a:ext uri="{FF2B5EF4-FFF2-40B4-BE49-F238E27FC236}">
                <a16:creationId xmlns:a16="http://schemas.microsoft.com/office/drawing/2014/main" id="{E461CD5C-A7A8-4C16-A810-C9E38678833E}"/>
              </a:ext>
            </a:extLst>
          </p:cNvPr>
          <p:cNvSpPr/>
          <p:nvPr/>
        </p:nvSpPr>
        <p:spPr>
          <a:xfrm>
            <a:off x="5425776" y="1542776"/>
            <a:ext cx="2709544" cy="2709998"/>
          </a:xfrm>
          <a:prstGeom prst="diamond">
            <a:avLst/>
          </a:prstGeom>
          <a:solidFill>
            <a:srgbClr val="F3901D">
              <a:alpha val="9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7.5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35" name="Google Shape;786;p75">
            <a:extLst>
              <a:ext uri="{FF2B5EF4-FFF2-40B4-BE49-F238E27FC236}">
                <a16:creationId xmlns:a16="http://schemas.microsoft.com/office/drawing/2014/main" id="{F383BF2B-5536-445D-A060-2AA8F3FDEBB7}"/>
              </a:ext>
            </a:extLst>
          </p:cNvPr>
          <p:cNvSpPr/>
          <p:nvPr/>
        </p:nvSpPr>
        <p:spPr>
          <a:xfrm>
            <a:off x="7931935" y="2175367"/>
            <a:ext cx="1599239" cy="1599239"/>
          </a:xfrm>
          <a:prstGeom prst="diamond">
            <a:avLst/>
          </a:prstGeom>
          <a:solidFill>
            <a:srgbClr val="6D6E71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3.4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36" name="Google Shape;787;p75">
            <a:extLst>
              <a:ext uri="{FF2B5EF4-FFF2-40B4-BE49-F238E27FC236}">
                <a16:creationId xmlns:a16="http://schemas.microsoft.com/office/drawing/2014/main" id="{9AD91CEB-0A75-4529-A9BD-FE01FB2730F6}"/>
              </a:ext>
            </a:extLst>
          </p:cNvPr>
          <p:cNvSpPr/>
          <p:nvPr/>
        </p:nvSpPr>
        <p:spPr>
          <a:xfrm>
            <a:off x="9327791" y="1961987"/>
            <a:ext cx="2026035" cy="2026035"/>
          </a:xfrm>
          <a:prstGeom prst="diamond">
            <a:avLst/>
          </a:prstGeom>
          <a:solidFill>
            <a:srgbClr val="7C3520">
              <a:alpha val="9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5.9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cxnSp>
        <p:nvCxnSpPr>
          <p:cNvPr id="37" name="Google Shape;788;p75">
            <a:extLst>
              <a:ext uri="{FF2B5EF4-FFF2-40B4-BE49-F238E27FC236}">
                <a16:creationId xmlns:a16="http://schemas.microsoft.com/office/drawing/2014/main" id="{E1C61491-6121-428C-92E8-53DE9D3A4792}"/>
              </a:ext>
            </a:extLst>
          </p:cNvPr>
          <p:cNvCxnSpPr/>
          <p:nvPr/>
        </p:nvCxnSpPr>
        <p:spPr>
          <a:xfrm>
            <a:off x="1580736" y="4389903"/>
            <a:ext cx="0" cy="640875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789;p75">
            <a:extLst>
              <a:ext uri="{FF2B5EF4-FFF2-40B4-BE49-F238E27FC236}">
                <a16:creationId xmlns:a16="http://schemas.microsoft.com/office/drawing/2014/main" id="{E262DA6F-8792-442B-8C77-17E7FA8C40FF}"/>
              </a:ext>
            </a:extLst>
          </p:cNvPr>
          <p:cNvCxnSpPr/>
          <p:nvPr/>
        </p:nvCxnSpPr>
        <p:spPr>
          <a:xfrm>
            <a:off x="3071915" y="4389903"/>
            <a:ext cx="0" cy="640875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790;p75">
            <a:extLst>
              <a:ext uri="{FF2B5EF4-FFF2-40B4-BE49-F238E27FC236}">
                <a16:creationId xmlns:a16="http://schemas.microsoft.com/office/drawing/2014/main" id="{66363857-31A6-4792-8DB1-71E7A2FFBA96}"/>
              </a:ext>
            </a:extLst>
          </p:cNvPr>
          <p:cNvCxnSpPr/>
          <p:nvPr/>
        </p:nvCxnSpPr>
        <p:spPr>
          <a:xfrm>
            <a:off x="4784014" y="4389903"/>
            <a:ext cx="0" cy="640875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791;p75">
            <a:extLst>
              <a:ext uri="{FF2B5EF4-FFF2-40B4-BE49-F238E27FC236}">
                <a16:creationId xmlns:a16="http://schemas.microsoft.com/office/drawing/2014/main" id="{C9127832-FE6E-40AC-B755-F44032E2ACA9}"/>
              </a:ext>
            </a:extLst>
          </p:cNvPr>
          <p:cNvCxnSpPr/>
          <p:nvPr/>
        </p:nvCxnSpPr>
        <p:spPr>
          <a:xfrm>
            <a:off x="6783289" y="4389903"/>
            <a:ext cx="0" cy="640875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792;p75">
            <a:extLst>
              <a:ext uri="{FF2B5EF4-FFF2-40B4-BE49-F238E27FC236}">
                <a16:creationId xmlns:a16="http://schemas.microsoft.com/office/drawing/2014/main" id="{2FA0FE2D-B335-4886-844B-5D7DE4E2BE24}"/>
              </a:ext>
            </a:extLst>
          </p:cNvPr>
          <p:cNvCxnSpPr/>
          <p:nvPr/>
        </p:nvCxnSpPr>
        <p:spPr>
          <a:xfrm>
            <a:off x="8716308" y="4389903"/>
            <a:ext cx="0" cy="640875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793;p75">
            <a:extLst>
              <a:ext uri="{FF2B5EF4-FFF2-40B4-BE49-F238E27FC236}">
                <a16:creationId xmlns:a16="http://schemas.microsoft.com/office/drawing/2014/main" id="{81CBC7B7-C157-4B4D-BD4C-19AAEA08EABB}"/>
              </a:ext>
            </a:extLst>
          </p:cNvPr>
          <p:cNvCxnSpPr/>
          <p:nvPr/>
        </p:nvCxnSpPr>
        <p:spPr>
          <a:xfrm>
            <a:off x="10340001" y="4389903"/>
            <a:ext cx="0" cy="640875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794;p75">
            <a:extLst>
              <a:ext uri="{FF2B5EF4-FFF2-40B4-BE49-F238E27FC236}">
                <a16:creationId xmlns:a16="http://schemas.microsoft.com/office/drawing/2014/main" id="{95B0759E-EE3B-428D-B4CC-8F3C2A707CDD}"/>
              </a:ext>
            </a:extLst>
          </p:cNvPr>
          <p:cNvSpPr txBox="1"/>
          <p:nvPr/>
        </p:nvSpPr>
        <p:spPr>
          <a:xfrm>
            <a:off x="854668" y="5273771"/>
            <a:ext cx="1433237" cy="34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2017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4" name="Google Shape;795;p75">
            <a:extLst>
              <a:ext uri="{FF2B5EF4-FFF2-40B4-BE49-F238E27FC236}">
                <a16:creationId xmlns:a16="http://schemas.microsoft.com/office/drawing/2014/main" id="{906FC685-EA92-434D-85FF-927B82A7DAB4}"/>
              </a:ext>
            </a:extLst>
          </p:cNvPr>
          <p:cNvSpPr txBox="1"/>
          <p:nvPr/>
        </p:nvSpPr>
        <p:spPr>
          <a:xfrm>
            <a:off x="2345827" y="5273771"/>
            <a:ext cx="1433237" cy="34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2018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5" name="Google Shape;796;p75">
            <a:extLst>
              <a:ext uri="{FF2B5EF4-FFF2-40B4-BE49-F238E27FC236}">
                <a16:creationId xmlns:a16="http://schemas.microsoft.com/office/drawing/2014/main" id="{8937D1FB-8693-412D-BD0E-4F0AD8204CBF}"/>
              </a:ext>
            </a:extLst>
          </p:cNvPr>
          <p:cNvSpPr txBox="1"/>
          <p:nvPr/>
        </p:nvSpPr>
        <p:spPr>
          <a:xfrm>
            <a:off x="4057928" y="5273771"/>
            <a:ext cx="1433237" cy="34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2019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6" name="Google Shape;797;p75">
            <a:extLst>
              <a:ext uri="{FF2B5EF4-FFF2-40B4-BE49-F238E27FC236}">
                <a16:creationId xmlns:a16="http://schemas.microsoft.com/office/drawing/2014/main" id="{8DFA2D80-B41F-481B-B052-852B22DF50CF}"/>
              </a:ext>
            </a:extLst>
          </p:cNvPr>
          <p:cNvSpPr txBox="1"/>
          <p:nvPr/>
        </p:nvSpPr>
        <p:spPr>
          <a:xfrm>
            <a:off x="6057214" y="5273771"/>
            <a:ext cx="1433237" cy="34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2020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7" name="Google Shape;798;p75">
            <a:extLst>
              <a:ext uri="{FF2B5EF4-FFF2-40B4-BE49-F238E27FC236}">
                <a16:creationId xmlns:a16="http://schemas.microsoft.com/office/drawing/2014/main" id="{CED1453B-526F-4965-813A-6CC7A49461F6}"/>
              </a:ext>
            </a:extLst>
          </p:cNvPr>
          <p:cNvSpPr txBox="1"/>
          <p:nvPr/>
        </p:nvSpPr>
        <p:spPr>
          <a:xfrm>
            <a:off x="8001239" y="5273771"/>
            <a:ext cx="1433237" cy="34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2021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8" name="Google Shape;799;p75">
            <a:extLst>
              <a:ext uri="{FF2B5EF4-FFF2-40B4-BE49-F238E27FC236}">
                <a16:creationId xmlns:a16="http://schemas.microsoft.com/office/drawing/2014/main" id="{A49080AE-642A-43A3-9F39-C67C482B011A}"/>
              </a:ext>
            </a:extLst>
          </p:cNvPr>
          <p:cNvSpPr txBox="1"/>
          <p:nvPr/>
        </p:nvSpPr>
        <p:spPr>
          <a:xfrm>
            <a:off x="9613907" y="5273771"/>
            <a:ext cx="1433237" cy="34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2022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3533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World Sale Increment</a:t>
            </a:r>
          </a:p>
        </p:txBody>
      </p:sp>
      <p:cxnSp>
        <p:nvCxnSpPr>
          <p:cNvPr id="74" name="Google Shape;808;p76">
            <a:extLst>
              <a:ext uri="{FF2B5EF4-FFF2-40B4-BE49-F238E27FC236}">
                <a16:creationId xmlns:a16="http://schemas.microsoft.com/office/drawing/2014/main" id="{88FAD9E5-31C0-475F-BDB8-A1E24ADF547E}"/>
              </a:ext>
            </a:extLst>
          </p:cNvPr>
          <p:cNvCxnSpPr/>
          <p:nvPr/>
        </p:nvCxnSpPr>
        <p:spPr>
          <a:xfrm rot="10800000">
            <a:off x="4144437" y="5901775"/>
            <a:ext cx="813318" cy="0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" name="Google Shape;809;p76">
            <a:extLst>
              <a:ext uri="{FF2B5EF4-FFF2-40B4-BE49-F238E27FC236}">
                <a16:creationId xmlns:a16="http://schemas.microsoft.com/office/drawing/2014/main" id="{3ED72274-7A89-400E-9EF1-ABCD9B595D00}"/>
              </a:ext>
            </a:extLst>
          </p:cNvPr>
          <p:cNvGrpSpPr/>
          <p:nvPr/>
        </p:nvGrpSpPr>
        <p:grpSpPr>
          <a:xfrm>
            <a:off x="1197923" y="1296149"/>
            <a:ext cx="10160989" cy="4972720"/>
            <a:chOff x="1808163" y="1333500"/>
            <a:chExt cx="8572500" cy="4190975"/>
          </a:xfrm>
          <a:solidFill>
            <a:sysClr val="window" lastClr="FFFFFF">
              <a:lumMod val="85000"/>
            </a:sysClr>
          </a:solidFill>
        </p:grpSpPr>
        <p:sp>
          <p:nvSpPr>
            <p:cNvPr id="76" name="Google Shape;810;p76">
              <a:extLst>
                <a:ext uri="{FF2B5EF4-FFF2-40B4-BE49-F238E27FC236}">
                  <a16:creationId xmlns:a16="http://schemas.microsoft.com/office/drawing/2014/main" id="{1C117C0C-392E-4C76-97C9-0C9BF7BA9A38}"/>
                </a:ext>
              </a:extLst>
            </p:cNvPr>
            <p:cNvSpPr/>
            <p:nvPr/>
          </p:nvSpPr>
          <p:spPr>
            <a:xfrm>
              <a:off x="6843713" y="4202113"/>
              <a:ext cx="3232200" cy="10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982" y="118751"/>
                  </a:moveTo>
                  <a:lnTo>
                    <a:pt x="110982" y="119108"/>
                  </a:lnTo>
                  <a:lnTo>
                    <a:pt x="110982" y="119286"/>
                  </a:lnTo>
                  <a:lnTo>
                    <a:pt x="110982" y="120000"/>
                  </a:lnTo>
                  <a:lnTo>
                    <a:pt x="110216" y="120000"/>
                  </a:lnTo>
                  <a:lnTo>
                    <a:pt x="110216" y="120000"/>
                  </a:lnTo>
                  <a:lnTo>
                    <a:pt x="110275" y="119643"/>
                  </a:lnTo>
                  <a:lnTo>
                    <a:pt x="110275" y="119643"/>
                  </a:lnTo>
                  <a:lnTo>
                    <a:pt x="110275" y="119643"/>
                  </a:lnTo>
                  <a:lnTo>
                    <a:pt x="110392" y="119643"/>
                  </a:lnTo>
                  <a:lnTo>
                    <a:pt x="110451" y="119643"/>
                  </a:lnTo>
                  <a:lnTo>
                    <a:pt x="110451" y="119286"/>
                  </a:lnTo>
                  <a:lnTo>
                    <a:pt x="110451" y="119108"/>
                  </a:lnTo>
                  <a:lnTo>
                    <a:pt x="110569" y="119108"/>
                  </a:lnTo>
                  <a:lnTo>
                    <a:pt x="110569" y="119108"/>
                  </a:lnTo>
                  <a:lnTo>
                    <a:pt x="110746" y="119108"/>
                  </a:lnTo>
                  <a:lnTo>
                    <a:pt x="110864" y="119108"/>
                  </a:lnTo>
                  <a:lnTo>
                    <a:pt x="110982" y="118751"/>
                  </a:lnTo>
                  <a:close/>
                  <a:moveTo>
                    <a:pt x="114813" y="98068"/>
                  </a:moveTo>
                  <a:lnTo>
                    <a:pt x="114931" y="98068"/>
                  </a:lnTo>
                  <a:lnTo>
                    <a:pt x="115108" y="98246"/>
                  </a:lnTo>
                  <a:lnTo>
                    <a:pt x="115225" y="98246"/>
                  </a:lnTo>
                  <a:lnTo>
                    <a:pt x="115284" y="98603"/>
                  </a:lnTo>
                  <a:lnTo>
                    <a:pt x="115402" y="99138"/>
                  </a:lnTo>
                  <a:lnTo>
                    <a:pt x="115402" y="99494"/>
                  </a:lnTo>
                  <a:lnTo>
                    <a:pt x="115402" y="99494"/>
                  </a:lnTo>
                  <a:lnTo>
                    <a:pt x="115402" y="99851"/>
                  </a:lnTo>
                  <a:lnTo>
                    <a:pt x="115520" y="99851"/>
                  </a:lnTo>
                  <a:lnTo>
                    <a:pt x="115697" y="99851"/>
                  </a:lnTo>
                  <a:lnTo>
                    <a:pt x="115756" y="99851"/>
                  </a:lnTo>
                  <a:lnTo>
                    <a:pt x="116051" y="99851"/>
                  </a:lnTo>
                  <a:lnTo>
                    <a:pt x="116286" y="99851"/>
                  </a:lnTo>
                  <a:lnTo>
                    <a:pt x="116286" y="101456"/>
                  </a:lnTo>
                  <a:lnTo>
                    <a:pt x="116286" y="101812"/>
                  </a:lnTo>
                  <a:lnTo>
                    <a:pt x="116286" y="101812"/>
                  </a:lnTo>
                  <a:lnTo>
                    <a:pt x="116168" y="102169"/>
                  </a:lnTo>
                  <a:lnTo>
                    <a:pt x="116168" y="102704"/>
                  </a:lnTo>
                  <a:lnTo>
                    <a:pt x="116168" y="103060"/>
                  </a:lnTo>
                  <a:lnTo>
                    <a:pt x="116168" y="103239"/>
                  </a:lnTo>
                  <a:lnTo>
                    <a:pt x="116168" y="103595"/>
                  </a:lnTo>
                  <a:lnTo>
                    <a:pt x="115992" y="103952"/>
                  </a:lnTo>
                  <a:lnTo>
                    <a:pt x="115992" y="103952"/>
                  </a:lnTo>
                  <a:lnTo>
                    <a:pt x="115992" y="104130"/>
                  </a:lnTo>
                  <a:lnTo>
                    <a:pt x="115874" y="104487"/>
                  </a:lnTo>
                  <a:lnTo>
                    <a:pt x="115697" y="104487"/>
                  </a:lnTo>
                  <a:lnTo>
                    <a:pt x="115520" y="104665"/>
                  </a:lnTo>
                  <a:lnTo>
                    <a:pt x="115284" y="105378"/>
                  </a:lnTo>
                  <a:lnTo>
                    <a:pt x="115225" y="105913"/>
                  </a:lnTo>
                  <a:lnTo>
                    <a:pt x="115108" y="106270"/>
                  </a:lnTo>
                  <a:lnTo>
                    <a:pt x="115108" y="106805"/>
                  </a:lnTo>
                  <a:lnTo>
                    <a:pt x="115108" y="107161"/>
                  </a:lnTo>
                  <a:lnTo>
                    <a:pt x="115225" y="107340"/>
                  </a:lnTo>
                  <a:lnTo>
                    <a:pt x="115284" y="107340"/>
                  </a:lnTo>
                  <a:lnTo>
                    <a:pt x="115402" y="107875"/>
                  </a:lnTo>
                  <a:lnTo>
                    <a:pt x="115284" y="108231"/>
                  </a:lnTo>
                  <a:lnTo>
                    <a:pt x="115225" y="108231"/>
                  </a:lnTo>
                  <a:lnTo>
                    <a:pt x="114931" y="108231"/>
                  </a:lnTo>
                  <a:lnTo>
                    <a:pt x="114636" y="108231"/>
                  </a:lnTo>
                  <a:lnTo>
                    <a:pt x="114459" y="108231"/>
                  </a:lnTo>
                  <a:lnTo>
                    <a:pt x="114223" y="108231"/>
                  </a:lnTo>
                  <a:lnTo>
                    <a:pt x="114047" y="108766"/>
                  </a:lnTo>
                  <a:lnTo>
                    <a:pt x="113929" y="108766"/>
                  </a:lnTo>
                  <a:lnTo>
                    <a:pt x="113870" y="109123"/>
                  </a:lnTo>
                  <a:lnTo>
                    <a:pt x="113870" y="109479"/>
                  </a:lnTo>
                  <a:lnTo>
                    <a:pt x="113870" y="109658"/>
                  </a:lnTo>
                  <a:lnTo>
                    <a:pt x="113752" y="110014"/>
                  </a:lnTo>
                  <a:lnTo>
                    <a:pt x="113752" y="110371"/>
                  </a:lnTo>
                  <a:lnTo>
                    <a:pt x="113634" y="111441"/>
                  </a:lnTo>
                  <a:lnTo>
                    <a:pt x="113634" y="111976"/>
                  </a:lnTo>
                  <a:lnTo>
                    <a:pt x="113575" y="112689"/>
                  </a:lnTo>
                  <a:lnTo>
                    <a:pt x="113457" y="112867"/>
                  </a:lnTo>
                  <a:lnTo>
                    <a:pt x="113398" y="113224"/>
                  </a:lnTo>
                  <a:lnTo>
                    <a:pt x="113280" y="113580"/>
                  </a:lnTo>
                  <a:lnTo>
                    <a:pt x="113104" y="113759"/>
                  </a:lnTo>
                  <a:lnTo>
                    <a:pt x="112986" y="114115"/>
                  </a:lnTo>
                  <a:lnTo>
                    <a:pt x="112868" y="114472"/>
                  </a:lnTo>
                  <a:lnTo>
                    <a:pt x="112868" y="114650"/>
                  </a:lnTo>
                  <a:lnTo>
                    <a:pt x="112809" y="115185"/>
                  </a:lnTo>
                  <a:lnTo>
                    <a:pt x="112809" y="116077"/>
                  </a:lnTo>
                  <a:lnTo>
                    <a:pt x="112573" y="116077"/>
                  </a:lnTo>
                  <a:lnTo>
                    <a:pt x="112396" y="116077"/>
                  </a:lnTo>
                  <a:lnTo>
                    <a:pt x="112220" y="116077"/>
                  </a:lnTo>
                  <a:lnTo>
                    <a:pt x="112102" y="116433"/>
                  </a:lnTo>
                  <a:lnTo>
                    <a:pt x="112043" y="116790"/>
                  </a:lnTo>
                  <a:lnTo>
                    <a:pt x="112043" y="116790"/>
                  </a:lnTo>
                  <a:lnTo>
                    <a:pt x="112043" y="116968"/>
                  </a:lnTo>
                  <a:lnTo>
                    <a:pt x="111925" y="117325"/>
                  </a:lnTo>
                  <a:lnTo>
                    <a:pt x="111807" y="117325"/>
                  </a:lnTo>
                  <a:lnTo>
                    <a:pt x="111748" y="117325"/>
                  </a:lnTo>
                  <a:lnTo>
                    <a:pt x="111748" y="117682"/>
                  </a:lnTo>
                  <a:lnTo>
                    <a:pt x="111630" y="117682"/>
                  </a:lnTo>
                  <a:lnTo>
                    <a:pt x="111512" y="117682"/>
                  </a:lnTo>
                  <a:lnTo>
                    <a:pt x="111277" y="117682"/>
                  </a:lnTo>
                  <a:lnTo>
                    <a:pt x="111041" y="117325"/>
                  </a:lnTo>
                  <a:lnTo>
                    <a:pt x="111041" y="116968"/>
                  </a:lnTo>
                  <a:lnTo>
                    <a:pt x="110982" y="116790"/>
                  </a:lnTo>
                  <a:lnTo>
                    <a:pt x="110864" y="116433"/>
                  </a:lnTo>
                  <a:lnTo>
                    <a:pt x="110746" y="116433"/>
                  </a:lnTo>
                  <a:lnTo>
                    <a:pt x="110569" y="116077"/>
                  </a:lnTo>
                  <a:lnTo>
                    <a:pt x="110392" y="116077"/>
                  </a:lnTo>
                  <a:lnTo>
                    <a:pt x="110216" y="116077"/>
                  </a:lnTo>
                  <a:lnTo>
                    <a:pt x="109980" y="116077"/>
                  </a:lnTo>
                  <a:lnTo>
                    <a:pt x="109803" y="116077"/>
                  </a:lnTo>
                  <a:lnTo>
                    <a:pt x="109685" y="116077"/>
                  </a:lnTo>
                  <a:lnTo>
                    <a:pt x="109626" y="115898"/>
                  </a:lnTo>
                  <a:lnTo>
                    <a:pt x="109508" y="115542"/>
                  </a:lnTo>
                  <a:lnTo>
                    <a:pt x="109390" y="115185"/>
                  </a:lnTo>
                  <a:lnTo>
                    <a:pt x="109390" y="115007"/>
                  </a:lnTo>
                  <a:lnTo>
                    <a:pt x="109390" y="114650"/>
                  </a:lnTo>
                  <a:lnTo>
                    <a:pt x="109508" y="114650"/>
                  </a:lnTo>
                  <a:lnTo>
                    <a:pt x="109508" y="114472"/>
                  </a:lnTo>
                  <a:lnTo>
                    <a:pt x="109626" y="113759"/>
                  </a:lnTo>
                  <a:lnTo>
                    <a:pt x="109626" y="113224"/>
                  </a:lnTo>
                  <a:lnTo>
                    <a:pt x="109803" y="113224"/>
                  </a:lnTo>
                  <a:lnTo>
                    <a:pt x="109921" y="113224"/>
                  </a:lnTo>
                  <a:lnTo>
                    <a:pt x="109921" y="113224"/>
                  </a:lnTo>
                  <a:lnTo>
                    <a:pt x="109980" y="112867"/>
                  </a:lnTo>
                  <a:lnTo>
                    <a:pt x="110098" y="112689"/>
                  </a:lnTo>
                  <a:lnTo>
                    <a:pt x="110275" y="112332"/>
                  </a:lnTo>
                  <a:lnTo>
                    <a:pt x="110392" y="111976"/>
                  </a:lnTo>
                  <a:lnTo>
                    <a:pt x="110451" y="111976"/>
                  </a:lnTo>
                  <a:lnTo>
                    <a:pt x="110569" y="111441"/>
                  </a:lnTo>
                  <a:lnTo>
                    <a:pt x="110687" y="110906"/>
                  </a:lnTo>
                  <a:lnTo>
                    <a:pt x="110746" y="110549"/>
                  </a:lnTo>
                  <a:lnTo>
                    <a:pt x="110746" y="110371"/>
                  </a:lnTo>
                  <a:lnTo>
                    <a:pt x="110864" y="110014"/>
                  </a:lnTo>
                  <a:lnTo>
                    <a:pt x="111041" y="110014"/>
                  </a:lnTo>
                  <a:lnTo>
                    <a:pt x="111159" y="109658"/>
                  </a:lnTo>
                  <a:lnTo>
                    <a:pt x="111277" y="109658"/>
                  </a:lnTo>
                  <a:lnTo>
                    <a:pt x="111335" y="109658"/>
                  </a:lnTo>
                  <a:lnTo>
                    <a:pt x="111453" y="109479"/>
                  </a:lnTo>
                  <a:lnTo>
                    <a:pt x="111512" y="109123"/>
                  </a:lnTo>
                  <a:lnTo>
                    <a:pt x="111748" y="108766"/>
                  </a:lnTo>
                  <a:lnTo>
                    <a:pt x="111748" y="108588"/>
                  </a:lnTo>
                  <a:lnTo>
                    <a:pt x="111807" y="108231"/>
                  </a:lnTo>
                  <a:lnTo>
                    <a:pt x="111925" y="107875"/>
                  </a:lnTo>
                  <a:lnTo>
                    <a:pt x="112043" y="107875"/>
                  </a:lnTo>
                  <a:lnTo>
                    <a:pt x="112220" y="107696"/>
                  </a:lnTo>
                  <a:lnTo>
                    <a:pt x="112337" y="107340"/>
                  </a:lnTo>
                  <a:lnTo>
                    <a:pt x="112514" y="107161"/>
                  </a:lnTo>
                  <a:lnTo>
                    <a:pt x="112573" y="106805"/>
                  </a:lnTo>
                  <a:lnTo>
                    <a:pt x="112809" y="106448"/>
                  </a:lnTo>
                  <a:lnTo>
                    <a:pt x="112986" y="106270"/>
                  </a:lnTo>
                  <a:lnTo>
                    <a:pt x="113163" y="105913"/>
                  </a:lnTo>
                  <a:lnTo>
                    <a:pt x="113398" y="105378"/>
                  </a:lnTo>
                  <a:lnTo>
                    <a:pt x="113457" y="105022"/>
                  </a:lnTo>
                  <a:lnTo>
                    <a:pt x="113575" y="104665"/>
                  </a:lnTo>
                  <a:lnTo>
                    <a:pt x="113634" y="104130"/>
                  </a:lnTo>
                  <a:lnTo>
                    <a:pt x="113634" y="103595"/>
                  </a:lnTo>
                  <a:lnTo>
                    <a:pt x="113575" y="103239"/>
                  </a:lnTo>
                  <a:lnTo>
                    <a:pt x="113575" y="102704"/>
                  </a:lnTo>
                  <a:lnTo>
                    <a:pt x="113575" y="102347"/>
                  </a:lnTo>
                  <a:lnTo>
                    <a:pt x="113575" y="102169"/>
                  </a:lnTo>
                  <a:lnTo>
                    <a:pt x="113634" y="101812"/>
                  </a:lnTo>
                  <a:lnTo>
                    <a:pt x="113752" y="101456"/>
                  </a:lnTo>
                  <a:lnTo>
                    <a:pt x="113870" y="101456"/>
                  </a:lnTo>
                  <a:lnTo>
                    <a:pt x="113929" y="101277"/>
                  </a:lnTo>
                  <a:lnTo>
                    <a:pt x="114341" y="100742"/>
                  </a:lnTo>
                  <a:lnTo>
                    <a:pt x="114341" y="98068"/>
                  </a:lnTo>
                  <a:lnTo>
                    <a:pt x="114518" y="98068"/>
                  </a:lnTo>
                  <a:lnTo>
                    <a:pt x="114813" y="98068"/>
                  </a:lnTo>
                  <a:close/>
                  <a:moveTo>
                    <a:pt x="90707" y="97711"/>
                  </a:moveTo>
                  <a:lnTo>
                    <a:pt x="90825" y="97711"/>
                  </a:lnTo>
                  <a:lnTo>
                    <a:pt x="90884" y="98068"/>
                  </a:lnTo>
                  <a:lnTo>
                    <a:pt x="91001" y="98246"/>
                  </a:lnTo>
                  <a:lnTo>
                    <a:pt x="91060" y="98603"/>
                  </a:lnTo>
                  <a:lnTo>
                    <a:pt x="91060" y="98959"/>
                  </a:lnTo>
                  <a:lnTo>
                    <a:pt x="91178" y="99138"/>
                  </a:lnTo>
                  <a:lnTo>
                    <a:pt x="91296" y="99138"/>
                  </a:lnTo>
                  <a:lnTo>
                    <a:pt x="91355" y="99494"/>
                  </a:lnTo>
                  <a:lnTo>
                    <a:pt x="91355" y="99851"/>
                  </a:lnTo>
                  <a:lnTo>
                    <a:pt x="91473" y="99851"/>
                  </a:lnTo>
                  <a:lnTo>
                    <a:pt x="91591" y="100029"/>
                  </a:lnTo>
                  <a:lnTo>
                    <a:pt x="91650" y="100029"/>
                  </a:lnTo>
                  <a:lnTo>
                    <a:pt x="91768" y="99851"/>
                  </a:lnTo>
                  <a:lnTo>
                    <a:pt x="91886" y="99851"/>
                  </a:lnTo>
                  <a:lnTo>
                    <a:pt x="91944" y="99851"/>
                  </a:lnTo>
                  <a:lnTo>
                    <a:pt x="92062" y="99851"/>
                  </a:lnTo>
                  <a:lnTo>
                    <a:pt x="92121" y="99494"/>
                  </a:lnTo>
                  <a:lnTo>
                    <a:pt x="92239" y="99494"/>
                  </a:lnTo>
                  <a:lnTo>
                    <a:pt x="93300" y="99494"/>
                  </a:lnTo>
                  <a:lnTo>
                    <a:pt x="93300" y="99851"/>
                  </a:lnTo>
                  <a:lnTo>
                    <a:pt x="93300" y="100029"/>
                  </a:lnTo>
                  <a:lnTo>
                    <a:pt x="93300" y="100386"/>
                  </a:lnTo>
                  <a:lnTo>
                    <a:pt x="93300" y="100742"/>
                  </a:lnTo>
                  <a:lnTo>
                    <a:pt x="93300" y="100921"/>
                  </a:lnTo>
                  <a:lnTo>
                    <a:pt x="93300" y="101277"/>
                  </a:lnTo>
                  <a:lnTo>
                    <a:pt x="93300" y="101456"/>
                  </a:lnTo>
                  <a:lnTo>
                    <a:pt x="93300" y="101812"/>
                  </a:lnTo>
                  <a:lnTo>
                    <a:pt x="93300" y="101812"/>
                  </a:lnTo>
                  <a:lnTo>
                    <a:pt x="93182" y="102169"/>
                  </a:lnTo>
                  <a:lnTo>
                    <a:pt x="93123" y="102347"/>
                  </a:lnTo>
                  <a:lnTo>
                    <a:pt x="93123" y="102347"/>
                  </a:lnTo>
                  <a:lnTo>
                    <a:pt x="93005" y="102347"/>
                  </a:lnTo>
                  <a:lnTo>
                    <a:pt x="93005" y="102347"/>
                  </a:lnTo>
                  <a:lnTo>
                    <a:pt x="92946" y="102704"/>
                  </a:lnTo>
                  <a:lnTo>
                    <a:pt x="92946" y="103060"/>
                  </a:lnTo>
                  <a:lnTo>
                    <a:pt x="92946" y="103239"/>
                  </a:lnTo>
                  <a:lnTo>
                    <a:pt x="93005" y="103595"/>
                  </a:lnTo>
                  <a:lnTo>
                    <a:pt x="93005" y="104130"/>
                  </a:lnTo>
                  <a:lnTo>
                    <a:pt x="93005" y="105557"/>
                  </a:lnTo>
                  <a:lnTo>
                    <a:pt x="92239" y="105557"/>
                  </a:lnTo>
                  <a:lnTo>
                    <a:pt x="92239" y="105557"/>
                  </a:lnTo>
                  <a:lnTo>
                    <a:pt x="92239" y="105913"/>
                  </a:lnTo>
                  <a:lnTo>
                    <a:pt x="92239" y="106448"/>
                  </a:lnTo>
                  <a:lnTo>
                    <a:pt x="92239" y="106805"/>
                  </a:lnTo>
                  <a:lnTo>
                    <a:pt x="92239" y="107340"/>
                  </a:lnTo>
                  <a:lnTo>
                    <a:pt x="91886" y="107340"/>
                  </a:lnTo>
                  <a:lnTo>
                    <a:pt x="91650" y="107340"/>
                  </a:lnTo>
                  <a:lnTo>
                    <a:pt x="91650" y="107340"/>
                  </a:lnTo>
                  <a:lnTo>
                    <a:pt x="91591" y="106805"/>
                  </a:lnTo>
                  <a:lnTo>
                    <a:pt x="91473" y="106270"/>
                  </a:lnTo>
                  <a:lnTo>
                    <a:pt x="91296" y="105557"/>
                  </a:lnTo>
                  <a:lnTo>
                    <a:pt x="91178" y="105022"/>
                  </a:lnTo>
                  <a:lnTo>
                    <a:pt x="91060" y="104665"/>
                  </a:lnTo>
                  <a:lnTo>
                    <a:pt x="91001" y="104487"/>
                  </a:lnTo>
                  <a:lnTo>
                    <a:pt x="91001" y="104130"/>
                  </a:lnTo>
                  <a:lnTo>
                    <a:pt x="91001" y="103952"/>
                  </a:lnTo>
                  <a:lnTo>
                    <a:pt x="90825" y="103239"/>
                  </a:lnTo>
                  <a:lnTo>
                    <a:pt x="90707" y="103060"/>
                  </a:lnTo>
                  <a:lnTo>
                    <a:pt x="90589" y="102704"/>
                  </a:lnTo>
                  <a:lnTo>
                    <a:pt x="90530" y="102704"/>
                  </a:lnTo>
                  <a:lnTo>
                    <a:pt x="90412" y="102347"/>
                  </a:lnTo>
                  <a:lnTo>
                    <a:pt x="90294" y="102169"/>
                  </a:lnTo>
                  <a:lnTo>
                    <a:pt x="90235" y="101812"/>
                  </a:lnTo>
                  <a:lnTo>
                    <a:pt x="90235" y="101456"/>
                  </a:lnTo>
                  <a:lnTo>
                    <a:pt x="90235" y="100921"/>
                  </a:lnTo>
                  <a:lnTo>
                    <a:pt x="90235" y="100742"/>
                  </a:lnTo>
                  <a:lnTo>
                    <a:pt x="90235" y="100386"/>
                  </a:lnTo>
                  <a:lnTo>
                    <a:pt x="90117" y="100029"/>
                  </a:lnTo>
                  <a:lnTo>
                    <a:pt x="90000" y="99851"/>
                  </a:lnTo>
                  <a:lnTo>
                    <a:pt x="90000" y="99138"/>
                  </a:lnTo>
                  <a:lnTo>
                    <a:pt x="90000" y="99138"/>
                  </a:lnTo>
                  <a:lnTo>
                    <a:pt x="90117" y="98959"/>
                  </a:lnTo>
                  <a:lnTo>
                    <a:pt x="90117" y="98603"/>
                  </a:lnTo>
                  <a:lnTo>
                    <a:pt x="90117" y="98246"/>
                  </a:lnTo>
                  <a:lnTo>
                    <a:pt x="90117" y="98246"/>
                  </a:lnTo>
                  <a:lnTo>
                    <a:pt x="90235" y="98068"/>
                  </a:lnTo>
                  <a:lnTo>
                    <a:pt x="90294" y="98068"/>
                  </a:lnTo>
                  <a:lnTo>
                    <a:pt x="90412" y="98068"/>
                  </a:lnTo>
                  <a:lnTo>
                    <a:pt x="90589" y="97711"/>
                  </a:lnTo>
                  <a:lnTo>
                    <a:pt x="90707" y="97711"/>
                  </a:lnTo>
                  <a:close/>
                  <a:moveTo>
                    <a:pt x="93182" y="94858"/>
                  </a:moveTo>
                  <a:lnTo>
                    <a:pt x="93182" y="94858"/>
                  </a:lnTo>
                  <a:lnTo>
                    <a:pt x="93300" y="95037"/>
                  </a:lnTo>
                  <a:lnTo>
                    <a:pt x="93300" y="95037"/>
                  </a:lnTo>
                  <a:lnTo>
                    <a:pt x="93300" y="95393"/>
                  </a:lnTo>
                  <a:lnTo>
                    <a:pt x="93418" y="95750"/>
                  </a:lnTo>
                  <a:lnTo>
                    <a:pt x="93418" y="95928"/>
                  </a:lnTo>
                  <a:lnTo>
                    <a:pt x="93477" y="95928"/>
                  </a:lnTo>
                  <a:lnTo>
                    <a:pt x="93595" y="95928"/>
                  </a:lnTo>
                  <a:lnTo>
                    <a:pt x="93595" y="96285"/>
                  </a:lnTo>
                  <a:lnTo>
                    <a:pt x="93713" y="96641"/>
                  </a:lnTo>
                  <a:lnTo>
                    <a:pt x="93713" y="96820"/>
                  </a:lnTo>
                  <a:lnTo>
                    <a:pt x="93713" y="98068"/>
                  </a:lnTo>
                  <a:lnTo>
                    <a:pt x="93300" y="98068"/>
                  </a:lnTo>
                  <a:lnTo>
                    <a:pt x="93300" y="97533"/>
                  </a:lnTo>
                  <a:lnTo>
                    <a:pt x="93300" y="97176"/>
                  </a:lnTo>
                  <a:lnTo>
                    <a:pt x="93182" y="96820"/>
                  </a:lnTo>
                  <a:lnTo>
                    <a:pt x="93182" y="96820"/>
                  </a:lnTo>
                  <a:lnTo>
                    <a:pt x="93123" y="96820"/>
                  </a:lnTo>
                  <a:lnTo>
                    <a:pt x="93123" y="96820"/>
                  </a:lnTo>
                  <a:lnTo>
                    <a:pt x="92946" y="96641"/>
                  </a:lnTo>
                  <a:lnTo>
                    <a:pt x="92946" y="96285"/>
                  </a:lnTo>
                  <a:lnTo>
                    <a:pt x="92946" y="95928"/>
                  </a:lnTo>
                  <a:lnTo>
                    <a:pt x="92946" y="95750"/>
                  </a:lnTo>
                  <a:lnTo>
                    <a:pt x="92946" y="95393"/>
                  </a:lnTo>
                  <a:lnTo>
                    <a:pt x="92946" y="95037"/>
                  </a:lnTo>
                  <a:lnTo>
                    <a:pt x="93005" y="94858"/>
                  </a:lnTo>
                  <a:lnTo>
                    <a:pt x="93123" y="94858"/>
                  </a:lnTo>
                  <a:lnTo>
                    <a:pt x="93182" y="94858"/>
                  </a:lnTo>
                  <a:close/>
                  <a:moveTo>
                    <a:pt x="89528" y="94502"/>
                  </a:moveTo>
                  <a:lnTo>
                    <a:pt x="89528" y="94502"/>
                  </a:lnTo>
                  <a:lnTo>
                    <a:pt x="89646" y="94858"/>
                  </a:lnTo>
                  <a:lnTo>
                    <a:pt x="89646" y="96820"/>
                  </a:lnTo>
                  <a:lnTo>
                    <a:pt x="89528" y="97176"/>
                  </a:lnTo>
                  <a:lnTo>
                    <a:pt x="89351" y="96641"/>
                  </a:lnTo>
                  <a:lnTo>
                    <a:pt x="89233" y="95928"/>
                  </a:lnTo>
                  <a:lnTo>
                    <a:pt x="89233" y="95393"/>
                  </a:lnTo>
                  <a:lnTo>
                    <a:pt x="89233" y="95037"/>
                  </a:lnTo>
                  <a:lnTo>
                    <a:pt x="89351" y="94858"/>
                  </a:lnTo>
                  <a:lnTo>
                    <a:pt x="89351" y="94858"/>
                  </a:lnTo>
                  <a:lnTo>
                    <a:pt x="89528" y="94502"/>
                  </a:lnTo>
                  <a:close/>
                  <a:moveTo>
                    <a:pt x="115402" y="79702"/>
                  </a:moveTo>
                  <a:lnTo>
                    <a:pt x="115520" y="79702"/>
                  </a:lnTo>
                  <a:lnTo>
                    <a:pt x="115697" y="79702"/>
                  </a:lnTo>
                  <a:lnTo>
                    <a:pt x="115697" y="79881"/>
                  </a:lnTo>
                  <a:lnTo>
                    <a:pt x="115756" y="80237"/>
                  </a:lnTo>
                  <a:lnTo>
                    <a:pt x="115874" y="80772"/>
                  </a:lnTo>
                  <a:lnTo>
                    <a:pt x="116051" y="81485"/>
                  </a:lnTo>
                  <a:lnTo>
                    <a:pt x="116168" y="81664"/>
                  </a:lnTo>
                  <a:lnTo>
                    <a:pt x="116286" y="82020"/>
                  </a:lnTo>
                  <a:lnTo>
                    <a:pt x="116286" y="82199"/>
                  </a:lnTo>
                  <a:lnTo>
                    <a:pt x="116345" y="82555"/>
                  </a:lnTo>
                  <a:lnTo>
                    <a:pt x="116463" y="82912"/>
                  </a:lnTo>
                  <a:lnTo>
                    <a:pt x="116581" y="83090"/>
                  </a:lnTo>
                  <a:lnTo>
                    <a:pt x="116581" y="83447"/>
                  </a:lnTo>
                  <a:lnTo>
                    <a:pt x="116640" y="83803"/>
                  </a:lnTo>
                  <a:lnTo>
                    <a:pt x="116640" y="83803"/>
                  </a:lnTo>
                  <a:lnTo>
                    <a:pt x="116758" y="83447"/>
                  </a:lnTo>
                  <a:lnTo>
                    <a:pt x="116817" y="83803"/>
                  </a:lnTo>
                  <a:lnTo>
                    <a:pt x="116817" y="84338"/>
                  </a:lnTo>
                  <a:lnTo>
                    <a:pt x="116817" y="84695"/>
                  </a:lnTo>
                  <a:lnTo>
                    <a:pt x="116817" y="84695"/>
                  </a:lnTo>
                  <a:lnTo>
                    <a:pt x="116758" y="85230"/>
                  </a:lnTo>
                  <a:lnTo>
                    <a:pt x="116758" y="85408"/>
                  </a:lnTo>
                  <a:lnTo>
                    <a:pt x="116758" y="86121"/>
                  </a:lnTo>
                  <a:lnTo>
                    <a:pt x="116817" y="86300"/>
                  </a:lnTo>
                  <a:lnTo>
                    <a:pt x="116935" y="86656"/>
                  </a:lnTo>
                  <a:lnTo>
                    <a:pt x="117053" y="87013"/>
                  </a:lnTo>
                  <a:lnTo>
                    <a:pt x="117053" y="87191"/>
                  </a:lnTo>
                  <a:lnTo>
                    <a:pt x="117111" y="87191"/>
                  </a:lnTo>
                  <a:lnTo>
                    <a:pt x="117229" y="87013"/>
                  </a:lnTo>
                  <a:lnTo>
                    <a:pt x="117347" y="86656"/>
                  </a:lnTo>
                  <a:lnTo>
                    <a:pt x="117347" y="86300"/>
                  </a:lnTo>
                  <a:lnTo>
                    <a:pt x="117347" y="86121"/>
                  </a:lnTo>
                  <a:lnTo>
                    <a:pt x="117406" y="85765"/>
                  </a:lnTo>
                  <a:lnTo>
                    <a:pt x="117406" y="85408"/>
                  </a:lnTo>
                  <a:lnTo>
                    <a:pt x="117524" y="85408"/>
                  </a:lnTo>
                  <a:lnTo>
                    <a:pt x="117642" y="85408"/>
                  </a:lnTo>
                  <a:lnTo>
                    <a:pt x="117701" y="85765"/>
                  </a:lnTo>
                  <a:lnTo>
                    <a:pt x="117819" y="86300"/>
                  </a:lnTo>
                  <a:lnTo>
                    <a:pt x="117878" y="86656"/>
                  </a:lnTo>
                  <a:lnTo>
                    <a:pt x="117996" y="86656"/>
                  </a:lnTo>
                  <a:lnTo>
                    <a:pt x="118113" y="87013"/>
                  </a:lnTo>
                  <a:lnTo>
                    <a:pt x="118113" y="87191"/>
                  </a:lnTo>
                  <a:lnTo>
                    <a:pt x="118113" y="87548"/>
                  </a:lnTo>
                  <a:lnTo>
                    <a:pt x="117996" y="88083"/>
                  </a:lnTo>
                  <a:lnTo>
                    <a:pt x="117996" y="88439"/>
                  </a:lnTo>
                  <a:lnTo>
                    <a:pt x="117996" y="89509"/>
                  </a:lnTo>
                  <a:lnTo>
                    <a:pt x="118113" y="89509"/>
                  </a:lnTo>
                  <a:lnTo>
                    <a:pt x="118172" y="89331"/>
                  </a:lnTo>
                  <a:lnTo>
                    <a:pt x="118290" y="89509"/>
                  </a:lnTo>
                  <a:lnTo>
                    <a:pt x="118408" y="89509"/>
                  </a:lnTo>
                  <a:lnTo>
                    <a:pt x="118585" y="89509"/>
                  </a:lnTo>
                  <a:lnTo>
                    <a:pt x="118880" y="89509"/>
                  </a:lnTo>
                  <a:lnTo>
                    <a:pt x="119056" y="89509"/>
                  </a:lnTo>
                  <a:lnTo>
                    <a:pt x="119233" y="89509"/>
                  </a:lnTo>
                  <a:lnTo>
                    <a:pt x="119351" y="89509"/>
                  </a:lnTo>
                  <a:lnTo>
                    <a:pt x="119469" y="89509"/>
                  </a:lnTo>
                  <a:lnTo>
                    <a:pt x="119469" y="89331"/>
                  </a:lnTo>
                  <a:lnTo>
                    <a:pt x="119351" y="88974"/>
                  </a:lnTo>
                  <a:lnTo>
                    <a:pt x="119469" y="88974"/>
                  </a:lnTo>
                  <a:lnTo>
                    <a:pt x="119528" y="88618"/>
                  </a:lnTo>
                  <a:lnTo>
                    <a:pt x="119646" y="88618"/>
                  </a:lnTo>
                  <a:lnTo>
                    <a:pt x="119823" y="88618"/>
                  </a:lnTo>
                  <a:lnTo>
                    <a:pt x="119941" y="89331"/>
                  </a:lnTo>
                  <a:lnTo>
                    <a:pt x="120000" y="89509"/>
                  </a:lnTo>
                  <a:lnTo>
                    <a:pt x="120000" y="89866"/>
                  </a:lnTo>
                  <a:lnTo>
                    <a:pt x="120000" y="90222"/>
                  </a:lnTo>
                  <a:lnTo>
                    <a:pt x="120000" y="90401"/>
                  </a:lnTo>
                  <a:lnTo>
                    <a:pt x="120000" y="90757"/>
                  </a:lnTo>
                  <a:lnTo>
                    <a:pt x="119941" y="91114"/>
                  </a:lnTo>
                  <a:lnTo>
                    <a:pt x="119941" y="91114"/>
                  </a:lnTo>
                  <a:lnTo>
                    <a:pt x="119823" y="91114"/>
                  </a:lnTo>
                  <a:lnTo>
                    <a:pt x="119764" y="91114"/>
                  </a:lnTo>
                  <a:lnTo>
                    <a:pt x="119646" y="91649"/>
                  </a:lnTo>
                  <a:lnTo>
                    <a:pt x="119646" y="91827"/>
                  </a:lnTo>
                  <a:lnTo>
                    <a:pt x="119646" y="92184"/>
                  </a:lnTo>
                  <a:lnTo>
                    <a:pt x="119528" y="92540"/>
                  </a:lnTo>
                  <a:lnTo>
                    <a:pt x="119469" y="92719"/>
                  </a:lnTo>
                  <a:lnTo>
                    <a:pt x="119469" y="93075"/>
                  </a:lnTo>
                  <a:lnTo>
                    <a:pt x="119469" y="93432"/>
                  </a:lnTo>
                  <a:lnTo>
                    <a:pt x="119351" y="93610"/>
                  </a:lnTo>
                  <a:lnTo>
                    <a:pt x="119469" y="93967"/>
                  </a:lnTo>
                  <a:lnTo>
                    <a:pt x="118762" y="93967"/>
                  </a:lnTo>
                  <a:lnTo>
                    <a:pt x="118762" y="94502"/>
                  </a:lnTo>
                  <a:lnTo>
                    <a:pt x="118762" y="95037"/>
                  </a:lnTo>
                  <a:lnTo>
                    <a:pt x="118703" y="95393"/>
                  </a:lnTo>
                  <a:lnTo>
                    <a:pt x="118703" y="95750"/>
                  </a:lnTo>
                  <a:lnTo>
                    <a:pt x="118585" y="96285"/>
                  </a:lnTo>
                  <a:lnTo>
                    <a:pt x="118467" y="96820"/>
                  </a:lnTo>
                  <a:lnTo>
                    <a:pt x="118467" y="97176"/>
                  </a:lnTo>
                  <a:lnTo>
                    <a:pt x="118408" y="97533"/>
                  </a:lnTo>
                  <a:lnTo>
                    <a:pt x="118408" y="97533"/>
                  </a:lnTo>
                  <a:lnTo>
                    <a:pt x="118290" y="97711"/>
                  </a:lnTo>
                  <a:lnTo>
                    <a:pt x="118290" y="97711"/>
                  </a:lnTo>
                  <a:lnTo>
                    <a:pt x="118172" y="98068"/>
                  </a:lnTo>
                  <a:lnTo>
                    <a:pt x="118113" y="98246"/>
                  </a:lnTo>
                  <a:lnTo>
                    <a:pt x="117996" y="98246"/>
                  </a:lnTo>
                  <a:lnTo>
                    <a:pt x="117878" y="98246"/>
                  </a:lnTo>
                  <a:lnTo>
                    <a:pt x="117878" y="98603"/>
                  </a:lnTo>
                  <a:lnTo>
                    <a:pt x="117819" y="99138"/>
                  </a:lnTo>
                  <a:lnTo>
                    <a:pt x="117819" y="99851"/>
                  </a:lnTo>
                  <a:lnTo>
                    <a:pt x="117819" y="100386"/>
                  </a:lnTo>
                  <a:lnTo>
                    <a:pt x="116935" y="100386"/>
                  </a:lnTo>
                  <a:lnTo>
                    <a:pt x="116935" y="95750"/>
                  </a:lnTo>
                  <a:lnTo>
                    <a:pt x="115756" y="95750"/>
                  </a:lnTo>
                  <a:lnTo>
                    <a:pt x="115756" y="95037"/>
                  </a:lnTo>
                  <a:lnTo>
                    <a:pt x="115756" y="94858"/>
                  </a:lnTo>
                  <a:lnTo>
                    <a:pt x="115756" y="94502"/>
                  </a:lnTo>
                  <a:lnTo>
                    <a:pt x="115756" y="93967"/>
                  </a:lnTo>
                  <a:lnTo>
                    <a:pt x="115756" y="93432"/>
                  </a:lnTo>
                  <a:lnTo>
                    <a:pt x="115756" y="93075"/>
                  </a:lnTo>
                  <a:lnTo>
                    <a:pt x="116758" y="93075"/>
                  </a:lnTo>
                  <a:lnTo>
                    <a:pt x="116758" y="89331"/>
                  </a:lnTo>
                  <a:lnTo>
                    <a:pt x="116640" y="89331"/>
                  </a:lnTo>
                  <a:lnTo>
                    <a:pt x="116640" y="88974"/>
                  </a:lnTo>
                  <a:lnTo>
                    <a:pt x="116581" y="88618"/>
                  </a:lnTo>
                  <a:lnTo>
                    <a:pt x="116581" y="88439"/>
                  </a:lnTo>
                  <a:lnTo>
                    <a:pt x="116463" y="88083"/>
                  </a:lnTo>
                  <a:lnTo>
                    <a:pt x="116463" y="88083"/>
                  </a:lnTo>
                  <a:lnTo>
                    <a:pt x="116463" y="87548"/>
                  </a:lnTo>
                  <a:lnTo>
                    <a:pt x="116463" y="87013"/>
                  </a:lnTo>
                  <a:lnTo>
                    <a:pt x="116463" y="86121"/>
                  </a:lnTo>
                  <a:lnTo>
                    <a:pt x="116463" y="85765"/>
                  </a:lnTo>
                  <a:lnTo>
                    <a:pt x="116345" y="85408"/>
                  </a:lnTo>
                  <a:lnTo>
                    <a:pt x="116345" y="85230"/>
                  </a:lnTo>
                  <a:lnTo>
                    <a:pt x="116286" y="84873"/>
                  </a:lnTo>
                  <a:lnTo>
                    <a:pt x="116286" y="84695"/>
                  </a:lnTo>
                  <a:lnTo>
                    <a:pt x="116168" y="84695"/>
                  </a:lnTo>
                  <a:lnTo>
                    <a:pt x="116051" y="84338"/>
                  </a:lnTo>
                  <a:lnTo>
                    <a:pt x="115992" y="84338"/>
                  </a:lnTo>
                  <a:lnTo>
                    <a:pt x="115756" y="83803"/>
                  </a:lnTo>
                  <a:lnTo>
                    <a:pt x="115579" y="83090"/>
                  </a:lnTo>
                  <a:lnTo>
                    <a:pt x="115520" y="82555"/>
                  </a:lnTo>
                  <a:lnTo>
                    <a:pt x="115402" y="81664"/>
                  </a:lnTo>
                  <a:lnTo>
                    <a:pt x="115284" y="81485"/>
                  </a:lnTo>
                  <a:lnTo>
                    <a:pt x="115284" y="81129"/>
                  </a:lnTo>
                  <a:lnTo>
                    <a:pt x="115225" y="80772"/>
                  </a:lnTo>
                  <a:lnTo>
                    <a:pt x="115225" y="80594"/>
                  </a:lnTo>
                  <a:lnTo>
                    <a:pt x="115108" y="80237"/>
                  </a:lnTo>
                  <a:lnTo>
                    <a:pt x="115225" y="79881"/>
                  </a:lnTo>
                  <a:lnTo>
                    <a:pt x="115284" y="79702"/>
                  </a:lnTo>
                  <a:lnTo>
                    <a:pt x="115402" y="79702"/>
                  </a:lnTo>
                  <a:close/>
                  <a:moveTo>
                    <a:pt x="107563" y="37622"/>
                  </a:moveTo>
                  <a:lnTo>
                    <a:pt x="107681" y="37622"/>
                  </a:lnTo>
                  <a:lnTo>
                    <a:pt x="107799" y="37622"/>
                  </a:lnTo>
                  <a:lnTo>
                    <a:pt x="107858" y="37979"/>
                  </a:lnTo>
                  <a:lnTo>
                    <a:pt x="107976" y="38157"/>
                  </a:lnTo>
                  <a:lnTo>
                    <a:pt x="108153" y="38870"/>
                  </a:lnTo>
                  <a:lnTo>
                    <a:pt x="108447" y="39049"/>
                  </a:lnTo>
                  <a:lnTo>
                    <a:pt x="108565" y="39405"/>
                  </a:lnTo>
                  <a:lnTo>
                    <a:pt x="108624" y="39940"/>
                  </a:lnTo>
                  <a:lnTo>
                    <a:pt x="108742" y="40297"/>
                  </a:lnTo>
                  <a:lnTo>
                    <a:pt x="108742" y="40475"/>
                  </a:lnTo>
                  <a:lnTo>
                    <a:pt x="108742" y="40832"/>
                  </a:lnTo>
                  <a:lnTo>
                    <a:pt x="108860" y="41188"/>
                  </a:lnTo>
                  <a:lnTo>
                    <a:pt x="108919" y="41367"/>
                  </a:lnTo>
                  <a:lnTo>
                    <a:pt x="109037" y="41367"/>
                  </a:lnTo>
                  <a:lnTo>
                    <a:pt x="109155" y="41367"/>
                  </a:lnTo>
                  <a:lnTo>
                    <a:pt x="109214" y="41723"/>
                  </a:lnTo>
                  <a:lnTo>
                    <a:pt x="109214" y="42080"/>
                  </a:lnTo>
                  <a:lnTo>
                    <a:pt x="109332" y="42258"/>
                  </a:lnTo>
                  <a:lnTo>
                    <a:pt x="109508" y="42258"/>
                  </a:lnTo>
                  <a:lnTo>
                    <a:pt x="109626" y="42615"/>
                  </a:lnTo>
                  <a:lnTo>
                    <a:pt x="109685" y="42615"/>
                  </a:lnTo>
                  <a:lnTo>
                    <a:pt x="109803" y="42615"/>
                  </a:lnTo>
                  <a:lnTo>
                    <a:pt x="109921" y="42971"/>
                  </a:lnTo>
                  <a:lnTo>
                    <a:pt x="109921" y="43150"/>
                  </a:lnTo>
                  <a:lnTo>
                    <a:pt x="109980" y="43506"/>
                  </a:lnTo>
                  <a:lnTo>
                    <a:pt x="110098" y="43684"/>
                  </a:lnTo>
                  <a:lnTo>
                    <a:pt x="110098" y="44041"/>
                  </a:lnTo>
                  <a:lnTo>
                    <a:pt x="110098" y="44398"/>
                  </a:lnTo>
                  <a:lnTo>
                    <a:pt x="109685" y="44398"/>
                  </a:lnTo>
                  <a:lnTo>
                    <a:pt x="109626" y="44398"/>
                  </a:lnTo>
                  <a:lnTo>
                    <a:pt x="109508" y="44041"/>
                  </a:lnTo>
                  <a:lnTo>
                    <a:pt x="109390" y="44041"/>
                  </a:lnTo>
                  <a:lnTo>
                    <a:pt x="109332" y="43684"/>
                  </a:lnTo>
                  <a:lnTo>
                    <a:pt x="109155" y="43506"/>
                  </a:lnTo>
                  <a:lnTo>
                    <a:pt x="108919" y="43150"/>
                  </a:lnTo>
                  <a:lnTo>
                    <a:pt x="108742" y="42971"/>
                  </a:lnTo>
                  <a:lnTo>
                    <a:pt x="108565" y="42615"/>
                  </a:lnTo>
                  <a:lnTo>
                    <a:pt x="108330" y="42258"/>
                  </a:lnTo>
                  <a:lnTo>
                    <a:pt x="108153" y="42080"/>
                  </a:lnTo>
                  <a:lnTo>
                    <a:pt x="108094" y="41723"/>
                  </a:lnTo>
                  <a:lnTo>
                    <a:pt x="107976" y="41367"/>
                  </a:lnTo>
                  <a:lnTo>
                    <a:pt x="107858" y="41367"/>
                  </a:lnTo>
                  <a:lnTo>
                    <a:pt x="107858" y="41188"/>
                  </a:lnTo>
                  <a:lnTo>
                    <a:pt x="107858" y="40475"/>
                  </a:lnTo>
                  <a:lnTo>
                    <a:pt x="107858" y="39940"/>
                  </a:lnTo>
                  <a:lnTo>
                    <a:pt x="107799" y="39762"/>
                  </a:lnTo>
                  <a:lnTo>
                    <a:pt x="107681" y="39405"/>
                  </a:lnTo>
                  <a:lnTo>
                    <a:pt x="107563" y="39049"/>
                  </a:lnTo>
                  <a:lnTo>
                    <a:pt x="107504" y="39049"/>
                  </a:lnTo>
                  <a:lnTo>
                    <a:pt x="107387" y="38514"/>
                  </a:lnTo>
                  <a:lnTo>
                    <a:pt x="107269" y="37979"/>
                  </a:lnTo>
                  <a:lnTo>
                    <a:pt x="107563" y="37622"/>
                  </a:lnTo>
                  <a:close/>
                  <a:moveTo>
                    <a:pt x="5009" y="16404"/>
                  </a:moveTo>
                  <a:lnTo>
                    <a:pt x="5245" y="16404"/>
                  </a:lnTo>
                  <a:lnTo>
                    <a:pt x="5422" y="16582"/>
                  </a:lnTo>
                  <a:lnTo>
                    <a:pt x="5599" y="16939"/>
                  </a:lnTo>
                  <a:lnTo>
                    <a:pt x="5776" y="17473"/>
                  </a:lnTo>
                  <a:lnTo>
                    <a:pt x="5893" y="17473"/>
                  </a:lnTo>
                  <a:lnTo>
                    <a:pt x="6011" y="17830"/>
                  </a:lnTo>
                  <a:lnTo>
                    <a:pt x="6070" y="18008"/>
                  </a:lnTo>
                  <a:lnTo>
                    <a:pt x="6188" y="18365"/>
                  </a:lnTo>
                  <a:lnTo>
                    <a:pt x="6188" y="18900"/>
                  </a:lnTo>
                  <a:lnTo>
                    <a:pt x="6188" y="19613"/>
                  </a:lnTo>
                  <a:lnTo>
                    <a:pt x="6188" y="20326"/>
                  </a:lnTo>
                  <a:lnTo>
                    <a:pt x="6188" y="21575"/>
                  </a:lnTo>
                  <a:lnTo>
                    <a:pt x="6188" y="22466"/>
                  </a:lnTo>
                  <a:lnTo>
                    <a:pt x="6306" y="23001"/>
                  </a:lnTo>
                  <a:lnTo>
                    <a:pt x="6306" y="23536"/>
                  </a:lnTo>
                  <a:lnTo>
                    <a:pt x="6365" y="24427"/>
                  </a:lnTo>
                  <a:lnTo>
                    <a:pt x="6365" y="25141"/>
                  </a:lnTo>
                  <a:lnTo>
                    <a:pt x="6306" y="25676"/>
                  </a:lnTo>
                  <a:lnTo>
                    <a:pt x="6306" y="26210"/>
                  </a:lnTo>
                  <a:lnTo>
                    <a:pt x="6188" y="26210"/>
                  </a:lnTo>
                  <a:lnTo>
                    <a:pt x="6070" y="26567"/>
                  </a:lnTo>
                  <a:lnTo>
                    <a:pt x="6011" y="26567"/>
                  </a:lnTo>
                  <a:lnTo>
                    <a:pt x="5893" y="26745"/>
                  </a:lnTo>
                  <a:lnTo>
                    <a:pt x="5893" y="26745"/>
                  </a:lnTo>
                  <a:lnTo>
                    <a:pt x="5893" y="27459"/>
                  </a:lnTo>
                  <a:lnTo>
                    <a:pt x="5893" y="27994"/>
                  </a:lnTo>
                  <a:lnTo>
                    <a:pt x="6011" y="28350"/>
                  </a:lnTo>
                  <a:lnTo>
                    <a:pt x="6011" y="28528"/>
                  </a:lnTo>
                  <a:lnTo>
                    <a:pt x="6011" y="29777"/>
                  </a:lnTo>
                  <a:lnTo>
                    <a:pt x="6011" y="29955"/>
                  </a:lnTo>
                  <a:lnTo>
                    <a:pt x="5893" y="30668"/>
                  </a:lnTo>
                  <a:lnTo>
                    <a:pt x="5776" y="30846"/>
                  </a:lnTo>
                  <a:lnTo>
                    <a:pt x="5717" y="31560"/>
                  </a:lnTo>
                  <a:lnTo>
                    <a:pt x="5599" y="32095"/>
                  </a:lnTo>
                  <a:lnTo>
                    <a:pt x="5599" y="32630"/>
                  </a:lnTo>
                  <a:lnTo>
                    <a:pt x="5599" y="33343"/>
                  </a:lnTo>
                  <a:lnTo>
                    <a:pt x="5717" y="33878"/>
                  </a:lnTo>
                  <a:lnTo>
                    <a:pt x="5776" y="34769"/>
                  </a:lnTo>
                  <a:lnTo>
                    <a:pt x="5893" y="35304"/>
                  </a:lnTo>
                  <a:lnTo>
                    <a:pt x="5776" y="35661"/>
                  </a:lnTo>
                  <a:lnTo>
                    <a:pt x="5717" y="35839"/>
                  </a:lnTo>
                  <a:lnTo>
                    <a:pt x="5599" y="35839"/>
                  </a:lnTo>
                  <a:lnTo>
                    <a:pt x="5540" y="36196"/>
                  </a:lnTo>
                  <a:lnTo>
                    <a:pt x="5422" y="36552"/>
                  </a:lnTo>
                  <a:lnTo>
                    <a:pt x="5245" y="36731"/>
                  </a:lnTo>
                  <a:lnTo>
                    <a:pt x="5009" y="37087"/>
                  </a:lnTo>
                  <a:lnTo>
                    <a:pt x="4950" y="37265"/>
                  </a:lnTo>
                  <a:lnTo>
                    <a:pt x="4833" y="37265"/>
                  </a:lnTo>
                  <a:lnTo>
                    <a:pt x="4715" y="37622"/>
                  </a:lnTo>
                  <a:lnTo>
                    <a:pt x="4656" y="37979"/>
                  </a:lnTo>
                  <a:lnTo>
                    <a:pt x="4656" y="38514"/>
                  </a:lnTo>
                  <a:lnTo>
                    <a:pt x="4656" y="39405"/>
                  </a:lnTo>
                  <a:lnTo>
                    <a:pt x="4656" y="40297"/>
                  </a:lnTo>
                  <a:lnTo>
                    <a:pt x="4715" y="40832"/>
                  </a:lnTo>
                  <a:lnTo>
                    <a:pt x="4715" y="41723"/>
                  </a:lnTo>
                  <a:lnTo>
                    <a:pt x="4656" y="42258"/>
                  </a:lnTo>
                  <a:lnTo>
                    <a:pt x="4656" y="42971"/>
                  </a:lnTo>
                  <a:lnTo>
                    <a:pt x="4538" y="43150"/>
                  </a:lnTo>
                  <a:lnTo>
                    <a:pt x="4479" y="43506"/>
                  </a:lnTo>
                  <a:lnTo>
                    <a:pt x="4361" y="44041"/>
                  </a:lnTo>
                  <a:lnTo>
                    <a:pt x="4184" y="44398"/>
                  </a:lnTo>
                  <a:lnTo>
                    <a:pt x="4184" y="44576"/>
                  </a:lnTo>
                  <a:lnTo>
                    <a:pt x="4066" y="45289"/>
                  </a:lnTo>
                  <a:lnTo>
                    <a:pt x="4066" y="45824"/>
                  </a:lnTo>
                  <a:lnTo>
                    <a:pt x="3948" y="46716"/>
                  </a:lnTo>
                  <a:lnTo>
                    <a:pt x="4066" y="47607"/>
                  </a:lnTo>
                  <a:lnTo>
                    <a:pt x="4066" y="48142"/>
                  </a:lnTo>
                  <a:lnTo>
                    <a:pt x="4066" y="49034"/>
                  </a:lnTo>
                  <a:lnTo>
                    <a:pt x="4066" y="49569"/>
                  </a:lnTo>
                  <a:lnTo>
                    <a:pt x="4066" y="50104"/>
                  </a:lnTo>
                  <a:lnTo>
                    <a:pt x="3948" y="50817"/>
                  </a:lnTo>
                  <a:lnTo>
                    <a:pt x="3889" y="51352"/>
                  </a:lnTo>
                  <a:lnTo>
                    <a:pt x="3772" y="51887"/>
                  </a:lnTo>
                  <a:lnTo>
                    <a:pt x="3654" y="52243"/>
                  </a:lnTo>
                  <a:lnTo>
                    <a:pt x="3595" y="52600"/>
                  </a:lnTo>
                  <a:lnTo>
                    <a:pt x="3418" y="52778"/>
                  </a:lnTo>
                  <a:lnTo>
                    <a:pt x="3123" y="52778"/>
                  </a:lnTo>
                  <a:lnTo>
                    <a:pt x="2829" y="52778"/>
                  </a:lnTo>
                  <a:lnTo>
                    <a:pt x="2711" y="52778"/>
                  </a:lnTo>
                  <a:lnTo>
                    <a:pt x="2593" y="53135"/>
                  </a:lnTo>
                  <a:lnTo>
                    <a:pt x="2416" y="53135"/>
                  </a:lnTo>
                  <a:lnTo>
                    <a:pt x="2239" y="52778"/>
                  </a:lnTo>
                  <a:lnTo>
                    <a:pt x="2121" y="52778"/>
                  </a:lnTo>
                  <a:lnTo>
                    <a:pt x="1944" y="52778"/>
                  </a:lnTo>
                  <a:lnTo>
                    <a:pt x="1768" y="52778"/>
                  </a:lnTo>
                  <a:lnTo>
                    <a:pt x="1650" y="52600"/>
                  </a:lnTo>
                  <a:lnTo>
                    <a:pt x="1650" y="52243"/>
                  </a:lnTo>
                  <a:lnTo>
                    <a:pt x="1532" y="51887"/>
                  </a:lnTo>
                  <a:lnTo>
                    <a:pt x="1532" y="51887"/>
                  </a:lnTo>
                  <a:lnTo>
                    <a:pt x="1296" y="51887"/>
                  </a:lnTo>
                  <a:lnTo>
                    <a:pt x="1060" y="51887"/>
                  </a:lnTo>
                  <a:lnTo>
                    <a:pt x="766" y="51887"/>
                  </a:lnTo>
                  <a:lnTo>
                    <a:pt x="589" y="51887"/>
                  </a:lnTo>
                  <a:lnTo>
                    <a:pt x="412" y="51887"/>
                  </a:lnTo>
                  <a:lnTo>
                    <a:pt x="412" y="50995"/>
                  </a:lnTo>
                  <a:lnTo>
                    <a:pt x="412" y="50460"/>
                  </a:lnTo>
                  <a:lnTo>
                    <a:pt x="412" y="49569"/>
                  </a:lnTo>
                  <a:lnTo>
                    <a:pt x="412" y="49390"/>
                  </a:lnTo>
                  <a:lnTo>
                    <a:pt x="412" y="49034"/>
                  </a:lnTo>
                  <a:lnTo>
                    <a:pt x="294" y="48499"/>
                  </a:lnTo>
                  <a:lnTo>
                    <a:pt x="294" y="47607"/>
                  </a:lnTo>
                  <a:lnTo>
                    <a:pt x="294" y="46894"/>
                  </a:lnTo>
                  <a:lnTo>
                    <a:pt x="235" y="46359"/>
                  </a:lnTo>
                  <a:lnTo>
                    <a:pt x="235" y="45824"/>
                  </a:lnTo>
                  <a:lnTo>
                    <a:pt x="117" y="45289"/>
                  </a:lnTo>
                  <a:lnTo>
                    <a:pt x="0" y="44576"/>
                  </a:lnTo>
                  <a:lnTo>
                    <a:pt x="0" y="44041"/>
                  </a:lnTo>
                  <a:lnTo>
                    <a:pt x="117" y="43684"/>
                  </a:lnTo>
                  <a:lnTo>
                    <a:pt x="235" y="43506"/>
                  </a:lnTo>
                  <a:lnTo>
                    <a:pt x="294" y="43150"/>
                  </a:lnTo>
                  <a:lnTo>
                    <a:pt x="294" y="42971"/>
                  </a:lnTo>
                  <a:lnTo>
                    <a:pt x="294" y="42258"/>
                  </a:lnTo>
                  <a:lnTo>
                    <a:pt x="294" y="41367"/>
                  </a:lnTo>
                  <a:lnTo>
                    <a:pt x="294" y="40832"/>
                  </a:lnTo>
                  <a:lnTo>
                    <a:pt x="412" y="40297"/>
                  </a:lnTo>
                  <a:lnTo>
                    <a:pt x="471" y="39762"/>
                  </a:lnTo>
                  <a:lnTo>
                    <a:pt x="589" y="39049"/>
                  </a:lnTo>
                  <a:lnTo>
                    <a:pt x="707" y="38514"/>
                  </a:lnTo>
                  <a:lnTo>
                    <a:pt x="766" y="38514"/>
                  </a:lnTo>
                  <a:lnTo>
                    <a:pt x="884" y="38514"/>
                  </a:lnTo>
                  <a:lnTo>
                    <a:pt x="1001" y="38514"/>
                  </a:lnTo>
                  <a:lnTo>
                    <a:pt x="1060" y="38514"/>
                  </a:lnTo>
                  <a:lnTo>
                    <a:pt x="1060" y="38157"/>
                  </a:lnTo>
                  <a:lnTo>
                    <a:pt x="1060" y="37622"/>
                  </a:lnTo>
                  <a:lnTo>
                    <a:pt x="1060" y="37265"/>
                  </a:lnTo>
                  <a:lnTo>
                    <a:pt x="1060" y="36731"/>
                  </a:lnTo>
                  <a:lnTo>
                    <a:pt x="1060" y="36196"/>
                  </a:lnTo>
                  <a:lnTo>
                    <a:pt x="1001" y="35839"/>
                  </a:lnTo>
                  <a:lnTo>
                    <a:pt x="1001" y="35661"/>
                  </a:lnTo>
                  <a:lnTo>
                    <a:pt x="884" y="35304"/>
                  </a:lnTo>
                  <a:lnTo>
                    <a:pt x="766" y="34947"/>
                  </a:lnTo>
                  <a:lnTo>
                    <a:pt x="766" y="34413"/>
                  </a:lnTo>
                  <a:lnTo>
                    <a:pt x="766" y="33521"/>
                  </a:lnTo>
                  <a:lnTo>
                    <a:pt x="766" y="32986"/>
                  </a:lnTo>
                  <a:lnTo>
                    <a:pt x="766" y="32451"/>
                  </a:lnTo>
                  <a:lnTo>
                    <a:pt x="707" y="32095"/>
                  </a:lnTo>
                  <a:lnTo>
                    <a:pt x="707" y="31738"/>
                  </a:lnTo>
                  <a:lnTo>
                    <a:pt x="766" y="31203"/>
                  </a:lnTo>
                  <a:lnTo>
                    <a:pt x="884" y="30668"/>
                  </a:lnTo>
                  <a:lnTo>
                    <a:pt x="1001" y="29955"/>
                  </a:lnTo>
                  <a:lnTo>
                    <a:pt x="1060" y="29420"/>
                  </a:lnTo>
                  <a:lnTo>
                    <a:pt x="1060" y="28350"/>
                  </a:lnTo>
                  <a:lnTo>
                    <a:pt x="1060" y="27994"/>
                  </a:lnTo>
                  <a:lnTo>
                    <a:pt x="1060" y="27637"/>
                  </a:lnTo>
                  <a:lnTo>
                    <a:pt x="1060" y="27102"/>
                  </a:lnTo>
                  <a:lnTo>
                    <a:pt x="1178" y="27102"/>
                  </a:lnTo>
                  <a:lnTo>
                    <a:pt x="1296" y="26745"/>
                  </a:lnTo>
                  <a:lnTo>
                    <a:pt x="1473" y="26567"/>
                  </a:lnTo>
                  <a:lnTo>
                    <a:pt x="1768" y="26210"/>
                  </a:lnTo>
                  <a:lnTo>
                    <a:pt x="2121" y="26210"/>
                  </a:lnTo>
                  <a:lnTo>
                    <a:pt x="2416" y="26210"/>
                  </a:lnTo>
                  <a:lnTo>
                    <a:pt x="2711" y="26210"/>
                  </a:lnTo>
                  <a:lnTo>
                    <a:pt x="2888" y="26210"/>
                  </a:lnTo>
                  <a:lnTo>
                    <a:pt x="3005" y="26210"/>
                  </a:lnTo>
                  <a:lnTo>
                    <a:pt x="3182" y="26210"/>
                  </a:lnTo>
                  <a:lnTo>
                    <a:pt x="3300" y="26210"/>
                  </a:lnTo>
                  <a:lnTo>
                    <a:pt x="3418" y="25676"/>
                  </a:lnTo>
                  <a:lnTo>
                    <a:pt x="3477" y="25141"/>
                  </a:lnTo>
                  <a:lnTo>
                    <a:pt x="3477" y="24427"/>
                  </a:lnTo>
                  <a:lnTo>
                    <a:pt x="3595" y="23893"/>
                  </a:lnTo>
                  <a:lnTo>
                    <a:pt x="3654" y="23536"/>
                  </a:lnTo>
                  <a:lnTo>
                    <a:pt x="3772" y="23536"/>
                  </a:lnTo>
                  <a:lnTo>
                    <a:pt x="3889" y="23536"/>
                  </a:lnTo>
                  <a:lnTo>
                    <a:pt x="3948" y="23536"/>
                  </a:lnTo>
                  <a:lnTo>
                    <a:pt x="3948" y="23358"/>
                  </a:lnTo>
                  <a:lnTo>
                    <a:pt x="3948" y="22823"/>
                  </a:lnTo>
                  <a:lnTo>
                    <a:pt x="3948" y="22466"/>
                  </a:lnTo>
                  <a:lnTo>
                    <a:pt x="3948" y="21931"/>
                  </a:lnTo>
                  <a:lnTo>
                    <a:pt x="4066" y="21218"/>
                  </a:lnTo>
                  <a:lnTo>
                    <a:pt x="4184" y="21040"/>
                  </a:lnTo>
                  <a:lnTo>
                    <a:pt x="4243" y="20683"/>
                  </a:lnTo>
                  <a:lnTo>
                    <a:pt x="4479" y="20326"/>
                  </a:lnTo>
                  <a:lnTo>
                    <a:pt x="4538" y="20148"/>
                  </a:lnTo>
                  <a:lnTo>
                    <a:pt x="4656" y="19613"/>
                  </a:lnTo>
                  <a:lnTo>
                    <a:pt x="4715" y="19257"/>
                  </a:lnTo>
                  <a:lnTo>
                    <a:pt x="4950" y="18900"/>
                  </a:lnTo>
                  <a:lnTo>
                    <a:pt x="5009" y="18900"/>
                  </a:lnTo>
                  <a:lnTo>
                    <a:pt x="5009" y="18722"/>
                  </a:lnTo>
                  <a:lnTo>
                    <a:pt x="5009" y="18008"/>
                  </a:lnTo>
                  <a:lnTo>
                    <a:pt x="5009" y="17830"/>
                  </a:lnTo>
                  <a:lnTo>
                    <a:pt x="5009" y="17473"/>
                  </a:lnTo>
                  <a:lnTo>
                    <a:pt x="5009" y="16939"/>
                  </a:lnTo>
                  <a:lnTo>
                    <a:pt x="5009" y="16404"/>
                  </a:lnTo>
                  <a:close/>
                  <a:moveTo>
                    <a:pt x="77387" y="12838"/>
                  </a:moveTo>
                  <a:lnTo>
                    <a:pt x="77210" y="13194"/>
                  </a:lnTo>
                  <a:lnTo>
                    <a:pt x="77269" y="13194"/>
                  </a:lnTo>
                  <a:lnTo>
                    <a:pt x="77387" y="12838"/>
                  </a:lnTo>
                  <a:close/>
                  <a:moveTo>
                    <a:pt x="77976" y="12838"/>
                  </a:moveTo>
                  <a:lnTo>
                    <a:pt x="78330" y="13194"/>
                  </a:lnTo>
                  <a:lnTo>
                    <a:pt x="78330" y="14264"/>
                  </a:lnTo>
                  <a:lnTo>
                    <a:pt x="78153" y="14264"/>
                  </a:lnTo>
                  <a:lnTo>
                    <a:pt x="77976" y="14264"/>
                  </a:lnTo>
                  <a:lnTo>
                    <a:pt x="77799" y="14264"/>
                  </a:lnTo>
                  <a:lnTo>
                    <a:pt x="77563" y="14264"/>
                  </a:lnTo>
                  <a:lnTo>
                    <a:pt x="77504" y="14621"/>
                  </a:lnTo>
                  <a:lnTo>
                    <a:pt x="77387" y="14621"/>
                  </a:lnTo>
                  <a:lnTo>
                    <a:pt x="77269" y="14799"/>
                  </a:lnTo>
                  <a:lnTo>
                    <a:pt x="77092" y="14621"/>
                  </a:lnTo>
                  <a:lnTo>
                    <a:pt x="76974" y="14264"/>
                  </a:lnTo>
                  <a:lnTo>
                    <a:pt x="76974" y="13907"/>
                  </a:lnTo>
                  <a:lnTo>
                    <a:pt x="76974" y="13729"/>
                  </a:lnTo>
                  <a:lnTo>
                    <a:pt x="76974" y="13372"/>
                  </a:lnTo>
                  <a:lnTo>
                    <a:pt x="77092" y="13372"/>
                  </a:lnTo>
                  <a:lnTo>
                    <a:pt x="77210" y="13194"/>
                  </a:lnTo>
                  <a:lnTo>
                    <a:pt x="77387" y="13194"/>
                  </a:lnTo>
                  <a:lnTo>
                    <a:pt x="77563" y="13194"/>
                  </a:lnTo>
                  <a:lnTo>
                    <a:pt x="77799" y="12838"/>
                  </a:lnTo>
                  <a:lnTo>
                    <a:pt x="77976" y="12838"/>
                  </a:lnTo>
                  <a:close/>
                  <a:moveTo>
                    <a:pt x="79332" y="12481"/>
                  </a:moveTo>
                  <a:lnTo>
                    <a:pt x="79390" y="12481"/>
                  </a:lnTo>
                  <a:lnTo>
                    <a:pt x="79626" y="12838"/>
                  </a:lnTo>
                  <a:lnTo>
                    <a:pt x="79685" y="12838"/>
                  </a:lnTo>
                  <a:lnTo>
                    <a:pt x="79803" y="13194"/>
                  </a:lnTo>
                  <a:lnTo>
                    <a:pt x="79980" y="13372"/>
                  </a:lnTo>
                  <a:lnTo>
                    <a:pt x="80098" y="13372"/>
                  </a:lnTo>
                  <a:lnTo>
                    <a:pt x="80157" y="13729"/>
                  </a:lnTo>
                  <a:lnTo>
                    <a:pt x="80275" y="13729"/>
                  </a:lnTo>
                  <a:lnTo>
                    <a:pt x="80392" y="13729"/>
                  </a:lnTo>
                  <a:lnTo>
                    <a:pt x="80451" y="13729"/>
                  </a:lnTo>
                  <a:lnTo>
                    <a:pt x="80569" y="13907"/>
                  </a:lnTo>
                  <a:lnTo>
                    <a:pt x="80569" y="13907"/>
                  </a:lnTo>
                  <a:lnTo>
                    <a:pt x="80687" y="14264"/>
                  </a:lnTo>
                  <a:lnTo>
                    <a:pt x="80746" y="14621"/>
                  </a:lnTo>
                  <a:lnTo>
                    <a:pt x="80864" y="14621"/>
                  </a:lnTo>
                  <a:lnTo>
                    <a:pt x="80982" y="14621"/>
                  </a:lnTo>
                  <a:lnTo>
                    <a:pt x="81159" y="14621"/>
                  </a:lnTo>
                  <a:lnTo>
                    <a:pt x="81218" y="14621"/>
                  </a:lnTo>
                  <a:lnTo>
                    <a:pt x="81218" y="14799"/>
                  </a:lnTo>
                  <a:lnTo>
                    <a:pt x="81453" y="14799"/>
                  </a:lnTo>
                  <a:lnTo>
                    <a:pt x="81512" y="15156"/>
                  </a:lnTo>
                  <a:lnTo>
                    <a:pt x="81748" y="15156"/>
                  </a:lnTo>
                  <a:lnTo>
                    <a:pt x="81925" y="15156"/>
                  </a:lnTo>
                  <a:lnTo>
                    <a:pt x="82102" y="15156"/>
                  </a:lnTo>
                  <a:lnTo>
                    <a:pt x="82278" y="15156"/>
                  </a:lnTo>
                  <a:lnTo>
                    <a:pt x="82514" y="15156"/>
                  </a:lnTo>
                  <a:lnTo>
                    <a:pt x="82691" y="15512"/>
                  </a:lnTo>
                  <a:lnTo>
                    <a:pt x="82868" y="15512"/>
                  </a:lnTo>
                  <a:lnTo>
                    <a:pt x="83104" y="15690"/>
                  </a:lnTo>
                  <a:lnTo>
                    <a:pt x="83280" y="15690"/>
                  </a:lnTo>
                  <a:lnTo>
                    <a:pt x="83280" y="15690"/>
                  </a:lnTo>
                  <a:lnTo>
                    <a:pt x="83280" y="16047"/>
                  </a:lnTo>
                  <a:lnTo>
                    <a:pt x="83104" y="16582"/>
                  </a:lnTo>
                  <a:lnTo>
                    <a:pt x="82986" y="16939"/>
                  </a:lnTo>
                  <a:lnTo>
                    <a:pt x="82868" y="17117"/>
                  </a:lnTo>
                  <a:lnTo>
                    <a:pt x="82691" y="17830"/>
                  </a:lnTo>
                  <a:lnTo>
                    <a:pt x="82691" y="18008"/>
                  </a:lnTo>
                  <a:lnTo>
                    <a:pt x="82573" y="18365"/>
                  </a:lnTo>
                  <a:lnTo>
                    <a:pt x="82573" y="18722"/>
                  </a:lnTo>
                  <a:lnTo>
                    <a:pt x="82514" y="18900"/>
                  </a:lnTo>
                  <a:lnTo>
                    <a:pt x="82514" y="18900"/>
                  </a:lnTo>
                  <a:lnTo>
                    <a:pt x="82396" y="19257"/>
                  </a:lnTo>
                  <a:lnTo>
                    <a:pt x="82278" y="19257"/>
                  </a:lnTo>
                  <a:lnTo>
                    <a:pt x="82278" y="19613"/>
                  </a:lnTo>
                  <a:lnTo>
                    <a:pt x="82278" y="19791"/>
                  </a:lnTo>
                  <a:lnTo>
                    <a:pt x="82278" y="20148"/>
                  </a:lnTo>
                  <a:lnTo>
                    <a:pt x="82278" y="20326"/>
                  </a:lnTo>
                  <a:lnTo>
                    <a:pt x="82396" y="20683"/>
                  </a:lnTo>
                  <a:lnTo>
                    <a:pt x="82396" y="21040"/>
                  </a:lnTo>
                  <a:lnTo>
                    <a:pt x="82396" y="21218"/>
                  </a:lnTo>
                  <a:lnTo>
                    <a:pt x="82396" y="21575"/>
                  </a:lnTo>
                  <a:lnTo>
                    <a:pt x="82396" y="22109"/>
                  </a:lnTo>
                  <a:lnTo>
                    <a:pt x="82278" y="22823"/>
                  </a:lnTo>
                  <a:lnTo>
                    <a:pt x="82396" y="23001"/>
                  </a:lnTo>
                  <a:lnTo>
                    <a:pt x="82396" y="23358"/>
                  </a:lnTo>
                  <a:lnTo>
                    <a:pt x="82396" y="23536"/>
                  </a:lnTo>
                  <a:lnTo>
                    <a:pt x="82278" y="23536"/>
                  </a:lnTo>
                  <a:lnTo>
                    <a:pt x="82396" y="23893"/>
                  </a:lnTo>
                  <a:lnTo>
                    <a:pt x="82514" y="24249"/>
                  </a:lnTo>
                  <a:lnTo>
                    <a:pt x="82573" y="24249"/>
                  </a:lnTo>
                  <a:lnTo>
                    <a:pt x="82691" y="24427"/>
                  </a:lnTo>
                  <a:lnTo>
                    <a:pt x="82868" y="24427"/>
                  </a:lnTo>
                  <a:lnTo>
                    <a:pt x="82986" y="24427"/>
                  </a:lnTo>
                  <a:lnTo>
                    <a:pt x="83104" y="24427"/>
                  </a:lnTo>
                  <a:lnTo>
                    <a:pt x="83163" y="24427"/>
                  </a:lnTo>
                  <a:lnTo>
                    <a:pt x="83280" y="24427"/>
                  </a:lnTo>
                  <a:lnTo>
                    <a:pt x="83339" y="24427"/>
                  </a:lnTo>
                  <a:lnTo>
                    <a:pt x="83339" y="24784"/>
                  </a:lnTo>
                  <a:lnTo>
                    <a:pt x="83457" y="25141"/>
                  </a:lnTo>
                  <a:lnTo>
                    <a:pt x="83457" y="25676"/>
                  </a:lnTo>
                  <a:lnTo>
                    <a:pt x="83575" y="26032"/>
                  </a:lnTo>
                  <a:lnTo>
                    <a:pt x="83634" y="26567"/>
                  </a:lnTo>
                  <a:lnTo>
                    <a:pt x="83870" y="26567"/>
                  </a:lnTo>
                  <a:lnTo>
                    <a:pt x="83929" y="26567"/>
                  </a:lnTo>
                  <a:lnTo>
                    <a:pt x="84165" y="26745"/>
                  </a:lnTo>
                  <a:lnTo>
                    <a:pt x="84400" y="27102"/>
                  </a:lnTo>
                  <a:lnTo>
                    <a:pt x="84636" y="27637"/>
                  </a:lnTo>
                  <a:lnTo>
                    <a:pt x="84813" y="27994"/>
                  </a:lnTo>
                  <a:lnTo>
                    <a:pt x="84990" y="28528"/>
                  </a:lnTo>
                  <a:lnTo>
                    <a:pt x="85108" y="28885"/>
                  </a:lnTo>
                  <a:lnTo>
                    <a:pt x="85225" y="29242"/>
                  </a:lnTo>
                  <a:lnTo>
                    <a:pt x="85225" y="29420"/>
                  </a:lnTo>
                  <a:lnTo>
                    <a:pt x="85225" y="29777"/>
                  </a:lnTo>
                  <a:lnTo>
                    <a:pt x="85284" y="29777"/>
                  </a:lnTo>
                  <a:lnTo>
                    <a:pt x="85402" y="29955"/>
                  </a:lnTo>
                  <a:lnTo>
                    <a:pt x="85461" y="30312"/>
                  </a:lnTo>
                  <a:lnTo>
                    <a:pt x="85579" y="30312"/>
                  </a:lnTo>
                  <a:lnTo>
                    <a:pt x="85697" y="30312"/>
                  </a:lnTo>
                  <a:lnTo>
                    <a:pt x="85756" y="30312"/>
                  </a:lnTo>
                  <a:lnTo>
                    <a:pt x="85992" y="30668"/>
                  </a:lnTo>
                  <a:lnTo>
                    <a:pt x="86051" y="30668"/>
                  </a:lnTo>
                  <a:lnTo>
                    <a:pt x="86286" y="30668"/>
                  </a:lnTo>
                  <a:lnTo>
                    <a:pt x="86345" y="30668"/>
                  </a:lnTo>
                  <a:lnTo>
                    <a:pt x="86522" y="30668"/>
                  </a:lnTo>
                  <a:lnTo>
                    <a:pt x="86640" y="30312"/>
                  </a:lnTo>
                  <a:lnTo>
                    <a:pt x="86758" y="29955"/>
                  </a:lnTo>
                  <a:lnTo>
                    <a:pt x="86817" y="29955"/>
                  </a:lnTo>
                  <a:lnTo>
                    <a:pt x="86935" y="29777"/>
                  </a:lnTo>
                  <a:lnTo>
                    <a:pt x="86935" y="29420"/>
                  </a:lnTo>
                  <a:lnTo>
                    <a:pt x="87053" y="29242"/>
                  </a:lnTo>
                  <a:lnTo>
                    <a:pt x="87053" y="24249"/>
                  </a:lnTo>
                  <a:lnTo>
                    <a:pt x="87053" y="24249"/>
                  </a:lnTo>
                  <a:lnTo>
                    <a:pt x="87053" y="23893"/>
                  </a:lnTo>
                  <a:lnTo>
                    <a:pt x="87111" y="23536"/>
                  </a:lnTo>
                  <a:lnTo>
                    <a:pt x="87229" y="23358"/>
                  </a:lnTo>
                  <a:lnTo>
                    <a:pt x="87229" y="23001"/>
                  </a:lnTo>
                  <a:lnTo>
                    <a:pt x="87229" y="22823"/>
                  </a:lnTo>
                  <a:lnTo>
                    <a:pt x="87229" y="22109"/>
                  </a:lnTo>
                  <a:lnTo>
                    <a:pt x="87229" y="21040"/>
                  </a:lnTo>
                  <a:lnTo>
                    <a:pt x="87347" y="20326"/>
                  </a:lnTo>
                  <a:lnTo>
                    <a:pt x="87229" y="19791"/>
                  </a:lnTo>
                  <a:lnTo>
                    <a:pt x="87229" y="19791"/>
                  </a:lnTo>
                  <a:lnTo>
                    <a:pt x="87111" y="19613"/>
                  </a:lnTo>
                  <a:lnTo>
                    <a:pt x="87111" y="19613"/>
                  </a:lnTo>
                  <a:lnTo>
                    <a:pt x="87111" y="18900"/>
                  </a:lnTo>
                  <a:lnTo>
                    <a:pt x="87111" y="18365"/>
                  </a:lnTo>
                  <a:lnTo>
                    <a:pt x="87111" y="17830"/>
                  </a:lnTo>
                  <a:lnTo>
                    <a:pt x="87229" y="17473"/>
                  </a:lnTo>
                  <a:lnTo>
                    <a:pt x="87347" y="17117"/>
                  </a:lnTo>
                  <a:lnTo>
                    <a:pt x="87406" y="16582"/>
                  </a:lnTo>
                  <a:lnTo>
                    <a:pt x="87524" y="16047"/>
                  </a:lnTo>
                  <a:lnTo>
                    <a:pt x="87642" y="15690"/>
                  </a:lnTo>
                  <a:lnTo>
                    <a:pt x="87701" y="15512"/>
                  </a:lnTo>
                  <a:lnTo>
                    <a:pt x="87701" y="15156"/>
                  </a:lnTo>
                  <a:lnTo>
                    <a:pt x="87819" y="15156"/>
                  </a:lnTo>
                  <a:lnTo>
                    <a:pt x="87819" y="14799"/>
                  </a:lnTo>
                  <a:lnTo>
                    <a:pt x="87819" y="14264"/>
                  </a:lnTo>
                  <a:lnTo>
                    <a:pt x="87878" y="13729"/>
                  </a:lnTo>
                  <a:lnTo>
                    <a:pt x="87878" y="13194"/>
                  </a:lnTo>
                  <a:lnTo>
                    <a:pt x="87878" y="12481"/>
                  </a:lnTo>
                  <a:lnTo>
                    <a:pt x="87996" y="12481"/>
                  </a:lnTo>
                  <a:lnTo>
                    <a:pt x="88113" y="12481"/>
                  </a:lnTo>
                  <a:lnTo>
                    <a:pt x="88290" y="13194"/>
                  </a:lnTo>
                  <a:lnTo>
                    <a:pt x="88408" y="13729"/>
                  </a:lnTo>
                  <a:lnTo>
                    <a:pt x="88467" y="14264"/>
                  </a:lnTo>
                  <a:lnTo>
                    <a:pt x="88467" y="14799"/>
                  </a:lnTo>
                  <a:lnTo>
                    <a:pt x="88467" y="15512"/>
                  </a:lnTo>
                  <a:lnTo>
                    <a:pt x="88467" y="15690"/>
                  </a:lnTo>
                  <a:lnTo>
                    <a:pt x="88467" y="15690"/>
                  </a:lnTo>
                  <a:lnTo>
                    <a:pt x="88585" y="16047"/>
                  </a:lnTo>
                  <a:lnTo>
                    <a:pt x="88703" y="16404"/>
                  </a:lnTo>
                  <a:lnTo>
                    <a:pt x="88703" y="16404"/>
                  </a:lnTo>
                  <a:lnTo>
                    <a:pt x="88762" y="16582"/>
                  </a:lnTo>
                  <a:lnTo>
                    <a:pt x="88762" y="16939"/>
                  </a:lnTo>
                  <a:lnTo>
                    <a:pt x="88762" y="17117"/>
                  </a:lnTo>
                  <a:lnTo>
                    <a:pt x="88880" y="17473"/>
                  </a:lnTo>
                  <a:lnTo>
                    <a:pt x="88939" y="17473"/>
                  </a:lnTo>
                  <a:lnTo>
                    <a:pt x="88939" y="18008"/>
                  </a:lnTo>
                  <a:lnTo>
                    <a:pt x="88939" y="18722"/>
                  </a:lnTo>
                  <a:lnTo>
                    <a:pt x="88939" y="19257"/>
                  </a:lnTo>
                  <a:lnTo>
                    <a:pt x="88939" y="19791"/>
                  </a:lnTo>
                  <a:lnTo>
                    <a:pt x="88939" y="20148"/>
                  </a:lnTo>
                  <a:lnTo>
                    <a:pt x="89056" y="20326"/>
                  </a:lnTo>
                  <a:lnTo>
                    <a:pt x="89056" y="20683"/>
                  </a:lnTo>
                  <a:lnTo>
                    <a:pt x="89056" y="21040"/>
                  </a:lnTo>
                  <a:lnTo>
                    <a:pt x="89056" y="21218"/>
                  </a:lnTo>
                  <a:lnTo>
                    <a:pt x="89056" y="21575"/>
                  </a:lnTo>
                  <a:lnTo>
                    <a:pt x="89174" y="21575"/>
                  </a:lnTo>
                  <a:lnTo>
                    <a:pt x="89233" y="21931"/>
                  </a:lnTo>
                  <a:lnTo>
                    <a:pt x="89469" y="21931"/>
                  </a:lnTo>
                  <a:lnTo>
                    <a:pt x="89646" y="22109"/>
                  </a:lnTo>
                  <a:lnTo>
                    <a:pt x="89764" y="22109"/>
                  </a:lnTo>
                  <a:lnTo>
                    <a:pt x="89823" y="22466"/>
                  </a:lnTo>
                  <a:lnTo>
                    <a:pt x="90000" y="22466"/>
                  </a:lnTo>
                  <a:lnTo>
                    <a:pt x="90117" y="22466"/>
                  </a:lnTo>
                  <a:lnTo>
                    <a:pt x="90235" y="22466"/>
                  </a:lnTo>
                  <a:lnTo>
                    <a:pt x="90294" y="22466"/>
                  </a:lnTo>
                  <a:lnTo>
                    <a:pt x="90530" y="23001"/>
                  </a:lnTo>
                  <a:lnTo>
                    <a:pt x="90530" y="23358"/>
                  </a:lnTo>
                  <a:lnTo>
                    <a:pt x="90530" y="23893"/>
                  </a:lnTo>
                  <a:lnTo>
                    <a:pt x="90412" y="24249"/>
                  </a:lnTo>
                  <a:lnTo>
                    <a:pt x="90412" y="24427"/>
                  </a:lnTo>
                  <a:lnTo>
                    <a:pt x="90412" y="25141"/>
                  </a:lnTo>
                  <a:lnTo>
                    <a:pt x="90530" y="25319"/>
                  </a:lnTo>
                  <a:lnTo>
                    <a:pt x="90530" y="25676"/>
                  </a:lnTo>
                  <a:lnTo>
                    <a:pt x="90589" y="25676"/>
                  </a:lnTo>
                  <a:lnTo>
                    <a:pt x="90707" y="26032"/>
                  </a:lnTo>
                  <a:lnTo>
                    <a:pt x="90825" y="26210"/>
                  </a:lnTo>
                  <a:lnTo>
                    <a:pt x="90884" y="26567"/>
                  </a:lnTo>
                  <a:lnTo>
                    <a:pt x="91001" y="26745"/>
                  </a:lnTo>
                  <a:lnTo>
                    <a:pt x="91001" y="27459"/>
                  </a:lnTo>
                  <a:lnTo>
                    <a:pt x="91001" y="27994"/>
                  </a:lnTo>
                  <a:lnTo>
                    <a:pt x="91001" y="28528"/>
                  </a:lnTo>
                  <a:lnTo>
                    <a:pt x="91001" y="29777"/>
                  </a:lnTo>
                  <a:lnTo>
                    <a:pt x="91060" y="29955"/>
                  </a:lnTo>
                  <a:lnTo>
                    <a:pt x="91060" y="30312"/>
                  </a:lnTo>
                  <a:lnTo>
                    <a:pt x="91178" y="30846"/>
                  </a:lnTo>
                  <a:lnTo>
                    <a:pt x="91178" y="31203"/>
                  </a:lnTo>
                  <a:lnTo>
                    <a:pt x="91178" y="31560"/>
                  </a:lnTo>
                  <a:lnTo>
                    <a:pt x="91296" y="32095"/>
                  </a:lnTo>
                  <a:lnTo>
                    <a:pt x="91296" y="32451"/>
                  </a:lnTo>
                  <a:lnTo>
                    <a:pt x="91355" y="32630"/>
                  </a:lnTo>
                  <a:lnTo>
                    <a:pt x="91355" y="33343"/>
                  </a:lnTo>
                  <a:lnTo>
                    <a:pt x="91355" y="33878"/>
                  </a:lnTo>
                  <a:lnTo>
                    <a:pt x="91473" y="34056"/>
                  </a:lnTo>
                  <a:lnTo>
                    <a:pt x="91591" y="34413"/>
                  </a:lnTo>
                  <a:lnTo>
                    <a:pt x="91886" y="34769"/>
                  </a:lnTo>
                  <a:lnTo>
                    <a:pt x="92062" y="34769"/>
                  </a:lnTo>
                  <a:lnTo>
                    <a:pt x="92121" y="34947"/>
                  </a:lnTo>
                  <a:lnTo>
                    <a:pt x="92357" y="35304"/>
                  </a:lnTo>
                  <a:lnTo>
                    <a:pt x="92534" y="35304"/>
                  </a:lnTo>
                  <a:lnTo>
                    <a:pt x="92652" y="35661"/>
                  </a:lnTo>
                  <a:lnTo>
                    <a:pt x="92652" y="35839"/>
                  </a:lnTo>
                  <a:lnTo>
                    <a:pt x="92711" y="36196"/>
                  </a:lnTo>
                  <a:lnTo>
                    <a:pt x="92829" y="36552"/>
                  </a:lnTo>
                  <a:lnTo>
                    <a:pt x="92946" y="36731"/>
                  </a:lnTo>
                  <a:lnTo>
                    <a:pt x="92946" y="37087"/>
                  </a:lnTo>
                  <a:lnTo>
                    <a:pt x="93005" y="37265"/>
                  </a:lnTo>
                  <a:lnTo>
                    <a:pt x="93182" y="37622"/>
                  </a:lnTo>
                  <a:lnTo>
                    <a:pt x="93418" y="37622"/>
                  </a:lnTo>
                  <a:lnTo>
                    <a:pt x="93477" y="37979"/>
                  </a:lnTo>
                  <a:lnTo>
                    <a:pt x="93595" y="37979"/>
                  </a:lnTo>
                  <a:lnTo>
                    <a:pt x="93595" y="38157"/>
                  </a:lnTo>
                  <a:lnTo>
                    <a:pt x="93713" y="38157"/>
                  </a:lnTo>
                  <a:lnTo>
                    <a:pt x="93772" y="38157"/>
                  </a:lnTo>
                  <a:lnTo>
                    <a:pt x="93772" y="38514"/>
                  </a:lnTo>
                  <a:lnTo>
                    <a:pt x="93772" y="39049"/>
                  </a:lnTo>
                  <a:lnTo>
                    <a:pt x="93772" y="39405"/>
                  </a:lnTo>
                  <a:lnTo>
                    <a:pt x="93889" y="39405"/>
                  </a:lnTo>
                  <a:lnTo>
                    <a:pt x="94007" y="39762"/>
                  </a:lnTo>
                  <a:lnTo>
                    <a:pt x="94066" y="39762"/>
                  </a:lnTo>
                  <a:lnTo>
                    <a:pt x="94184" y="39762"/>
                  </a:lnTo>
                  <a:lnTo>
                    <a:pt x="94184" y="40297"/>
                  </a:lnTo>
                  <a:lnTo>
                    <a:pt x="94184" y="40832"/>
                  </a:lnTo>
                  <a:lnTo>
                    <a:pt x="94184" y="41188"/>
                  </a:lnTo>
                  <a:lnTo>
                    <a:pt x="94184" y="41367"/>
                  </a:lnTo>
                  <a:lnTo>
                    <a:pt x="94184" y="42080"/>
                  </a:lnTo>
                  <a:lnTo>
                    <a:pt x="94243" y="42258"/>
                  </a:lnTo>
                  <a:lnTo>
                    <a:pt x="94361" y="42971"/>
                  </a:lnTo>
                  <a:lnTo>
                    <a:pt x="94479" y="43150"/>
                  </a:lnTo>
                  <a:lnTo>
                    <a:pt x="94656" y="43506"/>
                  </a:lnTo>
                  <a:lnTo>
                    <a:pt x="94774" y="43506"/>
                  </a:lnTo>
                  <a:lnTo>
                    <a:pt x="94833" y="43684"/>
                  </a:lnTo>
                  <a:lnTo>
                    <a:pt x="95068" y="43684"/>
                  </a:lnTo>
                  <a:lnTo>
                    <a:pt x="95245" y="43684"/>
                  </a:lnTo>
                  <a:lnTo>
                    <a:pt x="95422" y="43684"/>
                  </a:lnTo>
                  <a:lnTo>
                    <a:pt x="95599" y="43684"/>
                  </a:lnTo>
                  <a:lnTo>
                    <a:pt x="95834" y="43684"/>
                  </a:lnTo>
                  <a:lnTo>
                    <a:pt x="95834" y="46359"/>
                  </a:lnTo>
                  <a:lnTo>
                    <a:pt x="95834" y="46894"/>
                  </a:lnTo>
                  <a:lnTo>
                    <a:pt x="95893" y="47251"/>
                  </a:lnTo>
                  <a:lnTo>
                    <a:pt x="96011" y="47251"/>
                  </a:lnTo>
                  <a:lnTo>
                    <a:pt x="96188" y="47607"/>
                  </a:lnTo>
                  <a:lnTo>
                    <a:pt x="96306" y="47607"/>
                  </a:lnTo>
                  <a:lnTo>
                    <a:pt x="96365" y="47786"/>
                  </a:lnTo>
                  <a:lnTo>
                    <a:pt x="96483" y="48499"/>
                  </a:lnTo>
                  <a:lnTo>
                    <a:pt x="96660" y="48677"/>
                  </a:lnTo>
                  <a:lnTo>
                    <a:pt x="96777" y="49034"/>
                  </a:lnTo>
                  <a:lnTo>
                    <a:pt x="96895" y="49390"/>
                  </a:lnTo>
                  <a:lnTo>
                    <a:pt x="96954" y="49925"/>
                  </a:lnTo>
                  <a:lnTo>
                    <a:pt x="96954" y="50104"/>
                  </a:lnTo>
                  <a:lnTo>
                    <a:pt x="97072" y="50460"/>
                  </a:lnTo>
                  <a:lnTo>
                    <a:pt x="97072" y="50817"/>
                  </a:lnTo>
                  <a:lnTo>
                    <a:pt x="97072" y="50995"/>
                  </a:lnTo>
                  <a:lnTo>
                    <a:pt x="97190" y="51352"/>
                  </a:lnTo>
                  <a:lnTo>
                    <a:pt x="97190" y="51708"/>
                  </a:lnTo>
                  <a:lnTo>
                    <a:pt x="97367" y="52243"/>
                  </a:lnTo>
                  <a:lnTo>
                    <a:pt x="97426" y="52600"/>
                  </a:lnTo>
                  <a:lnTo>
                    <a:pt x="97544" y="52778"/>
                  </a:lnTo>
                  <a:lnTo>
                    <a:pt x="97662" y="53135"/>
                  </a:lnTo>
                  <a:lnTo>
                    <a:pt x="97662" y="53313"/>
                  </a:lnTo>
                  <a:lnTo>
                    <a:pt x="97662" y="55453"/>
                  </a:lnTo>
                  <a:lnTo>
                    <a:pt x="97721" y="55809"/>
                  </a:lnTo>
                  <a:lnTo>
                    <a:pt x="97721" y="56344"/>
                  </a:lnTo>
                  <a:lnTo>
                    <a:pt x="97721" y="56879"/>
                  </a:lnTo>
                  <a:lnTo>
                    <a:pt x="97662" y="57236"/>
                  </a:lnTo>
                  <a:lnTo>
                    <a:pt x="97662" y="57414"/>
                  </a:lnTo>
                  <a:lnTo>
                    <a:pt x="97544" y="58127"/>
                  </a:lnTo>
                  <a:lnTo>
                    <a:pt x="97544" y="59197"/>
                  </a:lnTo>
                  <a:lnTo>
                    <a:pt x="97544" y="59197"/>
                  </a:lnTo>
                  <a:lnTo>
                    <a:pt x="97662" y="59554"/>
                  </a:lnTo>
                  <a:lnTo>
                    <a:pt x="97721" y="59554"/>
                  </a:lnTo>
                  <a:lnTo>
                    <a:pt x="97838" y="59732"/>
                  </a:lnTo>
                  <a:lnTo>
                    <a:pt x="97956" y="60089"/>
                  </a:lnTo>
                  <a:lnTo>
                    <a:pt x="97956" y="60624"/>
                  </a:lnTo>
                  <a:lnTo>
                    <a:pt x="98015" y="60980"/>
                  </a:lnTo>
                  <a:lnTo>
                    <a:pt x="98133" y="60980"/>
                  </a:lnTo>
                  <a:lnTo>
                    <a:pt x="98133" y="61337"/>
                  </a:lnTo>
                  <a:lnTo>
                    <a:pt x="98133" y="64190"/>
                  </a:lnTo>
                  <a:lnTo>
                    <a:pt x="98133" y="64546"/>
                  </a:lnTo>
                  <a:lnTo>
                    <a:pt x="98015" y="64725"/>
                  </a:lnTo>
                  <a:lnTo>
                    <a:pt x="98015" y="65438"/>
                  </a:lnTo>
                  <a:lnTo>
                    <a:pt x="97956" y="66151"/>
                  </a:lnTo>
                  <a:lnTo>
                    <a:pt x="97956" y="66864"/>
                  </a:lnTo>
                  <a:lnTo>
                    <a:pt x="97838" y="67399"/>
                  </a:lnTo>
                  <a:lnTo>
                    <a:pt x="97721" y="67756"/>
                  </a:lnTo>
                  <a:lnTo>
                    <a:pt x="97662" y="68291"/>
                  </a:lnTo>
                  <a:lnTo>
                    <a:pt x="97544" y="68826"/>
                  </a:lnTo>
                  <a:lnTo>
                    <a:pt x="97367" y="69717"/>
                  </a:lnTo>
                  <a:lnTo>
                    <a:pt x="97367" y="70252"/>
                  </a:lnTo>
                  <a:lnTo>
                    <a:pt x="97367" y="70965"/>
                  </a:lnTo>
                  <a:lnTo>
                    <a:pt x="97367" y="71144"/>
                  </a:lnTo>
                  <a:lnTo>
                    <a:pt x="97367" y="71500"/>
                  </a:lnTo>
                  <a:lnTo>
                    <a:pt x="97367" y="71857"/>
                  </a:lnTo>
                  <a:lnTo>
                    <a:pt x="97249" y="72035"/>
                  </a:lnTo>
                  <a:lnTo>
                    <a:pt x="97249" y="72392"/>
                  </a:lnTo>
                  <a:lnTo>
                    <a:pt x="97249" y="72392"/>
                  </a:lnTo>
                  <a:lnTo>
                    <a:pt x="97249" y="72570"/>
                  </a:lnTo>
                  <a:lnTo>
                    <a:pt x="97249" y="72927"/>
                  </a:lnTo>
                  <a:lnTo>
                    <a:pt x="97190" y="72570"/>
                  </a:lnTo>
                  <a:lnTo>
                    <a:pt x="97072" y="72927"/>
                  </a:lnTo>
                  <a:lnTo>
                    <a:pt x="96895" y="73283"/>
                  </a:lnTo>
                  <a:lnTo>
                    <a:pt x="96777" y="73283"/>
                  </a:lnTo>
                  <a:lnTo>
                    <a:pt x="96660" y="73462"/>
                  </a:lnTo>
                  <a:lnTo>
                    <a:pt x="96601" y="73818"/>
                  </a:lnTo>
                  <a:lnTo>
                    <a:pt x="96601" y="74175"/>
                  </a:lnTo>
                  <a:lnTo>
                    <a:pt x="96483" y="74710"/>
                  </a:lnTo>
                  <a:lnTo>
                    <a:pt x="96483" y="75066"/>
                  </a:lnTo>
                  <a:lnTo>
                    <a:pt x="96483" y="75245"/>
                  </a:lnTo>
                  <a:lnTo>
                    <a:pt x="96483" y="75601"/>
                  </a:lnTo>
                  <a:lnTo>
                    <a:pt x="96365" y="75780"/>
                  </a:lnTo>
                  <a:lnTo>
                    <a:pt x="96306" y="76493"/>
                  </a:lnTo>
                  <a:lnTo>
                    <a:pt x="96188" y="76671"/>
                  </a:lnTo>
                  <a:lnTo>
                    <a:pt x="96129" y="77028"/>
                  </a:lnTo>
                  <a:lnTo>
                    <a:pt x="96011" y="77028"/>
                  </a:lnTo>
                  <a:lnTo>
                    <a:pt x="95893" y="77384"/>
                  </a:lnTo>
                  <a:lnTo>
                    <a:pt x="95717" y="77919"/>
                  </a:lnTo>
                  <a:lnTo>
                    <a:pt x="95599" y="78454"/>
                  </a:lnTo>
                  <a:lnTo>
                    <a:pt x="95540" y="78811"/>
                  </a:lnTo>
                  <a:lnTo>
                    <a:pt x="95540" y="78989"/>
                  </a:lnTo>
                  <a:lnTo>
                    <a:pt x="95540" y="79702"/>
                  </a:lnTo>
                  <a:lnTo>
                    <a:pt x="95422" y="79881"/>
                  </a:lnTo>
                  <a:lnTo>
                    <a:pt x="95422" y="80237"/>
                  </a:lnTo>
                  <a:lnTo>
                    <a:pt x="95304" y="80772"/>
                  </a:lnTo>
                  <a:lnTo>
                    <a:pt x="95304" y="81485"/>
                  </a:lnTo>
                  <a:lnTo>
                    <a:pt x="95304" y="82199"/>
                  </a:lnTo>
                  <a:lnTo>
                    <a:pt x="95245" y="82912"/>
                  </a:lnTo>
                  <a:lnTo>
                    <a:pt x="95304" y="83090"/>
                  </a:lnTo>
                  <a:lnTo>
                    <a:pt x="95304" y="83447"/>
                  </a:lnTo>
                  <a:lnTo>
                    <a:pt x="95422" y="83803"/>
                  </a:lnTo>
                  <a:lnTo>
                    <a:pt x="95422" y="83982"/>
                  </a:lnTo>
                  <a:lnTo>
                    <a:pt x="95422" y="84338"/>
                  </a:lnTo>
                  <a:lnTo>
                    <a:pt x="95422" y="84695"/>
                  </a:lnTo>
                  <a:lnTo>
                    <a:pt x="95304" y="84873"/>
                  </a:lnTo>
                  <a:lnTo>
                    <a:pt x="95245" y="84873"/>
                  </a:lnTo>
                  <a:lnTo>
                    <a:pt x="95127" y="85230"/>
                  </a:lnTo>
                  <a:lnTo>
                    <a:pt x="94950" y="85230"/>
                  </a:lnTo>
                  <a:lnTo>
                    <a:pt x="94833" y="85408"/>
                  </a:lnTo>
                  <a:lnTo>
                    <a:pt x="94833" y="86121"/>
                  </a:lnTo>
                  <a:lnTo>
                    <a:pt x="94833" y="86656"/>
                  </a:lnTo>
                  <a:lnTo>
                    <a:pt x="94833" y="87548"/>
                  </a:lnTo>
                  <a:lnTo>
                    <a:pt x="94774" y="88083"/>
                  </a:lnTo>
                  <a:lnTo>
                    <a:pt x="94656" y="88439"/>
                  </a:lnTo>
                  <a:lnTo>
                    <a:pt x="94656" y="88618"/>
                  </a:lnTo>
                  <a:lnTo>
                    <a:pt x="94656" y="88974"/>
                  </a:lnTo>
                  <a:lnTo>
                    <a:pt x="94538" y="89331"/>
                  </a:lnTo>
                  <a:lnTo>
                    <a:pt x="94479" y="89331"/>
                  </a:lnTo>
                  <a:lnTo>
                    <a:pt x="94361" y="89509"/>
                  </a:lnTo>
                  <a:lnTo>
                    <a:pt x="94243" y="89509"/>
                  </a:lnTo>
                  <a:lnTo>
                    <a:pt x="93889" y="89866"/>
                  </a:lnTo>
                  <a:lnTo>
                    <a:pt x="93595" y="89866"/>
                  </a:lnTo>
                  <a:lnTo>
                    <a:pt x="93182" y="89866"/>
                  </a:lnTo>
                  <a:lnTo>
                    <a:pt x="93123" y="89866"/>
                  </a:lnTo>
                  <a:lnTo>
                    <a:pt x="93005" y="89509"/>
                  </a:lnTo>
                  <a:lnTo>
                    <a:pt x="92711" y="89866"/>
                  </a:lnTo>
                  <a:lnTo>
                    <a:pt x="92534" y="90222"/>
                  </a:lnTo>
                  <a:lnTo>
                    <a:pt x="92416" y="90222"/>
                  </a:lnTo>
                  <a:lnTo>
                    <a:pt x="92357" y="90401"/>
                  </a:lnTo>
                  <a:lnTo>
                    <a:pt x="92121" y="91114"/>
                  </a:lnTo>
                  <a:lnTo>
                    <a:pt x="91886" y="91292"/>
                  </a:lnTo>
                  <a:lnTo>
                    <a:pt x="91886" y="91649"/>
                  </a:lnTo>
                  <a:lnTo>
                    <a:pt x="91768" y="91649"/>
                  </a:lnTo>
                  <a:lnTo>
                    <a:pt x="91591" y="92184"/>
                  </a:lnTo>
                  <a:lnTo>
                    <a:pt x="91473" y="92540"/>
                  </a:lnTo>
                  <a:lnTo>
                    <a:pt x="91355" y="92719"/>
                  </a:lnTo>
                  <a:lnTo>
                    <a:pt x="91178" y="92719"/>
                  </a:lnTo>
                  <a:lnTo>
                    <a:pt x="90884" y="92719"/>
                  </a:lnTo>
                  <a:lnTo>
                    <a:pt x="90707" y="92540"/>
                  </a:lnTo>
                  <a:lnTo>
                    <a:pt x="90589" y="91827"/>
                  </a:lnTo>
                  <a:lnTo>
                    <a:pt x="90589" y="91292"/>
                  </a:lnTo>
                  <a:lnTo>
                    <a:pt x="90589" y="91114"/>
                  </a:lnTo>
                  <a:lnTo>
                    <a:pt x="90589" y="90757"/>
                  </a:lnTo>
                  <a:lnTo>
                    <a:pt x="90412" y="90222"/>
                  </a:lnTo>
                  <a:lnTo>
                    <a:pt x="90294" y="89866"/>
                  </a:lnTo>
                  <a:lnTo>
                    <a:pt x="90117" y="89509"/>
                  </a:lnTo>
                  <a:lnTo>
                    <a:pt x="89764" y="89509"/>
                  </a:lnTo>
                  <a:lnTo>
                    <a:pt x="89764" y="90401"/>
                  </a:lnTo>
                  <a:lnTo>
                    <a:pt x="89646" y="91114"/>
                  </a:lnTo>
                  <a:lnTo>
                    <a:pt x="89528" y="91649"/>
                  </a:lnTo>
                  <a:lnTo>
                    <a:pt x="89351" y="92184"/>
                  </a:lnTo>
                  <a:lnTo>
                    <a:pt x="89056" y="92540"/>
                  </a:lnTo>
                  <a:lnTo>
                    <a:pt x="88762" y="92540"/>
                  </a:lnTo>
                  <a:lnTo>
                    <a:pt x="88585" y="92540"/>
                  </a:lnTo>
                  <a:lnTo>
                    <a:pt x="88408" y="92184"/>
                  </a:lnTo>
                  <a:lnTo>
                    <a:pt x="88172" y="92184"/>
                  </a:lnTo>
                  <a:lnTo>
                    <a:pt x="88172" y="91827"/>
                  </a:lnTo>
                  <a:lnTo>
                    <a:pt x="88113" y="91649"/>
                  </a:lnTo>
                  <a:lnTo>
                    <a:pt x="87996" y="91649"/>
                  </a:lnTo>
                  <a:lnTo>
                    <a:pt x="87878" y="91292"/>
                  </a:lnTo>
                  <a:lnTo>
                    <a:pt x="87819" y="91292"/>
                  </a:lnTo>
                  <a:lnTo>
                    <a:pt x="87701" y="91114"/>
                  </a:lnTo>
                  <a:lnTo>
                    <a:pt x="87701" y="91114"/>
                  </a:lnTo>
                  <a:lnTo>
                    <a:pt x="87642" y="90757"/>
                  </a:lnTo>
                  <a:lnTo>
                    <a:pt x="87406" y="90757"/>
                  </a:lnTo>
                  <a:lnTo>
                    <a:pt x="87229" y="90757"/>
                  </a:lnTo>
                  <a:lnTo>
                    <a:pt x="87053" y="90757"/>
                  </a:lnTo>
                  <a:lnTo>
                    <a:pt x="86817" y="90757"/>
                  </a:lnTo>
                  <a:lnTo>
                    <a:pt x="86640" y="90401"/>
                  </a:lnTo>
                  <a:lnTo>
                    <a:pt x="86522" y="90222"/>
                  </a:lnTo>
                  <a:lnTo>
                    <a:pt x="86463" y="90222"/>
                  </a:lnTo>
                  <a:lnTo>
                    <a:pt x="86286" y="89866"/>
                  </a:lnTo>
                  <a:lnTo>
                    <a:pt x="86051" y="89331"/>
                  </a:lnTo>
                  <a:lnTo>
                    <a:pt x="85992" y="88974"/>
                  </a:lnTo>
                  <a:lnTo>
                    <a:pt x="85874" y="88618"/>
                  </a:lnTo>
                  <a:lnTo>
                    <a:pt x="85874" y="88439"/>
                  </a:lnTo>
                  <a:lnTo>
                    <a:pt x="85874" y="87904"/>
                  </a:lnTo>
                  <a:lnTo>
                    <a:pt x="85756" y="87191"/>
                  </a:lnTo>
                  <a:lnTo>
                    <a:pt x="85874" y="86656"/>
                  </a:lnTo>
                  <a:lnTo>
                    <a:pt x="85874" y="86300"/>
                  </a:lnTo>
                  <a:lnTo>
                    <a:pt x="85874" y="86121"/>
                  </a:lnTo>
                  <a:lnTo>
                    <a:pt x="85874" y="85765"/>
                  </a:lnTo>
                  <a:lnTo>
                    <a:pt x="85874" y="85408"/>
                  </a:lnTo>
                  <a:lnTo>
                    <a:pt x="85874" y="85230"/>
                  </a:lnTo>
                  <a:lnTo>
                    <a:pt x="85874" y="84873"/>
                  </a:lnTo>
                  <a:lnTo>
                    <a:pt x="85756" y="84873"/>
                  </a:lnTo>
                  <a:lnTo>
                    <a:pt x="85697" y="84695"/>
                  </a:lnTo>
                  <a:lnTo>
                    <a:pt x="85579" y="84695"/>
                  </a:lnTo>
                  <a:lnTo>
                    <a:pt x="85402" y="84338"/>
                  </a:lnTo>
                  <a:lnTo>
                    <a:pt x="85284" y="83982"/>
                  </a:lnTo>
                  <a:lnTo>
                    <a:pt x="85284" y="83803"/>
                  </a:lnTo>
                  <a:lnTo>
                    <a:pt x="85284" y="83447"/>
                  </a:lnTo>
                  <a:lnTo>
                    <a:pt x="85284" y="82912"/>
                  </a:lnTo>
                  <a:lnTo>
                    <a:pt x="85225" y="82555"/>
                  </a:lnTo>
                  <a:lnTo>
                    <a:pt x="85225" y="82199"/>
                  </a:lnTo>
                  <a:lnTo>
                    <a:pt x="85108" y="82199"/>
                  </a:lnTo>
                  <a:lnTo>
                    <a:pt x="84931" y="82199"/>
                  </a:lnTo>
                  <a:lnTo>
                    <a:pt x="84813" y="82199"/>
                  </a:lnTo>
                  <a:lnTo>
                    <a:pt x="84813" y="82555"/>
                  </a:lnTo>
                  <a:lnTo>
                    <a:pt x="84695" y="82912"/>
                  </a:lnTo>
                  <a:lnTo>
                    <a:pt x="84636" y="83090"/>
                  </a:lnTo>
                  <a:lnTo>
                    <a:pt x="84518" y="83447"/>
                  </a:lnTo>
                  <a:lnTo>
                    <a:pt x="84400" y="83447"/>
                  </a:lnTo>
                  <a:lnTo>
                    <a:pt x="84341" y="83447"/>
                  </a:lnTo>
                  <a:lnTo>
                    <a:pt x="84400" y="82555"/>
                  </a:lnTo>
                  <a:lnTo>
                    <a:pt x="84400" y="81664"/>
                  </a:lnTo>
                  <a:lnTo>
                    <a:pt x="84400" y="81129"/>
                  </a:lnTo>
                  <a:lnTo>
                    <a:pt x="84400" y="81129"/>
                  </a:lnTo>
                  <a:lnTo>
                    <a:pt x="84518" y="80772"/>
                  </a:lnTo>
                  <a:lnTo>
                    <a:pt x="84518" y="80594"/>
                  </a:lnTo>
                  <a:lnTo>
                    <a:pt x="84518" y="78811"/>
                  </a:lnTo>
                  <a:lnTo>
                    <a:pt x="84400" y="78811"/>
                  </a:lnTo>
                  <a:lnTo>
                    <a:pt x="84341" y="78811"/>
                  </a:lnTo>
                  <a:lnTo>
                    <a:pt x="84223" y="78811"/>
                  </a:lnTo>
                  <a:lnTo>
                    <a:pt x="84223" y="78811"/>
                  </a:lnTo>
                  <a:lnTo>
                    <a:pt x="84165" y="78454"/>
                  </a:lnTo>
                  <a:lnTo>
                    <a:pt x="84047" y="78811"/>
                  </a:lnTo>
                  <a:lnTo>
                    <a:pt x="84047" y="78811"/>
                  </a:lnTo>
                  <a:lnTo>
                    <a:pt x="83929" y="78989"/>
                  </a:lnTo>
                  <a:lnTo>
                    <a:pt x="83929" y="78989"/>
                  </a:lnTo>
                  <a:lnTo>
                    <a:pt x="83929" y="79346"/>
                  </a:lnTo>
                  <a:lnTo>
                    <a:pt x="83929" y="79702"/>
                  </a:lnTo>
                  <a:lnTo>
                    <a:pt x="83870" y="79702"/>
                  </a:lnTo>
                  <a:lnTo>
                    <a:pt x="83870" y="79702"/>
                  </a:lnTo>
                  <a:lnTo>
                    <a:pt x="83752" y="79702"/>
                  </a:lnTo>
                  <a:lnTo>
                    <a:pt x="83752" y="78989"/>
                  </a:lnTo>
                  <a:lnTo>
                    <a:pt x="83634" y="78454"/>
                  </a:lnTo>
                  <a:lnTo>
                    <a:pt x="83752" y="77919"/>
                  </a:lnTo>
                  <a:lnTo>
                    <a:pt x="83752" y="77384"/>
                  </a:lnTo>
                  <a:lnTo>
                    <a:pt x="83870" y="76671"/>
                  </a:lnTo>
                  <a:lnTo>
                    <a:pt x="84047" y="76493"/>
                  </a:lnTo>
                  <a:lnTo>
                    <a:pt x="84165" y="76136"/>
                  </a:lnTo>
                  <a:lnTo>
                    <a:pt x="84165" y="75601"/>
                  </a:lnTo>
                  <a:lnTo>
                    <a:pt x="84165" y="75245"/>
                  </a:lnTo>
                  <a:lnTo>
                    <a:pt x="84047" y="75245"/>
                  </a:lnTo>
                  <a:lnTo>
                    <a:pt x="84047" y="75066"/>
                  </a:lnTo>
                  <a:lnTo>
                    <a:pt x="83929" y="75066"/>
                  </a:lnTo>
                  <a:lnTo>
                    <a:pt x="83752" y="74710"/>
                  </a:lnTo>
                  <a:lnTo>
                    <a:pt x="83634" y="74710"/>
                  </a:lnTo>
                  <a:lnTo>
                    <a:pt x="83575" y="75066"/>
                  </a:lnTo>
                  <a:lnTo>
                    <a:pt x="83575" y="75245"/>
                  </a:lnTo>
                  <a:lnTo>
                    <a:pt x="83457" y="75780"/>
                  </a:lnTo>
                  <a:lnTo>
                    <a:pt x="83457" y="76493"/>
                  </a:lnTo>
                  <a:lnTo>
                    <a:pt x="83339" y="76671"/>
                  </a:lnTo>
                  <a:lnTo>
                    <a:pt x="83280" y="77028"/>
                  </a:lnTo>
                  <a:lnTo>
                    <a:pt x="83163" y="77028"/>
                  </a:lnTo>
                  <a:lnTo>
                    <a:pt x="83104" y="77384"/>
                  </a:lnTo>
                  <a:lnTo>
                    <a:pt x="83104" y="77563"/>
                  </a:lnTo>
                  <a:lnTo>
                    <a:pt x="82986" y="77919"/>
                  </a:lnTo>
                  <a:lnTo>
                    <a:pt x="82868" y="78276"/>
                  </a:lnTo>
                  <a:lnTo>
                    <a:pt x="82691" y="78454"/>
                  </a:lnTo>
                  <a:lnTo>
                    <a:pt x="82573" y="78811"/>
                  </a:lnTo>
                  <a:lnTo>
                    <a:pt x="82573" y="78989"/>
                  </a:lnTo>
                  <a:lnTo>
                    <a:pt x="82573" y="79346"/>
                  </a:lnTo>
                  <a:lnTo>
                    <a:pt x="82396" y="79881"/>
                  </a:lnTo>
                  <a:lnTo>
                    <a:pt x="82220" y="80237"/>
                  </a:lnTo>
                  <a:lnTo>
                    <a:pt x="82043" y="80237"/>
                  </a:lnTo>
                  <a:lnTo>
                    <a:pt x="81925" y="80237"/>
                  </a:lnTo>
                  <a:lnTo>
                    <a:pt x="81807" y="80237"/>
                  </a:lnTo>
                  <a:lnTo>
                    <a:pt x="81748" y="79881"/>
                  </a:lnTo>
                  <a:lnTo>
                    <a:pt x="81748" y="79702"/>
                  </a:lnTo>
                  <a:lnTo>
                    <a:pt x="81630" y="79346"/>
                  </a:lnTo>
                  <a:lnTo>
                    <a:pt x="81630" y="78989"/>
                  </a:lnTo>
                  <a:lnTo>
                    <a:pt x="81630" y="78454"/>
                  </a:lnTo>
                  <a:lnTo>
                    <a:pt x="81630" y="77919"/>
                  </a:lnTo>
                  <a:lnTo>
                    <a:pt x="81630" y="77384"/>
                  </a:lnTo>
                  <a:lnTo>
                    <a:pt x="81630" y="76671"/>
                  </a:lnTo>
                  <a:lnTo>
                    <a:pt x="81512" y="76136"/>
                  </a:lnTo>
                  <a:lnTo>
                    <a:pt x="81453" y="75780"/>
                  </a:lnTo>
                  <a:lnTo>
                    <a:pt x="81335" y="75601"/>
                  </a:lnTo>
                  <a:lnTo>
                    <a:pt x="81159" y="75245"/>
                  </a:lnTo>
                  <a:lnTo>
                    <a:pt x="80982" y="75245"/>
                  </a:lnTo>
                  <a:lnTo>
                    <a:pt x="80687" y="75245"/>
                  </a:lnTo>
                  <a:lnTo>
                    <a:pt x="80687" y="74353"/>
                  </a:lnTo>
                  <a:lnTo>
                    <a:pt x="80687" y="73462"/>
                  </a:lnTo>
                  <a:lnTo>
                    <a:pt x="80687" y="73283"/>
                  </a:lnTo>
                  <a:lnTo>
                    <a:pt x="80687" y="72927"/>
                  </a:lnTo>
                  <a:lnTo>
                    <a:pt x="80569" y="72570"/>
                  </a:lnTo>
                  <a:lnTo>
                    <a:pt x="80451" y="72392"/>
                  </a:lnTo>
                  <a:lnTo>
                    <a:pt x="80392" y="72035"/>
                  </a:lnTo>
                  <a:lnTo>
                    <a:pt x="80392" y="71857"/>
                  </a:lnTo>
                  <a:lnTo>
                    <a:pt x="80275" y="71857"/>
                  </a:lnTo>
                  <a:lnTo>
                    <a:pt x="80157" y="71500"/>
                  </a:lnTo>
                  <a:lnTo>
                    <a:pt x="80098" y="71500"/>
                  </a:lnTo>
                  <a:lnTo>
                    <a:pt x="79096" y="71500"/>
                  </a:lnTo>
                  <a:lnTo>
                    <a:pt x="79037" y="71500"/>
                  </a:lnTo>
                  <a:lnTo>
                    <a:pt x="79037" y="71500"/>
                  </a:lnTo>
                  <a:lnTo>
                    <a:pt x="78860" y="71500"/>
                  </a:lnTo>
                  <a:lnTo>
                    <a:pt x="78860" y="71500"/>
                  </a:lnTo>
                  <a:lnTo>
                    <a:pt x="78742" y="71500"/>
                  </a:lnTo>
                  <a:lnTo>
                    <a:pt x="78565" y="71500"/>
                  </a:lnTo>
                  <a:lnTo>
                    <a:pt x="78447" y="71144"/>
                  </a:lnTo>
                  <a:lnTo>
                    <a:pt x="78330" y="70965"/>
                  </a:lnTo>
                  <a:lnTo>
                    <a:pt x="78271" y="70965"/>
                  </a:lnTo>
                  <a:lnTo>
                    <a:pt x="78153" y="70609"/>
                  </a:lnTo>
                  <a:lnTo>
                    <a:pt x="77976" y="70252"/>
                  </a:lnTo>
                  <a:lnTo>
                    <a:pt x="77799" y="70074"/>
                  </a:lnTo>
                  <a:lnTo>
                    <a:pt x="77563" y="70074"/>
                  </a:lnTo>
                  <a:lnTo>
                    <a:pt x="77387" y="69717"/>
                  </a:lnTo>
                  <a:lnTo>
                    <a:pt x="77210" y="70074"/>
                  </a:lnTo>
                  <a:lnTo>
                    <a:pt x="76974" y="70074"/>
                  </a:lnTo>
                  <a:lnTo>
                    <a:pt x="76797" y="69717"/>
                  </a:lnTo>
                  <a:lnTo>
                    <a:pt x="76620" y="69717"/>
                  </a:lnTo>
                  <a:lnTo>
                    <a:pt x="76444" y="69717"/>
                  </a:lnTo>
                  <a:lnTo>
                    <a:pt x="76149" y="70074"/>
                  </a:lnTo>
                  <a:lnTo>
                    <a:pt x="76031" y="70074"/>
                  </a:lnTo>
                  <a:lnTo>
                    <a:pt x="75913" y="70074"/>
                  </a:lnTo>
                  <a:lnTo>
                    <a:pt x="75913" y="70074"/>
                  </a:lnTo>
                  <a:lnTo>
                    <a:pt x="75854" y="70252"/>
                  </a:lnTo>
                  <a:lnTo>
                    <a:pt x="75854" y="70609"/>
                  </a:lnTo>
                  <a:lnTo>
                    <a:pt x="75736" y="70965"/>
                  </a:lnTo>
                  <a:lnTo>
                    <a:pt x="75677" y="71144"/>
                  </a:lnTo>
                  <a:lnTo>
                    <a:pt x="75559" y="71500"/>
                  </a:lnTo>
                  <a:lnTo>
                    <a:pt x="75442" y="71500"/>
                  </a:lnTo>
                  <a:lnTo>
                    <a:pt x="75265" y="72035"/>
                  </a:lnTo>
                  <a:lnTo>
                    <a:pt x="75147" y="72392"/>
                  </a:lnTo>
                  <a:lnTo>
                    <a:pt x="75088" y="72570"/>
                  </a:lnTo>
                  <a:lnTo>
                    <a:pt x="74970" y="72927"/>
                  </a:lnTo>
                  <a:lnTo>
                    <a:pt x="74852" y="73283"/>
                  </a:lnTo>
                  <a:lnTo>
                    <a:pt x="74675" y="73283"/>
                  </a:lnTo>
                  <a:lnTo>
                    <a:pt x="74499" y="73283"/>
                  </a:lnTo>
                  <a:lnTo>
                    <a:pt x="74322" y="73283"/>
                  </a:lnTo>
                  <a:lnTo>
                    <a:pt x="74086" y="73283"/>
                  </a:lnTo>
                  <a:lnTo>
                    <a:pt x="74027" y="72927"/>
                  </a:lnTo>
                  <a:lnTo>
                    <a:pt x="73909" y="72570"/>
                  </a:lnTo>
                  <a:lnTo>
                    <a:pt x="73791" y="72570"/>
                  </a:lnTo>
                  <a:lnTo>
                    <a:pt x="73732" y="72392"/>
                  </a:lnTo>
                  <a:lnTo>
                    <a:pt x="73320" y="72392"/>
                  </a:lnTo>
                  <a:lnTo>
                    <a:pt x="73261" y="72570"/>
                  </a:lnTo>
                  <a:lnTo>
                    <a:pt x="73143" y="72570"/>
                  </a:lnTo>
                  <a:lnTo>
                    <a:pt x="73025" y="72927"/>
                  </a:lnTo>
                  <a:lnTo>
                    <a:pt x="72966" y="72927"/>
                  </a:lnTo>
                  <a:lnTo>
                    <a:pt x="72730" y="73283"/>
                  </a:lnTo>
                  <a:lnTo>
                    <a:pt x="72554" y="73462"/>
                  </a:lnTo>
                  <a:lnTo>
                    <a:pt x="72377" y="73818"/>
                  </a:lnTo>
                  <a:lnTo>
                    <a:pt x="72200" y="74353"/>
                  </a:lnTo>
                  <a:lnTo>
                    <a:pt x="71964" y="75066"/>
                  </a:lnTo>
                  <a:lnTo>
                    <a:pt x="71905" y="75245"/>
                  </a:lnTo>
                  <a:lnTo>
                    <a:pt x="71669" y="75780"/>
                  </a:lnTo>
                  <a:lnTo>
                    <a:pt x="71611" y="76493"/>
                  </a:lnTo>
                  <a:lnTo>
                    <a:pt x="71493" y="77028"/>
                  </a:lnTo>
                  <a:lnTo>
                    <a:pt x="71434" y="77384"/>
                  </a:lnTo>
                  <a:lnTo>
                    <a:pt x="71316" y="77384"/>
                  </a:lnTo>
                  <a:lnTo>
                    <a:pt x="71198" y="77919"/>
                  </a:lnTo>
                  <a:lnTo>
                    <a:pt x="71139" y="77919"/>
                  </a:lnTo>
                  <a:lnTo>
                    <a:pt x="71021" y="78276"/>
                  </a:lnTo>
                  <a:lnTo>
                    <a:pt x="70844" y="78276"/>
                  </a:lnTo>
                  <a:lnTo>
                    <a:pt x="70726" y="78276"/>
                  </a:lnTo>
                  <a:lnTo>
                    <a:pt x="70550" y="77919"/>
                  </a:lnTo>
                  <a:lnTo>
                    <a:pt x="70432" y="77919"/>
                  </a:lnTo>
                  <a:lnTo>
                    <a:pt x="70373" y="77919"/>
                  </a:lnTo>
                  <a:lnTo>
                    <a:pt x="70078" y="77563"/>
                  </a:lnTo>
                  <a:lnTo>
                    <a:pt x="69842" y="77384"/>
                  </a:lnTo>
                  <a:lnTo>
                    <a:pt x="69548" y="77028"/>
                  </a:lnTo>
                  <a:lnTo>
                    <a:pt x="69371" y="77028"/>
                  </a:lnTo>
                  <a:lnTo>
                    <a:pt x="69076" y="77028"/>
                  </a:lnTo>
                  <a:lnTo>
                    <a:pt x="68899" y="77028"/>
                  </a:lnTo>
                  <a:lnTo>
                    <a:pt x="68722" y="77028"/>
                  </a:lnTo>
                  <a:lnTo>
                    <a:pt x="68605" y="77384"/>
                  </a:lnTo>
                  <a:lnTo>
                    <a:pt x="68605" y="77384"/>
                  </a:lnTo>
                  <a:lnTo>
                    <a:pt x="68487" y="77563"/>
                  </a:lnTo>
                  <a:lnTo>
                    <a:pt x="68310" y="77563"/>
                  </a:lnTo>
                  <a:lnTo>
                    <a:pt x="68133" y="77563"/>
                  </a:lnTo>
                  <a:lnTo>
                    <a:pt x="67956" y="77563"/>
                  </a:lnTo>
                  <a:lnTo>
                    <a:pt x="67721" y="77919"/>
                  </a:lnTo>
                  <a:lnTo>
                    <a:pt x="67662" y="78276"/>
                  </a:lnTo>
                  <a:lnTo>
                    <a:pt x="67662" y="78454"/>
                  </a:lnTo>
                  <a:lnTo>
                    <a:pt x="67544" y="78811"/>
                  </a:lnTo>
                  <a:lnTo>
                    <a:pt x="67426" y="78811"/>
                  </a:lnTo>
                  <a:lnTo>
                    <a:pt x="67426" y="78989"/>
                  </a:lnTo>
                  <a:lnTo>
                    <a:pt x="67367" y="79346"/>
                  </a:lnTo>
                  <a:lnTo>
                    <a:pt x="67249" y="79881"/>
                  </a:lnTo>
                  <a:lnTo>
                    <a:pt x="67131" y="80237"/>
                  </a:lnTo>
                  <a:lnTo>
                    <a:pt x="67072" y="80237"/>
                  </a:lnTo>
                  <a:lnTo>
                    <a:pt x="66954" y="80594"/>
                  </a:lnTo>
                  <a:lnTo>
                    <a:pt x="66895" y="80772"/>
                  </a:lnTo>
                  <a:lnTo>
                    <a:pt x="66777" y="80772"/>
                  </a:lnTo>
                  <a:lnTo>
                    <a:pt x="66777" y="80772"/>
                  </a:lnTo>
                  <a:lnTo>
                    <a:pt x="66660" y="80772"/>
                  </a:lnTo>
                  <a:lnTo>
                    <a:pt x="66483" y="81129"/>
                  </a:lnTo>
                  <a:lnTo>
                    <a:pt x="66306" y="81129"/>
                  </a:lnTo>
                  <a:lnTo>
                    <a:pt x="66070" y="81129"/>
                  </a:lnTo>
                  <a:lnTo>
                    <a:pt x="66011" y="81129"/>
                  </a:lnTo>
                  <a:lnTo>
                    <a:pt x="65834" y="81129"/>
                  </a:lnTo>
                  <a:lnTo>
                    <a:pt x="65599" y="81129"/>
                  </a:lnTo>
                  <a:lnTo>
                    <a:pt x="65422" y="80772"/>
                  </a:lnTo>
                  <a:lnTo>
                    <a:pt x="65304" y="80594"/>
                  </a:lnTo>
                  <a:lnTo>
                    <a:pt x="65245" y="80594"/>
                  </a:lnTo>
                  <a:lnTo>
                    <a:pt x="65127" y="80594"/>
                  </a:lnTo>
                  <a:lnTo>
                    <a:pt x="64950" y="80237"/>
                  </a:lnTo>
                  <a:lnTo>
                    <a:pt x="64774" y="79881"/>
                  </a:lnTo>
                  <a:lnTo>
                    <a:pt x="64538" y="79702"/>
                  </a:lnTo>
                  <a:lnTo>
                    <a:pt x="64479" y="79346"/>
                  </a:lnTo>
                  <a:lnTo>
                    <a:pt x="64361" y="79346"/>
                  </a:lnTo>
                  <a:lnTo>
                    <a:pt x="64243" y="78811"/>
                  </a:lnTo>
                  <a:lnTo>
                    <a:pt x="64184" y="78454"/>
                  </a:lnTo>
                  <a:lnTo>
                    <a:pt x="64184" y="78276"/>
                  </a:lnTo>
                  <a:lnTo>
                    <a:pt x="63948" y="77919"/>
                  </a:lnTo>
                  <a:lnTo>
                    <a:pt x="63772" y="77919"/>
                  </a:lnTo>
                  <a:lnTo>
                    <a:pt x="63595" y="77919"/>
                  </a:lnTo>
                  <a:lnTo>
                    <a:pt x="63477" y="77384"/>
                  </a:lnTo>
                  <a:lnTo>
                    <a:pt x="63595" y="77028"/>
                  </a:lnTo>
                  <a:lnTo>
                    <a:pt x="63713" y="76671"/>
                  </a:lnTo>
                  <a:lnTo>
                    <a:pt x="63889" y="76493"/>
                  </a:lnTo>
                  <a:lnTo>
                    <a:pt x="63948" y="76136"/>
                  </a:lnTo>
                  <a:lnTo>
                    <a:pt x="64184" y="75780"/>
                  </a:lnTo>
                  <a:lnTo>
                    <a:pt x="64243" y="75601"/>
                  </a:lnTo>
                  <a:lnTo>
                    <a:pt x="64479" y="75601"/>
                  </a:lnTo>
                  <a:lnTo>
                    <a:pt x="64656" y="75601"/>
                  </a:lnTo>
                  <a:lnTo>
                    <a:pt x="64656" y="73283"/>
                  </a:lnTo>
                  <a:lnTo>
                    <a:pt x="64656" y="72927"/>
                  </a:lnTo>
                  <a:lnTo>
                    <a:pt x="64538" y="72570"/>
                  </a:lnTo>
                  <a:lnTo>
                    <a:pt x="64538" y="72392"/>
                  </a:lnTo>
                  <a:lnTo>
                    <a:pt x="64479" y="72035"/>
                  </a:lnTo>
                  <a:lnTo>
                    <a:pt x="64479" y="71500"/>
                  </a:lnTo>
                  <a:lnTo>
                    <a:pt x="64361" y="70609"/>
                  </a:lnTo>
                  <a:lnTo>
                    <a:pt x="64361" y="70074"/>
                  </a:lnTo>
                  <a:lnTo>
                    <a:pt x="64361" y="69361"/>
                  </a:lnTo>
                  <a:lnTo>
                    <a:pt x="64361" y="68826"/>
                  </a:lnTo>
                  <a:lnTo>
                    <a:pt x="64361" y="68647"/>
                  </a:lnTo>
                  <a:lnTo>
                    <a:pt x="64361" y="68291"/>
                  </a:lnTo>
                  <a:lnTo>
                    <a:pt x="64243" y="67934"/>
                  </a:lnTo>
                  <a:lnTo>
                    <a:pt x="64243" y="67756"/>
                  </a:lnTo>
                  <a:lnTo>
                    <a:pt x="64066" y="67043"/>
                  </a:lnTo>
                  <a:lnTo>
                    <a:pt x="63948" y="66151"/>
                  </a:lnTo>
                  <a:lnTo>
                    <a:pt x="63889" y="66151"/>
                  </a:lnTo>
                  <a:lnTo>
                    <a:pt x="63772" y="65973"/>
                  </a:lnTo>
                  <a:lnTo>
                    <a:pt x="63713" y="65438"/>
                  </a:lnTo>
                  <a:lnTo>
                    <a:pt x="63713" y="65081"/>
                  </a:lnTo>
                  <a:lnTo>
                    <a:pt x="63595" y="64546"/>
                  </a:lnTo>
                  <a:lnTo>
                    <a:pt x="63595" y="64190"/>
                  </a:lnTo>
                  <a:lnTo>
                    <a:pt x="63595" y="63833"/>
                  </a:lnTo>
                  <a:lnTo>
                    <a:pt x="63595" y="63655"/>
                  </a:lnTo>
                  <a:lnTo>
                    <a:pt x="63595" y="62942"/>
                  </a:lnTo>
                  <a:lnTo>
                    <a:pt x="63477" y="62407"/>
                  </a:lnTo>
                  <a:lnTo>
                    <a:pt x="63418" y="61872"/>
                  </a:lnTo>
                  <a:lnTo>
                    <a:pt x="63418" y="61337"/>
                  </a:lnTo>
                  <a:lnTo>
                    <a:pt x="63300" y="60980"/>
                  </a:lnTo>
                  <a:lnTo>
                    <a:pt x="63182" y="60445"/>
                  </a:lnTo>
                  <a:lnTo>
                    <a:pt x="63182" y="59732"/>
                  </a:lnTo>
                  <a:lnTo>
                    <a:pt x="63182" y="59197"/>
                  </a:lnTo>
                  <a:lnTo>
                    <a:pt x="63182" y="58662"/>
                  </a:lnTo>
                  <a:lnTo>
                    <a:pt x="63123" y="58306"/>
                  </a:lnTo>
                  <a:lnTo>
                    <a:pt x="63123" y="58127"/>
                  </a:lnTo>
                  <a:lnTo>
                    <a:pt x="63005" y="57771"/>
                  </a:lnTo>
                  <a:lnTo>
                    <a:pt x="62888" y="57414"/>
                  </a:lnTo>
                  <a:lnTo>
                    <a:pt x="62829" y="57236"/>
                  </a:lnTo>
                  <a:lnTo>
                    <a:pt x="62711" y="56879"/>
                  </a:lnTo>
                  <a:lnTo>
                    <a:pt x="62652" y="56523"/>
                  </a:lnTo>
                  <a:lnTo>
                    <a:pt x="62534" y="56344"/>
                  </a:lnTo>
                  <a:lnTo>
                    <a:pt x="62416" y="55809"/>
                  </a:lnTo>
                  <a:lnTo>
                    <a:pt x="62239" y="55453"/>
                  </a:lnTo>
                  <a:lnTo>
                    <a:pt x="62121" y="55096"/>
                  </a:lnTo>
                  <a:lnTo>
                    <a:pt x="62121" y="54918"/>
                  </a:lnTo>
                  <a:lnTo>
                    <a:pt x="62062" y="54918"/>
                  </a:lnTo>
                  <a:lnTo>
                    <a:pt x="62062" y="53670"/>
                  </a:lnTo>
                  <a:lnTo>
                    <a:pt x="62121" y="53313"/>
                  </a:lnTo>
                  <a:lnTo>
                    <a:pt x="62239" y="53313"/>
                  </a:lnTo>
                  <a:lnTo>
                    <a:pt x="62357" y="53313"/>
                  </a:lnTo>
                  <a:lnTo>
                    <a:pt x="62416" y="53313"/>
                  </a:lnTo>
                  <a:lnTo>
                    <a:pt x="62534" y="53670"/>
                  </a:lnTo>
                  <a:lnTo>
                    <a:pt x="62652" y="53670"/>
                  </a:lnTo>
                  <a:lnTo>
                    <a:pt x="62652" y="54026"/>
                  </a:lnTo>
                  <a:lnTo>
                    <a:pt x="62711" y="54026"/>
                  </a:lnTo>
                  <a:lnTo>
                    <a:pt x="62888" y="54026"/>
                  </a:lnTo>
                  <a:lnTo>
                    <a:pt x="63005" y="54026"/>
                  </a:lnTo>
                  <a:lnTo>
                    <a:pt x="63123" y="54205"/>
                  </a:lnTo>
                  <a:lnTo>
                    <a:pt x="63123" y="53670"/>
                  </a:lnTo>
                  <a:lnTo>
                    <a:pt x="62888" y="52778"/>
                  </a:lnTo>
                  <a:lnTo>
                    <a:pt x="62711" y="51887"/>
                  </a:lnTo>
                  <a:lnTo>
                    <a:pt x="62711" y="51708"/>
                  </a:lnTo>
                  <a:lnTo>
                    <a:pt x="62652" y="50995"/>
                  </a:lnTo>
                  <a:lnTo>
                    <a:pt x="62534" y="50817"/>
                  </a:lnTo>
                  <a:lnTo>
                    <a:pt x="62416" y="50460"/>
                  </a:lnTo>
                  <a:lnTo>
                    <a:pt x="62357" y="50104"/>
                  </a:lnTo>
                  <a:lnTo>
                    <a:pt x="62239" y="49925"/>
                  </a:lnTo>
                  <a:lnTo>
                    <a:pt x="62239" y="49390"/>
                  </a:lnTo>
                  <a:lnTo>
                    <a:pt x="62239" y="48677"/>
                  </a:lnTo>
                  <a:lnTo>
                    <a:pt x="62239" y="48142"/>
                  </a:lnTo>
                  <a:lnTo>
                    <a:pt x="62239" y="48142"/>
                  </a:lnTo>
                  <a:lnTo>
                    <a:pt x="62357" y="47786"/>
                  </a:lnTo>
                  <a:lnTo>
                    <a:pt x="62416" y="47786"/>
                  </a:lnTo>
                  <a:lnTo>
                    <a:pt x="62534" y="47607"/>
                  </a:lnTo>
                  <a:lnTo>
                    <a:pt x="62534" y="47251"/>
                  </a:lnTo>
                  <a:lnTo>
                    <a:pt x="62534" y="46716"/>
                  </a:lnTo>
                  <a:lnTo>
                    <a:pt x="62534" y="46181"/>
                  </a:lnTo>
                  <a:lnTo>
                    <a:pt x="62534" y="45289"/>
                  </a:lnTo>
                  <a:lnTo>
                    <a:pt x="62534" y="44933"/>
                  </a:lnTo>
                  <a:lnTo>
                    <a:pt x="62534" y="44576"/>
                  </a:lnTo>
                  <a:lnTo>
                    <a:pt x="62534" y="44398"/>
                  </a:lnTo>
                  <a:lnTo>
                    <a:pt x="62534" y="44041"/>
                  </a:lnTo>
                  <a:lnTo>
                    <a:pt x="62534" y="43684"/>
                  </a:lnTo>
                  <a:lnTo>
                    <a:pt x="62534" y="43506"/>
                  </a:lnTo>
                  <a:lnTo>
                    <a:pt x="62652" y="43506"/>
                  </a:lnTo>
                  <a:lnTo>
                    <a:pt x="62711" y="43506"/>
                  </a:lnTo>
                  <a:lnTo>
                    <a:pt x="62829" y="42971"/>
                  </a:lnTo>
                  <a:lnTo>
                    <a:pt x="62829" y="42258"/>
                  </a:lnTo>
                  <a:lnTo>
                    <a:pt x="62888" y="42615"/>
                  </a:lnTo>
                  <a:lnTo>
                    <a:pt x="63005" y="42971"/>
                  </a:lnTo>
                  <a:lnTo>
                    <a:pt x="63005" y="42971"/>
                  </a:lnTo>
                  <a:lnTo>
                    <a:pt x="62888" y="43150"/>
                  </a:lnTo>
                  <a:lnTo>
                    <a:pt x="63005" y="43506"/>
                  </a:lnTo>
                  <a:lnTo>
                    <a:pt x="63123" y="43506"/>
                  </a:lnTo>
                  <a:lnTo>
                    <a:pt x="63182" y="43506"/>
                  </a:lnTo>
                  <a:lnTo>
                    <a:pt x="63300" y="43684"/>
                  </a:lnTo>
                  <a:lnTo>
                    <a:pt x="63418" y="43684"/>
                  </a:lnTo>
                  <a:lnTo>
                    <a:pt x="63477" y="44041"/>
                  </a:lnTo>
                  <a:lnTo>
                    <a:pt x="63595" y="44041"/>
                  </a:lnTo>
                  <a:lnTo>
                    <a:pt x="63713" y="44041"/>
                  </a:lnTo>
                  <a:lnTo>
                    <a:pt x="63772" y="43684"/>
                  </a:lnTo>
                  <a:lnTo>
                    <a:pt x="63772" y="43506"/>
                  </a:lnTo>
                  <a:lnTo>
                    <a:pt x="63772" y="42971"/>
                  </a:lnTo>
                  <a:lnTo>
                    <a:pt x="63772" y="42258"/>
                  </a:lnTo>
                  <a:lnTo>
                    <a:pt x="63889" y="41723"/>
                  </a:lnTo>
                  <a:lnTo>
                    <a:pt x="64066" y="41188"/>
                  </a:lnTo>
                  <a:lnTo>
                    <a:pt x="64184" y="40832"/>
                  </a:lnTo>
                  <a:lnTo>
                    <a:pt x="64243" y="40832"/>
                  </a:lnTo>
                  <a:lnTo>
                    <a:pt x="64538" y="40475"/>
                  </a:lnTo>
                  <a:lnTo>
                    <a:pt x="64833" y="39940"/>
                  </a:lnTo>
                  <a:lnTo>
                    <a:pt x="65127" y="39762"/>
                  </a:lnTo>
                  <a:lnTo>
                    <a:pt x="65304" y="39405"/>
                  </a:lnTo>
                  <a:lnTo>
                    <a:pt x="65422" y="39049"/>
                  </a:lnTo>
                  <a:lnTo>
                    <a:pt x="65540" y="38870"/>
                  </a:lnTo>
                  <a:lnTo>
                    <a:pt x="65599" y="38870"/>
                  </a:lnTo>
                  <a:lnTo>
                    <a:pt x="65717" y="38870"/>
                  </a:lnTo>
                  <a:lnTo>
                    <a:pt x="65893" y="38870"/>
                  </a:lnTo>
                  <a:lnTo>
                    <a:pt x="66070" y="38870"/>
                  </a:lnTo>
                  <a:lnTo>
                    <a:pt x="66306" y="38514"/>
                  </a:lnTo>
                  <a:lnTo>
                    <a:pt x="66365" y="38157"/>
                  </a:lnTo>
                  <a:lnTo>
                    <a:pt x="66483" y="38157"/>
                  </a:lnTo>
                  <a:lnTo>
                    <a:pt x="66660" y="37979"/>
                  </a:lnTo>
                  <a:lnTo>
                    <a:pt x="66777" y="37622"/>
                  </a:lnTo>
                  <a:lnTo>
                    <a:pt x="66954" y="37622"/>
                  </a:lnTo>
                  <a:lnTo>
                    <a:pt x="67072" y="37622"/>
                  </a:lnTo>
                  <a:lnTo>
                    <a:pt x="67367" y="37622"/>
                  </a:lnTo>
                  <a:lnTo>
                    <a:pt x="67662" y="37622"/>
                  </a:lnTo>
                  <a:lnTo>
                    <a:pt x="67956" y="37622"/>
                  </a:lnTo>
                  <a:lnTo>
                    <a:pt x="68015" y="37622"/>
                  </a:lnTo>
                  <a:lnTo>
                    <a:pt x="68133" y="37265"/>
                  </a:lnTo>
                  <a:lnTo>
                    <a:pt x="68192" y="37622"/>
                  </a:lnTo>
                  <a:lnTo>
                    <a:pt x="68310" y="37265"/>
                  </a:lnTo>
                  <a:lnTo>
                    <a:pt x="68428" y="37265"/>
                  </a:lnTo>
                  <a:lnTo>
                    <a:pt x="68487" y="37265"/>
                  </a:lnTo>
                  <a:lnTo>
                    <a:pt x="68722" y="37087"/>
                  </a:lnTo>
                  <a:lnTo>
                    <a:pt x="68781" y="36731"/>
                  </a:lnTo>
                  <a:lnTo>
                    <a:pt x="68899" y="36731"/>
                  </a:lnTo>
                  <a:lnTo>
                    <a:pt x="68899" y="36552"/>
                  </a:lnTo>
                  <a:lnTo>
                    <a:pt x="69017" y="36196"/>
                  </a:lnTo>
                  <a:lnTo>
                    <a:pt x="69076" y="35661"/>
                  </a:lnTo>
                  <a:lnTo>
                    <a:pt x="69253" y="34947"/>
                  </a:lnTo>
                  <a:lnTo>
                    <a:pt x="69371" y="34769"/>
                  </a:lnTo>
                  <a:lnTo>
                    <a:pt x="69489" y="34769"/>
                  </a:lnTo>
                  <a:lnTo>
                    <a:pt x="69489" y="34413"/>
                  </a:lnTo>
                  <a:lnTo>
                    <a:pt x="69489" y="34056"/>
                  </a:lnTo>
                  <a:lnTo>
                    <a:pt x="69548" y="33878"/>
                  </a:lnTo>
                  <a:lnTo>
                    <a:pt x="69666" y="33521"/>
                  </a:lnTo>
                  <a:lnTo>
                    <a:pt x="69783" y="33343"/>
                  </a:lnTo>
                  <a:lnTo>
                    <a:pt x="69842" y="32986"/>
                  </a:lnTo>
                  <a:lnTo>
                    <a:pt x="69842" y="32630"/>
                  </a:lnTo>
                  <a:lnTo>
                    <a:pt x="69960" y="32451"/>
                  </a:lnTo>
                  <a:lnTo>
                    <a:pt x="70078" y="32451"/>
                  </a:lnTo>
                  <a:lnTo>
                    <a:pt x="70078" y="31738"/>
                  </a:lnTo>
                  <a:lnTo>
                    <a:pt x="70078" y="31203"/>
                  </a:lnTo>
                  <a:lnTo>
                    <a:pt x="70078" y="30668"/>
                  </a:lnTo>
                  <a:lnTo>
                    <a:pt x="70078" y="29955"/>
                  </a:lnTo>
                  <a:lnTo>
                    <a:pt x="70078" y="29420"/>
                  </a:lnTo>
                  <a:lnTo>
                    <a:pt x="70137" y="28885"/>
                  </a:lnTo>
                  <a:lnTo>
                    <a:pt x="70137" y="28528"/>
                  </a:lnTo>
                  <a:lnTo>
                    <a:pt x="70255" y="28350"/>
                  </a:lnTo>
                  <a:lnTo>
                    <a:pt x="70373" y="27994"/>
                  </a:lnTo>
                  <a:lnTo>
                    <a:pt x="70432" y="27994"/>
                  </a:lnTo>
                  <a:lnTo>
                    <a:pt x="70550" y="27637"/>
                  </a:lnTo>
                  <a:lnTo>
                    <a:pt x="70609" y="27637"/>
                  </a:lnTo>
                  <a:lnTo>
                    <a:pt x="71139" y="27637"/>
                  </a:lnTo>
                  <a:lnTo>
                    <a:pt x="71139" y="27994"/>
                  </a:lnTo>
                  <a:lnTo>
                    <a:pt x="71139" y="28350"/>
                  </a:lnTo>
                  <a:lnTo>
                    <a:pt x="71139" y="28885"/>
                  </a:lnTo>
                  <a:lnTo>
                    <a:pt x="71198" y="29420"/>
                  </a:lnTo>
                  <a:lnTo>
                    <a:pt x="71198" y="29420"/>
                  </a:lnTo>
                  <a:lnTo>
                    <a:pt x="71139" y="29777"/>
                  </a:lnTo>
                  <a:lnTo>
                    <a:pt x="71964" y="29777"/>
                  </a:lnTo>
                  <a:lnTo>
                    <a:pt x="71964" y="28528"/>
                  </a:lnTo>
                  <a:lnTo>
                    <a:pt x="71964" y="28350"/>
                  </a:lnTo>
                  <a:lnTo>
                    <a:pt x="71905" y="27994"/>
                  </a:lnTo>
                  <a:lnTo>
                    <a:pt x="71787" y="27637"/>
                  </a:lnTo>
                  <a:lnTo>
                    <a:pt x="71669" y="27459"/>
                  </a:lnTo>
                  <a:lnTo>
                    <a:pt x="71611" y="27102"/>
                  </a:lnTo>
                  <a:lnTo>
                    <a:pt x="71611" y="26745"/>
                  </a:lnTo>
                  <a:lnTo>
                    <a:pt x="71611" y="26032"/>
                  </a:lnTo>
                  <a:lnTo>
                    <a:pt x="71787" y="26032"/>
                  </a:lnTo>
                  <a:lnTo>
                    <a:pt x="71964" y="26032"/>
                  </a:lnTo>
                  <a:lnTo>
                    <a:pt x="72082" y="26032"/>
                  </a:lnTo>
                  <a:lnTo>
                    <a:pt x="72200" y="26032"/>
                  </a:lnTo>
                  <a:lnTo>
                    <a:pt x="72259" y="26032"/>
                  </a:lnTo>
                  <a:lnTo>
                    <a:pt x="72259" y="25676"/>
                  </a:lnTo>
                  <a:lnTo>
                    <a:pt x="72377" y="25319"/>
                  </a:lnTo>
                  <a:lnTo>
                    <a:pt x="72377" y="24784"/>
                  </a:lnTo>
                  <a:lnTo>
                    <a:pt x="72495" y="24249"/>
                  </a:lnTo>
                  <a:lnTo>
                    <a:pt x="72495" y="23893"/>
                  </a:lnTo>
                  <a:lnTo>
                    <a:pt x="72554" y="23358"/>
                  </a:lnTo>
                  <a:lnTo>
                    <a:pt x="72730" y="23001"/>
                  </a:lnTo>
                  <a:lnTo>
                    <a:pt x="72848" y="23001"/>
                  </a:lnTo>
                  <a:lnTo>
                    <a:pt x="73025" y="23001"/>
                  </a:lnTo>
                  <a:lnTo>
                    <a:pt x="73143" y="23001"/>
                  </a:lnTo>
                  <a:lnTo>
                    <a:pt x="73143" y="22823"/>
                  </a:lnTo>
                  <a:lnTo>
                    <a:pt x="73261" y="22823"/>
                  </a:lnTo>
                  <a:lnTo>
                    <a:pt x="73320" y="22466"/>
                  </a:lnTo>
                  <a:lnTo>
                    <a:pt x="73438" y="22109"/>
                  </a:lnTo>
                  <a:lnTo>
                    <a:pt x="73438" y="21931"/>
                  </a:lnTo>
                  <a:lnTo>
                    <a:pt x="73555" y="21575"/>
                  </a:lnTo>
                  <a:lnTo>
                    <a:pt x="73732" y="21040"/>
                  </a:lnTo>
                  <a:lnTo>
                    <a:pt x="73909" y="21040"/>
                  </a:lnTo>
                  <a:lnTo>
                    <a:pt x="74027" y="21040"/>
                  </a:lnTo>
                  <a:lnTo>
                    <a:pt x="74204" y="21040"/>
                  </a:lnTo>
                  <a:lnTo>
                    <a:pt x="74381" y="20683"/>
                  </a:lnTo>
                  <a:lnTo>
                    <a:pt x="74499" y="20683"/>
                  </a:lnTo>
                  <a:lnTo>
                    <a:pt x="74616" y="20683"/>
                  </a:lnTo>
                  <a:lnTo>
                    <a:pt x="74970" y="20683"/>
                  </a:lnTo>
                  <a:lnTo>
                    <a:pt x="75088" y="21218"/>
                  </a:lnTo>
                  <a:lnTo>
                    <a:pt x="75088" y="21931"/>
                  </a:lnTo>
                  <a:lnTo>
                    <a:pt x="75265" y="21931"/>
                  </a:lnTo>
                  <a:lnTo>
                    <a:pt x="75559" y="21931"/>
                  </a:lnTo>
                  <a:lnTo>
                    <a:pt x="75677" y="21931"/>
                  </a:lnTo>
                  <a:lnTo>
                    <a:pt x="75736" y="21931"/>
                  </a:lnTo>
                  <a:lnTo>
                    <a:pt x="75736" y="22109"/>
                  </a:lnTo>
                  <a:lnTo>
                    <a:pt x="75736" y="22109"/>
                  </a:lnTo>
                  <a:lnTo>
                    <a:pt x="75854" y="22466"/>
                  </a:lnTo>
                  <a:lnTo>
                    <a:pt x="76031" y="22823"/>
                  </a:lnTo>
                  <a:lnTo>
                    <a:pt x="76208" y="22823"/>
                  </a:lnTo>
                  <a:lnTo>
                    <a:pt x="76502" y="22823"/>
                  </a:lnTo>
                  <a:lnTo>
                    <a:pt x="76738" y="23001"/>
                  </a:lnTo>
                  <a:lnTo>
                    <a:pt x="76797" y="22823"/>
                  </a:lnTo>
                  <a:lnTo>
                    <a:pt x="76915" y="22823"/>
                  </a:lnTo>
                  <a:lnTo>
                    <a:pt x="76974" y="22466"/>
                  </a:lnTo>
                  <a:lnTo>
                    <a:pt x="76974" y="21575"/>
                  </a:lnTo>
                  <a:lnTo>
                    <a:pt x="76974" y="21218"/>
                  </a:lnTo>
                  <a:lnTo>
                    <a:pt x="77092" y="21040"/>
                  </a:lnTo>
                  <a:lnTo>
                    <a:pt x="77092" y="20326"/>
                  </a:lnTo>
                  <a:lnTo>
                    <a:pt x="77092" y="19791"/>
                  </a:lnTo>
                  <a:lnTo>
                    <a:pt x="76974" y="19613"/>
                  </a:lnTo>
                  <a:lnTo>
                    <a:pt x="76974" y="19613"/>
                  </a:lnTo>
                  <a:lnTo>
                    <a:pt x="76974" y="19257"/>
                  </a:lnTo>
                  <a:lnTo>
                    <a:pt x="77092" y="18900"/>
                  </a:lnTo>
                  <a:lnTo>
                    <a:pt x="77092" y="18722"/>
                  </a:lnTo>
                  <a:lnTo>
                    <a:pt x="77210" y="18365"/>
                  </a:lnTo>
                  <a:lnTo>
                    <a:pt x="77269" y="18008"/>
                  </a:lnTo>
                  <a:lnTo>
                    <a:pt x="77504" y="18008"/>
                  </a:lnTo>
                  <a:lnTo>
                    <a:pt x="77681" y="17473"/>
                  </a:lnTo>
                  <a:lnTo>
                    <a:pt x="77799" y="17117"/>
                  </a:lnTo>
                  <a:lnTo>
                    <a:pt x="77976" y="16939"/>
                  </a:lnTo>
                  <a:lnTo>
                    <a:pt x="78035" y="16582"/>
                  </a:lnTo>
                  <a:lnTo>
                    <a:pt x="78153" y="16404"/>
                  </a:lnTo>
                  <a:lnTo>
                    <a:pt x="78330" y="16047"/>
                  </a:lnTo>
                  <a:lnTo>
                    <a:pt x="78447" y="15690"/>
                  </a:lnTo>
                  <a:lnTo>
                    <a:pt x="78565" y="15690"/>
                  </a:lnTo>
                  <a:lnTo>
                    <a:pt x="78742" y="15690"/>
                  </a:lnTo>
                  <a:lnTo>
                    <a:pt x="78860" y="15690"/>
                  </a:lnTo>
                  <a:lnTo>
                    <a:pt x="79096" y="15690"/>
                  </a:lnTo>
                  <a:lnTo>
                    <a:pt x="79332" y="15690"/>
                  </a:lnTo>
                  <a:lnTo>
                    <a:pt x="79390" y="15690"/>
                  </a:lnTo>
                  <a:lnTo>
                    <a:pt x="79508" y="15512"/>
                  </a:lnTo>
                  <a:lnTo>
                    <a:pt x="79508" y="15156"/>
                  </a:lnTo>
                  <a:lnTo>
                    <a:pt x="79508" y="15156"/>
                  </a:lnTo>
                  <a:lnTo>
                    <a:pt x="79508" y="14799"/>
                  </a:lnTo>
                  <a:lnTo>
                    <a:pt x="79390" y="14799"/>
                  </a:lnTo>
                  <a:lnTo>
                    <a:pt x="79332" y="14799"/>
                  </a:lnTo>
                  <a:lnTo>
                    <a:pt x="79214" y="14621"/>
                  </a:lnTo>
                  <a:lnTo>
                    <a:pt x="79096" y="14621"/>
                  </a:lnTo>
                  <a:lnTo>
                    <a:pt x="78919" y="14264"/>
                  </a:lnTo>
                  <a:lnTo>
                    <a:pt x="78742" y="14264"/>
                  </a:lnTo>
                  <a:lnTo>
                    <a:pt x="78742" y="13907"/>
                  </a:lnTo>
                  <a:lnTo>
                    <a:pt x="78742" y="13907"/>
                  </a:lnTo>
                  <a:lnTo>
                    <a:pt x="78742" y="13729"/>
                  </a:lnTo>
                  <a:lnTo>
                    <a:pt x="78742" y="12481"/>
                  </a:lnTo>
                  <a:lnTo>
                    <a:pt x="78742" y="12481"/>
                  </a:lnTo>
                  <a:lnTo>
                    <a:pt x="78860" y="12481"/>
                  </a:lnTo>
                  <a:lnTo>
                    <a:pt x="78919" y="12481"/>
                  </a:lnTo>
                  <a:lnTo>
                    <a:pt x="79037" y="12481"/>
                  </a:lnTo>
                  <a:lnTo>
                    <a:pt x="79214" y="12481"/>
                  </a:lnTo>
                  <a:lnTo>
                    <a:pt x="79332" y="12481"/>
                  </a:lnTo>
                  <a:close/>
                  <a:moveTo>
                    <a:pt x="71198" y="11411"/>
                  </a:moveTo>
                  <a:lnTo>
                    <a:pt x="71316" y="11946"/>
                  </a:lnTo>
                  <a:lnTo>
                    <a:pt x="71316" y="12838"/>
                  </a:lnTo>
                  <a:lnTo>
                    <a:pt x="70726" y="12838"/>
                  </a:lnTo>
                  <a:lnTo>
                    <a:pt x="70609" y="12481"/>
                  </a:lnTo>
                  <a:lnTo>
                    <a:pt x="70609" y="12303"/>
                  </a:lnTo>
                  <a:lnTo>
                    <a:pt x="70844" y="11589"/>
                  </a:lnTo>
                  <a:lnTo>
                    <a:pt x="71021" y="11589"/>
                  </a:lnTo>
                  <a:lnTo>
                    <a:pt x="71198" y="11411"/>
                  </a:lnTo>
                  <a:close/>
                  <a:moveTo>
                    <a:pt x="103614" y="7845"/>
                  </a:moveTo>
                  <a:lnTo>
                    <a:pt x="103791" y="7845"/>
                  </a:lnTo>
                  <a:lnTo>
                    <a:pt x="103909" y="8202"/>
                  </a:lnTo>
                  <a:lnTo>
                    <a:pt x="104027" y="8202"/>
                  </a:lnTo>
                  <a:lnTo>
                    <a:pt x="104086" y="8202"/>
                  </a:lnTo>
                  <a:lnTo>
                    <a:pt x="104086" y="8202"/>
                  </a:lnTo>
                  <a:lnTo>
                    <a:pt x="104204" y="8380"/>
                  </a:lnTo>
                  <a:lnTo>
                    <a:pt x="104204" y="8736"/>
                  </a:lnTo>
                  <a:lnTo>
                    <a:pt x="104322" y="9271"/>
                  </a:lnTo>
                  <a:lnTo>
                    <a:pt x="104204" y="9271"/>
                  </a:lnTo>
                  <a:lnTo>
                    <a:pt x="104204" y="9628"/>
                  </a:lnTo>
                  <a:lnTo>
                    <a:pt x="104086" y="9628"/>
                  </a:lnTo>
                  <a:lnTo>
                    <a:pt x="103909" y="9628"/>
                  </a:lnTo>
                  <a:lnTo>
                    <a:pt x="103732" y="9628"/>
                  </a:lnTo>
                  <a:lnTo>
                    <a:pt x="103555" y="9271"/>
                  </a:lnTo>
                  <a:lnTo>
                    <a:pt x="103438" y="9093"/>
                  </a:lnTo>
                  <a:lnTo>
                    <a:pt x="103438" y="8736"/>
                  </a:lnTo>
                  <a:lnTo>
                    <a:pt x="103320" y="8736"/>
                  </a:lnTo>
                  <a:lnTo>
                    <a:pt x="103320" y="8202"/>
                  </a:lnTo>
                  <a:lnTo>
                    <a:pt x="103320" y="7845"/>
                  </a:lnTo>
                  <a:lnTo>
                    <a:pt x="103555" y="7845"/>
                  </a:lnTo>
                  <a:lnTo>
                    <a:pt x="103614" y="7845"/>
                  </a:lnTo>
                  <a:close/>
                  <a:moveTo>
                    <a:pt x="67721" y="7488"/>
                  </a:moveTo>
                  <a:lnTo>
                    <a:pt x="67838" y="7488"/>
                  </a:lnTo>
                  <a:lnTo>
                    <a:pt x="67956" y="7845"/>
                  </a:lnTo>
                  <a:lnTo>
                    <a:pt x="68015" y="7845"/>
                  </a:lnTo>
                  <a:lnTo>
                    <a:pt x="68133" y="8202"/>
                  </a:lnTo>
                  <a:lnTo>
                    <a:pt x="68133" y="8202"/>
                  </a:lnTo>
                  <a:lnTo>
                    <a:pt x="68192" y="8380"/>
                  </a:lnTo>
                  <a:lnTo>
                    <a:pt x="68310" y="8380"/>
                  </a:lnTo>
                  <a:lnTo>
                    <a:pt x="68428" y="8380"/>
                  </a:lnTo>
                  <a:lnTo>
                    <a:pt x="68487" y="8736"/>
                  </a:lnTo>
                  <a:lnTo>
                    <a:pt x="68605" y="8736"/>
                  </a:lnTo>
                  <a:lnTo>
                    <a:pt x="68605" y="8736"/>
                  </a:lnTo>
                  <a:lnTo>
                    <a:pt x="68605" y="9093"/>
                  </a:lnTo>
                  <a:lnTo>
                    <a:pt x="68605" y="9271"/>
                  </a:lnTo>
                  <a:lnTo>
                    <a:pt x="68722" y="9628"/>
                  </a:lnTo>
                  <a:lnTo>
                    <a:pt x="68899" y="9628"/>
                  </a:lnTo>
                  <a:lnTo>
                    <a:pt x="69076" y="9628"/>
                  </a:lnTo>
                  <a:lnTo>
                    <a:pt x="69076" y="10163"/>
                  </a:lnTo>
                  <a:lnTo>
                    <a:pt x="68781" y="10520"/>
                  </a:lnTo>
                  <a:lnTo>
                    <a:pt x="68487" y="10520"/>
                  </a:lnTo>
                  <a:lnTo>
                    <a:pt x="68310" y="10520"/>
                  </a:lnTo>
                  <a:lnTo>
                    <a:pt x="68133" y="10520"/>
                  </a:lnTo>
                  <a:lnTo>
                    <a:pt x="68015" y="10520"/>
                  </a:lnTo>
                  <a:lnTo>
                    <a:pt x="67956" y="10163"/>
                  </a:lnTo>
                  <a:lnTo>
                    <a:pt x="67838" y="9985"/>
                  </a:lnTo>
                  <a:lnTo>
                    <a:pt x="67721" y="9628"/>
                  </a:lnTo>
                  <a:lnTo>
                    <a:pt x="67721" y="9271"/>
                  </a:lnTo>
                  <a:lnTo>
                    <a:pt x="67662" y="9093"/>
                  </a:lnTo>
                  <a:lnTo>
                    <a:pt x="67544" y="9093"/>
                  </a:lnTo>
                  <a:lnTo>
                    <a:pt x="67426" y="8736"/>
                  </a:lnTo>
                  <a:lnTo>
                    <a:pt x="67426" y="8380"/>
                  </a:lnTo>
                  <a:lnTo>
                    <a:pt x="67367" y="8202"/>
                  </a:lnTo>
                  <a:lnTo>
                    <a:pt x="67544" y="7845"/>
                  </a:lnTo>
                  <a:lnTo>
                    <a:pt x="67721" y="7488"/>
                  </a:lnTo>
                  <a:close/>
                  <a:moveTo>
                    <a:pt x="73909" y="4992"/>
                  </a:moveTo>
                  <a:lnTo>
                    <a:pt x="74086" y="4992"/>
                  </a:lnTo>
                  <a:lnTo>
                    <a:pt x="74322" y="4992"/>
                  </a:lnTo>
                  <a:lnTo>
                    <a:pt x="74499" y="4992"/>
                  </a:lnTo>
                  <a:lnTo>
                    <a:pt x="74616" y="5170"/>
                  </a:lnTo>
                  <a:lnTo>
                    <a:pt x="74616" y="5527"/>
                  </a:lnTo>
                  <a:lnTo>
                    <a:pt x="74675" y="5527"/>
                  </a:lnTo>
                  <a:lnTo>
                    <a:pt x="74852" y="5884"/>
                  </a:lnTo>
                  <a:lnTo>
                    <a:pt x="74793" y="6062"/>
                  </a:lnTo>
                  <a:lnTo>
                    <a:pt x="74793" y="6419"/>
                  </a:lnTo>
                  <a:lnTo>
                    <a:pt x="74793" y="6419"/>
                  </a:lnTo>
                  <a:lnTo>
                    <a:pt x="74675" y="6419"/>
                  </a:lnTo>
                  <a:lnTo>
                    <a:pt x="74616" y="6419"/>
                  </a:lnTo>
                  <a:lnTo>
                    <a:pt x="74381" y="6419"/>
                  </a:lnTo>
                  <a:lnTo>
                    <a:pt x="74204" y="6419"/>
                  </a:lnTo>
                  <a:lnTo>
                    <a:pt x="74027" y="6775"/>
                  </a:lnTo>
                  <a:lnTo>
                    <a:pt x="73791" y="6775"/>
                  </a:lnTo>
                  <a:lnTo>
                    <a:pt x="73732" y="6953"/>
                  </a:lnTo>
                  <a:lnTo>
                    <a:pt x="73614" y="7310"/>
                  </a:lnTo>
                  <a:lnTo>
                    <a:pt x="73555" y="7488"/>
                  </a:lnTo>
                  <a:lnTo>
                    <a:pt x="73438" y="7845"/>
                  </a:lnTo>
                  <a:lnTo>
                    <a:pt x="73261" y="7845"/>
                  </a:lnTo>
                  <a:lnTo>
                    <a:pt x="73025" y="7845"/>
                  </a:lnTo>
                  <a:lnTo>
                    <a:pt x="72848" y="8202"/>
                  </a:lnTo>
                  <a:lnTo>
                    <a:pt x="72848" y="8202"/>
                  </a:lnTo>
                  <a:lnTo>
                    <a:pt x="72730" y="8380"/>
                  </a:lnTo>
                  <a:lnTo>
                    <a:pt x="72671" y="8736"/>
                  </a:lnTo>
                  <a:lnTo>
                    <a:pt x="72495" y="9271"/>
                  </a:lnTo>
                  <a:lnTo>
                    <a:pt x="72259" y="9628"/>
                  </a:lnTo>
                  <a:lnTo>
                    <a:pt x="72259" y="9985"/>
                  </a:lnTo>
                  <a:lnTo>
                    <a:pt x="72200" y="10520"/>
                  </a:lnTo>
                  <a:lnTo>
                    <a:pt x="72082" y="10520"/>
                  </a:lnTo>
                  <a:lnTo>
                    <a:pt x="71964" y="10698"/>
                  </a:lnTo>
                  <a:lnTo>
                    <a:pt x="71905" y="10520"/>
                  </a:lnTo>
                  <a:lnTo>
                    <a:pt x="71787" y="10520"/>
                  </a:lnTo>
                  <a:lnTo>
                    <a:pt x="71669" y="10520"/>
                  </a:lnTo>
                  <a:lnTo>
                    <a:pt x="71611" y="10520"/>
                  </a:lnTo>
                  <a:lnTo>
                    <a:pt x="71493" y="10163"/>
                  </a:lnTo>
                  <a:lnTo>
                    <a:pt x="71434" y="10163"/>
                  </a:lnTo>
                  <a:lnTo>
                    <a:pt x="71316" y="9985"/>
                  </a:lnTo>
                  <a:lnTo>
                    <a:pt x="71316" y="9628"/>
                  </a:lnTo>
                  <a:lnTo>
                    <a:pt x="71316" y="9271"/>
                  </a:lnTo>
                  <a:lnTo>
                    <a:pt x="71434" y="9093"/>
                  </a:lnTo>
                  <a:lnTo>
                    <a:pt x="71434" y="9271"/>
                  </a:lnTo>
                  <a:lnTo>
                    <a:pt x="71434" y="9271"/>
                  </a:lnTo>
                  <a:lnTo>
                    <a:pt x="71434" y="9093"/>
                  </a:lnTo>
                  <a:lnTo>
                    <a:pt x="71434" y="8736"/>
                  </a:lnTo>
                  <a:lnTo>
                    <a:pt x="71493" y="8380"/>
                  </a:lnTo>
                  <a:lnTo>
                    <a:pt x="71611" y="8380"/>
                  </a:lnTo>
                  <a:lnTo>
                    <a:pt x="71787" y="7845"/>
                  </a:lnTo>
                  <a:lnTo>
                    <a:pt x="71787" y="7488"/>
                  </a:lnTo>
                  <a:lnTo>
                    <a:pt x="71905" y="7488"/>
                  </a:lnTo>
                  <a:lnTo>
                    <a:pt x="71905" y="7310"/>
                  </a:lnTo>
                  <a:lnTo>
                    <a:pt x="72082" y="7310"/>
                  </a:lnTo>
                  <a:lnTo>
                    <a:pt x="72200" y="7310"/>
                  </a:lnTo>
                  <a:lnTo>
                    <a:pt x="72377" y="7310"/>
                  </a:lnTo>
                  <a:lnTo>
                    <a:pt x="72554" y="7310"/>
                  </a:lnTo>
                  <a:lnTo>
                    <a:pt x="72554" y="6953"/>
                  </a:lnTo>
                  <a:lnTo>
                    <a:pt x="72554" y="6775"/>
                  </a:lnTo>
                  <a:lnTo>
                    <a:pt x="72554" y="6775"/>
                  </a:lnTo>
                  <a:lnTo>
                    <a:pt x="72671" y="6419"/>
                  </a:lnTo>
                  <a:lnTo>
                    <a:pt x="72730" y="6419"/>
                  </a:lnTo>
                  <a:lnTo>
                    <a:pt x="72848" y="6419"/>
                  </a:lnTo>
                  <a:lnTo>
                    <a:pt x="72966" y="6419"/>
                  </a:lnTo>
                  <a:lnTo>
                    <a:pt x="73025" y="6062"/>
                  </a:lnTo>
                  <a:lnTo>
                    <a:pt x="73143" y="6062"/>
                  </a:lnTo>
                  <a:lnTo>
                    <a:pt x="73143" y="5884"/>
                  </a:lnTo>
                  <a:lnTo>
                    <a:pt x="73320" y="5884"/>
                  </a:lnTo>
                  <a:lnTo>
                    <a:pt x="73438" y="5884"/>
                  </a:lnTo>
                  <a:lnTo>
                    <a:pt x="73555" y="5527"/>
                  </a:lnTo>
                  <a:lnTo>
                    <a:pt x="73614" y="5527"/>
                  </a:lnTo>
                  <a:lnTo>
                    <a:pt x="73614" y="5170"/>
                  </a:lnTo>
                  <a:lnTo>
                    <a:pt x="73732" y="4992"/>
                  </a:lnTo>
                  <a:lnTo>
                    <a:pt x="73909" y="4992"/>
                  </a:lnTo>
                  <a:close/>
                  <a:moveTo>
                    <a:pt x="72082" y="4635"/>
                  </a:moveTo>
                  <a:lnTo>
                    <a:pt x="72200" y="4635"/>
                  </a:lnTo>
                  <a:lnTo>
                    <a:pt x="72259" y="4635"/>
                  </a:lnTo>
                  <a:lnTo>
                    <a:pt x="72377" y="4992"/>
                  </a:lnTo>
                  <a:lnTo>
                    <a:pt x="72259" y="5170"/>
                  </a:lnTo>
                  <a:lnTo>
                    <a:pt x="72200" y="5527"/>
                  </a:lnTo>
                  <a:lnTo>
                    <a:pt x="72200" y="5527"/>
                  </a:lnTo>
                  <a:lnTo>
                    <a:pt x="72082" y="5527"/>
                  </a:lnTo>
                  <a:lnTo>
                    <a:pt x="71905" y="5527"/>
                  </a:lnTo>
                  <a:lnTo>
                    <a:pt x="71669" y="5527"/>
                  </a:lnTo>
                  <a:lnTo>
                    <a:pt x="71611" y="5527"/>
                  </a:lnTo>
                  <a:lnTo>
                    <a:pt x="71493" y="5527"/>
                  </a:lnTo>
                  <a:lnTo>
                    <a:pt x="71434" y="5527"/>
                  </a:lnTo>
                  <a:lnTo>
                    <a:pt x="71316" y="5527"/>
                  </a:lnTo>
                  <a:lnTo>
                    <a:pt x="71198" y="5884"/>
                  </a:lnTo>
                  <a:lnTo>
                    <a:pt x="71198" y="6062"/>
                  </a:lnTo>
                  <a:lnTo>
                    <a:pt x="71139" y="6062"/>
                  </a:lnTo>
                  <a:lnTo>
                    <a:pt x="71021" y="6419"/>
                  </a:lnTo>
                  <a:lnTo>
                    <a:pt x="70844" y="6419"/>
                  </a:lnTo>
                  <a:lnTo>
                    <a:pt x="70609" y="6419"/>
                  </a:lnTo>
                  <a:lnTo>
                    <a:pt x="70550" y="6775"/>
                  </a:lnTo>
                  <a:lnTo>
                    <a:pt x="70432" y="6775"/>
                  </a:lnTo>
                  <a:lnTo>
                    <a:pt x="70137" y="6775"/>
                  </a:lnTo>
                  <a:lnTo>
                    <a:pt x="69842" y="6775"/>
                  </a:lnTo>
                  <a:lnTo>
                    <a:pt x="69548" y="6775"/>
                  </a:lnTo>
                  <a:lnTo>
                    <a:pt x="69489" y="6775"/>
                  </a:lnTo>
                  <a:lnTo>
                    <a:pt x="69076" y="6775"/>
                  </a:lnTo>
                  <a:lnTo>
                    <a:pt x="68781" y="6775"/>
                  </a:lnTo>
                  <a:lnTo>
                    <a:pt x="68428" y="6775"/>
                  </a:lnTo>
                  <a:lnTo>
                    <a:pt x="68310" y="6419"/>
                  </a:lnTo>
                  <a:lnTo>
                    <a:pt x="68192" y="6062"/>
                  </a:lnTo>
                  <a:lnTo>
                    <a:pt x="68015" y="5884"/>
                  </a:lnTo>
                  <a:lnTo>
                    <a:pt x="67956" y="5527"/>
                  </a:lnTo>
                  <a:lnTo>
                    <a:pt x="68133" y="5527"/>
                  </a:lnTo>
                  <a:lnTo>
                    <a:pt x="68192" y="5527"/>
                  </a:lnTo>
                  <a:lnTo>
                    <a:pt x="68310" y="5170"/>
                  </a:lnTo>
                  <a:lnTo>
                    <a:pt x="68428" y="4992"/>
                  </a:lnTo>
                  <a:lnTo>
                    <a:pt x="68487" y="4992"/>
                  </a:lnTo>
                  <a:lnTo>
                    <a:pt x="68605" y="4992"/>
                  </a:lnTo>
                  <a:lnTo>
                    <a:pt x="68781" y="4635"/>
                  </a:lnTo>
                  <a:lnTo>
                    <a:pt x="68899" y="4635"/>
                  </a:lnTo>
                  <a:lnTo>
                    <a:pt x="69076" y="4635"/>
                  </a:lnTo>
                  <a:lnTo>
                    <a:pt x="69194" y="4992"/>
                  </a:lnTo>
                  <a:lnTo>
                    <a:pt x="69371" y="4992"/>
                  </a:lnTo>
                  <a:lnTo>
                    <a:pt x="69548" y="4992"/>
                  </a:lnTo>
                  <a:lnTo>
                    <a:pt x="69666" y="5170"/>
                  </a:lnTo>
                  <a:lnTo>
                    <a:pt x="69666" y="5170"/>
                  </a:lnTo>
                  <a:lnTo>
                    <a:pt x="69783" y="5527"/>
                  </a:lnTo>
                  <a:lnTo>
                    <a:pt x="69960" y="5527"/>
                  </a:lnTo>
                  <a:lnTo>
                    <a:pt x="70078" y="5527"/>
                  </a:lnTo>
                  <a:lnTo>
                    <a:pt x="70137" y="5527"/>
                  </a:lnTo>
                  <a:lnTo>
                    <a:pt x="70255" y="5527"/>
                  </a:lnTo>
                  <a:lnTo>
                    <a:pt x="70373" y="5170"/>
                  </a:lnTo>
                  <a:lnTo>
                    <a:pt x="70432" y="5170"/>
                  </a:lnTo>
                  <a:lnTo>
                    <a:pt x="70550" y="5170"/>
                  </a:lnTo>
                  <a:lnTo>
                    <a:pt x="70609" y="5170"/>
                  </a:lnTo>
                  <a:lnTo>
                    <a:pt x="70726" y="5170"/>
                  </a:lnTo>
                  <a:lnTo>
                    <a:pt x="70903" y="5170"/>
                  </a:lnTo>
                  <a:lnTo>
                    <a:pt x="71139" y="4992"/>
                  </a:lnTo>
                  <a:lnTo>
                    <a:pt x="71316" y="4992"/>
                  </a:lnTo>
                  <a:lnTo>
                    <a:pt x="71493" y="4992"/>
                  </a:lnTo>
                  <a:lnTo>
                    <a:pt x="71669" y="4992"/>
                  </a:lnTo>
                  <a:lnTo>
                    <a:pt x="71905" y="4992"/>
                  </a:lnTo>
                  <a:lnTo>
                    <a:pt x="71964" y="4992"/>
                  </a:lnTo>
                  <a:lnTo>
                    <a:pt x="71964" y="4635"/>
                  </a:lnTo>
                  <a:lnTo>
                    <a:pt x="72082" y="4635"/>
                  </a:lnTo>
                  <a:close/>
                  <a:moveTo>
                    <a:pt x="66365" y="4635"/>
                  </a:moveTo>
                  <a:lnTo>
                    <a:pt x="66601" y="4635"/>
                  </a:lnTo>
                  <a:lnTo>
                    <a:pt x="66601" y="4635"/>
                  </a:lnTo>
                  <a:lnTo>
                    <a:pt x="66777" y="4992"/>
                  </a:lnTo>
                  <a:lnTo>
                    <a:pt x="66777" y="4992"/>
                  </a:lnTo>
                  <a:lnTo>
                    <a:pt x="66895" y="4992"/>
                  </a:lnTo>
                  <a:lnTo>
                    <a:pt x="66954" y="4992"/>
                  </a:lnTo>
                  <a:lnTo>
                    <a:pt x="67072" y="4992"/>
                  </a:lnTo>
                  <a:lnTo>
                    <a:pt x="67249" y="5170"/>
                  </a:lnTo>
                  <a:lnTo>
                    <a:pt x="67426" y="4992"/>
                  </a:lnTo>
                  <a:lnTo>
                    <a:pt x="67426" y="5527"/>
                  </a:lnTo>
                  <a:lnTo>
                    <a:pt x="67426" y="5884"/>
                  </a:lnTo>
                  <a:lnTo>
                    <a:pt x="67426" y="5884"/>
                  </a:lnTo>
                  <a:lnTo>
                    <a:pt x="67544" y="5884"/>
                  </a:lnTo>
                  <a:lnTo>
                    <a:pt x="67544" y="5884"/>
                  </a:lnTo>
                  <a:lnTo>
                    <a:pt x="67426" y="5884"/>
                  </a:lnTo>
                  <a:lnTo>
                    <a:pt x="67367" y="5884"/>
                  </a:lnTo>
                  <a:lnTo>
                    <a:pt x="67131" y="5884"/>
                  </a:lnTo>
                  <a:lnTo>
                    <a:pt x="66954" y="5884"/>
                  </a:lnTo>
                  <a:lnTo>
                    <a:pt x="66777" y="5884"/>
                  </a:lnTo>
                  <a:lnTo>
                    <a:pt x="66660" y="5884"/>
                  </a:lnTo>
                  <a:lnTo>
                    <a:pt x="66601" y="5884"/>
                  </a:lnTo>
                  <a:lnTo>
                    <a:pt x="66483" y="5884"/>
                  </a:lnTo>
                  <a:lnTo>
                    <a:pt x="66483" y="6062"/>
                  </a:lnTo>
                  <a:lnTo>
                    <a:pt x="66365" y="6419"/>
                  </a:lnTo>
                  <a:lnTo>
                    <a:pt x="66306" y="6419"/>
                  </a:lnTo>
                  <a:lnTo>
                    <a:pt x="66188" y="6775"/>
                  </a:lnTo>
                  <a:lnTo>
                    <a:pt x="66011" y="6775"/>
                  </a:lnTo>
                  <a:lnTo>
                    <a:pt x="65834" y="6775"/>
                  </a:lnTo>
                  <a:lnTo>
                    <a:pt x="65717" y="6775"/>
                  </a:lnTo>
                  <a:lnTo>
                    <a:pt x="65540" y="6775"/>
                  </a:lnTo>
                  <a:lnTo>
                    <a:pt x="65422" y="6775"/>
                  </a:lnTo>
                  <a:lnTo>
                    <a:pt x="65304" y="6419"/>
                  </a:lnTo>
                  <a:lnTo>
                    <a:pt x="65245" y="6062"/>
                  </a:lnTo>
                  <a:lnTo>
                    <a:pt x="65127" y="6062"/>
                  </a:lnTo>
                  <a:lnTo>
                    <a:pt x="65127" y="5884"/>
                  </a:lnTo>
                  <a:lnTo>
                    <a:pt x="65245" y="5527"/>
                  </a:lnTo>
                  <a:lnTo>
                    <a:pt x="65304" y="5170"/>
                  </a:lnTo>
                  <a:lnTo>
                    <a:pt x="65422" y="5170"/>
                  </a:lnTo>
                  <a:lnTo>
                    <a:pt x="65540" y="5170"/>
                  </a:lnTo>
                  <a:lnTo>
                    <a:pt x="65717" y="5170"/>
                  </a:lnTo>
                  <a:lnTo>
                    <a:pt x="65834" y="5170"/>
                  </a:lnTo>
                  <a:lnTo>
                    <a:pt x="65834" y="5170"/>
                  </a:lnTo>
                  <a:lnTo>
                    <a:pt x="65893" y="4992"/>
                  </a:lnTo>
                  <a:lnTo>
                    <a:pt x="65893" y="4992"/>
                  </a:lnTo>
                  <a:lnTo>
                    <a:pt x="66011" y="4992"/>
                  </a:lnTo>
                  <a:lnTo>
                    <a:pt x="66070" y="4635"/>
                  </a:lnTo>
                  <a:lnTo>
                    <a:pt x="66306" y="4635"/>
                  </a:lnTo>
                  <a:lnTo>
                    <a:pt x="66365" y="4635"/>
                  </a:lnTo>
                  <a:close/>
                  <a:moveTo>
                    <a:pt x="73261" y="3209"/>
                  </a:moveTo>
                  <a:lnTo>
                    <a:pt x="74086" y="3209"/>
                  </a:lnTo>
                  <a:lnTo>
                    <a:pt x="74204" y="3744"/>
                  </a:lnTo>
                  <a:lnTo>
                    <a:pt x="74204" y="3744"/>
                  </a:lnTo>
                  <a:lnTo>
                    <a:pt x="74086" y="4101"/>
                  </a:lnTo>
                  <a:lnTo>
                    <a:pt x="74027" y="4101"/>
                  </a:lnTo>
                  <a:lnTo>
                    <a:pt x="73909" y="4101"/>
                  </a:lnTo>
                  <a:lnTo>
                    <a:pt x="73791" y="4101"/>
                  </a:lnTo>
                  <a:lnTo>
                    <a:pt x="73791" y="3744"/>
                  </a:lnTo>
                  <a:lnTo>
                    <a:pt x="73732" y="3744"/>
                  </a:lnTo>
                  <a:lnTo>
                    <a:pt x="73614" y="3744"/>
                  </a:lnTo>
                  <a:lnTo>
                    <a:pt x="73555" y="4101"/>
                  </a:lnTo>
                  <a:lnTo>
                    <a:pt x="73555" y="4279"/>
                  </a:lnTo>
                  <a:lnTo>
                    <a:pt x="73438" y="4279"/>
                  </a:lnTo>
                  <a:lnTo>
                    <a:pt x="73320" y="4279"/>
                  </a:lnTo>
                  <a:lnTo>
                    <a:pt x="73261" y="4101"/>
                  </a:lnTo>
                  <a:lnTo>
                    <a:pt x="73261" y="3744"/>
                  </a:lnTo>
                  <a:lnTo>
                    <a:pt x="73261" y="3566"/>
                  </a:lnTo>
                  <a:lnTo>
                    <a:pt x="73261" y="3209"/>
                  </a:lnTo>
                  <a:close/>
                  <a:moveTo>
                    <a:pt x="78742" y="1961"/>
                  </a:moveTo>
                  <a:lnTo>
                    <a:pt x="78742" y="2317"/>
                  </a:lnTo>
                  <a:lnTo>
                    <a:pt x="78860" y="2674"/>
                  </a:lnTo>
                  <a:lnTo>
                    <a:pt x="78919" y="3566"/>
                  </a:lnTo>
                  <a:lnTo>
                    <a:pt x="78919" y="4101"/>
                  </a:lnTo>
                  <a:lnTo>
                    <a:pt x="78860" y="4635"/>
                  </a:lnTo>
                  <a:lnTo>
                    <a:pt x="78742" y="4992"/>
                  </a:lnTo>
                  <a:lnTo>
                    <a:pt x="78742" y="5170"/>
                  </a:lnTo>
                  <a:lnTo>
                    <a:pt x="78624" y="5170"/>
                  </a:lnTo>
                  <a:lnTo>
                    <a:pt x="78035" y="5170"/>
                  </a:lnTo>
                  <a:lnTo>
                    <a:pt x="77976" y="4992"/>
                  </a:lnTo>
                  <a:lnTo>
                    <a:pt x="77976" y="4992"/>
                  </a:lnTo>
                  <a:lnTo>
                    <a:pt x="77976" y="4101"/>
                  </a:lnTo>
                  <a:lnTo>
                    <a:pt x="78035" y="3209"/>
                  </a:lnTo>
                  <a:lnTo>
                    <a:pt x="78271" y="2852"/>
                  </a:lnTo>
                  <a:lnTo>
                    <a:pt x="78447" y="2317"/>
                  </a:lnTo>
                  <a:lnTo>
                    <a:pt x="78742" y="1961"/>
                  </a:lnTo>
                  <a:close/>
                  <a:moveTo>
                    <a:pt x="60117" y="0"/>
                  </a:moveTo>
                  <a:lnTo>
                    <a:pt x="60294" y="356"/>
                  </a:lnTo>
                  <a:lnTo>
                    <a:pt x="60530" y="356"/>
                  </a:lnTo>
                  <a:lnTo>
                    <a:pt x="60589" y="534"/>
                  </a:lnTo>
                  <a:lnTo>
                    <a:pt x="60766" y="534"/>
                  </a:lnTo>
                  <a:lnTo>
                    <a:pt x="60884" y="891"/>
                  </a:lnTo>
                  <a:lnTo>
                    <a:pt x="61060" y="891"/>
                  </a:lnTo>
                  <a:lnTo>
                    <a:pt x="61296" y="1069"/>
                  </a:lnTo>
                  <a:lnTo>
                    <a:pt x="61473" y="1069"/>
                  </a:lnTo>
                  <a:lnTo>
                    <a:pt x="61591" y="1069"/>
                  </a:lnTo>
                  <a:lnTo>
                    <a:pt x="61650" y="1069"/>
                  </a:lnTo>
                  <a:lnTo>
                    <a:pt x="61827" y="1069"/>
                  </a:lnTo>
                  <a:lnTo>
                    <a:pt x="62062" y="1069"/>
                  </a:lnTo>
                  <a:lnTo>
                    <a:pt x="62239" y="1069"/>
                  </a:lnTo>
                  <a:lnTo>
                    <a:pt x="62416" y="1069"/>
                  </a:lnTo>
                  <a:lnTo>
                    <a:pt x="62534" y="1069"/>
                  </a:lnTo>
                  <a:lnTo>
                    <a:pt x="62652" y="1069"/>
                  </a:lnTo>
                  <a:lnTo>
                    <a:pt x="62711" y="1426"/>
                  </a:lnTo>
                  <a:lnTo>
                    <a:pt x="62829" y="1426"/>
                  </a:lnTo>
                  <a:lnTo>
                    <a:pt x="63005" y="1783"/>
                  </a:lnTo>
                  <a:lnTo>
                    <a:pt x="63182" y="1783"/>
                  </a:lnTo>
                  <a:lnTo>
                    <a:pt x="63005" y="1961"/>
                  </a:lnTo>
                  <a:lnTo>
                    <a:pt x="62829" y="2317"/>
                  </a:lnTo>
                  <a:lnTo>
                    <a:pt x="62652" y="2317"/>
                  </a:lnTo>
                  <a:lnTo>
                    <a:pt x="62416" y="2317"/>
                  </a:lnTo>
                  <a:lnTo>
                    <a:pt x="62357" y="2317"/>
                  </a:lnTo>
                  <a:lnTo>
                    <a:pt x="62239" y="2317"/>
                  </a:lnTo>
                  <a:lnTo>
                    <a:pt x="62239" y="2674"/>
                  </a:lnTo>
                  <a:lnTo>
                    <a:pt x="62121" y="2852"/>
                  </a:lnTo>
                  <a:lnTo>
                    <a:pt x="62121" y="3209"/>
                  </a:lnTo>
                  <a:lnTo>
                    <a:pt x="62121" y="3566"/>
                  </a:lnTo>
                  <a:lnTo>
                    <a:pt x="63595" y="3566"/>
                  </a:lnTo>
                  <a:lnTo>
                    <a:pt x="63713" y="4101"/>
                  </a:lnTo>
                  <a:lnTo>
                    <a:pt x="63772" y="4279"/>
                  </a:lnTo>
                  <a:lnTo>
                    <a:pt x="63948" y="4635"/>
                  </a:lnTo>
                  <a:lnTo>
                    <a:pt x="64066" y="4635"/>
                  </a:lnTo>
                  <a:lnTo>
                    <a:pt x="64184" y="4635"/>
                  </a:lnTo>
                  <a:lnTo>
                    <a:pt x="64243" y="4992"/>
                  </a:lnTo>
                  <a:lnTo>
                    <a:pt x="64361" y="5170"/>
                  </a:lnTo>
                  <a:lnTo>
                    <a:pt x="64361" y="5884"/>
                  </a:lnTo>
                  <a:lnTo>
                    <a:pt x="64479" y="6419"/>
                  </a:lnTo>
                  <a:lnTo>
                    <a:pt x="64479" y="6419"/>
                  </a:lnTo>
                  <a:lnTo>
                    <a:pt x="64361" y="6775"/>
                  </a:lnTo>
                  <a:lnTo>
                    <a:pt x="64361" y="6775"/>
                  </a:lnTo>
                  <a:lnTo>
                    <a:pt x="64066" y="6775"/>
                  </a:lnTo>
                  <a:lnTo>
                    <a:pt x="63889" y="6775"/>
                  </a:lnTo>
                  <a:lnTo>
                    <a:pt x="63713" y="6419"/>
                  </a:lnTo>
                  <a:lnTo>
                    <a:pt x="63477" y="6062"/>
                  </a:lnTo>
                  <a:lnTo>
                    <a:pt x="63300" y="5884"/>
                  </a:lnTo>
                  <a:lnTo>
                    <a:pt x="63300" y="5527"/>
                  </a:lnTo>
                  <a:lnTo>
                    <a:pt x="63300" y="5527"/>
                  </a:lnTo>
                  <a:lnTo>
                    <a:pt x="63182" y="5170"/>
                  </a:lnTo>
                  <a:lnTo>
                    <a:pt x="63123" y="5170"/>
                  </a:lnTo>
                  <a:lnTo>
                    <a:pt x="63005" y="4992"/>
                  </a:lnTo>
                  <a:lnTo>
                    <a:pt x="62829" y="4992"/>
                  </a:lnTo>
                  <a:lnTo>
                    <a:pt x="62711" y="4992"/>
                  </a:lnTo>
                  <a:lnTo>
                    <a:pt x="62652" y="4992"/>
                  </a:lnTo>
                  <a:lnTo>
                    <a:pt x="62534" y="4992"/>
                  </a:lnTo>
                  <a:lnTo>
                    <a:pt x="62416" y="4992"/>
                  </a:lnTo>
                  <a:lnTo>
                    <a:pt x="62062" y="4992"/>
                  </a:lnTo>
                  <a:lnTo>
                    <a:pt x="61944" y="4992"/>
                  </a:lnTo>
                  <a:lnTo>
                    <a:pt x="61944" y="4635"/>
                  </a:lnTo>
                  <a:lnTo>
                    <a:pt x="61827" y="4635"/>
                  </a:lnTo>
                  <a:lnTo>
                    <a:pt x="61650" y="4635"/>
                  </a:lnTo>
                  <a:lnTo>
                    <a:pt x="61650" y="4992"/>
                  </a:lnTo>
                  <a:lnTo>
                    <a:pt x="61591" y="5170"/>
                  </a:lnTo>
                  <a:lnTo>
                    <a:pt x="61591" y="5527"/>
                  </a:lnTo>
                  <a:lnTo>
                    <a:pt x="61591" y="5884"/>
                  </a:lnTo>
                  <a:lnTo>
                    <a:pt x="61355" y="5884"/>
                  </a:lnTo>
                  <a:lnTo>
                    <a:pt x="61178" y="5527"/>
                  </a:lnTo>
                  <a:lnTo>
                    <a:pt x="61060" y="5527"/>
                  </a:lnTo>
                  <a:lnTo>
                    <a:pt x="60884" y="5527"/>
                  </a:lnTo>
                  <a:lnTo>
                    <a:pt x="60884" y="5527"/>
                  </a:lnTo>
                  <a:lnTo>
                    <a:pt x="60766" y="5170"/>
                  </a:lnTo>
                  <a:lnTo>
                    <a:pt x="60766" y="5170"/>
                  </a:lnTo>
                  <a:lnTo>
                    <a:pt x="60589" y="4992"/>
                  </a:lnTo>
                  <a:lnTo>
                    <a:pt x="60530" y="4635"/>
                  </a:lnTo>
                  <a:lnTo>
                    <a:pt x="60412" y="4279"/>
                  </a:lnTo>
                  <a:lnTo>
                    <a:pt x="60117" y="4279"/>
                  </a:lnTo>
                  <a:lnTo>
                    <a:pt x="59941" y="4279"/>
                  </a:lnTo>
                  <a:lnTo>
                    <a:pt x="59705" y="4279"/>
                  </a:lnTo>
                  <a:lnTo>
                    <a:pt x="59528" y="4279"/>
                  </a:lnTo>
                  <a:lnTo>
                    <a:pt x="59469" y="4279"/>
                  </a:lnTo>
                  <a:lnTo>
                    <a:pt x="59351" y="4279"/>
                  </a:lnTo>
                  <a:lnTo>
                    <a:pt x="59233" y="4101"/>
                  </a:lnTo>
                  <a:lnTo>
                    <a:pt x="59174" y="4101"/>
                  </a:lnTo>
                  <a:lnTo>
                    <a:pt x="59174" y="3744"/>
                  </a:lnTo>
                  <a:lnTo>
                    <a:pt x="59174" y="3566"/>
                  </a:lnTo>
                  <a:lnTo>
                    <a:pt x="59056" y="3566"/>
                  </a:lnTo>
                  <a:lnTo>
                    <a:pt x="58880" y="3209"/>
                  </a:lnTo>
                  <a:lnTo>
                    <a:pt x="58644" y="3209"/>
                  </a:lnTo>
                  <a:lnTo>
                    <a:pt x="58467" y="3209"/>
                  </a:lnTo>
                  <a:lnTo>
                    <a:pt x="58290" y="3566"/>
                  </a:lnTo>
                  <a:lnTo>
                    <a:pt x="58113" y="3566"/>
                  </a:lnTo>
                  <a:lnTo>
                    <a:pt x="57878" y="3566"/>
                  </a:lnTo>
                  <a:lnTo>
                    <a:pt x="57701" y="3566"/>
                  </a:lnTo>
                  <a:lnTo>
                    <a:pt x="57583" y="3566"/>
                  </a:lnTo>
                  <a:lnTo>
                    <a:pt x="57406" y="3744"/>
                  </a:lnTo>
                  <a:lnTo>
                    <a:pt x="57229" y="4101"/>
                  </a:lnTo>
                  <a:lnTo>
                    <a:pt x="57111" y="4101"/>
                  </a:lnTo>
                  <a:lnTo>
                    <a:pt x="57053" y="3744"/>
                  </a:lnTo>
                  <a:lnTo>
                    <a:pt x="56935" y="3566"/>
                  </a:lnTo>
                  <a:lnTo>
                    <a:pt x="56817" y="3209"/>
                  </a:lnTo>
                  <a:lnTo>
                    <a:pt x="56758" y="3209"/>
                  </a:lnTo>
                  <a:lnTo>
                    <a:pt x="56758" y="2852"/>
                  </a:lnTo>
                  <a:lnTo>
                    <a:pt x="56640" y="2674"/>
                  </a:lnTo>
                  <a:lnTo>
                    <a:pt x="56463" y="2317"/>
                  </a:lnTo>
                  <a:lnTo>
                    <a:pt x="56345" y="2317"/>
                  </a:lnTo>
                  <a:lnTo>
                    <a:pt x="56286" y="2317"/>
                  </a:lnTo>
                  <a:lnTo>
                    <a:pt x="56051" y="2317"/>
                  </a:lnTo>
                  <a:lnTo>
                    <a:pt x="55992" y="2317"/>
                  </a:lnTo>
                  <a:lnTo>
                    <a:pt x="55992" y="1069"/>
                  </a:lnTo>
                  <a:lnTo>
                    <a:pt x="55402" y="1069"/>
                  </a:lnTo>
                  <a:lnTo>
                    <a:pt x="55402" y="534"/>
                  </a:lnTo>
                  <a:lnTo>
                    <a:pt x="601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7" name="Google Shape;811;p76">
              <a:extLst>
                <a:ext uri="{FF2B5EF4-FFF2-40B4-BE49-F238E27FC236}">
                  <a16:creationId xmlns:a16="http://schemas.microsoft.com/office/drawing/2014/main" id="{CA0D197B-2788-450A-8E5E-A5519E55948C}"/>
                </a:ext>
              </a:extLst>
            </p:cNvPr>
            <p:cNvSpPr/>
            <p:nvPr/>
          </p:nvSpPr>
          <p:spPr>
            <a:xfrm>
              <a:off x="3865563" y="3749675"/>
              <a:ext cx="5673600" cy="17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95" y="29194"/>
                  </a:moveTo>
                  <a:lnTo>
                    <a:pt x="119429" y="29194"/>
                  </a:lnTo>
                  <a:lnTo>
                    <a:pt x="119429" y="29302"/>
                  </a:lnTo>
                  <a:lnTo>
                    <a:pt x="119429" y="29516"/>
                  </a:lnTo>
                  <a:lnTo>
                    <a:pt x="119429" y="29731"/>
                  </a:lnTo>
                  <a:lnTo>
                    <a:pt x="119496" y="29838"/>
                  </a:lnTo>
                  <a:lnTo>
                    <a:pt x="119563" y="29838"/>
                  </a:lnTo>
                  <a:lnTo>
                    <a:pt x="119664" y="30053"/>
                  </a:lnTo>
                  <a:lnTo>
                    <a:pt x="119697" y="30268"/>
                  </a:lnTo>
                  <a:lnTo>
                    <a:pt x="119764" y="30375"/>
                  </a:lnTo>
                  <a:lnTo>
                    <a:pt x="119832" y="30590"/>
                  </a:lnTo>
                  <a:lnTo>
                    <a:pt x="119865" y="30805"/>
                  </a:lnTo>
                  <a:lnTo>
                    <a:pt x="119865" y="30912"/>
                  </a:lnTo>
                  <a:lnTo>
                    <a:pt x="119865" y="31127"/>
                  </a:lnTo>
                  <a:lnTo>
                    <a:pt x="119865" y="31234"/>
                  </a:lnTo>
                  <a:lnTo>
                    <a:pt x="119932" y="31449"/>
                  </a:lnTo>
                  <a:lnTo>
                    <a:pt x="119932" y="31663"/>
                  </a:lnTo>
                  <a:lnTo>
                    <a:pt x="120000" y="31771"/>
                  </a:lnTo>
                  <a:lnTo>
                    <a:pt x="119932" y="31771"/>
                  </a:lnTo>
                  <a:lnTo>
                    <a:pt x="119865" y="31985"/>
                  </a:lnTo>
                  <a:lnTo>
                    <a:pt x="119865" y="31985"/>
                  </a:lnTo>
                  <a:lnTo>
                    <a:pt x="119832" y="31771"/>
                  </a:lnTo>
                  <a:lnTo>
                    <a:pt x="119764" y="31771"/>
                  </a:lnTo>
                  <a:lnTo>
                    <a:pt x="119697" y="31663"/>
                  </a:lnTo>
                  <a:lnTo>
                    <a:pt x="119664" y="31449"/>
                  </a:lnTo>
                  <a:lnTo>
                    <a:pt x="119597" y="31234"/>
                  </a:lnTo>
                  <a:lnTo>
                    <a:pt x="119597" y="31127"/>
                  </a:lnTo>
                  <a:lnTo>
                    <a:pt x="119563" y="30912"/>
                  </a:lnTo>
                  <a:lnTo>
                    <a:pt x="119429" y="30805"/>
                  </a:lnTo>
                  <a:lnTo>
                    <a:pt x="119395" y="30590"/>
                  </a:lnTo>
                  <a:lnTo>
                    <a:pt x="119328" y="30590"/>
                  </a:lnTo>
                  <a:lnTo>
                    <a:pt x="119328" y="30375"/>
                  </a:lnTo>
                  <a:lnTo>
                    <a:pt x="119328" y="30268"/>
                  </a:lnTo>
                  <a:lnTo>
                    <a:pt x="119328" y="30053"/>
                  </a:lnTo>
                  <a:lnTo>
                    <a:pt x="119328" y="29838"/>
                  </a:lnTo>
                  <a:lnTo>
                    <a:pt x="119328" y="29516"/>
                  </a:lnTo>
                  <a:lnTo>
                    <a:pt x="119261" y="29302"/>
                  </a:lnTo>
                  <a:lnTo>
                    <a:pt x="119261" y="29194"/>
                  </a:lnTo>
                  <a:lnTo>
                    <a:pt x="119328" y="29194"/>
                  </a:lnTo>
                  <a:lnTo>
                    <a:pt x="119395" y="29194"/>
                  </a:lnTo>
                  <a:close/>
                  <a:moveTo>
                    <a:pt x="109255" y="28872"/>
                  </a:moveTo>
                  <a:lnTo>
                    <a:pt x="109322" y="28980"/>
                  </a:lnTo>
                  <a:lnTo>
                    <a:pt x="109322" y="28980"/>
                  </a:lnTo>
                  <a:lnTo>
                    <a:pt x="109390" y="29194"/>
                  </a:lnTo>
                  <a:lnTo>
                    <a:pt x="109390" y="29194"/>
                  </a:lnTo>
                  <a:lnTo>
                    <a:pt x="109390" y="29731"/>
                  </a:lnTo>
                  <a:lnTo>
                    <a:pt x="109322" y="30053"/>
                  </a:lnTo>
                  <a:lnTo>
                    <a:pt x="109222" y="30375"/>
                  </a:lnTo>
                  <a:lnTo>
                    <a:pt x="109222" y="30590"/>
                  </a:lnTo>
                  <a:lnTo>
                    <a:pt x="109222" y="30805"/>
                  </a:lnTo>
                  <a:lnTo>
                    <a:pt x="109155" y="30912"/>
                  </a:lnTo>
                  <a:lnTo>
                    <a:pt x="109121" y="31127"/>
                  </a:lnTo>
                  <a:lnTo>
                    <a:pt x="108987" y="31127"/>
                  </a:lnTo>
                  <a:lnTo>
                    <a:pt x="108953" y="31127"/>
                  </a:lnTo>
                  <a:lnTo>
                    <a:pt x="108886" y="31127"/>
                  </a:lnTo>
                  <a:lnTo>
                    <a:pt x="108886" y="31127"/>
                  </a:lnTo>
                  <a:lnTo>
                    <a:pt x="108819" y="30912"/>
                  </a:lnTo>
                  <a:lnTo>
                    <a:pt x="108886" y="30805"/>
                  </a:lnTo>
                  <a:lnTo>
                    <a:pt x="108886" y="30805"/>
                  </a:lnTo>
                  <a:lnTo>
                    <a:pt x="108886" y="30590"/>
                  </a:lnTo>
                  <a:lnTo>
                    <a:pt x="108886" y="30375"/>
                  </a:lnTo>
                  <a:lnTo>
                    <a:pt x="108953" y="30268"/>
                  </a:lnTo>
                  <a:lnTo>
                    <a:pt x="108953" y="29838"/>
                  </a:lnTo>
                  <a:lnTo>
                    <a:pt x="108953" y="29731"/>
                  </a:lnTo>
                  <a:lnTo>
                    <a:pt x="108953" y="29516"/>
                  </a:lnTo>
                  <a:lnTo>
                    <a:pt x="108987" y="29516"/>
                  </a:lnTo>
                  <a:lnTo>
                    <a:pt x="108987" y="29302"/>
                  </a:lnTo>
                  <a:lnTo>
                    <a:pt x="109054" y="29302"/>
                  </a:lnTo>
                  <a:lnTo>
                    <a:pt x="109121" y="29194"/>
                  </a:lnTo>
                  <a:lnTo>
                    <a:pt x="109155" y="29194"/>
                  </a:lnTo>
                  <a:lnTo>
                    <a:pt x="109255" y="28872"/>
                  </a:lnTo>
                  <a:close/>
                  <a:moveTo>
                    <a:pt x="92904" y="28443"/>
                  </a:moveTo>
                  <a:lnTo>
                    <a:pt x="92904" y="28872"/>
                  </a:lnTo>
                  <a:lnTo>
                    <a:pt x="92937" y="28872"/>
                  </a:lnTo>
                  <a:lnTo>
                    <a:pt x="92937" y="28980"/>
                  </a:lnTo>
                  <a:lnTo>
                    <a:pt x="92937" y="29302"/>
                  </a:lnTo>
                  <a:lnTo>
                    <a:pt x="92837" y="29194"/>
                  </a:lnTo>
                  <a:lnTo>
                    <a:pt x="92837" y="28872"/>
                  </a:lnTo>
                  <a:lnTo>
                    <a:pt x="92904" y="28658"/>
                  </a:lnTo>
                  <a:lnTo>
                    <a:pt x="92904" y="28443"/>
                  </a:lnTo>
                  <a:close/>
                  <a:moveTo>
                    <a:pt x="118052" y="27048"/>
                  </a:moveTo>
                  <a:lnTo>
                    <a:pt x="118119" y="27048"/>
                  </a:lnTo>
                  <a:lnTo>
                    <a:pt x="118119" y="27262"/>
                  </a:lnTo>
                  <a:lnTo>
                    <a:pt x="118119" y="27262"/>
                  </a:lnTo>
                  <a:lnTo>
                    <a:pt x="118119" y="27370"/>
                  </a:lnTo>
                  <a:lnTo>
                    <a:pt x="118119" y="27584"/>
                  </a:lnTo>
                  <a:lnTo>
                    <a:pt x="118119" y="27799"/>
                  </a:lnTo>
                  <a:lnTo>
                    <a:pt x="118052" y="27906"/>
                  </a:lnTo>
                  <a:lnTo>
                    <a:pt x="118052" y="27906"/>
                  </a:lnTo>
                  <a:lnTo>
                    <a:pt x="118019" y="28336"/>
                  </a:lnTo>
                  <a:lnTo>
                    <a:pt x="118019" y="28658"/>
                  </a:lnTo>
                  <a:lnTo>
                    <a:pt x="117951" y="28980"/>
                  </a:lnTo>
                  <a:lnTo>
                    <a:pt x="117884" y="29302"/>
                  </a:lnTo>
                  <a:lnTo>
                    <a:pt x="117851" y="29516"/>
                  </a:lnTo>
                  <a:lnTo>
                    <a:pt x="117783" y="29731"/>
                  </a:lnTo>
                  <a:lnTo>
                    <a:pt x="117683" y="29731"/>
                  </a:lnTo>
                  <a:lnTo>
                    <a:pt x="117616" y="29731"/>
                  </a:lnTo>
                  <a:lnTo>
                    <a:pt x="117582" y="29731"/>
                  </a:lnTo>
                  <a:lnTo>
                    <a:pt x="117582" y="29838"/>
                  </a:lnTo>
                  <a:lnTo>
                    <a:pt x="117515" y="30053"/>
                  </a:lnTo>
                  <a:lnTo>
                    <a:pt x="117448" y="30053"/>
                  </a:lnTo>
                  <a:lnTo>
                    <a:pt x="117448" y="30268"/>
                  </a:lnTo>
                  <a:lnTo>
                    <a:pt x="117414" y="30268"/>
                  </a:lnTo>
                  <a:lnTo>
                    <a:pt x="117280" y="30268"/>
                  </a:lnTo>
                  <a:lnTo>
                    <a:pt x="117179" y="30268"/>
                  </a:lnTo>
                  <a:lnTo>
                    <a:pt x="117078" y="30268"/>
                  </a:lnTo>
                  <a:lnTo>
                    <a:pt x="116978" y="30268"/>
                  </a:lnTo>
                  <a:lnTo>
                    <a:pt x="116843" y="30268"/>
                  </a:lnTo>
                  <a:lnTo>
                    <a:pt x="116743" y="30053"/>
                  </a:lnTo>
                  <a:lnTo>
                    <a:pt x="116575" y="30053"/>
                  </a:lnTo>
                  <a:lnTo>
                    <a:pt x="116407" y="30053"/>
                  </a:lnTo>
                  <a:lnTo>
                    <a:pt x="116306" y="30053"/>
                  </a:lnTo>
                  <a:lnTo>
                    <a:pt x="116306" y="29838"/>
                  </a:lnTo>
                  <a:lnTo>
                    <a:pt x="116306" y="29516"/>
                  </a:lnTo>
                  <a:lnTo>
                    <a:pt x="116239" y="29194"/>
                  </a:lnTo>
                  <a:lnTo>
                    <a:pt x="116306" y="28980"/>
                  </a:lnTo>
                  <a:lnTo>
                    <a:pt x="116306" y="28872"/>
                  </a:lnTo>
                  <a:lnTo>
                    <a:pt x="116306" y="28658"/>
                  </a:lnTo>
                  <a:lnTo>
                    <a:pt x="116373" y="28658"/>
                  </a:lnTo>
                  <a:lnTo>
                    <a:pt x="116407" y="28872"/>
                  </a:lnTo>
                  <a:lnTo>
                    <a:pt x="116575" y="28872"/>
                  </a:lnTo>
                  <a:lnTo>
                    <a:pt x="116743" y="28872"/>
                  </a:lnTo>
                  <a:lnTo>
                    <a:pt x="116978" y="28872"/>
                  </a:lnTo>
                  <a:lnTo>
                    <a:pt x="117146" y="28872"/>
                  </a:lnTo>
                  <a:lnTo>
                    <a:pt x="117280" y="28872"/>
                  </a:lnTo>
                  <a:lnTo>
                    <a:pt x="117448" y="28872"/>
                  </a:lnTo>
                  <a:lnTo>
                    <a:pt x="117515" y="28872"/>
                  </a:lnTo>
                  <a:lnTo>
                    <a:pt x="117582" y="28872"/>
                  </a:lnTo>
                  <a:lnTo>
                    <a:pt x="117582" y="28658"/>
                  </a:lnTo>
                  <a:lnTo>
                    <a:pt x="117582" y="28443"/>
                  </a:lnTo>
                  <a:lnTo>
                    <a:pt x="117582" y="28443"/>
                  </a:lnTo>
                  <a:lnTo>
                    <a:pt x="117616" y="28336"/>
                  </a:lnTo>
                  <a:lnTo>
                    <a:pt x="117683" y="28121"/>
                  </a:lnTo>
                  <a:lnTo>
                    <a:pt x="117683" y="27799"/>
                  </a:lnTo>
                  <a:lnTo>
                    <a:pt x="117683" y="27584"/>
                  </a:lnTo>
                  <a:lnTo>
                    <a:pt x="117683" y="27370"/>
                  </a:lnTo>
                  <a:lnTo>
                    <a:pt x="117750" y="27262"/>
                  </a:lnTo>
                  <a:lnTo>
                    <a:pt x="117783" y="27262"/>
                  </a:lnTo>
                  <a:lnTo>
                    <a:pt x="117851" y="27048"/>
                  </a:lnTo>
                  <a:lnTo>
                    <a:pt x="117884" y="27048"/>
                  </a:lnTo>
                  <a:lnTo>
                    <a:pt x="117951" y="27048"/>
                  </a:lnTo>
                  <a:lnTo>
                    <a:pt x="118019" y="27048"/>
                  </a:lnTo>
                  <a:lnTo>
                    <a:pt x="118019" y="27048"/>
                  </a:lnTo>
                  <a:lnTo>
                    <a:pt x="118052" y="27048"/>
                  </a:lnTo>
                  <a:close/>
                  <a:moveTo>
                    <a:pt x="105025" y="25008"/>
                  </a:moveTo>
                  <a:lnTo>
                    <a:pt x="105159" y="25008"/>
                  </a:lnTo>
                  <a:lnTo>
                    <a:pt x="105193" y="25116"/>
                  </a:lnTo>
                  <a:lnTo>
                    <a:pt x="105327" y="25116"/>
                  </a:lnTo>
                  <a:lnTo>
                    <a:pt x="105428" y="25330"/>
                  </a:lnTo>
                  <a:lnTo>
                    <a:pt x="105495" y="25330"/>
                  </a:lnTo>
                  <a:lnTo>
                    <a:pt x="105495" y="25438"/>
                  </a:lnTo>
                  <a:lnTo>
                    <a:pt x="105495" y="25652"/>
                  </a:lnTo>
                  <a:lnTo>
                    <a:pt x="105495" y="26189"/>
                  </a:lnTo>
                  <a:lnTo>
                    <a:pt x="105260" y="26189"/>
                  </a:lnTo>
                  <a:lnTo>
                    <a:pt x="105193" y="26189"/>
                  </a:lnTo>
                  <a:lnTo>
                    <a:pt x="105159" y="26189"/>
                  </a:lnTo>
                  <a:lnTo>
                    <a:pt x="105092" y="25974"/>
                  </a:lnTo>
                  <a:lnTo>
                    <a:pt x="105025" y="25867"/>
                  </a:lnTo>
                  <a:lnTo>
                    <a:pt x="104991" y="25652"/>
                  </a:lnTo>
                  <a:lnTo>
                    <a:pt x="105025" y="25008"/>
                  </a:lnTo>
                  <a:close/>
                  <a:moveTo>
                    <a:pt x="106032" y="24579"/>
                  </a:moveTo>
                  <a:lnTo>
                    <a:pt x="106099" y="24579"/>
                  </a:lnTo>
                  <a:lnTo>
                    <a:pt x="106200" y="24579"/>
                  </a:lnTo>
                  <a:lnTo>
                    <a:pt x="106233" y="24794"/>
                  </a:lnTo>
                  <a:lnTo>
                    <a:pt x="106368" y="24794"/>
                  </a:lnTo>
                  <a:lnTo>
                    <a:pt x="106468" y="25008"/>
                  </a:lnTo>
                  <a:lnTo>
                    <a:pt x="106569" y="25008"/>
                  </a:lnTo>
                  <a:lnTo>
                    <a:pt x="106703" y="25008"/>
                  </a:lnTo>
                  <a:lnTo>
                    <a:pt x="106737" y="25008"/>
                  </a:lnTo>
                  <a:lnTo>
                    <a:pt x="106804" y="25008"/>
                  </a:lnTo>
                  <a:lnTo>
                    <a:pt x="106905" y="25116"/>
                  </a:lnTo>
                  <a:lnTo>
                    <a:pt x="107006" y="25116"/>
                  </a:lnTo>
                  <a:lnTo>
                    <a:pt x="107140" y="25116"/>
                  </a:lnTo>
                  <a:lnTo>
                    <a:pt x="107308" y="25116"/>
                  </a:lnTo>
                  <a:lnTo>
                    <a:pt x="107308" y="25438"/>
                  </a:lnTo>
                  <a:lnTo>
                    <a:pt x="107308" y="25867"/>
                  </a:lnTo>
                  <a:lnTo>
                    <a:pt x="107308" y="26189"/>
                  </a:lnTo>
                  <a:lnTo>
                    <a:pt x="107174" y="26189"/>
                  </a:lnTo>
                  <a:lnTo>
                    <a:pt x="107073" y="26189"/>
                  </a:lnTo>
                  <a:lnTo>
                    <a:pt x="107006" y="25974"/>
                  </a:lnTo>
                  <a:lnTo>
                    <a:pt x="106972" y="25974"/>
                  </a:lnTo>
                  <a:lnTo>
                    <a:pt x="106838" y="25867"/>
                  </a:lnTo>
                  <a:lnTo>
                    <a:pt x="106737" y="25867"/>
                  </a:lnTo>
                  <a:lnTo>
                    <a:pt x="106703" y="25652"/>
                  </a:lnTo>
                  <a:lnTo>
                    <a:pt x="106636" y="25652"/>
                  </a:lnTo>
                  <a:lnTo>
                    <a:pt x="106536" y="25652"/>
                  </a:lnTo>
                  <a:lnTo>
                    <a:pt x="106468" y="25652"/>
                  </a:lnTo>
                  <a:lnTo>
                    <a:pt x="106401" y="25652"/>
                  </a:lnTo>
                  <a:lnTo>
                    <a:pt x="106301" y="25652"/>
                  </a:lnTo>
                  <a:lnTo>
                    <a:pt x="106200" y="25652"/>
                  </a:lnTo>
                  <a:lnTo>
                    <a:pt x="105864" y="25652"/>
                  </a:lnTo>
                  <a:lnTo>
                    <a:pt x="105864" y="25438"/>
                  </a:lnTo>
                  <a:lnTo>
                    <a:pt x="105797" y="25330"/>
                  </a:lnTo>
                  <a:lnTo>
                    <a:pt x="105864" y="25116"/>
                  </a:lnTo>
                  <a:lnTo>
                    <a:pt x="105864" y="25008"/>
                  </a:lnTo>
                  <a:lnTo>
                    <a:pt x="105864" y="25330"/>
                  </a:lnTo>
                  <a:lnTo>
                    <a:pt x="105931" y="25008"/>
                  </a:lnTo>
                  <a:lnTo>
                    <a:pt x="105931" y="24794"/>
                  </a:lnTo>
                  <a:lnTo>
                    <a:pt x="105931" y="24794"/>
                  </a:lnTo>
                  <a:lnTo>
                    <a:pt x="105965" y="24579"/>
                  </a:lnTo>
                  <a:lnTo>
                    <a:pt x="106032" y="24579"/>
                  </a:lnTo>
                  <a:close/>
                  <a:moveTo>
                    <a:pt x="111035" y="22862"/>
                  </a:moveTo>
                  <a:lnTo>
                    <a:pt x="111068" y="23076"/>
                  </a:lnTo>
                  <a:lnTo>
                    <a:pt x="111135" y="23184"/>
                  </a:lnTo>
                  <a:lnTo>
                    <a:pt x="111236" y="23184"/>
                  </a:lnTo>
                  <a:lnTo>
                    <a:pt x="111371" y="23398"/>
                  </a:lnTo>
                  <a:lnTo>
                    <a:pt x="111471" y="23506"/>
                  </a:lnTo>
                  <a:lnTo>
                    <a:pt x="111572" y="23720"/>
                  </a:lnTo>
                  <a:lnTo>
                    <a:pt x="111673" y="23935"/>
                  </a:lnTo>
                  <a:lnTo>
                    <a:pt x="111807" y="24042"/>
                  </a:lnTo>
                  <a:lnTo>
                    <a:pt x="111908" y="24472"/>
                  </a:lnTo>
                  <a:lnTo>
                    <a:pt x="111975" y="24472"/>
                  </a:lnTo>
                  <a:lnTo>
                    <a:pt x="112076" y="24472"/>
                  </a:lnTo>
                  <a:lnTo>
                    <a:pt x="112176" y="24472"/>
                  </a:lnTo>
                  <a:lnTo>
                    <a:pt x="112243" y="24472"/>
                  </a:lnTo>
                  <a:lnTo>
                    <a:pt x="112344" y="24579"/>
                  </a:lnTo>
                  <a:lnTo>
                    <a:pt x="112445" y="24579"/>
                  </a:lnTo>
                  <a:lnTo>
                    <a:pt x="112579" y="24579"/>
                  </a:lnTo>
                  <a:lnTo>
                    <a:pt x="112680" y="24579"/>
                  </a:lnTo>
                  <a:lnTo>
                    <a:pt x="112781" y="24579"/>
                  </a:lnTo>
                  <a:lnTo>
                    <a:pt x="112848" y="24579"/>
                  </a:lnTo>
                  <a:lnTo>
                    <a:pt x="112915" y="24794"/>
                  </a:lnTo>
                  <a:lnTo>
                    <a:pt x="113016" y="25008"/>
                  </a:lnTo>
                  <a:lnTo>
                    <a:pt x="113116" y="25116"/>
                  </a:lnTo>
                  <a:lnTo>
                    <a:pt x="113217" y="25330"/>
                  </a:lnTo>
                  <a:lnTo>
                    <a:pt x="113351" y="25330"/>
                  </a:lnTo>
                  <a:lnTo>
                    <a:pt x="113452" y="25438"/>
                  </a:lnTo>
                  <a:lnTo>
                    <a:pt x="113519" y="25438"/>
                  </a:lnTo>
                  <a:lnTo>
                    <a:pt x="113553" y="25438"/>
                  </a:lnTo>
                  <a:lnTo>
                    <a:pt x="113553" y="25438"/>
                  </a:lnTo>
                  <a:lnTo>
                    <a:pt x="113553" y="25652"/>
                  </a:lnTo>
                  <a:lnTo>
                    <a:pt x="113620" y="25867"/>
                  </a:lnTo>
                  <a:lnTo>
                    <a:pt x="113721" y="25974"/>
                  </a:lnTo>
                  <a:lnTo>
                    <a:pt x="113822" y="26189"/>
                  </a:lnTo>
                  <a:lnTo>
                    <a:pt x="113956" y="26189"/>
                  </a:lnTo>
                  <a:lnTo>
                    <a:pt x="114057" y="26189"/>
                  </a:lnTo>
                  <a:lnTo>
                    <a:pt x="114124" y="26189"/>
                  </a:lnTo>
                  <a:lnTo>
                    <a:pt x="114157" y="26404"/>
                  </a:lnTo>
                  <a:lnTo>
                    <a:pt x="114258" y="26511"/>
                  </a:lnTo>
                  <a:lnTo>
                    <a:pt x="114325" y="26726"/>
                  </a:lnTo>
                  <a:lnTo>
                    <a:pt x="114392" y="27048"/>
                  </a:lnTo>
                  <a:lnTo>
                    <a:pt x="114426" y="27048"/>
                  </a:lnTo>
                  <a:lnTo>
                    <a:pt x="114493" y="27262"/>
                  </a:lnTo>
                  <a:lnTo>
                    <a:pt x="114560" y="27370"/>
                  </a:lnTo>
                  <a:lnTo>
                    <a:pt x="114594" y="27584"/>
                  </a:lnTo>
                  <a:lnTo>
                    <a:pt x="114661" y="27799"/>
                  </a:lnTo>
                  <a:lnTo>
                    <a:pt x="114728" y="27799"/>
                  </a:lnTo>
                  <a:lnTo>
                    <a:pt x="114762" y="27906"/>
                  </a:lnTo>
                  <a:lnTo>
                    <a:pt x="114829" y="27906"/>
                  </a:lnTo>
                  <a:lnTo>
                    <a:pt x="114829" y="28121"/>
                  </a:lnTo>
                  <a:lnTo>
                    <a:pt x="114829" y="28336"/>
                  </a:lnTo>
                  <a:lnTo>
                    <a:pt x="114862" y="28658"/>
                  </a:lnTo>
                  <a:lnTo>
                    <a:pt x="114862" y="28980"/>
                  </a:lnTo>
                  <a:lnTo>
                    <a:pt x="114930" y="29194"/>
                  </a:lnTo>
                  <a:lnTo>
                    <a:pt x="114997" y="29194"/>
                  </a:lnTo>
                  <a:lnTo>
                    <a:pt x="114997" y="29194"/>
                  </a:lnTo>
                  <a:lnTo>
                    <a:pt x="115030" y="29302"/>
                  </a:lnTo>
                  <a:lnTo>
                    <a:pt x="115097" y="29516"/>
                  </a:lnTo>
                  <a:lnTo>
                    <a:pt x="115601" y="29516"/>
                  </a:lnTo>
                  <a:lnTo>
                    <a:pt x="115702" y="29838"/>
                  </a:lnTo>
                  <a:lnTo>
                    <a:pt x="115769" y="30053"/>
                  </a:lnTo>
                  <a:lnTo>
                    <a:pt x="115803" y="30268"/>
                  </a:lnTo>
                  <a:lnTo>
                    <a:pt x="115870" y="30268"/>
                  </a:lnTo>
                  <a:lnTo>
                    <a:pt x="115937" y="30375"/>
                  </a:lnTo>
                  <a:lnTo>
                    <a:pt x="115937" y="30912"/>
                  </a:lnTo>
                  <a:lnTo>
                    <a:pt x="115769" y="30912"/>
                  </a:lnTo>
                  <a:lnTo>
                    <a:pt x="115635" y="30912"/>
                  </a:lnTo>
                  <a:lnTo>
                    <a:pt x="115467" y="30912"/>
                  </a:lnTo>
                  <a:lnTo>
                    <a:pt x="115467" y="32522"/>
                  </a:lnTo>
                  <a:lnTo>
                    <a:pt x="115635" y="32522"/>
                  </a:lnTo>
                  <a:lnTo>
                    <a:pt x="115803" y="32522"/>
                  </a:lnTo>
                  <a:lnTo>
                    <a:pt x="115970" y="32522"/>
                  </a:lnTo>
                  <a:lnTo>
                    <a:pt x="115970" y="34669"/>
                  </a:lnTo>
                  <a:lnTo>
                    <a:pt x="116038" y="34669"/>
                  </a:lnTo>
                  <a:lnTo>
                    <a:pt x="116138" y="34669"/>
                  </a:lnTo>
                  <a:lnTo>
                    <a:pt x="116205" y="34669"/>
                  </a:lnTo>
                  <a:lnTo>
                    <a:pt x="116239" y="34776"/>
                  </a:lnTo>
                  <a:lnTo>
                    <a:pt x="116373" y="34776"/>
                  </a:lnTo>
                  <a:lnTo>
                    <a:pt x="116407" y="34991"/>
                  </a:lnTo>
                  <a:lnTo>
                    <a:pt x="116407" y="34991"/>
                  </a:lnTo>
                  <a:lnTo>
                    <a:pt x="116474" y="35098"/>
                  </a:lnTo>
                  <a:lnTo>
                    <a:pt x="116541" y="35098"/>
                  </a:lnTo>
                  <a:lnTo>
                    <a:pt x="116575" y="35098"/>
                  </a:lnTo>
                  <a:lnTo>
                    <a:pt x="116642" y="35098"/>
                  </a:lnTo>
                  <a:lnTo>
                    <a:pt x="116675" y="35098"/>
                  </a:lnTo>
                  <a:lnTo>
                    <a:pt x="116743" y="35098"/>
                  </a:lnTo>
                  <a:lnTo>
                    <a:pt x="116810" y="35313"/>
                  </a:lnTo>
                  <a:lnTo>
                    <a:pt x="116843" y="35527"/>
                  </a:lnTo>
                  <a:lnTo>
                    <a:pt x="116911" y="35635"/>
                  </a:lnTo>
                  <a:lnTo>
                    <a:pt x="116911" y="35849"/>
                  </a:lnTo>
                  <a:lnTo>
                    <a:pt x="116978" y="36064"/>
                  </a:lnTo>
                  <a:lnTo>
                    <a:pt x="117011" y="36064"/>
                  </a:lnTo>
                  <a:lnTo>
                    <a:pt x="117078" y="36064"/>
                  </a:lnTo>
                  <a:lnTo>
                    <a:pt x="117146" y="36171"/>
                  </a:lnTo>
                  <a:lnTo>
                    <a:pt x="117179" y="36171"/>
                  </a:lnTo>
                  <a:lnTo>
                    <a:pt x="117246" y="36386"/>
                  </a:lnTo>
                  <a:lnTo>
                    <a:pt x="117280" y="36386"/>
                  </a:lnTo>
                  <a:lnTo>
                    <a:pt x="117280" y="36708"/>
                  </a:lnTo>
                  <a:lnTo>
                    <a:pt x="117280" y="37781"/>
                  </a:lnTo>
                  <a:lnTo>
                    <a:pt x="117246" y="37781"/>
                  </a:lnTo>
                  <a:lnTo>
                    <a:pt x="117146" y="37781"/>
                  </a:lnTo>
                  <a:lnTo>
                    <a:pt x="117078" y="37781"/>
                  </a:lnTo>
                  <a:lnTo>
                    <a:pt x="116978" y="37567"/>
                  </a:lnTo>
                  <a:lnTo>
                    <a:pt x="116843" y="37459"/>
                  </a:lnTo>
                  <a:lnTo>
                    <a:pt x="116743" y="37030"/>
                  </a:lnTo>
                  <a:lnTo>
                    <a:pt x="116675" y="36923"/>
                  </a:lnTo>
                  <a:lnTo>
                    <a:pt x="116642" y="36708"/>
                  </a:lnTo>
                  <a:lnTo>
                    <a:pt x="116575" y="36601"/>
                  </a:lnTo>
                  <a:lnTo>
                    <a:pt x="116474" y="36601"/>
                  </a:lnTo>
                  <a:lnTo>
                    <a:pt x="116407" y="36601"/>
                  </a:lnTo>
                  <a:lnTo>
                    <a:pt x="116306" y="36601"/>
                  </a:lnTo>
                  <a:lnTo>
                    <a:pt x="116138" y="36708"/>
                  </a:lnTo>
                  <a:lnTo>
                    <a:pt x="116038" y="36708"/>
                  </a:lnTo>
                  <a:lnTo>
                    <a:pt x="115937" y="36708"/>
                  </a:lnTo>
                  <a:lnTo>
                    <a:pt x="115803" y="36708"/>
                  </a:lnTo>
                  <a:lnTo>
                    <a:pt x="115769" y="36708"/>
                  </a:lnTo>
                  <a:lnTo>
                    <a:pt x="115702" y="36601"/>
                  </a:lnTo>
                  <a:lnTo>
                    <a:pt x="115702" y="36601"/>
                  </a:lnTo>
                  <a:lnTo>
                    <a:pt x="115635" y="36386"/>
                  </a:lnTo>
                  <a:lnTo>
                    <a:pt x="115601" y="35849"/>
                  </a:lnTo>
                  <a:lnTo>
                    <a:pt x="115534" y="35527"/>
                  </a:lnTo>
                  <a:lnTo>
                    <a:pt x="115433" y="35313"/>
                  </a:lnTo>
                  <a:lnTo>
                    <a:pt x="115366" y="34991"/>
                  </a:lnTo>
                  <a:lnTo>
                    <a:pt x="115332" y="34776"/>
                  </a:lnTo>
                  <a:lnTo>
                    <a:pt x="115198" y="34669"/>
                  </a:lnTo>
                  <a:lnTo>
                    <a:pt x="115165" y="34454"/>
                  </a:lnTo>
                  <a:lnTo>
                    <a:pt x="115097" y="34132"/>
                  </a:lnTo>
                  <a:lnTo>
                    <a:pt x="115030" y="33703"/>
                  </a:lnTo>
                  <a:lnTo>
                    <a:pt x="114997" y="33381"/>
                  </a:lnTo>
                  <a:lnTo>
                    <a:pt x="114930" y="33381"/>
                  </a:lnTo>
                  <a:lnTo>
                    <a:pt x="114862" y="33166"/>
                  </a:lnTo>
                  <a:lnTo>
                    <a:pt x="114762" y="33059"/>
                  </a:lnTo>
                  <a:lnTo>
                    <a:pt x="114661" y="32844"/>
                  </a:lnTo>
                  <a:lnTo>
                    <a:pt x="114594" y="32844"/>
                  </a:lnTo>
                  <a:lnTo>
                    <a:pt x="114560" y="32737"/>
                  </a:lnTo>
                  <a:lnTo>
                    <a:pt x="114426" y="32737"/>
                  </a:lnTo>
                  <a:lnTo>
                    <a:pt x="114392" y="32522"/>
                  </a:lnTo>
                  <a:lnTo>
                    <a:pt x="114325" y="32522"/>
                  </a:lnTo>
                  <a:lnTo>
                    <a:pt x="114258" y="32522"/>
                  </a:lnTo>
                  <a:lnTo>
                    <a:pt x="114224" y="32522"/>
                  </a:lnTo>
                  <a:lnTo>
                    <a:pt x="114157" y="32737"/>
                  </a:lnTo>
                  <a:lnTo>
                    <a:pt x="114124" y="32844"/>
                  </a:lnTo>
                  <a:lnTo>
                    <a:pt x="114057" y="33059"/>
                  </a:lnTo>
                  <a:lnTo>
                    <a:pt x="113989" y="33166"/>
                  </a:lnTo>
                  <a:lnTo>
                    <a:pt x="113956" y="33381"/>
                  </a:lnTo>
                  <a:lnTo>
                    <a:pt x="113822" y="33595"/>
                  </a:lnTo>
                  <a:lnTo>
                    <a:pt x="113721" y="33703"/>
                  </a:lnTo>
                  <a:lnTo>
                    <a:pt x="113654" y="33703"/>
                  </a:lnTo>
                  <a:lnTo>
                    <a:pt x="113553" y="33703"/>
                  </a:lnTo>
                  <a:lnTo>
                    <a:pt x="113553" y="34132"/>
                  </a:lnTo>
                  <a:lnTo>
                    <a:pt x="113553" y="34454"/>
                  </a:lnTo>
                  <a:lnTo>
                    <a:pt x="113553" y="34669"/>
                  </a:lnTo>
                  <a:lnTo>
                    <a:pt x="113553" y="34776"/>
                  </a:lnTo>
                  <a:lnTo>
                    <a:pt x="113519" y="34776"/>
                  </a:lnTo>
                  <a:lnTo>
                    <a:pt x="113452" y="34991"/>
                  </a:lnTo>
                  <a:lnTo>
                    <a:pt x="113385" y="34991"/>
                  </a:lnTo>
                  <a:lnTo>
                    <a:pt x="113351" y="35098"/>
                  </a:lnTo>
                  <a:lnTo>
                    <a:pt x="113217" y="35098"/>
                  </a:lnTo>
                  <a:lnTo>
                    <a:pt x="113116" y="35098"/>
                  </a:lnTo>
                  <a:lnTo>
                    <a:pt x="113016" y="35098"/>
                  </a:lnTo>
                  <a:lnTo>
                    <a:pt x="112915" y="35098"/>
                  </a:lnTo>
                  <a:lnTo>
                    <a:pt x="112781" y="35098"/>
                  </a:lnTo>
                  <a:lnTo>
                    <a:pt x="112680" y="34991"/>
                  </a:lnTo>
                  <a:lnTo>
                    <a:pt x="112613" y="34991"/>
                  </a:lnTo>
                  <a:lnTo>
                    <a:pt x="112579" y="34991"/>
                  </a:lnTo>
                  <a:lnTo>
                    <a:pt x="112512" y="34776"/>
                  </a:lnTo>
                  <a:lnTo>
                    <a:pt x="112445" y="34669"/>
                  </a:lnTo>
                  <a:lnTo>
                    <a:pt x="112344" y="34454"/>
                  </a:lnTo>
                  <a:lnTo>
                    <a:pt x="112243" y="34454"/>
                  </a:lnTo>
                  <a:lnTo>
                    <a:pt x="112176" y="34239"/>
                  </a:lnTo>
                  <a:lnTo>
                    <a:pt x="112143" y="34239"/>
                  </a:lnTo>
                  <a:lnTo>
                    <a:pt x="112076" y="34239"/>
                  </a:lnTo>
                  <a:lnTo>
                    <a:pt x="112008" y="34132"/>
                  </a:lnTo>
                  <a:lnTo>
                    <a:pt x="111975" y="33917"/>
                  </a:lnTo>
                  <a:lnTo>
                    <a:pt x="111908" y="33703"/>
                  </a:lnTo>
                  <a:lnTo>
                    <a:pt x="111841" y="33703"/>
                  </a:lnTo>
                  <a:lnTo>
                    <a:pt x="111807" y="33595"/>
                  </a:lnTo>
                  <a:lnTo>
                    <a:pt x="111740" y="33381"/>
                  </a:lnTo>
                  <a:lnTo>
                    <a:pt x="111673" y="33166"/>
                  </a:lnTo>
                  <a:lnTo>
                    <a:pt x="111572" y="33059"/>
                  </a:lnTo>
                  <a:lnTo>
                    <a:pt x="111538" y="33059"/>
                  </a:lnTo>
                  <a:lnTo>
                    <a:pt x="111404" y="33059"/>
                  </a:lnTo>
                  <a:lnTo>
                    <a:pt x="111371" y="33059"/>
                  </a:lnTo>
                  <a:lnTo>
                    <a:pt x="111303" y="33166"/>
                  </a:lnTo>
                  <a:lnTo>
                    <a:pt x="111236" y="33381"/>
                  </a:lnTo>
                  <a:lnTo>
                    <a:pt x="111236" y="33381"/>
                  </a:lnTo>
                  <a:lnTo>
                    <a:pt x="111236" y="33595"/>
                  </a:lnTo>
                  <a:lnTo>
                    <a:pt x="111236" y="33595"/>
                  </a:lnTo>
                  <a:lnTo>
                    <a:pt x="111135" y="33917"/>
                  </a:lnTo>
                  <a:lnTo>
                    <a:pt x="111035" y="34132"/>
                  </a:lnTo>
                  <a:lnTo>
                    <a:pt x="110867" y="34132"/>
                  </a:lnTo>
                  <a:lnTo>
                    <a:pt x="110766" y="34132"/>
                  </a:lnTo>
                  <a:lnTo>
                    <a:pt x="110699" y="33917"/>
                  </a:lnTo>
                  <a:lnTo>
                    <a:pt x="110632" y="33595"/>
                  </a:lnTo>
                  <a:lnTo>
                    <a:pt x="110632" y="33381"/>
                  </a:lnTo>
                  <a:lnTo>
                    <a:pt x="110632" y="33166"/>
                  </a:lnTo>
                  <a:lnTo>
                    <a:pt x="110632" y="33059"/>
                  </a:lnTo>
                  <a:lnTo>
                    <a:pt x="110699" y="32844"/>
                  </a:lnTo>
                  <a:lnTo>
                    <a:pt x="110766" y="32737"/>
                  </a:lnTo>
                  <a:lnTo>
                    <a:pt x="110800" y="32522"/>
                  </a:lnTo>
                  <a:lnTo>
                    <a:pt x="110867" y="32307"/>
                  </a:lnTo>
                  <a:lnTo>
                    <a:pt x="110934" y="32307"/>
                  </a:lnTo>
                  <a:lnTo>
                    <a:pt x="111035" y="32200"/>
                  </a:lnTo>
                  <a:lnTo>
                    <a:pt x="111068" y="32200"/>
                  </a:lnTo>
                  <a:lnTo>
                    <a:pt x="111135" y="32200"/>
                  </a:lnTo>
                  <a:lnTo>
                    <a:pt x="111203" y="31985"/>
                  </a:lnTo>
                  <a:lnTo>
                    <a:pt x="111236" y="31663"/>
                  </a:lnTo>
                  <a:lnTo>
                    <a:pt x="111303" y="31449"/>
                  </a:lnTo>
                  <a:lnTo>
                    <a:pt x="111236" y="31234"/>
                  </a:lnTo>
                  <a:lnTo>
                    <a:pt x="111303" y="31127"/>
                  </a:lnTo>
                  <a:lnTo>
                    <a:pt x="111303" y="30912"/>
                  </a:lnTo>
                  <a:lnTo>
                    <a:pt x="111303" y="30590"/>
                  </a:lnTo>
                  <a:lnTo>
                    <a:pt x="111236" y="30375"/>
                  </a:lnTo>
                  <a:lnTo>
                    <a:pt x="111135" y="30053"/>
                  </a:lnTo>
                  <a:lnTo>
                    <a:pt x="111068" y="29838"/>
                  </a:lnTo>
                  <a:lnTo>
                    <a:pt x="111035" y="29516"/>
                  </a:lnTo>
                  <a:lnTo>
                    <a:pt x="110968" y="29194"/>
                  </a:lnTo>
                  <a:lnTo>
                    <a:pt x="110867" y="28872"/>
                  </a:lnTo>
                  <a:lnTo>
                    <a:pt x="110800" y="28658"/>
                  </a:lnTo>
                  <a:lnTo>
                    <a:pt x="110766" y="28443"/>
                  </a:lnTo>
                  <a:lnTo>
                    <a:pt x="110632" y="28336"/>
                  </a:lnTo>
                  <a:lnTo>
                    <a:pt x="110531" y="28121"/>
                  </a:lnTo>
                  <a:lnTo>
                    <a:pt x="110430" y="27906"/>
                  </a:lnTo>
                  <a:lnTo>
                    <a:pt x="110363" y="27799"/>
                  </a:lnTo>
                  <a:lnTo>
                    <a:pt x="110330" y="27799"/>
                  </a:lnTo>
                  <a:lnTo>
                    <a:pt x="110195" y="27799"/>
                  </a:lnTo>
                  <a:lnTo>
                    <a:pt x="110095" y="27799"/>
                  </a:lnTo>
                  <a:lnTo>
                    <a:pt x="109994" y="27799"/>
                  </a:lnTo>
                  <a:lnTo>
                    <a:pt x="109927" y="27799"/>
                  </a:lnTo>
                  <a:lnTo>
                    <a:pt x="109860" y="27584"/>
                  </a:lnTo>
                  <a:lnTo>
                    <a:pt x="109759" y="27584"/>
                  </a:lnTo>
                  <a:lnTo>
                    <a:pt x="109725" y="27584"/>
                  </a:lnTo>
                  <a:lnTo>
                    <a:pt x="109658" y="27584"/>
                  </a:lnTo>
                  <a:lnTo>
                    <a:pt x="109591" y="27370"/>
                  </a:lnTo>
                  <a:lnTo>
                    <a:pt x="109591" y="27370"/>
                  </a:lnTo>
                  <a:lnTo>
                    <a:pt x="109557" y="27262"/>
                  </a:lnTo>
                  <a:lnTo>
                    <a:pt x="109423" y="27048"/>
                  </a:lnTo>
                  <a:lnTo>
                    <a:pt x="109322" y="26726"/>
                  </a:lnTo>
                  <a:lnTo>
                    <a:pt x="109222" y="26511"/>
                  </a:lnTo>
                  <a:lnTo>
                    <a:pt x="109155" y="26404"/>
                  </a:lnTo>
                  <a:lnTo>
                    <a:pt x="109054" y="26189"/>
                  </a:lnTo>
                  <a:lnTo>
                    <a:pt x="108953" y="26189"/>
                  </a:lnTo>
                  <a:lnTo>
                    <a:pt x="108819" y="26189"/>
                  </a:lnTo>
                  <a:lnTo>
                    <a:pt x="108718" y="26189"/>
                  </a:lnTo>
                  <a:lnTo>
                    <a:pt x="108651" y="26189"/>
                  </a:lnTo>
                  <a:lnTo>
                    <a:pt x="108651" y="25974"/>
                  </a:lnTo>
                  <a:lnTo>
                    <a:pt x="108617" y="25974"/>
                  </a:lnTo>
                  <a:lnTo>
                    <a:pt x="108550" y="26189"/>
                  </a:lnTo>
                  <a:lnTo>
                    <a:pt x="108550" y="26189"/>
                  </a:lnTo>
                  <a:lnTo>
                    <a:pt x="108550" y="26404"/>
                  </a:lnTo>
                  <a:lnTo>
                    <a:pt x="108449" y="26404"/>
                  </a:lnTo>
                  <a:lnTo>
                    <a:pt x="108449" y="26404"/>
                  </a:lnTo>
                  <a:lnTo>
                    <a:pt x="108382" y="26511"/>
                  </a:lnTo>
                  <a:lnTo>
                    <a:pt x="108449" y="26511"/>
                  </a:lnTo>
                  <a:lnTo>
                    <a:pt x="108449" y="26726"/>
                  </a:lnTo>
                  <a:lnTo>
                    <a:pt x="108282" y="26726"/>
                  </a:lnTo>
                  <a:lnTo>
                    <a:pt x="108282" y="26404"/>
                  </a:lnTo>
                  <a:lnTo>
                    <a:pt x="108282" y="25974"/>
                  </a:lnTo>
                  <a:lnTo>
                    <a:pt x="108282" y="25867"/>
                  </a:lnTo>
                  <a:lnTo>
                    <a:pt x="108282" y="25652"/>
                  </a:lnTo>
                  <a:lnTo>
                    <a:pt x="108214" y="25652"/>
                  </a:lnTo>
                  <a:lnTo>
                    <a:pt x="108181" y="25438"/>
                  </a:lnTo>
                  <a:lnTo>
                    <a:pt x="108114" y="25330"/>
                  </a:lnTo>
                  <a:lnTo>
                    <a:pt x="108047" y="25330"/>
                  </a:lnTo>
                  <a:lnTo>
                    <a:pt x="108047" y="24579"/>
                  </a:lnTo>
                  <a:lnTo>
                    <a:pt x="108718" y="24579"/>
                  </a:lnTo>
                  <a:lnTo>
                    <a:pt x="108785" y="24579"/>
                  </a:lnTo>
                  <a:lnTo>
                    <a:pt x="108819" y="24579"/>
                  </a:lnTo>
                  <a:lnTo>
                    <a:pt x="108886" y="24472"/>
                  </a:lnTo>
                  <a:lnTo>
                    <a:pt x="108953" y="24257"/>
                  </a:lnTo>
                  <a:lnTo>
                    <a:pt x="109054" y="24257"/>
                  </a:lnTo>
                  <a:lnTo>
                    <a:pt x="109155" y="24257"/>
                  </a:lnTo>
                  <a:lnTo>
                    <a:pt x="109222" y="24579"/>
                  </a:lnTo>
                  <a:lnTo>
                    <a:pt x="109255" y="24579"/>
                  </a:lnTo>
                  <a:lnTo>
                    <a:pt x="109222" y="24794"/>
                  </a:lnTo>
                  <a:lnTo>
                    <a:pt x="109222" y="24794"/>
                  </a:lnTo>
                  <a:lnTo>
                    <a:pt x="109255" y="25008"/>
                  </a:lnTo>
                  <a:lnTo>
                    <a:pt x="109322" y="25116"/>
                  </a:lnTo>
                  <a:lnTo>
                    <a:pt x="109390" y="25330"/>
                  </a:lnTo>
                  <a:lnTo>
                    <a:pt x="109423" y="25330"/>
                  </a:lnTo>
                  <a:lnTo>
                    <a:pt x="109557" y="25330"/>
                  </a:lnTo>
                  <a:lnTo>
                    <a:pt x="109658" y="25438"/>
                  </a:lnTo>
                  <a:lnTo>
                    <a:pt x="109759" y="25438"/>
                  </a:lnTo>
                  <a:lnTo>
                    <a:pt x="109860" y="25438"/>
                  </a:lnTo>
                  <a:lnTo>
                    <a:pt x="109994" y="25330"/>
                  </a:lnTo>
                  <a:lnTo>
                    <a:pt x="110027" y="25330"/>
                  </a:lnTo>
                  <a:lnTo>
                    <a:pt x="110095" y="25116"/>
                  </a:lnTo>
                  <a:lnTo>
                    <a:pt x="110162" y="24794"/>
                  </a:lnTo>
                  <a:lnTo>
                    <a:pt x="110162" y="24579"/>
                  </a:lnTo>
                  <a:lnTo>
                    <a:pt x="110162" y="24257"/>
                  </a:lnTo>
                  <a:lnTo>
                    <a:pt x="110195" y="23935"/>
                  </a:lnTo>
                  <a:lnTo>
                    <a:pt x="110263" y="23935"/>
                  </a:lnTo>
                  <a:lnTo>
                    <a:pt x="110330" y="23720"/>
                  </a:lnTo>
                  <a:lnTo>
                    <a:pt x="110363" y="23720"/>
                  </a:lnTo>
                  <a:lnTo>
                    <a:pt x="110464" y="23720"/>
                  </a:lnTo>
                  <a:lnTo>
                    <a:pt x="110531" y="23720"/>
                  </a:lnTo>
                  <a:lnTo>
                    <a:pt x="110632" y="23506"/>
                  </a:lnTo>
                  <a:lnTo>
                    <a:pt x="110766" y="23506"/>
                  </a:lnTo>
                  <a:lnTo>
                    <a:pt x="110800" y="23398"/>
                  </a:lnTo>
                  <a:lnTo>
                    <a:pt x="110867" y="23184"/>
                  </a:lnTo>
                  <a:lnTo>
                    <a:pt x="110867" y="23076"/>
                  </a:lnTo>
                  <a:lnTo>
                    <a:pt x="110968" y="22862"/>
                  </a:lnTo>
                  <a:lnTo>
                    <a:pt x="111035" y="22862"/>
                  </a:lnTo>
                  <a:close/>
                  <a:moveTo>
                    <a:pt x="106838" y="22862"/>
                  </a:moveTo>
                  <a:lnTo>
                    <a:pt x="107174" y="22862"/>
                  </a:lnTo>
                  <a:lnTo>
                    <a:pt x="107174" y="23935"/>
                  </a:lnTo>
                  <a:lnTo>
                    <a:pt x="107073" y="23935"/>
                  </a:lnTo>
                  <a:lnTo>
                    <a:pt x="106972" y="23935"/>
                  </a:lnTo>
                  <a:lnTo>
                    <a:pt x="106838" y="23935"/>
                  </a:lnTo>
                  <a:lnTo>
                    <a:pt x="106838" y="23720"/>
                  </a:lnTo>
                  <a:lnTo>
                    <a:pt x="106804" y="23398"/>
                  </a:lnTo>
                  <a:lnTo>
                    <a:pt x="106804" y="23076"/>
                  </a:lnTo>
                  <a:lnTo>
                    <a:pt x="106838" y="23398"/>
                  </a:lnTo>
                  <a:lnTo>
                    <a:pt x="106838" y="22862"/>
                  </a:lnTo>
                  <a:close/>
                  <a:moveTo>
                    <a:pt x="104286" y="22540"/>
                  </a:moveTo>
                  <a:lnTo>
                    <a:pt x="104588" y="22540"/>
                  </a:lnTo>
                  <a:lnTo>
                    <a:pt x="104655" y="22647"/>
                  </a:lnTo>
                  <a:lnTo>
                    <a:pt x="104756" y="22647"/>
                  </a:lnTo>
                  <a:lnTo>
                    <a:pt x="104756" y="23076"/>
                  </a:lnTo>
                  <a:lnTo>
                    <a:pt x="104756" y="23398"/>
                  </a:lnTo>
                  <a:lnTo>
                    <a:pt x="104756" y="23398"/>
                  </a:lnTo>
                  <a:lnTo>
                    <a:pt x="104756" y="23398"/>
                  </a:lnTo>
                  <a:lnTo>
                    <a:pt x="104823" y="23398"/>
                  </a:lnTo>
                  <a:lnTo>
                    <a:pt x="104722" y="23398"/>
                  </a:lnTo>
                  <a:lnTo>
                    <a:pt x="104588" y="23398"/>
                  </a:lnTo>
                  <a:lnTo>
                    <a:pt x="104487" y="23398"/>
                  </a:lnTo>
                  <a:lnTo>
                    <a:pt x="104387" y="23398"/>
                  </a:lnTo>
                  <a:lnTo>
                    <a:pt x="104152" y="23398"/>
                  </a:lnTo>
                  <a:lnTo>
                    <a:pt x="104152" y="23184"/>
                  </a:lnTo>
                  <a:lnTo>
                    <a:pt x="104118" y="23184"/>
                  </a:lnTo>
                  <a:lnTo>
                    <a:pt x="104051" y="23076"/>
                  </a:lnTo>
                  <a:lnTo>
                    <a:pt x="104118" y="23076"/>
                  </a:lnTo>
                  <a:lnTo>
                    <a:pt x="104118" y="22862"/>
                  </a:lnTo>
                  <a:lnTo>
                    <a:pt x="104118" y="22647"/>
                  </a:lnTo>
                  <a:lnTo>
                    <a:pt x="104152" y="22647"/>
                  </a:lnTo>
                  <a:lnTo>
                    <a:pt x="104219" y="22647"/>
                  </a:lnTo>
                  <a:lnTo>
                    <a:pt x="104286" y="22647"/>
                  </a:lnTo>
                  <a:lnTo>
                    <a:pt x="104286" y="22647"/>
                  </a:lnTo>
                  <a:lnTo>
                    <a:pt x="104286" y="22540"/>
                  </a:lnTo>
                  <a:close/>
                  <a:moveTo>
                    <a:pt x="109826" y="21466"/>
                  </a:moveTo>
                  <a:lnTo>
                    <a:pt x="109927" y="21466"/>
                  </a:lnTo>
                  <a:lnTo>
                    <a:pt x="110027" y="21466"/>
                  </a:lnTo>
                  <a:lnTo>
                    <a:pt x="110027" y="21574"/>
                  </a:lnTo>
                  <a:lnTo>
                    <a:pt x="110027" y="21788"/>
                  </a:lnTo>
                  <a:lnTo>
                    <a:pt x="110027" y="22110"/>
                  </a:lnTo>
                  <a:lnTo>
                    <a:pt x="110027" y="22540"/>
                  </a:lnTo>
                  <a:lnTo>
                    <a:pt x="110027" y="22862"/>
                  </a:lnTo>
                  <a:lnTo>
                    <a:pt x="110263" y="22862"/>
                  </a:lnTo>
                  <a:lnTo>
                    <a:pt x="110263" y="23184"/>
                  </a:lnTo>
                  <a:lnTo>
                    <a:pt x="109759" y="23184"/>
                  </a:lnTo>
                  <a:lnTo>
                    <a:pt x="109759" y="23076"/>
                  </a:lnTo>
                  <a:lnTo>
                    <a:pt x="109759" y="22647"/>
                  </a:lnTo>
                  <a:lnTo>
                    <a:pt x="109759" y="22325"/>
                  </a:lnTo>
                  <a:lnTo>
                    <a:pt x="109759" y="22110"/>
                  </a:lnTo>
                  <a:lnTo>
                    <a:pt x="109725" y="21788"/>
                  </a:lnTo>
                  <a:lnTo>
                    <a:pt x="109725" y="21574"/>
                  </a:lnTo>
                  <a:lnTo>
                    <a:pt x="109725" y="21466"/>
                  </a:lnTo>
                  <a:lnTo>
                    <a:pt x="109826" y="21466"/>
                  </a:lnTo>
                  <a:close/>
                  <a:moveTo>
                    <a:pt x="91124" y="21466"/>
                  </a:moveTo>
                  <a:lnTo>
                    <a:pt x="91259" y="21466"/>
                  </a:lnTo>
                  <a:lnTo>
                    <a:pt x="91292" y="21574"/>
                  </a:lnTo>
                  <a:lnTo>
                    <a:pt x="91359" y="21788"/>
                  </a:lnTo>
                  <a:lnTo>
                    <a:pt x="91393" y="22003"/>
                  </a:lnTo>
                  <a:lnTo>
                    <a:pt x="91393" y="22540"/>
                  </a:lnTo>
                  <a:lnTo>
                    <a:pt x="91359" y="22862"/>
                  </a:lnTo>
                  <a:lnTo>
                    <a:pt x="91393" y="23076"/>
                  </a:lnTo>
                  <a:lnTo>
                    <a:pt x="91393" y="23398"/>
                  </a:lnTo>
                  <a:lnTo>
                    <a:pt x="91460" y="23506"/>
                  </a:lnTo>
                  <a:lnTo>
                    <a:pt x="91460" y="23720"/>
                  </a:lnTo>
                  <a:lnTo>
                    <a:pt x="91527" y="23935"/>
                  </a:lnTo>
                  <a:lnTo>
                    <a:pt x="91561" y="24042"/>
                  </a:lnTo>
                  <a:lnTo>
                    <a:pt x="91695" y="24042"/>
                  </a:lnTo>
                  <a:lnTo>
                    <a:pt x="91729" y="24042"/>
                  </a:lnTo>
                  <a:lnTo>
                    <a:pt x="91863" y="24257"/>
                  </a:lnTo>
                  <a:lnTo>
                    <a:pt x="91863" y="24257"/>
                  </a:lnTo>
                  <a:lnTo>
                    <a:pt x="91897" y="24472"/>
                  </a:lnTo>
                  <a:lnTo>
                    <a:pt x="91964" y="24579"/>
                  </a:lnTo>
                  <a:lnTo>
                    <a:pt x="92064" y="24794"/>
                  </a:lnTo>
                  <a:lnTo>
                    <a:pt x="92064" y="25974"/>
                  </a:lnTo>
                  <a:lnTo>
                    <a:pt x="91997" y="25974"/>
                  </a:lnTo>
                  <a:lnTo>
                    <a:pt x="91964" y="25974"/>
                  </a:lnTo>
                  <a:lnTo>
                    <a:pt x="91964" y="25974"/>
                  </a:lnTo>
                  <a:lnTo>
                    <a:pt x="91863" y="25652"/>
                  </a:lnTo>
                  <a:lnTo>
                    <a:pt x="91863" y="25438"/>
                  </a:lnTo>
                  <a:lnTo>
                    <a:pt x="91863" y="25330"/>
                  </a:lnTo>
                  <a:lnTo>
                    <a:pt x="91729" y="25008"/>
                  </a:lnTo>
                  <a:lnTo>
                    <a:pt x="91695" y="25008"/>
                  </a:lnTo>
                  <a:lnTo>
                    <a:pt x="91628" y="25008"/>
                  </a:lnTo>
                  <a:lnTo>
                    <a:pt x="91628" y="24794"/>
                  </a:lnTo>
                  <a:lnTo>
                    <a:pt x="91561" y="24579"/>
                  </a:lnTo>
                  <a:lnTo>
                    <a:pt x="91460" y="24257"/>
                  </a:lnTo>
                  <a:lnTo>
                    <a:pt x="91393" y="23935"/>
                  </a:lnTo>
                  <a:lnTo>
                    <a:pt x="91292" y="23506"/>
                  </a:lnTo>
                  <a:lnTo>
                    <a:pt x="91259" y="23184"/>
                  </a:lnTo>
                  <a:lnTo>
                    <a:pt x="91191" y="23076"/>
                  </a:lnTo>
                  <a:lnTo>
                    <a:pt x="91124" y="22862"/>
                  </a:lnTo>
                  <a:lnTo>
                    <a:pt x="91091" y="22540"/>
                  </a:lnTo>
                  <a:lnTo>
                    <a:pt x="91091" y="22325"/>
                  </a:lnTo>
                  <a:lnTo>
                    <a:pt x="91091" y="22003"/>
                  </a:lnTo>
                  <a:lnTo>
                    <a:pt x="91091" y="21788"/>
                  </a:lnTo>
                  <a:lnTo>
                    <a:pt x="91091" y="21788"/>
                  </a:lnTo>
                  <a:lnTo>
                    <a:pt x="91091" y="21788"/>
                  </a:lnTo>
                  <a:lnTo>
                    <a:pt x="91124" y="21466"/>
                  </a:lnTo>
                  <a:close/>
                  <a:moveTo>
                    <a:pt x="103010" y="20930"/>
                  </a:moveTo>
                  <a:lnTo>
                    <a:pt x="103178" y="20930"/>
                  </a:lnTo>
                  <a:lnTo>
                    <a:pt x="103212" y="21144"/>
                  </a:lnTo>
                  <a:lnTo>
                    <a:pt x="103279" y="21144"/>
                  </a:lnTo>
                  <a:lnTo>
                    <a:pt x="103346" y="21252"/>
                  </a:lnTo>
                  <a:lnTo>
                    <a:pt x="103379" y="21466"/>
                  </a:lnTo>
                  <a:lnTo>
                    <a:pt x="103447" y="21466"/>
                  </a:lnTo>
                  <a:lnTo>
                    <a:pt x="103514" y="21574"/>
                  </a:lnTo>
                  <a:lnTo>
                    <a:pt x="103547" y="21788"/>
                  </a:lnTo>
                  <a:lnTo>
                    <a:pt x="103614" y="22003"/>
                  </a:lnTo>
                  <a:lnTo>
                    <a:pt x="103614" y="22110"/>
                  </a:lnTo>
                  <a:lnTo>
                    <a:pt x="103682" y="22325"/>
                  </a:lnTo>
                  <a:lnTo>
                    <a:pt x="103614" y="22540"/>
                  </a:lnTo>
                  <a:lnTo>
                    <a:pt x="103547" y="22647"/>
                  </a:lnTo>
                  <a:lnTo>
                    <a:pt x="103514" y="22647"/>
                  </a:lnTo>
                  <a:lnTo>
                    <a:pt x="103447" y="22647"/>
                  </a:lnTo>
                  <a:lnTo>
                    <a:pt x="103346" y="22647"/>
                  </a:lnTo>
                  <a:lnTo>
                    <a:pt x="103212" y="22647"/>
                  </a:lnTo>
                  <a:lnTo>
                    <a:pt x="103111" y="22647"/>
                  </a:lnTo>
                  <a:lnTo>
                    <a:pt x="103077" y="22647"/>
                  </a:lnTo>
                  <a:lnTo>
                    <a:pt x="103010" y="22862"/>
                  </a:lnTo>
                  <a:lnTo>
                    <a:pt x="102943" y="23076"/>
                  </a:lnTo>
                  <a:lnTo>
                    <a:pt x="102943" y="23076"/>
                  </a:lnTo>
                  <a:lnTo>
                    <a:pt x="102842" y="23076"/>
                  </a:lnTo>
                  <a:lnTo>
                    <a:pt x="102742" y="23076"/>
                  </a:lnTo>
                  <a:lnTo>
                    <a:pt x="102574" y="23076"/>
                  </a:lnTo>
                  <a:lnTo>
                    <a:pt x="102574" y="23506"/>
                  </a:lnTo>
                  <a:lnTo>
                    <a:pt x="102574" y="23720"/>
                  </a:lnTo>
                  <a:lnTo>
                    <a:pt x="102574" y="23935"/>
                  </a:lnTo>
                  <a:lnTo>
                    <a:pt x="102574" y="23935"/>
                  </a:lnTo>
                  <a:lnTo>
                    <a:pt x="102607" y="23935"/>
                  </a:lnTo>
                  <a:lnTo>
                    <a:pt x="102674" y="23935"/>
                  </a:lnTo>
                  <a:lnTo>
                    <a:pt x="102742" y="24042"/>
                  </a:lnTo>
                  <a:lnTo>
                    <a:pt x="102842" y="24257"/>
                  </a:lnTo>
                  <a:lnTo>
                    <a:pt x="102842" y="24472"/>
                  </a:lnTo>
                  <a:lnTo>
                    <a:pt x="102909" y="24579"/>
                  </a:lnTo>
                  <a:lnTo>
                    <a:pt x="102943" y="24794"/>
                  </a:lnTo>
                  <a:lnTo>
                    <a:pt x="103010" y="24794"/>
                  </a:lnTo>
                  <a:lnTo>
                    <a:pt x="103010" y="24794"/>
                  </a:lnTo>
                  <a:lnTo>
                    <a:pt x="103010" y="25008"/>
                  </a:lnTo>
                  <a:lnTo>
                    <a:pt x="103010" y="25116"/>
                  </a:lnTo>
                  <a:lnTo>
                    <a:pt x="103010" y="25438"/>
                  </a:lnTo>
                  <a:lnTo>
                    <a:pt x="103010" y="25652"/>
                  </a:lnTo>
                  <a:lnTo>
                    <a:pt x="102943" y="25867"/>
                  </a:lnTo>
                  <a:lnTo>
                    <a:pt x="102943" y="25974"/>
                  </a:lnTo>
                  <a:lnTo>
                    <a:pt x="102943" y="26404"/>
                  </a:lnTo>
                  <a:lnTo>
                    <a:pt x="103010" y="26511"/>
                  </a:lnTo>
                  <a:lnTo>
                    <a:pt x="103077" y="26726"/>
                  </a:lnTo>
                  <a:lnTo>
                    <a:pt x="103111" y="26940"/>
                  </a:lnTo>
                  <a:lnTo>
                    <a:pt x="103212" y="27048"/>
                  </a:lnTo>
                  <a:lnTo>
                    <a:pt x="103279" y="27262"/>
                  </a:lnTo>
                  <a:lnTo>
                    <a:pt x="103279" y="27262"/>
                  </a:lnTo>
                  <a:lnTo>
                    <a:pt x="103346" y="27262"/>
                  </a:lnTo>
                  <a:lnTo>
                    <a:pt x="103346" y="27799"/>
                  </a:lnTo>
                  <a:lnTo>
                    <a:pt x="103346" y="28121"/>
                  </a:lnTo>
                  <a:lnTo>
                    <a:pt x="103346" y="28658"/>
                  </a:lnTo>
                  <a:lnTo>
                    <a:pt x="103346" y="28872"/>
                  </a:lnTo>
                  <a:lnTo>
                    <a:pt x="103346" y="28980"/>
                  </a:lnTo>
                  <a:lnTo>
                    <a:pt x="103010" y="28980"/>
                  </a:lnTo>
                  <a:lnTo>
                    <a:pt x="102909" y="28980"/>
                  </a:lnTo>
                  <a:lnTo>
                    <a:pt x="102842" y="28872"/>
                  </a:lnTo>
                  <a:lnTo>
                    <a:pt x="102775" y="28872"/>
                  </a:lnTo>
                  <a:lnTo>
                    <a:pt x="102775" y="28658"/>
                  </a:lnTo>
                  <a:lnTo>
                    <a:pt x="102742" y="28658"/>
                  </a:lnTo>
                  <a:lnTo>
                    <a:pt x="102742" y="28443"/>
                  </a:lnTo>
                  <a:lnTo>
                    <a:pt x="102742" y="28121"/>
                  </a:lnTo>
                  <a:lnTo>
                    <a:pt x="102742" y="27799"/>
                  </a:lnTo>
                  <a:lnTo>
                    <a:pt x="102742" y="27584"/>
                  </a:lnTo>
                  <a:lnTo>
                    <a:pt x="102775" y="27370"/>
                  </a:lnTo>
                  <a:lnTo>
                    <a:pt x="102775" y="27370"/>
                  </a:lnTo>
                  <a:lnTo>
                    <a:pt x="102775" y="27262"/>
                  </a:lnTo>
                  <a:lnTo>
                    <a:pt x="102842" y="27262"/>
                  </a:lnTo>
                  <a:lnTo>
                    <a:pt x="102842" y="26511"/>
                  </a:lnTo>
                  <a:lnTo>
                    <a:pt x="102742" y="26511"/>
                  </a:lnTo>
                  <a:lnTo>
                    <a:pt x="102607" y="26404"/>
                  </a:lnTo>
                  <a:lnTo>
                    <a:pt x="102574" y="26404"/>
                  </a:lnTo>
                  <a:lnTo>
                    <a:pt x="102506" y="26189"/>
                  </a:lnTo>
                  <a:lnTo>
                    <a:pt x="102439" y="26189"/>
                  </a:lnTo>
                  <a:lnTo>
                    <a:pt x="102406" y="26189"/>
                  </a:lnTo>
                  <a:lnTo>
                    <a:pt x="102339" y="26189"/>
                  </a:lnTo>
                  <a:lnTo>
                    <a:pt x="102305" y="26189"/>
                  </a:lnTo>
                  <a:lnTo>
                    <a:pt x="102305" y="25867"/>
                  </a:lnTo>
                  <a:lnTo>
                    <a:pt x="102339" y="25438"/>
                  </a:lnTo>
                  <a:lnTo>
                    <a:pt x="102339" y="24794"/>
                  </a:lnTo>
                  <a:lnTo>
                    <a:pt x="102003" y="24794"/>
                  </a:lnTo>
                  <a:lnTo>
                    <a:pt x="102003" y="26940"/>
                  </a:lnTo>
                  <a:lnTo>
                    <a:pt x="102003" y="27048"/>
                  </a:lnTo>
                  <a:lnTo>
                    <a:pt x="101969" y="27262"/>
                  </a:lnTo>
                  <a:lnTo>
                    <a:pt x="101969" y="27262"/>
                  </a:lnTo>
                  <a:lnTo>
                    <a:pt x="101969" y="27584"/>
                  </a:lnTo>
                  <a:lnTo>
                    <a:pt x="101969" y="27906"/>
                  </a:lnTo>
                  <a:lnTo>
                    <a:pt x="101969" y="28336"/>
                  </a:lnTo>
                  <a:lnTo>
                    <a:pt x="101902" y="28872"/>
                  </a:lnTo>
                  <a:lnTo>
                    <a:pt x="101902" y="28872"/>
                  </a:lnTo>
                  <a:lnTo>
                    <a:pt x="101835" y="28980"/>
                  </a:lnTo>
                  <a:lnTo>
                    <a:pt x="101801" y="28980"/>
                  </a:lnTo>
                  <a:lnTo>
                    <a:pt x="101801" y="29194"/>
                  </a:lnTo>
                  <a:lnTo>
                    <a:pt x="101701" y="29194"/>
                  </a:lnTo>
                  <a:lnTo>
                    <a:pt x="101701" y="29194"/>
                  </a:lnTo>
                  <a:lnTo>
                    <a:pt x="101701" y="28980"/>
                  </a:lnTo>
                  <a:lnTo>
                    <a:pt x="101634" y="28658"/>
                  </a:lnTo>
                  <a:lnTo>
                    <a:pt x="101634" y="28443"/>
                  </a:lnTo>
                  <a:lnTo>
                    <a:pt x="101634" y="28336"/>
                  </a:lnTo>
                  <a:lnTo>
                    <a:pt x="101566" y="28336"/>
                  </a:lnTo>
                  <a:lnTo>
                    <a:pt x="101566" y="28121"/>
                  </a:lnTo>
                  <a:lnTo>
                    <a:pt x="101566" y="27906"/>
                  </a:lnTo>
                  <a:lnTo>
                    <a:pt x="101566" y="27799"/>
                  </a:lnTo>
                  <a:lnTo>
                    <a:pt x="101566" y="27584"/>
                  </a:lnTo>
                  <a:lnTo>
                    <a:pt x="101566" y="27370"/>
                  </a:lnTo>
                  <a:lnTo>
                    <a:pt x="101566" y="27262"/>
                  </a:lnTo>
                  <a:lnTo>
                    <a:pt x="101634" y="27048"/>
                  </a:lnTo>
                  <a:lnTo>
                    <a:pt x="101634" y="26940"/>
                  </a:lnTo>
                  <a:lnTo>
                    <a:pt x="101701" y="26726"/>
                  </a:lnTo>
                  <a:lnTo>
                    <a:pt x="101701" y="26404"/>
                  </a:lnTo>
                  <a:lnTo>
                    <a:pt x="101701" y="26189"/>
                  </a:lnTo>
                  <a:lnTo>
                    <a:pt x="101701" y="25974"/>
                  </a:lnTo>
                  <a:lnTo>
                    <a:pt x="101566" y="25974"/>
                  </a:lnTo>
                  <a:lnTo>
                    <a:pt x="101466" y="25974"/>
                  </a:lnTo>
                  <a:lnTo>
                    <a:pt x="101398" y="25867"/>
                  </a:lnTo>
                  <a:lnTo>
                    <a:pt x="101365" y="25867"/>
                  </a:lnTo>
                  <a:lnTo>
                    <a:pt x="101298" y="25867"/>
                  </a:lnTo>
                  <a:lnTo>
                    <a:pt x="101231" y="25652"/>
                  </a:lnTo>
                  <a:lnTo>
                    <a:pt x="101130" y="25438"/>
                  </a:lnTo>
                  <a:lnTo>
                    <a:pt x="101130" y="25116"/>
                  </a:lnTo>
                  <a:lnTo>
                    <a:pt x="101130" y="24794"/>
                  </a:lnTo>
                  <a:lnTo>
                    <a:pt x="101197" y="24579"/>
                  </a:lnTo>
                  <a:lnTo>
                    <a:pt x="101231" y="24472"/>
                  </a:lnTo>
                  <a:lnTo>
                    <a:pt x="101231" y="24257"/>
                  </a:lnTo>
                  <a:lnTo>
                    <a:pt x="101298" y="24257"/>
                  </a:lnTo>
                  <a:lnTo>
                    <a:pt x="101365" y="24257"/>
                  </a:lnTo>
                  <a:lnTo>
                    <a:pt x="101365" y="24257"/>
                  </a:lnTo>
                  <a:lnTo>
                    <a:pt x="101398" y="24042"/>
                  </a:lnTo>
                  <a:lnTo>
                    <a:pt x="101466" y="24042"/>
                  </a:lnTo>
                  <a:lnTo>
                    <a:pt x="101466" y="23935"/>
                  </a:lnTo>
                  <a:lnTo>
                    <a:pt x="101466" y="23720"/>
                  </a:lnTo>
                  <a:lnTo>
                    <a:pt x="101466" y="23398"/>
                  </a:lnTo>
                  <a:lnTo>
                    <a:pt x="101466" y="23184"/>
                  </a:lnTo>
                  <a:lnTo>
                    <a:pt x="101533" y="23184"/>
                  </a:lnTo>
                  <a:lnTo>
                    <a:pt x="101533" y="23076"/>
                  </a:lnTo>
                  <a:lnTo>
                    <a:pt x="101533" y="22647"/>
                  </a:lnTo>
                  <a:lnTo>
                    <a:pt x="101533" y="22540"/>
                  </a:lnTo>
                  <a:lnTo>
                    <a:pt x="101566" y="22110"/>
                  </a:lnTo>
                  <a:lnTo>
                    <a:pt x="101701" y="21788"/>
                  </a:lnTo>
                  <a:lnTo>
                    <a:pt x="101701" y="21574"/>
                  </a:lnTo>
                  <a:lnTo>
                    <a:pt x="101734" y="21574"/>
                  </a:lnTo>
                  <a:lnTo>
                    <a:pt x="101734" y="21466"/>
                  </a:lnTo>
                  <a:lnTo>
                    <a:pt x="101835" y="21466"/>
                  </a:lnTo>
                  <a:lnTo>
                    <a:pt x="101902" y="21574"/>
                  </a:lnTo>
                  <a:lnTo>
                    <a:pt x="101969" y="21574"/>
                  </a:lnTo>
                  <a:lnTo>
                    <a:pt x="102070" y="21788"/>
                  </a:lnTo>
                  <a:lnTo>
                    <a:pt x="102171" y="22003"/>
                  </a:lnTo>
                  <a:lnTo>
                    <a:pt x="102305" y="22003"/>
                  </a:lnTo>
                  <a:lnTo>
                    <a:pt x="102406" y="22110"/>
                  </a:lnTo>
                  <a:lnTo>
                    <a:pt x="102439" y="22110"/>
                  </a:lnTo>
                  <a:lnTo>
                    <a:pt x="102607" y="22003"/>
                  </a:lnTo>
                  <a:lnTo>
                    <a:pt x="102674" y="21788"/>
                  </a:lnTo>
                  <a:lnTo>
                    <a:pt x="102775" y="21466"/>
                  </a:lnTo>
                  <a:lnTo>
                    <a:pt x="102842" y="21252"/>
                  </a:lnTo>
                  <a:lnTo>
                    <a:pt x="102842" y="21144"/>
                  </a:lnTo>
                  <a:lnTo>
                    <a:pt x="102909" y="21144"/>
                  </a:lnTo>
                  <a:lnTo>
                    <a:pt x="103010" y="20930"/>
                  </a:lnTo>
                  <a:close/>
                  <a:moveTo>
                    <a:pt x="108449" y="20715"/>
                  </a:moveTo>
                  <a:lnTo>
                    <a:pt x="108550" y="20930"/>
                  </a:lnTo>
                  <a:lnTo>
                    <a:pt x="108651" y="20930"/>
                  </a:lnTo>
                  <a:lnTo>
                    <a:pt x="108718" y="21144"/>
                  </a:lnTo>
                  <a:lnTo>
                    <a:pt x="108785" y="21144"/>
                  </a:lnTo>
                  <a:lnTo>
                    <a:pt x="108819" y="21252"/>
                  </a:lnTo>
                  <a:lnTo>
                    <a:pt x="108886" y="21466"/>
                  </a:lnTo>
                  <a:lnTo>
                    <a:pt x="108886" y="21574"/>
                  </a:lnTo>
                  <a:lnTo>
                    <a:pt x="108886" y="21788"/>
                  </a:lnTo>
                  <a:lnTo>
                    <a:pt x="108886" y="22110"/>
                  </a:lnTo>
                  <a:lnTo>
                    <a:pt x="108819" y="22540"/>
                  </a:lnTo>
                  <a:lnTo>
                    <a:pt x="108886" y="22862"/>
                  </a:lnTo>
                  <a:lnTo>
                    <a:pt x="108886" y="22862"/>
                  </a:lnTo>
                  <a:lnTo>
                    <a:pt x="108953" y="23076"/>
                  </a:lnTo>
                  <a:lnTo>
                    <a:pt x="108987" y="23076"/>
                  </a:lnTo>
                  <a:lnTo>
                    <a:pt x="108987" y="23184"/>
                  </a:lnTo>
                  <a:lnTo>
                    <a:pt x="108987" y="23398"/>
                  </a:lnTo>
                  <a:lnTo>
                    <a:pt x="108953" y="23398"/>
                  </a:lnTo>
                  <a:lnTo>
                    <a:pt x="108953" y="23506"/>
                  </a:lnTo>
                  <a:lnTo>
                    <a:pt x="108886" y="23506"/>
                  </a:lnTo>
                  <a:lnTo>
                    <a:pt x="108819" y="23506"/>
                  </a:lnTo>
                  <a:lnTo>
                    <a:pt x="108718" y="23506"/>
                  </a:lnTo>
                  <a:lnTo>
                    <a:pt x="108651" y="23506"/>
                  </a:lnTo>
                  <a:lnTo>
                    <a:pt x="108550" y="23506"/>
                  </a:lnTo>
                  <a:lnTo>
                    <a:pt x="108517" y="23506"/>
                  </a:lnTo>
                  <a:lnTo>
                    <a:pt x="108449" y="23506"/>
                  </a:lnTo>
                  <a:lnTo>
                    <a:pt x="108382" y="23506"/>
                  </a:lnTo>
                  <a:lnTo>
                    <a:pt x="108349" y="23398"/>
                  </a:lnTo>
                  <a:lnTo>
                    <a:pt x="108349" y="23506"/>
                  </a:lnTo>
                  <a:lnTo>
                    <a:pt x="108282" y="23506"/>
                  </a:lnTo>
                  <a:lnTo>
                    <a:pt x="108214" y="23506"/>
                  </a:lnTo>
                  <a:lnTo>
                    <a:pt x="108114" y="23720"/>
                  </a:lnTo>
                  <a:lnTo>
                    <a:pt x="107912" y="23720"/>
                  </a:lnTo>
                  <a:lnTo>
                    <a:pt x="107912" y="23506"/>
                  </a:lnTo>
                  <a:lnTo>
                    <a:pt x="107845" y="23398"/>
                  </a:lnTo>
                  <a:lnTo>
                    <a:pt x="107845" y="23184"/>
                  </a:lnTo>
                  <a:lnTo>
                    <a:pt x="107845" y="23184"/>
                  </a:lnTo>
                  <a:lnTo>
                    <a:pt x="107845" y="23076"/>
                  </a:lnTo>
                  <a:lnTo>
                    <a:pt x="107845" y="22862"/>
                  </a:lnTo>
                  <a:lnTo>
                    <a:pt x="107778" y="22862"/>
                  </a:lnTo>
                  <a:lnTo>
                    <a:pt x="107744" y="22647"/>
                  </a:lnTo>
                  <a:lnTo>
                    <a:pt x="107610" y="22647"/>
                  </a:lnTo>
                  <a:lnTo>
                    <a:pt x="107576" y="22647"/>
                  </a:lnTo>
                  <a:lnTo>
                    <a:pt x="107509" y="22647"/>
                  </a:lnTo>
                  <a:lnTo>
                    <a:pt x="107442" y="22647"/>
                  </a:lnTo>
                  <a:lnTo>
                    <a:pt x="107409" y="22647"/>
                  </a:lnTo>
                  <a:lnTo>
                    <a:pt x="107341" y="22540"/>
                  </a:lnTo>
                  <a:lnTo>
                    <a:pt x="107308" y="22540"/>
                  </a:lnTo>
                  <a:lnTo>
                    <a:pt x="107241" y="22325"/>
                  </a:lnTo>
                  <a:lnTo>
                    <a:pt x="107140" y="22325"/>
                  </a:lnTo>
                  <a:lnTo>
                    <a:pt x="107140" y="22003"/>
                  </a:lnTo>
                  <a:lnTo>
                    <a:pt x="107241" y="21788"/>
                  </a:lnTo>
                  <a:lnTo>
                    <a:pt x="107341" y="21574"/>
                  </a:lnTo>
                  <a:lnTo>
                    <a:pt x="107409" y="21574"/>
                  </a:lnTo>
                  <a:lnTo>
                    <a:pt x="107442" y="21574"/>
                  </a:lnTo>
                  <a:lnTo>
                    <a:pt x="107442" y="21788"/>
                  </a:lnTo>
                  <a:lnTo>
                    <a:pt x="107442" y="21788"/>
                  </a:lnTo>
                  <a:lnTo>
                    <a:pt x="107509" y="21574"/>
                  </a:lnTo>
                  <a:lnTo>
                    <a:pt x="107576" y="21466"/>
                  </a:lnTo>
                  <a:lnTo>
                    <a:pt x="107610" y="21466"/>
                  </a:lnTo>
                  <a:lnTo>
                    <a:pt x="107677" y="21252"/>
                  </a:lnTo>
                  <a:lnTo>
                    <a:pt x="107778" y="21252"/>
                  </a:lnTo>
                  <a:lnTo>
                    <a:pt x="107912" y="21252"/>
                  </a:lnTo>
                  <a:lnTo>
                    <a:pt x="108013" y="21252"/>
                  </a:lnTo>
                  <a:lnTo>
                    <a:pt x="108114" y="21252"/>
                  </a:lnTo>
                  <a:lnTo>
                    <a:pt x="108181" y="21144"/>
                  </a:lnTo>
                  <a:lnTo>
                    <a:pt x="108214" y="20930"/>
                  </a:lnTo>
                  <a:lnTo>
                    <a:pt x="108349" y="20930"/>
                  </a:lnTo>
                  <a:lnTo>
                    <a:pt x="108449" y="20715"/>
                  </a:lnTo>
                  <a:close/>
                  <a:moveTo>
                    <a:pt x="107140" y="19534"/>
                  </a:moveTo>
                  <a:lnTo>
                    <a:pt x="107174" y="19534"/>
                  </a:lnTo>
                  <a:lnTo>
                    <a:pt x="107308" y="19534"/>
                  </a:lnTo>
                  <a:lnTo>
                    <a:pt x="107341" y="19642"/>
                  </a:lnTo>
                  <a:lnTo>
                    <a:pt x="107409" y="19642"/>
                  </a:lnTo>
                  <a:lnTo>
                    <a:pt x="107442" y="19856"/>
                  </a:lnTo>
                  <a:lnTo>
                    <a:pt x="107442" y="20071"/>
                  </a:lnTo>
                  <a:lnTo>
                    <a:pt x="107509" y="20178"/>
                  </a:lnTo>
                  <a:lnTo>
                    <a:pt x="107442" y="20393"/>
                  </a:lnTo>
                  <a:lnTo>
                    <a:pt x="107409" y="20715"/>
                  </a:lnTo>
                  <a:lnTo>
                    <a:pt x="107341" y="20930"/>
                  </a:lnTo>
                  <a:lnTo>
                    <a:pt x="107308" y="20930"/>
                  </a:lnTo>
                  <a:lnTo>
                    <a:pt x="107174" y="20930"/>
                  </a:lnTo>
                  <a:lnTo>
                    <a:pt x="107140" y="20930"/>
                  </a:lnTo>
                  <a:lnTo>
                    <a:pt x="107073" y="20715"/>
                  </a:lnTo>
                  <a:lnTo>
                    <a:pt x="106972" y="20608"/>
                  </a:lnTo>
                  <a:lnTo>
                    <a:pt x="107006" y="20178"/>
                  </a:lnTo>
                  <a:lnTo>
                    <a:pt x="107073" y="19856"/>
                  </a:lnTo>
                  <a:lnTo>
                    <a:pt x="107073" y="19642"/>
                  </a:lnTo>
                  <a:lnTo>
                    <a:pt x="107073" y="19642"/>
                  </a:lnTo>
                  <a:lnTo>
                    <a:pt x="107073" y="19534"/>
                  </a:lnTo>
                  <a:lnTo>
                    <a:pt x="107140" y="19534"/>
                  </a:lnTo>
                  <a:close/>
                  <a:moveTo>
                    <a:pt x="90251" y="18246"/>
                  </a:moveTo>
                  <a:lnTo>
                    <a:pt x="90251" y="18246"/>
                  </a:lnTo>
                  <a:lnTo>
                    <a:pt x="90251" y="18246"/>
                  </a:lnTo>
                  <a:lnTo>
                    <a:pt x="90251" y="18461"/>
                  </a:lnTo>
                  <a:lnTo>
                    <a:pt x="90251" y="18246"/>
                  </a:lnTo>
                  <a:close/>
                  <a:moveTo>
                    <a:pt x="90318" y="17924"/>
                  </a:moveTo>
                  <a:lnTo>
                    <a:pt x="90352" y="17924"/>
                  </a:lnTo>
                  <a:lnTo>
                    <a:pt x="90419" y="17924"/>
                  </a:lnTo>
                  <a:lnTo>
                    <a:pt x="90520" y="18139"/>
                  </a:lnTo>
                  <a:lnTo>
                    <a:pt x="90587" y="18461"/>
                  </a:lnTo>
                  <a:lnTo>
                    <a:pt x="90654" y="18676"/>
                  </a:lnTo>
                  <a:lnTo>
                    <a:pt x="90688" y="18783"/>
                  </a:lnTo>
                  <a:lnTo>
                    <a:pt x="90755" y="18783"/>
                  </a:lnTo>
                  <a:lnTo>
                    <a:pt x="90755" y="19212"/>
                  </a:lnTo>
                  <a:lnTo>
                    <a:pt x="90789" y="19534"/>
                  </a:lnTo>
                  <a:lnTo>
                    <a:pt x="90789" y="19856"/>
                  </a:lnTo>
                  <a:lnTo>
                    <a:pt x="90755" y="20071"/>
                  </a:lnTo>
                  <a:lnTo>
                    <a:pt x="90755" y="20071"/>
                  </a:lnTo>
                  <a:lnTo>
                    <a:pt x="90688" y="19856"/>
                  </a:lnTo>
                  <a:lnTo>
                    <a:pt x="90688" y="19534"/>
                  </a:lnTo>
                  <a:lnTo>
                    <a:pt x="90654" y="19320"/>
                  </a:lnTo>
                  <a:lnTo>
                    <a:pt x="90587" y="19320"/>
                  </a:lnTo>
                  <a:lnTo>
                    <a:pt x="90486" y="19212"/>
                  </a:lnTo>
                  <a:lnTo>
                    <a:pt x="90419" y="18998"/>
                  </a:lnTo>
                  <a:lnTo>
                    <a:pt x="90318" y="18676"/>
                  </a:lnTo>
                  <a:lnTo>
                    <a:pt x="90251" y="18246"/>
                  </a:lnTo>
                  <a:lnTo>
                    <a:pt x="90251" y="18246"/>
                  </a:lnTo>
                  <a:lnTo>
                    <a:pt x="90318" y="18139"/>
                  </a:lnTo>
                  <a:lnTo>
                    <a:pt x="90318" y="17924"/>
                  </a:lnTo>
                  <a:close/>
                  <a:moveTo>
                    <a:pt x="104387" y="17924"/>
                  </a:moveTo>
                  <a:lnTo>
                    <a:pt x="104420" y="17924"/>
                  </a:lnTo>
                  <a:lnTo>
                    <a:pt x="104420" y="18246"/>
                  </a:lnTo>
                  <a:lnTo>
                    <a:pt x="104387" y="18676"/>
                  </a:lnTo>
                  <a:lnTo>
                    <a:pt x="104320" y="18783"/>
                  </a:lnTo>
                  <a:lnTo>
                    <a:pt x="104286" y="18998"/>
                  </a:lnTo>
                  <a:lnTo>
                    <a:pt x="104152" y="19212"/>
                  </a:lnTo>
                  <a:lnTo>
                    <a:pt x="104118" y="19212"/>
                  </a:lnTo>
                  <a:lnTo>
                    <a:pt x="104051" y="19212"/>
                  </a:lnTo>
                  <a:lnTo>
                    <a:pt x="104051" y="19212"/>
                  </a:lnTo>
                  <a:lnTo>
                    <a:pt x="103984" y="19320"/>
                  </a:lnTo>
                  <a:lnTo>
                    <a:pt x="103984" y="19534"/>
                  </a:lnTo>
                  <a:lnTo>
                    <a:pt x="103883" y="19642"/>
                  </a:lnTo>
                  <a:lnTo>
                    <a:pt x="103816" y="19642"/>
                  </a:lnTo>
                  <a:lnTo>
                    <a:pt x="103715" y="19642"/>
                  </a:lnTo>
                  <a:lnTo>
                    <a:pt x="103682" y="19642"/>
                  </a:lnTo>
                  <a:lnTo>
                    <a:pt x="103614" y="19534"/>
                  </a:lnTo>
                  <a:lnTo>
                    <a:pt x="103547" y="19320"/>
                  </a:lnTo>
                  <a:lnTo>
                    <a:pt x="103514" y="19320"/>
                  </a:lnTo>
                  <a:lnTo>
                    <a:pt x="103447" y="19212"/>
                  </a:lnTo>
                  <a:lnTo>
                    <a:pt x="103379" y="19212"/>
                  </a:lnTo>
                  <a:lnTo>
                    <a:pt x="103346" y="19212"/>
                  </a:lnTo>
                  <a:lnTo>
                    <a:pt x="102674" y="19212"/>
                  </a:lnTo>
                  <a:lnTo>
                    <a:pt x="102439" y="18998"/>
                  </a:lnTo>
                  <a:lnTo>
                    <a:pt x="102439" y="19212"/>
                  </a:lnTo>
                  <a:lnTo>
                    <a:pt x="102406" y="19320"/>
                  </a:lnTo>
                  <a:lnTo>
                    <a:pt x="102339" y="19320"/>
                  </a:lnTo>
                  <a:lnTo>
                    <a:pt x="102305" y="19320"/>
                  </a:lnTo>
                  <a:lnTo>
                    <a:pt x="102238" y="19320"/>
                  </a:lnTo>
                  <a:lnTo>
                    <a:pt x="102171" y="19534"/>
                  </a:lnTo>
                  <a:lnTo>
                    <a:pt x="102070" y="19642"/>
                  </a:lnTo>
                  <a:lnTo>
                    <a:pt x="102003" y="19642"/>
                  </a:lnTo>
                  <a:lnTo>
                    <a:pt x="102003" y="19856"/>
                  </a:lnTo>
                  <a:lnTo>
                    <a:pt x="101969" y="20071"/>
                  </a:lnTo>
                  <a:lnTo>
                    <a:pt x="101902" y="20071"/>
                  </a:lnTo>
                  <a:lnTo>
                    <a:pt x="101835" y="20071"/>
                  </a:lnTo>
                  <a:lnTo>
                    <a:pt x="101734" y="20178"/>
                  </a:lnTo>
                  <a:lnTo>
                    <a:pt x="101701" y="20393"/>
                  </a:lnTo>
                  <a:lnTo>
                    <a:pt x="101566" y="20608"/>
                  </a:lnTo>
                  <a:lnTo>
                    <a:pt x="101533" y="20393"/>
                  </a:lnTo>
                  <a:lnTo>
                    <a:pt x="101533" y="20071"/>
                  </a:lnTo>
                  <a:lnTo>
                    <a:pt x="101533" y="19856"/>
                  </a:lnTo>
                  <a:lnTo>
                    <a:pt x="101566" y="19534"/>
                  </a:lnTo>
                  <a:lnTo>
                    <a:pt x="101634" y="19320"/>
                  </a:lnTo>
                  <a:lnTo>
                    <a:pt x="101701" y="19212"/>
                  </a:lnTo>
                  <a:lnTo>
                    <a:pt x="101801" y="18998"/>
                  </a:lnTo>
                  <a:lnTo>
                    <a:pt x="101969" y="18998"/>
                  </a:lnTo>
                  <a:lnTo>
                    <a:pt x="102070" y="18998"/>
                  </a:lnTo>
                  <a:lnTo>
                    <a:pt x="102171" y="18783"/>
                  </a:lnTo>
                  <a:lnTo>
                    <a:pt x="102238" y="18783"/>
                  </a:lnTo>
                  <a:lnTo>
                    <a:pt x="102305" y="18461"/>
                  </a:lnTo>
                  <a:lnTo>
                    <a:pt x="102339" y="18246"/>
                  </a:lnTo>
                  <a:lnTo>
                    <a:pt x="102406" y="18246"/>
                  </a:lnTo>
                  <a:lnTo>
                    <a:pt x="104152" y="18246"/>
                  </a:lnTo>
                  <a:lnTo>
                    <a:pt x="104152" y="18139"/>
                  </a:lnTo>
                  <a:lnTo>
                    <a:pt x="104152" y="18139"/>
                  </a:lnTo>
                  <a:lnTo>
                    <a:pt x="104219" y="17924"/>
                  </a:lnTo>
                  <a:lnTo>
                    <a:pt x="104286" y="17924"/>
                  </a:lnTo>
                  <a:lnTo>
                    <a:pt x="104387" y="17924"/>
                  </a:lnTo>
                  <a:close/>
                  <a:moveTo>
                    <a:pt x="106099" y="16207"/>
                  </a:moveTo>
                  <a:lnTo>
                    <a:pt x="106133" y="16314"/>
                  </a:lnTo>
                  <a:lnTo>
                    <a:pt x="106133" y="16529"/>
                  </a:lnTo>
                  <a:lnTo>
                    <a:pt x="106133" y="16744"/>
                  </a:lnTo>
                  <a:lnTo>
                    <a:pt x="106099" y="16851"/>
                  </a:lnTo>
                  <a:lnTo>
                    <a:pt x="106099" y="16851"/>
                  </a:lnTo>
                  <a:lnTo>
                    <a:pt x="106032" y="17066"/>
                  </a:lnTo>
                  <a:lnTo>
                    <a:pt x="105965" y="17066"/>
                  </a:lnTo>
                  <a:lnTo>
                    <a:pt x="105965" y="17280"/>
                  </a:lnTo>
                  <a:lnTo>
                    <a:pt x="105965" y="17388"/>
                  </a:lnTo>
                  <a:lnTo>
                    <a:pt x="105965" y="17924"/>
                  </a:lnTo>
                  <a:lnTo>
                    <a:pt x="106099" y="17924"/>
                  </a:lnTo>
                  <a:lnTo>
                    <a:pt x="106200" y="17924"/>
                  </a:lnTo>
                  <a:lnTo>
                    <a:pt x="106233" y="17924"/>
                  </a:lnTo>
                  <a:lnTo>
                    <a:pt x="106301" y="17924"/>
                  </a:lnTo>
                  <a:lnTo>
                    <a:pt x="106301" y="18139"/>
                  </a:lnTo>
                  <a:lnTo>
                    <a:pt x="106301" y="18246"/>
                  </a:lnTo>
                  <a:lnTo>
                    <a:pt x="106233" y="18461"/>
                  </a:lnTo>
                  <a:lnTo>
                    <a:pt x="106233" y="18676"/>
                  </a:lnTo>
                  <a:lnTo>
                    <a:pt x="106301" y="18783"/>
                  </a:lnTo>
                  <a:lnTo>
                    <a:pt x="106301" y="18783"/>
                  </a:lnTo>
                  <a:lnTo>
                    <a:pt x="106368" y="18783"/>
                  </a:lnTo>
                  <a:lnTo>
                    <a:pt x="106401" y="18998"/>
                  </a:lnTo>
                  <a:lnTo>
                    <a:pt x="106401" y="19212"/>
                  </a:lnTo>
                  <a:lnTo>
                    <a:pt x="106468" y="19320"/>
                  </a:lnTo>
                  <a:lnTo>
                    <a:pt x="106401" y="19642"/>
                  </a:lnTo>
                  <a:lnTo>
                    <a:pt x="106401" y="20071"/>
                  </a:lnTo>
                  <a:lnTo>
                    <a:pt x="106368" y="19856"/>
                  </a:lnTo>
                  <a:lnTo>
                    <a:pt x="106301" y="19856"/>
                  </a:lnTo>
                  <a:lnTo>
                    <a:pt x="106200" y="19856"/>
                  </a:lnTo>
                  <a:lnTo>
                    <a:pt x="106099" y="19856"/>
                  </a:lnTo>
                  <a:lnTo>
                    <a:pt x="105931" y="19856"/>
                  </a:lnTo>
                  <a:lnTo>
                    <a:pt x="105931" y="19856"/>
                  </a:lnTo>
                  <a:lnTo>
                    <a:pt x="105864" y="20071"/>
                  </a:lnTo>
                  <a:lnTo>
                    <a:pt x="105931" y="20393"/>
                  </a:lnTo>
                  <a:lnTo>
                    <a:pt x="105931" y="20930"/>
                  </a:lnTo>
                  <a:lnTo>
                    <a:pt x="105931" y="21252"/>
                  </a:lnTo>
                  <a:lnTo>
                    <a:pt x="105864" y="21788"/>
                  </a:lnTo>
                  <a:lnTo>
                    <a:pt x="105797" y="21788"/>
                  </a:lnTo>
                  <a:lnTo>
                    <a:pt x="105696" y="22003"/>
                  </a:lnTo>
                  <a:lnTo>
                    <a:pt x="105629" y="21788"/>
                  </a:lnTo>
                  <a:lnTo>
                    <a:pt x="105595" y="21788"/>
                  </a:lnTo>
                  <a:lnTo>
                    <a:pt x="105595" y="21788"/>
                  </a:lnTo>
                  <a:lnTo>
                    <a:pt x="105528" y="21788"/>
                  </a:lnTo>
                  <a:lnTo>
                    <a:pt x="105495" y="21788"/>
                  </a:lnTo>
                  <a:lnTo>
                    <a:pt x="105495" y="21466"/>
                  </a:lnTo>
                  <a:lnTo>
                    <a:pt x="105495" y="21144"/>
                  </a:lnTo>
                  <a:lnTo>
                    <a:pt x="105495" y="20930"/>
                  </a:lnTo>
                  <a:lnTo>
                    <a:pt x="105495" y="20715"/>
                  </a:lnTo>
                  <a:lnTo>
                    <a:pt x="105495" y="20393"/>
                  </a:lnTo>
                  <a:lnTo>
                    <a:pt x="105528" y="20071"/>
                  </a:lnTo>
                  <a:lnTo>
                    <a:pt x="105528" y="19856"/>
                  </a:lnTo>
                  <a:lnTo>
                    <a:pt x="105595" y="19642"/>
                  </a:lnTo>
                  <a:lnTo>
                    <a:pt x="105595" y="19320"/>
                  </a:lnTo>
                  <a:lnTo>
                    <a:pt x="105595" y="18998"/>
                  </a:lnTo>
                  <a:lnTo>
                    <a:pt x="105595" y="18783"/>
                  </a:lnTo>
                  <a:lnTo>
                    <a:pt x="105629" y="18676"/>
                  </a:lnTo>
                  <a:lnTo>
                    <a:pt x="105595" y="18461"/>
                  </a:lnTo>
                  <a:lnTo>
                    <a:pt x="105595" y="18139"/>
                  </a:lnTo>
                  <a:lnTo>
                    <a:pt x="105595" y="17924"/>
                  </a:lnTo>
                  <a:lnTo>
                    <a:pt x="105595" y="17710"/>
                  </a:lnTo>
                  <a:lnTo>
                    <a:pt x="105595" y="17602"/>
                  </a:lnTo>
                  <a:lnTo>
                    <a:pt x="105595" y="17388"/>
                  </a:lnTo>
                  <a:lnTo>
                    <a:pt x="105629" y="17388"/>
                  </a:lnTo>
                  <a:lnTo>
                    <a:pt x="105696" y="17388"/>
                  </a:lnTo>
                  <a:lnTo>
                    <a:pt x="105763" y="17280"/>
                  </a:lnTo>
                  <a:lnTo>
                    <a:pt x="105797" y="17066"/>
                  </a:lnTo>
                  <a:lnTo>
                    <a:pt x="105864" y="16851"/>
                  </a:lnTo>
                  <a:lnTo>
                    <a:pt x="105931" y="16744"/>
                  </a:lnTo>
                  <a:lnTo>
                    <a:pt x="106032" y="16314"/>
                  </a:lnTo>
                  <a:lnTo>
                    <a:pt x="106099" y="16207"/>
                  </a:lnTo>
                  <a:close/>
                  <a:moveTo>
                    <a:pt x="89714" y="15456"/>
                  </a:moveTo>
                  <a:lnTo>
                    <a:pt x="89815" y="15670"/>
                  </a:lnTo>
                  <a:lnTo>
                    <a:pt x="89882" y="15778"/>
                  </a:lnTo>
                  <a:lnTo>
                    <a:pt x="89882" y="15992"/>
                  </a:lnTo>
                  <a:lnTo>
                    <a:pt x="89882" y="16207"/>
                  </a:lnTo>
                  <a:lnTo>
                    <a:pt x="89916" y="16314"/>
                  </a:lnTo>
                  <a:lnTo>
                    <a:pt x="89983" y="16314"/>
                  </a:lnTo>
                  <a:lnTo>
                    <a:pt x="90050" y="16529"/>
                  </a:lnTo>
                  <a:lnTo>
                    <a:pt x="90050" y="16851"/>
                  </a:lnTo>
                  <a:lnTo>
                    <a:pt x="89916" y="16851"/>
                  </a:lnTo>
                  <a:lnTo>
                    <a:pt x="89882" y="16851"/>
                  </a:lnTo>
                  <a:lnTo>
                    <a:pt x="89815" y="16744"/>
                  </a:lnTo>
                  <a:lnTo>
                    <a:pt x="89748" y="16529"/>
                  </a:lnTo>
                  <a:lnTo>
                    <a:pt x="89748" y="16314"/>
                  </a:lnTo>
                  <a:lnTo>
                    <a:pt x="89748" y="16207"/>
                  </a:lnTo>
                  <a:lnTo>
                    <a:pt x="89714" y="15992"/>
                  </a:lnTo>
                  <a:lnTo>
                    <a:pt x="89714" y="15778"/>
                  </a:lnTo>
                  <a:lnTo>
                    <a:pt x="89714" y="15778"/>
                  </a:lnTo>
                  <a:lnTo>
                    <a:pt x="89714" y="15670"/>
                  </a:lnTo>
                  <a:lnTo>
                    <a:pt x="89714" y="15456"/>
                  </a:lnTo>
                  <a:close/>
                  <a:moveTo>
                    <a:pt x="89445" y="11055"/>
                  </a:moveTo>
                  <a:lnTo>
                    <a:pt x="89479" y="11270"/>
                  </a:lnTo>
                  <a:lnTo>
                    <a:pt x="89479" y="11270"/>
                  </a:lnTo>
                  <a:lnTo>
                    <a:pt x="89580" y="11484"/>
                  </a:lnTo>
                  <a:lnTo>
                    <a:pt x="89647" y="11592"/>
                  </a:lnTo>
                  <a:lnTo>
                    <a:pt x="89714" y="11806"/>
                  </a:lnTo>
                  <a:lnTo>
                    <a:pt x="89748" y="11806"/>
                  </a:lnTo>
                  <a:lnTo>
                    <a:pt x="89815" y="11806"/>
                  </a:lnTo>
                  <a:lnTo>
                    <a:pt x="89882" y="11914"/>
                  </a:lnTo>
                  <a:lnTo>
                    <a:pt x="89916" y="12128"/>
                  </a:lnTo>
                  <a:lnTo>
                    <a:pt x="90050" y="12128"/>
                  </a:lnTo>
                  <a:lnTo>
                    <a:pt x="90151" y="12128"/>
                  </a:lnTo>
                  <a:lnTo>
                    <a:pt x="90318" y="11914"/>
                  </a:lnTo>
                  <a:lnTo>
                    <a:pt x="90419" y="11806"/>
                  </a:lnTo>
                  <a:lnTo>
                    <a:pt x="90486" y="12128"/>
                  </a:lnTo>
                  <a:lnTo>
                    <a:pt x="90587" y="12450"/>
                  </a:lnTo>
                  <a:lnTo>
                    <a:pt x="90654" y="12880"/>
                  </a:lnTo>
                  <a:lnTo>
                    <a:pt x="90688" y="12987"/>
                  </a:lnTo>
                  <a:lnTo>
                    <a:pt x="90688" y="12987"/>
                  </a:lnTo>
                  <a:lnTo>
                    <a:pt x="90755" y="12987"/>
                  </a:lnTo>
                  <a:lnTo>
                    <a:pt x="90789" y="12987"/>
                  </a:lnTo>
                  <a:lnTo>
                    <a:pt x="90755" y="13202"/>
                  </a:lnTo>
                  <a:lnTo>
                    <a:pt x="90789" y="13416"/>
                  </a:lnTo>
                  <a:lnTo>
                    <a:pt x="90789" y="13524"/>
                  </a:lnTo>
                  <a:lnTo>
                    <a:pt x="90789" y="13738"/>
                  </a:lnTo>
                  <a:lnTo>
                    <a:pt x="90856" y="13738"/>
                  </a:lnTo>
                  <a:lnTo>
                    <a:pt x="90856" y="13738"/>
                  </a:lnTo>
                  <a:lnTo>
                    <a:pt x="90923" y="13846"/>
                  </a:lnTo>
                  <a:lnTo>
                    <a:pt x="91024" y="13846"/>
                  </a:lnTo>
                  <a:lnTo>
                    <a:pt x="91124" y="14060"/>
                  </a:lnTo>
                  <a:lnTo>
                    <a:pt x="91124" y="14275"/>
                  </a:lnTo>
                  <a:lnTo>
                    <a:pt x="91124" y="14275"/>
                  </a:lnTo>
                  <a:lnTo>
                    <a:pt x="91191" y="14382"/>
                  </a:lnTo>
                  <a:lnTo>
                    <a:pt x="91259" y="14597"/>
                  </a:lnTo>
                  <a:lnTo>
                    <a:pt x="91292" y="14597"/>
                  </a:lnTo>
                  <a:lnTo>
                    <a:pt x="91359" y="14812"/>
                  </a:lnTo>
                  <a:lnTo>
                    <a:pt x="91393" y="14919"/>
                  </a:lnTo>
                  <a:lnTo>
                    <a:pt x="91460" y="15134"/>
                  </a:lnTo>
                  <a:lnTo>
                    <a:pt x="91527" y="15348"/>
                  </a:lnTo>
                  <a:lnTo>
                    <a:pt x="91561" y="15456"/>
                  </a:lnTo>
                  <a:lnTo>
                    <a:pt x="91561" y="15670"/>
                  </a:lnTo>
                  <a:lnTo>
                    <a:pt x="91628" y="15778"/>
                  </a:lnTo>
                  <a:lnTo>
                    <a:pt x="91695" y="15992"/>
                  </a:lnTo>
                  <a:lnTo>
                    <a:pt x="91695" y="15992"/>
                  </a:lnTo>
                  <a:lnTo>
                    <a:pt x="91729" y="15992"/>
                  </a:lnTo>
                  <a:lnTo>
                    <a:pt x="91796" y="15992"/>
                  </a:lnTo>
                  <a:lnTo>
                    <a:pt x="91796" y="16207"/>
                  </a:lnTo>
                  <a:lnTo>
                    <a:pt x="91796" y="16314"/>
                  </a:lnTo>
                  <a:lnTo>
                    <a:pt x="91863" y="16529"/>
                  </a:lnTo>
                  <a:lnTo>
                    <a:pt x="91897" y="16744"/>
                  </a:lnTo>
                  <a:lnTo>
                    <a:pt x="91964" y="16851"/>
                  </a:lnTo>
                  <a:lnTo>
                    <a:pt x="92064" y="16851"/>
                  </a:lnTo>
                  <a:lnTo>
                    <a:pt x="92132" y="17066"/>
                  </a:lnTo>
                  <a:lnTo>
                    <a:pt x="92232" y="17066"/>
                  </a:lnTo>
                  <a:lnTo>
                    <a:pt x="92333" y="17066"/>
                  </a:lnTo>
                  <a:lnTo>
                    <a:pt x="92400" y="16851"/>
                  </a:lnTo>
                  <a:lnTo>
                    <a:pt x="92467" y="16851"/>
                  </a:lnTo>
                  <a:lnTo>
                    <a:pt x="92501" y="17066"/>
                  </a:lnTo>
                  <a:lnTo>
                    <a:pt x="92501" y="17066"/>
                  </a:lnTo>
                  <a:lnTo>
                    <a:pt x="92568" y="17280"/>
                  </a:lnTo>
                  <a:lnTo>
                    <a:pt x="92568" y="17388"/>
                  </a:lnTo>
                  <a:lnTo>
                    <a:pt x="92568" y="17602"/>
                  </a:lnTo>
                  <a:lnTo>
                    <a:pt x="92568" y="17710"/>
                  </a:lnTo>
                  <a:lnTo>
                    <a:pt x="92568" y="17924"/>
                  </a:lnTo>
                  <a:lnTo>
                    <a:pt x="92568" y="18139"/>
                  </a:lnTo>
                  <a:lnTo>
                    <a:pt x="92635" y="18246"/>
                  </a:lnTo>
                  <a:lnTo>
                    <a:pt x="92635" y="18246"/>
                  </a:lnTo>
                  <a:lnTo>
                    <a:pt x="92635" y="18461"/>
                  </a:lnTo>
                  <a:lnTo>
                    <a:pt x="92669" y="18676"/>
                  </a:lnTo>
                  <a:lnTo>
                    <a:pt x="92669" y="18676"/>
                  </a:lnTo>
                  <a:lnTo>
                    <a:pt x="92736" y="18783"/>
                  </a:lnTo>
                  <a:lnTo>
                    <a:pt x="92770" y="18998"/>
                  </a:lnTo>
                  <a:lnTo>
                    <a:pt x="92837" y="19212"/>
                  </a:lnTo>
                  <a:lnTo>
                    <a:pt x="92904" y="19212"/>
                  </a:lnTo>
                  <a:lnTo>
                    <a:pt x="92937" y="19212"/>
                  </a:lnTo>
                  <a:lnTo>
                    <a:pt x="93072" y="19212"/>
                  </a:lnTo>
                  <a:lnTo>
                    <a:pt x="93105" y="19212"/>
                  </a:lnTo>
                  <a:lnTo>
                    <a:pt x="93240" y="19212"/>
                  </a:lnTo>
                  <a:lnTo>
                    <a:pt x="93240" y="20930"/>
                  </a:lnTo>
                  <a:lnTo>
                    <a:pt x="93240" y="21144"/>
                  </a:lnTo>
                  <a:lnTo>
                    <a:pt x="93273" y="21252"/>
                  </a:lnTo>
                  <a:lnTo>
                    <a:pt x="93340" y="21252"/>
                  </a:lnTo>
                  <a:lnTo>
                    <a:pt x="93374" y="21466"/>
                  </a:lnTo>
                  <a:lnTo>
                    <a:pt x="93441" y="21574"/>
                  </a:lnTo>
                  <a:lnTo>
                    <a:pt x="93508" y="21574"/>
                  </a:lnTo>
                  <a:lnTo>
                    <a:pt x="93542" y="21788"/>
                  </a:lnTo>
                  <a:lnTo>
                    <a:pt x="93542" y="21788"/>
                  </a:lnTo>
                  <a:lnTo>
                    <a:pt x="93609" y="22003"/>
                  </a:lnTo>
                  <a:lnTo>
                    <a:pt x="93710" y="22003"/>
                  </a:lnTo>
                  <a:lnTo>
                    <a:pt x="93844" y="22003"/>
                  </a:lnTo>
                  <a:lnTo>
                    <a:pt x="93945" y="22003"/>
                  </a:lnTo>
                  <a:lnTo>
                    <a:pt x="93978" y="22003"/>
                  </a:lnTo>
                  <a:lnTo>
                    <a:pt x="93978" y="22110"/>
                  </a:lnTo>
                  <a:lnTo>
                    <a:pt x="94045" y="22110"/>
                  </a:lnTo>
                  <a:lnTo>
                    <a:pt x="93978" y="22540"/>
                  </a:lnTo>
                  <a:lnTo>
                    <a:pt x="93978" y="22862"/>
                  </a:lnTo>
                  <a:lnTo>
                    <a:pt x="93978" y="23184"/>
                  </a:lnTo>
                  <a:lnTo>
                    <a:pt x="94045" y="23506"/>
                  </a:lnTo>
                  <a:lnTo>
                    <a:pt x="94314" y="23506"/>
                  </a:lnTo>
                  <a:lnTo>
                    <a:pt x="94314" y="23184"/>
                  </a:lnTo>
                  <a:lnTo>
                    <a:pt x="94381" y="23076"/>
                  </a:lnTo>
                  <a:lnTo>
                    <a:pt x="94381" y="22862"/>
                  </a:lnTo>
                  <a:lnTo>
                    <a:pt x="94448" y="22862"/>
                  </a:lnTo>
                  <a:lnTo>
                    <a:pt x="94482" y="22647"/>
                  </a:lnTo>
                  <a:lnTo>
                    <a:pt x="94549" y="22647"/>
                  </a:lnTo>
                  <a:lnTo>
                    <a:pt x="94583" y="22647"/>
                  </a:lnTo>
                  <a:lnTo>
                    <a:pt x="94650" y="22647"/>
                  </a:lnTo>
                  <a:lnTo>
                    <a:pt x="94750" y="22647"/>
                  </a:lnTo>
                  <a:lnTo>
                    <a:pt x="94818" y="22862"/>
                  </a:lnTo>
                  <a:lnTo>
                    <a:pt x="94885" y="22862"/>
                  </a:lnTo>
                  <a:lnTo>
                    <a:pt x="94918" y="23076"/>
                  </a:lnTo>
                  <a:lnTo>
                    <a:pt x="94986" y="23184"/>
                  </a:lnTo>
                  <a:lnTo>
                    <a:pt x="94986" y="23398"/>
                  </a:lnTo>
                  <a:lnTo>
                    <a:pt x="94918" y="23506"/>
                  </a:lnTo>
                  <a:lnTo>
                    <a:pt x="94885" y="23720"/>
                  </a:lnTo>
                  <a:lnTo>
                    <a:pt x="94885" y="23935"/>
                  </a:lnTo>
                  <a:lnTo>
                    <a:pt x="94885" y="24042"/>
                  </a:lnTo>
                  <a:lnTo>
                    <a:pt x="94918" y="24042"/>
                  </a:lnTo>
                  <a:lnTo>
                    <a:pt x="94986" y="24257"/>
                  </a:lnTo>
                  <a:lnTo>
                    <a:pt x="95053" y="24257"/>
                  </a:lnTo>
                  <a:lnTo>
                    <a:pt x="95086" y="24257"/>
                  </a:lnTo>
                  <a:lnTo>
                    <a:pt x="95153" y="24257"/>
                  </a:lnTo>
                  <a:lnTo>
                    <a:pt x="95187" y="24579"/>
                  </a:lnTo>
                  <a:lnTo>
                    <a:pt x="95254" y="24794"/>
                  </a:lnTo>
                  <a:lnTo>
                    <a:pt x="95321" y="25008"/>
                  </a:lnTo>
                  <a:lnTo>
                    <a:pt x="95321" y="25116"/>
                  </a:lnTo>
                  <a:lnTo>
                    <a:pt x="95321" y="25330"/>
                  </a:lnTo>
                  <a:lnTo>
                    <a:pt x="95254" y="25330"/>
                  </a:lnTo>
                  <a:lnTo>
                    <a:pt x="95254" y="25438"/>
                  </a:lnTo>
                  <a:lnTo>
                    <a:pt x="95187" y="25438"/>
                  </a:lnTo>
                  <a:lnTo>
                    <a:pt x="95153" y="25438"/>
                  </a:lnTo>
                  <a:lnTo>
                    <a:pt x="95153" y="25438"/>
                  </a:lnTo>
                  <a:lnTo>
                    <a:pt x="95086" y="25330"/>
                  </a:lnTo>
                  <a:lnTo>
                    <a:pt x="94986" y="25330"/>
                  </a:lnTo>
                  <a:lnTo>
                    <a:pt x="94918" y="25330"/>
                  </a:lnTo>
                  <a:lnTo>
                    <a:pt x="94885" y="25330"/>
                  </a:lnTo>
                  <a:lnTo>
                    <a:pt x="94818" y="25438"/>
                  </a:lnTo>
                  <a:lnTo>
                    <a:pt x="94818" y="25652"/>
                  </a:lnTo>
                  <a:lnTo>
                    <a:pt x="94750" y="25867"/>
                  </a:lnTo>
                  <a:lnTo>
                    <a:pt x="94750" y="25974"/>
                  </a:lnTo>
                  <a:lnTo>
                    <a:pt x="94750" y="26404"/>
                  </a:lnTo>
                  <a:lnTo>
                    <a:pt x="94717" y="26726"/>
                  </a:lnTo>
                  <a:lnTo>
                    <a:pt x="94717" y="27048"/>
                  </a:lnTo>
                  <a:lnTo>
                    <a:pt x="94717" y="27048"/>
                  </a:lnTo>
                  <a:lnTo>
                    <a:pt x="94717" y="27262"/>
                  </a:lnTo>
                  <a:lnTo>
                    <a:pt x="94717" y="27584"/>
                  </a:lnTo>
                  <a:lnTo>
                    <a:pt x="94717" y="27906"/>
                  </a:lnTo>
                  <a:lnTo>
                    <a:pt x="94717" y="28336"/>
                  </a:lnTo>
                  <a:lnTo>
                    <a:pt x="94717" y="28658"/>
                  </a:lnTo>
                  <a:lnTo>
                    <a:pt x="94650" y="28872"/>
                  </a:lnTo>
                  <a:lnTo>
                    <a:pt x="94583" y="28980"/>
                  </a:lnTo>
                  <a:lnTo>
                    <a:pt x="94549" y="29194"/>
                  </a:lnTo>
                  <a:lnTo>
                    <a:pt x="94482" y="29302"/>
                  </a:lnTo>
                  <a:lnTo>
                    <a:pt x="94381" y="29302"/>
                  </a:lnTo>
                  <a:lnTo>
                    <a:pt x="94280" y="29302"/>
                  </a:lnTo>
                  <a:lnTo>
                    <a:pt x="94146" y="29302"/>
                  </a:lnTo>
                  <a:lnTo>
                    <a:pt x="94045" y="29302"/>
                  </a:lnTo>
                  <a:lnTo>
                    <a:pt x="93978" y="29302"/>
                  </a:lnTo>
                  <a:lnTo>
                    <a:pt x="93945" y="29302"/>
                  </a:lnTo>
                  <a:lnTo>
                    <a:pt x="93878" y="29516"/>
                  </a:lnTo>
                  <a:lnTo>
                    <a:pt x="93844" y="29516"/>
                  </a:lnTo>
                  <a:lnTo>
                    <a:pt x="93844" y="29302"/>
                  </a:lnTo>
                  <a:lnTo>
                    <a:pt x="93844" y="29194"/>
                  </a:lnTo>
                  <a:lnTo>
                    <a:pt x="93777" y="29194"/>
                  </a:lnTo>
                  <a:lnTo>
                    <a:pt x="93710" y="28980"/>
                  </a:lnTo>
                  <a:lnTo>
                    <a:pt x="93609" y="28658"/>
                  </a:lnTo>
                  <a:lnTo>
                    <a:pt x="93508" y="28443"/>
                  </a:lnTo>
                  <a:lnTo>
                    <a:pt x="93374" y="28121"/>
                  </a:lnTo>
                  <a:lnTo>
                    <a:pt x="93273" y="27799"/>
                  </a:lnTo>
                  <a:lnTo>
                    <a:pt x="93240" y="27370"/>
                  </a:lnTo>
                  <a:lnTo>
                    <a:pt x="93172" y="27262"/>
                  </a:lnTo>
                  <a:lnTo>
                    <a:pt x="93105" y="27048"/>
                  </a:lnTo>
                  <a:lnTo>
                    <a:pt x="93072" y="26726"/>
                  </a:lnTo>
                  <a:lnTo>
                    <a:pt x="92937" y="26511"/>
                  </a:lnTo>
                  <a:lnTo>
                    <a:pt x="92837" y="26189"/>
                  </a:lnTo>
                  <a:lnTo>
                    <a:pt x="92736" y="25867"/>
                  </a:lnTo>
                  <a:lnTo>
                    <a:pt x="92669" y="25652"/>
                  </a:lnTo>
                  <a:lnTo>
                    <a:pt x="92635" y="25438"/>
                  </a:lnTo>
                  <a:lnTo>
                    <a:pt x="92568" y="25330"/>
                  </a:lnTo>
                  <a:lnTo>
                    <a:pt x="92501" y="25116"/>
                  </a:lnTo>
                  <a:lnTo>
                    <a:pt x="92467" y="25008"/>
                  </a:lnTo>
                  <a:lnTo>
                    <a:pt x="92400" y="24794"/>
                  </a:lnTo>
                  <a:lnTo>
                    <a:pt x="92333" y="24579"/>
                  </a:lnTo>
                  <a:lnTo>
                    <a:pt x="92299" y="24472"/>
                  </a:lnTo>
                  <a:lnTo>
                    <a:pt x="92232" y="24042"/>
                  </a:lnTo>
                  <a:lnTo>
                    <a:pt x="92165" y="23720"/>
                  </a:lnTo>
                  <a:lnTo>
                    <a:pt x="92165" y="23506"/>
                  </a:lnTo>
                  <a:lnTo>
                    <a:pt x="92132" y="23398"/>
                  </a:lnTo>
                  <a:lnTo>
                    <a:pt x="92132" y="23076"/>
                  </a:lnTo>
                  <a:lnTo>
                    <a:pt x="92132" y="22647"/>
                  </a:lnTo>
                  <a:lnTo>
                    <a:pt x="92064" y="22325"/>
                  </a:lnTo>
                  <a:lnTo>
                    <a:pt x="91997" y="22003"/>
                  </a:lnTo>
                  <a:lnTo>
                    <a:pt x="91964" y="21788"/>
                  </a:lnTo>
                  <a:lnTo>
                    <a:pt x="91897" y="21574"/>
                  </a:lnTo>
                  <a:lnTo>
                    <a:pt x="91863" y="21252"/>
                  </a:lnTo>
                  <a:lnTo>
                    <a:pt x="91729" y="20930"/>
                  </a:lnTo>
                  <a:lnTo>
                    <a:pt x="91695" y="20608"/>
                  </a:lnTo>
                  <a:lnTo>
                    <a:pt x="91628" y="20608"/>
                  </a:lnTo>
                  <a:lnTo>
                    <a:pt x="91561" y="20393"/>
                  </a:lnTo>
                  <a:lnTo>
                    <a:pt x="91460" y="20071"/>
                  </a:lnTo>
                  <a:lnTo>
                    <a:pt x="91359" y="19856"/>
                  </a:lnTo>
                  <a:lnTo>
                    <a:pt x="91259" y="19534"/>
                  </a:lnTo>
                  <a:lnTo>
                    <a:pt x="91124" y="19212"/>
                  </a:lnTo>
                  <a:lnTo>
                    <a:pt x="91124" y="19212"/>
                  </a:lnTo>
                  <a:lnTo>
                    <a:pt x="91091" y="18998"/>
                  </a:lnTo>
                  <a:lnTo>
                    <a:pt x="91091" y="18783"/>
                  </a:lnTo>
                  <a:lnTo>
                    <a:pt x="91091" y="18461"/>
                  </a:lnTo>
                  <a:lnTo>
                    <a:pt x="91091" y="18139"/>
                  </a:lnTo>
                  <a:lnTo>
                    <a:pt x="91091" y="17924"/>
                  </a:lnTo>
                  <a:lnTo>
                    <a:pt x="91024" y="17602"/>
                  </a:lnTo>
                  <a:lnTo>
                    <a:pt x="90956" y="17280"/>
                  </a:lnTo>
                  <a:lnTo>
                    <a:pt x="90923" y="16851"/>
                  </a:lnTo>
                  <a:lnTo>
                    <a:pt x="90789" y="16529"/>
                  </a:lnTo>
                  <a:lnTo>
                    <a:pt x="90755" y="16529"/>
                  </a:lnTo>
                  <a:lnTo>
                    <a:pt x="90688" y="16529"/>
                  </a:lnTo>
                  <a:lnTo>
                    <a:pt x="90654" y="16529"/>
                  </a:lnTo>
                  <a:lnTo>
                    <a:pt x="90520" y="16314"/>
                  </a:lnTo>
                  <a:lnTo>
                    <a:pt x="90486" y="16314"/>
                  </a:lnTo>
                  <a:lnTo>
                    <a:pt x="90486" y="16207"/>
                  </a:lnTo>
                  <a:lnTo>
                    <a:pt x="90486" y="16207"/>
                  </a:lnTo>
                  <a:lnTo>
                    <a:pt x="90419" y="15778"/>
                  </a:lnTo>
                  <a:lnTo>
                    <a:pt x="90419" y="15670"/>
                  </a:lnTo>
                  <a:lnTo>
                    <a:pt x="90352" y="15348"/>
                  </a:lnTo>
                  <a:lnTo>
                    <a:pt x="90318" y="14919"/>
                  </a:lnTo>
                  <a:lnTo>
                    <a:pt x="90251" y="14812"/>
                  </a:lnTo>
                  <a:lnTo>
                    <a:pt x="90184" y="14597"/>
                  </a:lnTo>
                  <a:lnTo>
                    <a:pt x="90184" y="14382"/>
                  </a:lnTo>
                  <a:lnTo>
                    <a:pt x="90151" y="14275"/>
                  </a:lnTo>
                  <a:lnTo>
                    <a:pt x="90083" y="14060"/>
                  </a:lnTo>
                  <a:lnTo>
                    <a:pt x="90050" y="13846"/>
                  </a:lnTo>
                  <a:lnTo>
                    <a:pt x="89916" y="13846"/>
                  </a:lnTo>
                  <a:lnTo>
                    <a:pt x="89815" y="13738"/>
                  </a:lnTo>
                  <a:lnTo>
                    <a:pt x="89748" y="13524"/>
                  </a:lnTo>
                  <a:lnTo>
                    <a:pt x="89714" y="13416"/>
                  </a:lnTo>
                  <a:lnTo>
                    <a:pt x="89580" y="12987"/>
                  </a:lnTo>
                  <a:lnTo>
                    <a:pt x="89546" y="12880"/>
                  </a:lnTo>
                  <a:lnTo>
                    <a:pt x="89479" y="12665"/>
                  </a:lnTo>
                  <a:lnTo>
                    <a:pt x="89445" y="12450"/>
                  </a:lnTo>
                  <a:lnTo>
                    <a:pt x="89445" y="12343"/>
                  </a:lnTo>
                  <a:lnTo>
                    <a:pt x="89311" y="11914"/>
                  </a:lnTo>
                  <a:lnTo>
                    <a:pt x="89311" y="11592"/>
                  </a:lnTo>
                  <a:lnTo>
                    <a:pt x="89311" y="11484"/>
                  </a:lnTo>
                  <a:lnTo>
                    <a:pt x="89311" y="11270"/>
                  </a:lnTo>
                  <a:lnTo>
                    <a:pt x="89311" y="11270"/>
                  </a:lnTo>
                  <a:lnTo>
                    <a:pt x="89378" y="11055"/>
                  </a:lnTo>
                  <a:lnTo>
                    <a:pt x="89445" y="11055"/>
                  </a:lnTo>
                  <a:close/>
                  <a:moveTo>
                    <a:pt x="100257" y="9016"/>
                  </a:moveTo>
                  <a:lnTo>
                    <a:pt x="100358" y="9123"/>
                  </a:lnTo>
                  <a:lnTo>
                    <a:pt x="100425" y="9123"/>
                  </a:lnTo>
                  <a:lnTo>
                    <a:pt x="100492" y="9123"/>
                  </a:lnTo>
                  <a:lnTo>
                    <a:pt x="100526" y="9338"/>
                  </a:lnTo>
                  <a:lnTo>
                    <a:pt x="100526" y="9660"/>
                  </a:lnTo>
                  <a:lnTo>
                    <a:pt x="100593" y="9874"/>
                  </a:lnTo>
                  <a:lnTo>
                    <a:pt x="100593" y="9874"/>
                  </a:lnTo>
                  <a:lnTo>
                    <a:pt x="100626" y="9982"/>
                  </a:lnTo>
                  <a:lnTo>
                    <a:pt x="100693" y="9982"/>
                  </a:lnTo>
                  <a:lnTo>
                    <a:pt x="100693" y="10196"/>
                  </a:lnTo>
                  <a:lnTo>
                    <a:pt x="100693" y="10411"/>
                  </a:lnTo>
                  <a:lnTo>
                    <a:pt x="100693" y="10518"/>
                  </a:lnTo>
                  <a:lnTo>
                    <a:pt x="100693" y="10733"/>
                  </a:lnTo>
                  <a:lnTo>
                    <a:pt x="100761" y="10948"/>
                  </a:lnTo>
                  <a:lnTo>
                    <a:pt x="100794" y="10948"/>
                  </a:lnTo>
                  <a:lnTo>
                    <a:pt x="100861" y="11055"/>
                  </a:lnTo>
                  <a:lnTo>
                    <a:pt x="100928" y="11270"/>
                  </a:lnTo>
                  <a:lnTo>
                    <a:pt x="100962" y="11270"/>
                  </a:lnTo>
                  <a:lnTo>
                    <a:pt x="101029" y="11270"/>
                  </a:lnTo>
                  <a:lnTo>
                    <a:pt x="101130" y="11270"/>
                  </a:lnTo>
                  <a:lnTo>
                    <a:pt x="101231" y="11270"/>
                  </a:lnTo>
                  <a:lnTo>
                    <a:pt x="101365" y="11270"/>
                  </a:lnTo>
                  <a:lnTo>
                    <a:pt x="101466" y="11484"/>
                  </a:lnTo>
                  <a:lnTo>
                    <a:pt x="101466" y="11592"/>
                  </a:lnTo>
                  <a:lnTo>
                    <a:pt x="101533" y="11806"/>
                  </a:lnTo>
                  <a:lnTo>
                    <a:pt x="101533" y="11914"/>
                  </a:lnTo>
                  <a:lnTo>
                    <a:pt x="101398" y="12128"/>
                  </a:lnTo>
                  <a:lnTo>
                    <a:pt x="101298" y="12343"/>
                  </a:lnTo>
                  <a:lnTo>
                    <a:pt x="101298" y="12343"/>
                  </a:lnTo>
                  <a:lnTo>
                    <a:pt x="101231" y="12450"/>
                  </a:lnTo>
                  <a:lnTo>
                    <a:pt x="101197" y="12665"/>
                  </a:lnTo>
                  <a:lnTo>
                    <a:pt x="101130" y="12665"/>
                  </a:lnTo>
                  <a:lnTo>
                    <a:pt x="101096" y="12665"/>
                  </a:lnTo>
                  <a:lnTo>
                    <a:pt x="101096" y="12880"/>
                  </a:lnTo>
                  <a:lnTo>
                    <a:pt x="101029" y="12987"/>
                  </a:lnTo>
                  <a:lnTo>
                    <a:pt x="101029" y="13202"/>
                  </a:lnTo>
                  <a:lnTo>
                    <a:pt x="101029" y="13416"/>
                  </a:lnTo>
                  <a:lnTo>
                    <a:pt x="101029" y="13524"/>
                  </a:lnTo>
                  <a:lnTo>
                    <a:pt x="101029" y="13738"/>
                  </a:lnTo>
                  <a:lnTo>
                    <a:pt x="100962" y="13738"/>
                  </a:lnTo>
                  <a:lnTo>
                    <a:pt x="100928" y="13738"/>
                  </a:lnTo>
                  <a:lnTo>
                    <a:pt x="100761" y="13738"/>
                  </a:lnTo>
                  <a:lnTo>
                    <a:pt x="100626" y="13738"/>
                  </a:lnTo>
                  <a:lnTo>
                    <a:pt x="100626" y="15456"/>
                  </a:lnTo>
                  <a:lnTo>
                    <a:pt x="100626" y="15670"/>
                  </a:lnTo>
                  <a:lnTo>
                    <a:pt x="100693" y="15778"/>
                  </a:lnTo>
                  <a:lnTo>
                    <a:pt x="100693" y="16207"/>
                  </a:lnTo>
                  <a:lnTo>
                    <a:pt x="100761" y="16207"/>
                  </a:lnTo>
                  <a:lnTo>
                    <a:pt x="100761" y="16314"/>
                  </a:lnTo>
                  <a:lnTo>
                    <a:pt x="100761" y="16744"/>
                  </a:lnTo>
                  <a:lnTo>
                    <a:pt x="100761" y="16851"/>
                  </a:lnTo>
                  <a:lnTo>
                    <a:pt x="100761" y="17388"/>
                  </a:lnTo>
                  <a:lnTo>
                    <a:pt x="100761" y="17602"/>
                  </a:lnTo>
                  <a:lnTo>
                    <a:pt x="100693" y="17602"/>
                  </a:lnTo>
                  <a:lnTo>
                    <a:pt x="100693" y="17710"/>
                  </a:lnTo>
                  <a:lnTo>
                    <a:pt x="100761" y="18139"/>
                  </a:lnTo>
                  <a:lnTo>
                    <a:pt x="100761" y="18246"/>
                  </a:lnTo>
                  <a:lnTo>
                    <a:pt x="100861" y="18246"/>
                  </a:lnTo>
                  <a:lnTo>
                    <a:pt x="100962" y="18246"/>
                  </a:lnTo>
                  <a:lnTo>
                    <a:pt x="101096" y="18246"/>
                  </a:lnTo>
                  <a:lnTo>
                    <a:pt x="101130" y="18246"/>
                  </a:lnTo>
                  <a:lnTo>
                    <a:pt x="101197" y="18246"/>
                  </a:lnTo>
                  <a:lnTo>
                    <a:pt x="101231" y="18461"/>
                  </a:lnTo>
                  <a:lnTo>
                    <a:pt x="101231" y="18676"/>
                  </a:lnTo>
                  <a:lnTo>
                    <a:pt x="101298" y="18676"/>
                  </a:lnTo>
                  <a:lnTo>
                    <a:pt x="101231" y="18998"/>
                  </a:lnTo>
                  <a:lnTo>
                    <a:pt x="101197" y="19320"/>
                  </a:lnTo>
                  <a:lnTo>
                    <a:pt x="101130" y="19320"/>
                  </a:lnTo>
                  <a:lnTo>
                    <a:pt x="101096" y="19534"/>
                  </a:lnTo>
                  <a:lnTo>
                    <a:pt x="101029" y="19534"/>
                  </a:lnTo>
                  <a:lnTo>
                    <a:pt x="100794" y="19534"/>
                  </a:lnTo>
                  <a:lnTo>
                    <a:pt x="100626" y="19534"/>
                  </a:lnTo>
                  <a:lnTo>
                    <a:pt x="100626" y="21252"/>
                  </a:lnTo>
                  <a:lnTo>
                    <a:pt x="100358" y="21252"/>
                  </a:lnTo>
                  <a:lnTo>
                    <a:pt x="100324" y="21788"/>
                  </a:lnTo>
                  <a:lnTo>
                    <a:pt x="100257" y="22325"/>
                  </a:lnTo>
                  <a:lnTo>
                    <a:pt x="100190" y="22540"/>
                  </a:lnTo>
                  <a:lnTo>
                    <a:pt x="100190" y="22647"/>
                  </a:lnTo>
                  <a:lnTo>
                    <a:pt x="100156" y="22862"/>
                  </a:lnTo>
                  <a:lnTo>
                    <a:pt x="100156" y="23076"/>
                  </a:lnTo>
                  <a:lnTo>
                    <a:pt x="100089" y="23184"/>
                  </a:lnTo>
                  <a:lnTo>
                    <a:pt x="100022" y="23184"/>
                  </a:lnTo>
                  <a:lnTo>
                    <a:pt x="99988" y="23398"/>
                  </a:lnTo>
                  <a:lnTo>
                    <a:pt x="99988" y="23506"/>
                  </a:lnTo>
                  <a:lnTo>
                    <a:pt x="99921" y="23506"/>
                  </a:lnTo>
                  <a:lnTo>
                    <a:pt x="99988" y="23935"/>
                  </a:lnTo>
                  <a:lnTo>
                    <a:pt x="99988" y="24042"/>
                  </a:lnTo>
                  <a:lnTo>
                    <a:pt x="100022" y="24257"/>
                  </a:lnTo>
                  <a:lnTo>
                    <a:pt x="100089" y="24472"/>
                  </a:lnTo>
                  <a:lnTo>
                    <a:pt x="100089" y="24579"/>
                  </a:lnTo>
                  <a:lnTo>
                    <a:pt x="100089" y="24794"/>
                  </a:lnTo>
                  <a:lnTo>
                    <a:pt x="100089" y="25116"/>
                  </a:lnTo>
                  <a:lnTo>
                    <a:pt x="100022" y="25330"/>
                  </a:lnTo>
                  <a:lnTo>
                    <a:pt x="99988" y="25438"/>
                  </a:lnTo>
                  <a:lnTo>
                    <a:pt x="99921" y="25438"/>
                  </a:lnTo>
                  <a:lnTo>
                    <a:pt x="99820" y="25652"/>
                  </a:lnTo>
                  <a:lnTo>
                    <a:pt x="99820" y="25867"/>
                  </a:lnTo>
                  <a:lnTo>
                    <a:pt x="99820" y="25974"/>
                  </a:lnTo>
                  <a:lnTo>
                    <a:pt x="99753" y="25974"/>
                  </a:lnTo>
                  <a:lnTo>
                    <a:pt x="99753" y="26726"/>
                  </a:lnTo>
                  <a:lnTo>
                    <a:pt x="99753" y="26726"/>
                  </a:lnTo>
                  <a:lnTo>
                    <a:pt x="99720" y="26940"/>
                  </a:lnTo>
                  <a:lnTo>
                    <a:pt x="99585" y="26940"/>
                  </a:lnTo>
                  <a:lnTo>
                    <a:pt x="99485" y="26940"/>
                  </a:lnTo>
                  <a:lnTo>
                    <a:pt x="99418" y="26940"/>
                  </a:lnTo>
                  <a:lnTo>
                    <a:pt x="99317" y="26726"/>
                  </a:lnTo>
                  <a:lnTo>
                    <a:pt x="99283" y="26726"/>
                  </a:lnTo>
                  <a:lnTo>
                    <a:pt x="99216" y="26511"/>
                  </a:lnTo>
                  <a:lnTo>
                    <a:pt x="99216" y="26404"/>
                  </a:lnTo>
                  <a:lnTo>
                    <a:pt x="99115" y="26189"/>
                  </a:lnTo>
                  <a:lnTo>
                    <a:pt x="99048" y="25974"/>
                  </a:lnTo>
                  <a:lnTo>
                    <a:pt x="98947" y="25867"/>
                  </a:lnTo>
                  <a:lnTo>
                    <a:pt x="98880" y="25974"/>
                  </a:lnTo>
                  <a:lnTo>
                    <a:pt x="98813" y="25974"/>
                  </a:lnTo>
                  <a:lnTo>
                    <a:pt x="98780" y="26189"/>
                  </a:lnTo>
                  <a:lnTo>
                    <a:pt x="98780" y="25974"/>
                  </a:lnTo>
                  <a:lnTo>
                    <a:pt x="98712" y="25867"/>
                  </a:lnTo>
                  <a:lnTo>
                    <a:pt x="98712" y="25867"/>
                  </a:lnTo>
                  <a:lnTo>
                    <a:pt x="98679" y="25652"/>
                  </a:lnTo>
                  <a:lnTo>
                    <a:pt x="98612" y="25438"/>
                  </a:lnTo>
                  <a:lnTo>
                    <a:pt x="98511" y="25438"/>
                  </a:lnTo>
                  <a:lnTo>
                    <a:pt x="98444" y="25438"/>
                  </a:lnTo>
                  <a:lnTo>
                    <a:pt x="98377" y="25438"/>
                  </a:lnTo>
                  <a:lnTo>
                    <a:pt x="98276" y="25652"/>
                  </a:lnTo>
                  <a:lnTo>
                    <a:pt x="98209" y="25867"/>
                  </a:lnTo>
                  <a:lnTo>
                    <a:pt x="98175" y="25867"/>
                  </a:lnTo>
                  <a:lnTo>
                    <a:pt x="98074" y="25867"/>
                  </a:lnTo>
                  <a:lnTo>
                    <a:pt x="97940" y="25867"/>
                  </a:lnTo>
                  <a:lnTo>
                    <a:pt x="97839" y="25867"/>
                  </a:lnTo>
                  <a:lnTo>
                    <a:pt x="97739" y="25867"/>
                  </a:lnTo>
                  <a:lnTo>
                    <a:pt x="97672" y="25867"/>
                  </a:lnTo>
                  <a:lnTo>
                    <a:pt x="97604" y="25652"/>
                  </a:lnTo>
                  <a:lnTo>
                    <a:pt x="97571" y="25330"/>
                  </a:lnTo>
                  <a:lnTo>
                    <a:pt x="97571" y="25330"/>
                  </a:lnTo>
                  <a:lnTo>
                    <a:pt x="97571" y="25116"/>
                  </a:lnTo>
                  <a:lnTo>
                    <a:pt x="97571" y="25008"/>
                  </a:lnTo>
                  <a:lnTo>
                    <a:pt x="97504" y="25008"/>
                  </a:lnTo>
                  <a:lnTo>
                    <a:pt x="97470" y="25008"/>
                  </a:lnTo>
                  <a:lnTo>
                    <a:pt x="97336" y="25008"/>
                  </a:lnTo>
                  <a:lnTo>
                    <a:pt x="97168" y="25008"/>
                  </a:lnTo>
                  <a:lnTo>
                    <a:pt x="97067" y="25008"/>
                  </a:lnTo>
                  <a:lnTo>
                    <a:pt x="96966" y="24794"/>
                  </a:lnTo>
                  <a:lnTo>
                    <a:pt x="96899" y="24794"/>
                  </a:lnTo>
                  <a:lnTo>
                    <a:pt x="96866" y="24579"/>
                  </a:lnTo>
                  <a:lnTo>
                    <a:pt x="96799" y="24472"/>
                  </a:lnTo>
                  <a:lnTo>
                    <a:pt x="96799" y="24042"/>
                  </a:lnTo>
                  <a:lnTo>
                    <a:pt x="96731" y="23720"/>
                  </a:lnTo>
                  <a:lnTo>
                    <a:pt x="96731" y="23506"/>
                  </a:lnTo>
                  <a:lnTo>
                    <a:pt x="96731" y="23398"/>
                  </a:lnTo>
                  <a:lnTo>
                    <a:pt x="96799" y="23184"/>
                  </a:lnTo>
                  <a:lnTo>
                    <a:pt x="96799" y="23076"/>
                  </a:lnTo>
                  <a:lnTo>
                    <a:pt x="96799" y="22647"/>
                  </a:lnTo>
                  <a:lnTo>
                    <a:pt x="96799" y="22647"/>
                  </a:lnTo>
                  <a:lnTo>
                    <a:pt x="96799" y="22540"/>
                  </a:lnTo>
                  <a:lnTo>
                    <a:pt x="96799" y="22325"/>
                  </a:lnTo>
                  <a:lnTo>
                    <a:pt x="96799" y="22110"/>
                  </a:lnTo>
                  <a:lnTo>
                    <a:pt x="96799" y="22003"/>
                  </a:lnTo>
                  <a:lnTo>
                    <a:pt x="96799" y="22003"/>
                  </a:lnTo>
                  <a:lnTo>
                    <a:pt x="96731" y="21788"/>
                  </a:lnTo>
                  <a:lnTo>
                    <a:pt x="96698" y="21788"/>
                  </a:lnTo>
                  <a:lnTo>
                    <a:pt x="96698" y="21574"/>
                  </a:lnTo>
                  <a:lnTo>
                    <a:pt x="96631" y="21466"/>
                  </a:lnTo>
                  <a:lnTo>
                    <a:pt x="96530" y="21252"/>
                  </a:lnTo>
                  <a:lnTo>
                    <a:pt x="96396" y="21144"/>
                  </a:lnTo>
                  <a:lnTo>
                    <a:pt x="96362" y="20930"/>
                  </a:lnTo>
                  <a:lnTo>
                    <a:pt x="96295" y="20715"/>
                  </a:lnTo>
                  <a:lnTo>
                    <a:pt x="96295" y="20608"/>
                  </a:lnTo>
                  <a:lnTo>
                    <a:pt x="96261" y="20393"/>
                  </a:lnTo>
                  <a:lnTo>
                    <a:pt x="96261" y="20071"/>
                  </a:lnTo>
                  <a:lnTo>
                    <a:pt x="96261" y="19642"/>
                  </a:lnTo>
                  <a:lnTo>
                    <a:pt x="96261" y="19320"/>
                  </a:lnTo>
                  <a:lnTo>
                    <a:pt x="96261" y="18998"/>
                  </a:lnTo>
                  <a:lnTo>
                    <a:pt x="96295" y="18676"/>
                  </a:lnTo>
                  <a:lnTo>
                    <a:pt x="96362" y="18461"/>
                  </a:lnTo>
                  <a:lnTo>
                    <a:pt x="96362" y="18461"/>
                  </a:lnTo>
                  <a:lnTo>
                    <a:pt x="96396" y="18246"/>
                  </a:lnTo>
                  <a:lnTo>
                    <a:pt x="96463" y="17924"/>
                  </a:lnTo>
                  <a:lnTo>
                    <a:pt x="96463" y="17602"/>
                  </a:lnTo>
                  <a:lnTo>
                    <a:pt x="96463" y="17066"/>
                  </a:lnTo>
                  <a:lnTo>
                    <a:pt x="96530" y="17066"/>
                  </a:lnTo>
                  <a:lnTo>
                    <a:pt x="96564" y="16851"/>
                  </a:lnTo>
                  <a:lnTo>
                    <a:pt x="96698" y="16851"/>
                  </a:lnTo>
                  <a:lnTo>
                    <a:pt x="96799" y="17066"/>
                  </a:lnTo>
                  <a:lnTo>
                    <a:pt x="96866" y="17388"/>
                  </a:lnTo>
                  <a:lnTo>
                    <a:pt x="96899" y="17602"/>
                  </a:lnTo>
                  <a:lnTo>
                    <a:pt x="96966" y="17710"/>
                  </a:lnTo>
                  <a:lnTo>
                    <a:pt x="97067" y="17710"/>
                  </a:lnTo>
                  <a:lnTo>
                    <a:pt x="97134" y="17710"/>
                  </a:lnTo>
                  <a:lnTo>
                    <a:pt x="97235" y="17710"/>
                  </a:lnTo>
                  <a:lnTo>
                    <a:pt x="97302" y="17710"/>
                  </a:lnTo>
                  <a:lnTo>
                    <a:pt x="97336" y="17602"/>
                  </a:lnTo>
                  <a:lnTo>
                    <a:pt x="97336" y="17602"/>
                  </a:lnTo>
                  <a:lnTo>
                    <a:pt x="97403" y="17602"/>
                  </a:lnTo>
                  <a:lnTo>
                    <a:pt x="97504" y="17602"/>
                  </a:lnTo>
                  <a:lnTo>
                    <a:pt x="97604" y="17602"/>
                  </a:lnTo>
                  <a:lnTo>
                    <a:pt x="97604" y="15778"/>
                  </a:lnTo>
                  <a:lnTo>
                    <a:pt x="97672" y="15778"/>
                  </a:lnTo>
                  <a:lnTo>
                    <a:pt x="97772" y="15778"/>
                  </a:lnTo>
                  <a:lnTo>
                    <a:pt x="97839" y="15778"/>
                  </a:lnTo>
                  <a:lnTo>
                    <a:pt x="97907" y="15778"/>
                  </a:lnTo>
                  <a:lnTo>
                    <a:pt x="98007" y="15670"/>
                  </a:lnTo>
                  <a:lnTo>
                    <a:pt x="98074" y="15670"/>
                  </a:lnTo>
                  <a:lnTo>
                    <a:pt x="98074" y="15456"/>
                  </a:lnTo>
                  <a:lnTo>
                    <a:pt x="98108" y="15348"/>
                  </a:lnTo>
                  <a:lnTo>
                    <a:pt x="98209" y="14919"/>
                  </a:lnTo>
                  <a:lnTo>
                    <a:pt x="98276" y="14919"/>
                  </a:lnTo>
                  <a:lnTo>
                    <a:pt x="98343" y="14812"/>
                  </a:lnTo>
                  <a:lnTo>
                    <a:pt x="98377" y="14597"/>
                  </a:lnTo>
                  <a:lnTo>
                    <a:pt x="98444" y="14597"/>
                  </a:lnTo>
                  <a:lnTo>
                    <a:pt x="98444" y="14382"/>
                  </a:lnTo>
                  <a:lnTo>
                    <a:pt x="98444" y="14382"/>
                  </a:lnTo>
                  <a:lnTo>
                    <a:pt x="98444" y="14275"/>
                  </a:lnTo>
                  <a:lnTo>
                    <a:pt x="98511" y="14060"/>
                  </a:lnTo>
                  <a:lnTo>
                    <a:pt x="98545" y="13846"/>
                  </a:lnTo>
                  <a:lnTo>
                    <a:pt x="98612" y="13738"/>
                  </a:lnTo>
                  <a:lnTo>
                    <a:pt x="98679" y="13524"/>
                  </a:lnTo>
                  <a:lnTo>
                    <a:pt x="98712" y="13416"/>
                  </a:lnTo>
                  <a:lnTo>
                    <a:pt x="98780" y="13202"/>
                  </a:lnTo>
                  <a:lnTo>
                    <a:pt x="98880" y="13202"/>
                  </a:lnTo>
                  <a:lnTo>
                    <a:pt x="98981" y="13202"/>
                  </a:lnTo>
                  <a:lnTo>
                    <a:pt x="99115" y="12987"/>
                  </a:lnTo>
                  <a:lnTo>
                    <a:pt x="99216" y="12880"/>
                  </a:lnTo>
                  <a:lnTo>
                    <a:pt x="99216" y="12880"/>
                  </a:lnTo>
                  <a:lnTo>
                    <a:pt x="99283" y="12665"/>
                  </a:lnTo>
                  <a:lnTo>
                    <a:pt x="99283" y="12450"/>
                  </a:lnTo>
                  <a:lnTo>
                    <a:pt x="99317" y="12343"/>
                  </a:lnTo>
                  <a:lnTo>
                    <a:pt x="99384" y="12128"/>
                  </a:lnTo>
                  <a:lnTo>
                    <a:pt x="99418" y="11914"/>
                  </a:lnTo>
                  <a:lnTo>
                    <a:pt x="99485" y="11806"/>
                  </a:lnTo>
                  <a:lnTo>
                    <a:pt x="99485" y="11806"/>
                  </a:lnTo>
                  <a:lnTo>
                    <a:pt x="99552" y="11592"/>
                  </a:lnTo>
                  <a:lnTo>
                    <a:pt x="99552" y="11484"/>
                  </a:lnTo>
                  <a:lnTo>
                    <a:pt x="99552" y="11270"/>
                  </a:lnTo>
                  <a:lnTo>
                    <a:pt x="99585" y="11055"/>
                  </a:lnTo>
                  <a:lnTo>
                    <a:pt x="99653" y="10948"/>
                  </a:lnTo>
                  <a:lnTo>
                    <a:pt x="99653" y="10733"/>
                  </a:lnTo>
                  <a:lnTo>
                    <a:pt x="99720" y="10518"/>
                  </a:lnTo>
                  <a:lnTo>
                    <a:pt x="99753" y="10411"/>
                  </a:lnTo>
                  <a:lnTo>
                    <a:pt x="99820" y="10196"/>
                  </a:lnTo>
                  <a:lnTo>
                    <a:pt x="99921" y="9982"/>
                  </a:lnTo>
                  <a:lnTo>
                    <a:pt x="100022" y="9982"/>
                  </a:lnTo>
                  <a:lnTo>
                    <a:pt x="100089" y="9874"/>
                  </a:lnTo>
                  <a:lnTo>
                    <a:pt x="100089" y="9874"/>
                  </a:lnTo>
                  <a:lnTo>
                    <a:pt x="100156" y="9660"/>
                  </a:lnTo>
                  <a:lnTo>
                    <a:pt x="100190" y="9552"/>
                  </a:lnTo>
                  <a:lnTo>
                    <a:pt x="100257" y="9338"/>
                  </a:lnTo>
                  <a:lnTo>
                    <a:pt x="100257" y="9123"/>
                  </a:lnTo>
                  <a:lnTo>
                    <a:pt x="100257" y="9016"/>
                  </a:lnTo>
                  <a:close/>
                  <a:moveTo>
                    <a:pt x="81723" y="4615"/>
                  </a:moveTo>
                  <a:lnTo>
                    <a:pt x="81891" y="4722"/>
                  </a:lnTo>
                  <a:lnTo>
                    <a:pt x="81891" y="5152"/>
                  </a:lnTo>
                  <a:lnTo>
                    <a:pt x="81891" y="5474"/>
                  </a:lnTo>
                  <a:lnTo>
                    <a:pt x="81958" y="5688"/>
                  </a:lnTo>
                  <a:lnTo>
                    <a:pt x="81958" y="5796"/>
                  </a:lnTo>
                  <a:lnTo>
                    <a:pt x="82025" y="6010"/>
                  </a:lnTo>
                  <a:lnTo>
                    <a:pt x="82059" y="6118"/>
                  </a:lnTo>
                  <a:lnTo>
                    <a:pt x="82126" y="6118"/>
                  </a:lnTo>
                  <a:lnTo>
                    <a:pt x="82160" y="6332"/>
                  </a:lnTo>
                  <a:lnTo>
                    <a:pt x="82160" y="6547"/>
                  </a:lnTo>
                  <a:lnTo>
                    <a:pt x="82227" y="6654"/>
                  </a:lnTo>
                  <a:lnTo>
                    <a:pt x="82294" y="6869"/>
                  </a:lnTo>
                  <a:lnTo>
                    <a:pt x="82294" y="7084"/>
                  </a:lnTo>
                  <a:lnTo>
                    <a:pt x="82327" y="7191"/>
                  </a:lnTo>
                  <a:lnTo>
                    <a:pt x="82395" y="7406"/>
                  </a:lnTo>
                  <a:lnTo>
                    <a:pt x="82395" y="8050"/>
                  </a:lnTo>
                  <a:lnTo>
                    <a:pt x="82395" y="8479"/>
                  </a:lnTo>
                  <a:lnTo>
                    <a:pt x="82462" y="8801"/>
                  </a:lnTo>
                  <a:lnTo>
                    <a:pt x="82462" y="9016"/>
                  </a:lnTo>
                  <a:lnTo>
                    <a:pt x="82395" y="9123"/>
                  </a:lnTo>
                  <a:lnTo>
                    <a:pt x="82462" y="9338"/>
                  </a:lnTo>
                  <a:lnTo>
                    <a:pt x="82462" y="9552"/>
                  </a:lnTo>
                  <a:lnTo>
                    <a:pt x="82462" y="9874"/>
                  </a:lnTo>
                  <a:lnTo>
                    <a:pt x="82395" y="10196"/>
                  </a:lnTo>
                  <a:lnTo>
                    <a:pt x="82327" y="10196"/>
                  </a:lnTo>
                  <a:lnTo>
                    <a:pt x="82227" y="10196"/>
                  </a:lnTo>
                  <a:lnTo>
                    <a:pt x="82126" y="10196"/>
                  </a:lnTo>
                  <a:lnTo>
                    <a:pt x="82025" y="10196"/>
                  </a:lnTo>
                  <a:lnTo>
                    <a:pt x="81891" y="10196"/>
                  </a:lnTo>
                  <a:lnTo>
                    <a:pt x="81857" y="9982"/>
                  </a:lnTo>
                  <a:lnTo>
                    <a:pt x="81790" y="9874"/>
                  </a:lnTo>
                  <a:lnTo>
                    <a:pt x="81723" y="9874"/>
                  </a:lnTo>
                  <a:lnTo>
                    <a:pt x="81622" y="9660"/>
                  </a:lnTo>
                  <a:lnTo>
                    <a:pt x="81555" y="9552"/>
                  </a:lnTo>
                  <a:lnTo>
                    <a:pt x="81555" y="9016"/>
                  </a:lnTo>
                  <a:lnTo>
                    <a:pt x="81522" y="8586"/>
                  </a:lnTo>
                  <a:lnTo>
                    <a:pt x="81522" y="8264"/>
                  </a:lnTo>
                  <a:lnTo>
                    <a:pt x="81522" y="7728"/>
                  </a:lnTo>
                  <a:lnTo>
                    <a:pt x="81555" y="7406"/>
                  </a:lnTo>
                  <a:lnTo>
                    <a:pt x="81555" y="7191"/>
                  </a:lnTo>
                  <a:lnTo>
                    <a:pt x="81622" y="7084"/>
                  </a:lnTo>
                  <a:lnTo>
                    <a:pt x="81622" y="7084"/>
                  </a:lnTo>
                  <a:lnTo>
                    <a:pt x="81622" y="6869"/>
                  </a:lnTo>
                  <a:lnTo>
                    <a:pt x="81622" y="6547"/>
                  </a:lnTo>
                  <a:lnTo>
                    <a:pt x="81622" y="6332"/>
                  </a:lnTo>
                  <a:lnTo>
                    <a:pt x="81622" y="6118"/>
                  </a:lnTo>
                  <a:lnTo>
                    <a:pt x="81622" y="6118"/>
                  </a:lnTo>
                  <a:lnTo>
                    <a:pt x="81622" y="6010"/>
                  </a:lnTo>
                  <a:lnTo>
                    <a:pt x="81555" y="5796"/>
                  </a:lnTo>
                  <a:lnTo>
                    <a:pt x="81622" y="5688"/>
                  </a:lnTo>
                  <a:lnTo>
                    <a:pt x="81622" y="5688"/>
                  </a:lnTo>
                  <a:lnTo>
                    <a:pt x="81555" y="5259"/>
                  </a:lnTo>
                  <a:lnTo>
                    <a:pt x="81555" y="5152"/>
                  </a:lnTo>
                  <a:lnTo>
                    <a:pt x="81622" y="4937"/>
                  </a:lnTo>
                  <a:lnTo>
                    <a:pt x="81622" y="4722"/>
                  </a:lnTo>
                  <a:lnTo>
                    <a:pt x="81689" y="4722"/>
                  </a:lnTo>
                  <a:lnTo>
                    <a:pt x="81723" y="4615"/>
                  </a:lnTo>
                  <a:close/>
                  <a:moveTo>
                    <a:pt x="104756" y="4400"/>
                  </a:moveTo>
                  <a:lnTo>
                    <a:pt x="104890" y="4615"/>
                  </a:lnTo>
                  <a:lnTo>
                    <a:pt x="104924" y="4615"/>
                  </a:lnTo>
                  <a:lnTo>
                    <a:pt x="104991" y="4937"/>
                  </a:lnTo>
                  <a:lnTo>
                    <a:pt x="105025" y="5152"/>
                  </a:lnTo>
                  <a:lnTo>
                    <a:pt x="105025" y="5259"/>
                  </a:lnTo>
                  <a:lnTo>
                    <a:pt x="105025" y="5688"/>
                  </a:lnTo>
                  <a:lnTo>
                    <a:pt x="105025" y="8050"/>
                  </a:lnTo>
                  <a:lnTo>
                    <a:pt x="105159" y="8801"/>
                  </a:lnTo>
                  <a:lnTo>
                    <a:pt x="105092" y="9123"/>
                  </a:lnTo>
                  <a:lnTo>
                    <a:pt x="104991" y="9123"/>
                  </a:lnTo>
                  <a:lnTo>
                    <a:pt x="104890" y="9016"/>
                  </a:lnTo>
                  <a:lnTo>
                    <a:pt x="104823" y="9016"/>
                  </a:lnTo>
                  <a:lnTo>
                    <a:pt x="104722" y="8801"/>
                  </a:lnTo>
                  <a:lnTo>
                    <a:pt x="104722" y="8801"/>
                  </a:lnTo>
                  <a:lnTo>
                    <a:pt x="104655" y="9016"/>
                  </a:lnTo>
                  <a:lnTo>
                    <a:pt x="104588" y="9123"/>
                  </a:lnTo>
                  <a:lnTo>
                    <a:pt x="104655" y="9660"/>
                  </a:lnTo>
                  <a:lnTo>
                    <a:pt x="104655" y="9874"/>
                  </a:lnTo>
                  <a:lnTo>
                    <a:pt x="104655" y="9982"/>
                  </a:lnTo>
                  <a:lnTo>
                    <a:pt x="104722" y="10196"/>
                  </a:lnTo>
                  <a:lnTo>
                    <a:pt x="104756" y="10196"/>
                  </a:lnTo>
                  <a:lnTo>
                    <a:pt x="104756" y="10196"/>
                  </a:lnTo>
                  <a:lnTo>
                    <a:pt x="104823" y="10411"/>
                  </a:lnTo>
                  <a:lnTo>
                    <a:pt x="104823" y="10518"/>
                  </a:lnTo>
                  <a:lnTo>
                    <a:pt x="104823" y="11270"/>
                  </a:lnTo>
                  <a:lnTo>
                    <a:pt x="104722" y="11484"/>
                  </a:lnTo>
                  <a:lnTo>
                    <a:pt x="104655" y="11270"/>
                  </a:lnTo>
                  <a:lnTo>
                    <a:pt x="104588" y="11055"/>
                  </a:lnTo>
                  <a:lnTo>
                    <a:pt x="104555" y="11055"/>
                  </a:lnTo>
                  <a:lnTo>
                    <a:pt x="104555" y="11055"/>
                  </a:lnTo>
                  <a:lnTo>
                    <a:pt x="104487" y="11055"/>
                  </a:lnTo>
                  <a:lnTo>
                    <a:pt x="104487" y="11055"/>
                  </a:lnTo>
                  <a:lnTo>
                    <a:pt x="104487" y="10948"/>
                  </a:lnTo>
                  <a:lnTo>
                    <a:pt x="104487" y="10733"/>
                  </a:lnTo>
                  <a:lnTo>
                    <a:pt x="104420" y="10411"/>
                  </a:lnTo>
                  <a:lnTo>
                    <a:pt x="104387" y="10411"/>
                  </a:lnTo>
                  <a:lnTo>
                    <a:pt x="104320" y="10411"/>
                  </a:lnTo>
                  <a:lnTo>
                    <a:pt x="104286" y="10411"/>
                  </a:lnTo>
                  <a:lnTo>
                    <a:pt x="104219" y="10411"/>
                  </a:lnTo>
                  <a:lnTo>
                    <a:pt x="104152" y="10196"/>
                  </a:lnTo>
                  <a:lnTo>
                    <a:pt x="104118" y="9982"/>
                  </a:lnTo>
                  <a:lnTo>
                    <a:pt x="104051" y="9874"/>
                  </a:lnTo>
                  <a:lnTo>
                    <a:pt x="103984" y="9874"/>
                  </a:lnTo>
                  <a:lnTo>
                    <a:pt x="103950" y="9874"/>
                  </a:lnTo>
                  <a:lnTo>
                    <a:pt x="103883" y="9874"/>
                  </a:lnTo>
                  <a:lnTo>
                    <a:pt x="103816" y="9660"/>
                  </a:lnTo>
                  <a:lnTo>
                    <a:pt x="103782" y="9660"/>
                  </a:lnTo>
                  <a:lnTo>
                    <a:pt x="103782" y="9552"/>
                  </a:lnTo>
                  <a:lnTo>
                    <a:pt x="103782" y="9123"/>
                  </a:lnTo>
                  <a:lnTo>
                    <a:pt x="103782" y="8801"/>
                  </a:lnTo>
                  <a:lnTo>
                    <a:pt x="103782" y="8050"/>
                  </a:lnTo>
                  <a:lnTo>
                    <a:pt x="103614" y="8050"/>
                  </a:lnTo>
                  <a:lnTo>
                    <a:pt x="103447" y="7942"/>
                  </a:lnTo>
                  <a:lnTo>
                    <a:pt x="103346" y="7942"/>
                  </a:lnTo>
                  <a:lnTo>
                    <a:pt x="103212" y="8050"/>
                  </a:lnTo>
                  <a:lnTo>
                    <a:pt x="103178" y="8264"/>
                  </a:lnTo>
                  <a:lnTo>
                    <a:pt x="103111" y="8264"/>
                  </a:lnTo>
                  <a:lnTo>
                    <a:pt x="103077" y="8264"/>
                  </a:lnTo>
                  <a:lnTo>
                    <a:pt x="103077" y="8479"/>
                  </a:lnTo>
                  <a:lnTo>
                    <a:pt x="103010" y="8479"/>
                  </a:lnTo>
                  <a:lnTo>
                    <a:pt x="103010" y="8586"/>
                  </a:lnTo>
                  <a:lnTo>
                    <a:pt x="103010" y="8801"/>
                  </a:lnTo>
                  <a:lnTo>
                    <a:pt x="103010" y="9552"/>
                  </a:lnTo>
                  <a:lnTo>
                    <a:pt x="103010" y="9552"/>
                  </a:lnTo>
                  <a:lnTo>
                    <a:pt x="102943" y="9660"/>
                  </a:lnTo>
                  <a:lnTo>
                    <a:pt x="102943" y="9660"/>
                  </a:lnTo>
                  <a:lnTo>
                    <a:pt x="102842" y="9552"/>
                  </a:lnTo>
                  <a:lnTo>
                    <a:pt x="102842" y="7728"/>
                  </a:lnTo>
                  <a:lnTo>
                    <a:pt x="102842" y="7620"/>
                  </a:lnTo>
                  <a:lnTo>
                    <a:pt x="102909" y="7406"/>
                  </a:lnTo>
                  <a:lnTo>
                    <a:pt x="102909" y="7191"/>
                  </a:lnTo>
                  <a:lnTo>
                    <a:pt x="102943" y="7191"/>
                  </a:lnTo>
                  <a:lnTo>
                    <a:pt x="103077" y="7084"/>
                  </a:lnTo>
                  <a:lnTo>
                    <a:pt x="103111" y="7084"/>
                  </a:lnTo>
                  <a:lnTo>
                    <a:pt x="103178" y="7084"/>
                  </a:lnTo>
                  <a:lnTo>
                    <a:pt x="103212" y="7084"/>
                  </a:lnTo>
                  <a:lnTo>
                    <a:pt x="103279" y="7084"/>
                  </a:lnTo>
                  <a:lnTo>
                    <a:pt x="103379" y="6869"/>
                  </a:lnTo>
                  <a:lnTo>
                    <a:pt x="103379" y="6654"/>
                  </a:lnTo>
                  <a:lnTo>
                    <a:pt x="103379" y="6547"/>
                  </a:lnTo>
                  <a:lnTo>
                    <a:pt x="103379" y="6547"/>
                  </a:lnTo>
                  <a:lnTo>
                    <a:pt x="103447" y="6332"/>
                  </a:lnTo>
                  <a:lnTo>
                    <a:pt x="103514" y="6332"/>
                  </a:lnTo>
                  <a:lnTo>
                    <a:pt x="103614" y="6332"/>
                  </a:lnTo>
                  <a:lnTo>
                    <a:pt x="103715" y="6332"/>
                  </a:lnTo>
                  <a:lnTo>
                    <a:pt x="103715" y="6332"/>
                  </a:lnTo>
                  <a:lnTo>
                    <a:pt x="103715" y="6547"/>
                  </a:lnTo>
                  <a:lnTo>
                    <a:pt x="103715" y="6654"/>
                  </a:lnTo>
                  <a:lnTo>
                    <a:pt x="103715" y="6869"/>
                  </a:lnTo>
                  <a:lnTo>
                    <a:pt x="103816" y="6869"/>
                  </a:lnTo>
                  <a:lnTo>
                    <a:pt x="103950" y="6869"/>
                  </a:lnTo>
                  <a:lnTo>
                    <a:pt x="104051" y="6654"/>
                  </a:lnTo>
                  <a:lnTo>
                    <a:pt x="104051" y="6547"/>
                  </a:lnTo>
                  <a:lnTo>
                    <a:pt x="104051" y="6332"/>
                  </a:lnTo>
                  <a:lnTo>
                    <a:pt x="104051" y="6332"/>
                  </a:lnTo>
                  <a:lnTo>
                    <a:pt x="104118" y="6118"/>
                  </a:lnTo>
                  <a:lnTo>
                    <a:pt x="104152" y="6010"/>
                  </a:lnTo>
                  <a:lnTo>
                    <a:pt x="104219" y="5796"/>
                  </a:lnTo>
                  <a:lnTo>
                    <a:pt x="104219" y="5796"/>
                  </a:lnTo>
                  <a:lnTo>
                    <a:pt x="104286" y="5688"/>
                  </a:lnTo>
                  <a:lnTo>
                    <a:pt x="104320" y="5796"/>
                  </a:lnTo>
                  <a:lnTo>
                    <a:pt x="104387" y="5796"/>
                  </a:lnTo>
                  <a:lnTo>
                    <a:pt x="104487" y="5688"/>
                  </a:lnTo>
                  <a:lnTo>
                    <a:pt x="104588" y="5474"/>
                  </a:lnTo>
                  <a:lnTo>
                    <a:pt x="104588" y="5259"/>
                  </a:lnTo>
                  <a:lnTo>
                    <a:pt x="104588" y="5152"/>
                  </a:lnTo>
                  <a:lnTo>
                    <a:pt x="104655" y="4722"/>
                  </a:lnTo>
                  <a:lnTo>
                    <a:pt x="104722" y="4615"/>
                  </a:lnTo>
                  <a:lnTo>
                    <a:pt x="104722" y="4400"/>
                  </a:lnTo>
                  <a:lnTo>
                    <a:pt x="104756" y="4400"/>
                  </a:lnTo>
                  <a:close/>
                  <a:moveTo>
                    <a:pt x="5137" y="0"/>
                  </a:moveTo>
                  <a:lnTo>
                    <a:pt x="5338" y="0"/>
                  </a:lnTo>
                  <a:lnTo>
                    <a:pt x="5405" y="322"/>
                  </a:lnTo>
                  <a:lnTo>
                    <a:pt x="5338" y="322"/>
                  </a:lnTo>
                  <a:lnTo>
                    <a:pt x="5304" y="536"/>
                  </a:lnTo>
                  <a:lnTo>
                    <a:pt x="5237" y="751"/>
                  </a:lnTo>
                  <a:lnTo>
                    <a:pt x="5170" y="858"/>
                  </a:lnTo>
                  <a:lnTo>
                    <a:pt x="5069" y="1073"/>
                  </a:lnTo>
                  <a:lnTo>
                    <a:pt x="5002" y="1288"/>
                  </a:lnTo>
                  <a:lnTo>
                    <a:pt x="4969" y="1610"/>
                  </a:lnTo>
                  <a:lnTo>
                    <a:pt x="4902" y="1932"/>
                  </a:lnTo>
                  <a:lnTo>
                    <a:pt x="4902" y="2146"/>
                  </a:lnTo>
                  <a:lnTo>
                    <a:pt x="4969" y="2254"/>
                  </a:lnTo>
                  <a:lnTo>
                    <a:pt x="5002" y="2468"/>
                  </a:lnTo>
                  <a:lnTo>
                    <a:pt x="4969" y="2683"/>
                  </a:lnTo>
                  <a:lnTo>
                    <a:pt x="4969" y="2790"/>
                  </a:lnTo>
                  <a:lnTo>
                    <a:pt x="4969" y="3220"/>
                  </a:lnTo>
                  <a:lnTo>
                    <a:pt x="4902" y="3327"/>
                  </a:lnTo>
                  <a:lnTo>
                    <a:pt x="4834" y="3542"/>
                  </a:lnTo>
                  <a:lnTo>
                    <a:pt x="4834" y="3756"/>
                  </a:lnTo>
                  <a:lnTo>
                    <a:pt x="4834" y="4186"/>
                  </a:lnTo>
                  <a:lnTo>
                    <a:pt x="4902" y="4615"/>
                  </a:lnTo>
                  <a:lnTo>
                    <a:pt x="4969" y="4937"/>
                  </a:lnTo>
                  <a:lnTo>
                    <a:pt x="5069" y="5474"/>
                  </a:lnTo>
                  <a:lnTo>
                    <a:pt x="5069" y="5688"/>
                  </a:lnTo>
                  <a:lnTo>
                    <a:pt x="5137" y="5688"/>
                  </a:lnTo>
                  <a:lnTo>
                    <a:pt x="5170" y="5796"/>
                  </a:lnTo>
                  <a:lnTo>
                    <a:pt x="5237" y="5796"/>
                  </a:lnTo>
                  <a:lnTo>
                    <a:pt x="5237" y="5688"/>
                  </a:lnTo>
                  <a:lnTo>
                    <a:pt x="5304" y="5474"/>
                  </a:lnTo>
                  <a:lnTo>
                    <a:pt x="5304" y="5259"/>
                  </a:lnTo>
                  <a:lnTo>
                    <a:pt x="5304" y="4937"/>
                  </a:lnTo>
                  <a:lnTo>
                    <a:pt x="5304" y="4722"/>
                  </a:lnTo>
                  <a:lnTo>
                    <a:pt x="5304" y="4400"/>
                  </a:lnTo>
                  <a:lnTo>
                    <a:pt x="5237" y="4186"/>
                  </a:lnTo>
                  <a:lnTo>
                    <a:pt x="5237" y="4078"/>
                  </a:lnTo>
                  <a:lnTo>
                    <a:pt x="5237" y="3864"/>
                  </a:lnTo>
                  <a:lnTo>
                    <a:pt x="5237" y="3756"/>
                  </a:lnTo>
                  <a:lnTo>
                    <a:pt x="5237" y="3756"/>
                  </a:lnTo>
                  <a:lnTo>
                    <a:pt x="5170" y="3542"/>
                  </a:lnTo>
                  <a:lnTo>
                    <a:pt x="5170" y="3327"/>
                  </a:lnTo>
                  <a:lnTo>
                    <a:pt x="5170" y="3220"/>
                  </a:lnTo>
                  <a:lnTo>
                    <a:pt x="5170" y="3005"/>
                  </a:lnTo>
                  <a:lnTo>
                    <a:pt x="5237" y="2790"/>
                  </a:lnTo>
                  <a:lnTo>
                    <a:pt x="5304" y="2790"/>
                  </a:lnTo>
                  <a:lnTo>
                    <a:pt x="5338" y="2683"/>
                  </a:lnTo>
                  <a:lnTo>
                    <a:pt x="5405" y="2468"/>
                  </a:lnTo>
                  <a:lnTo>
                    <a:pt x="5405" y="2468"/>
                  </a:lnTo>
                  <a:lnTo>
                    <a:pt x="5439" y="2254"/>
                  </a:lnTo>
                  <a:lnTo>
                    <a:pt x="5506" y="2254"/>
                  </a:lnTo>
                  <a:lnTo>
                    <a:pt x="5607" y="2254"/>
                  </a:lnTo>
                  <a:lnTo>
                    <a:pt x="5741" y="2254"/>
                  </a:lnTo>
                  <a:lnTo>
                    <a:pt x="5741" y="2146"/>
                  </a:lnTo>
                  <a:lnTo>
                    <a:pt x="5775" y="2146"/>
                  </a:lnTo>
                  <a:lnTo>
                    <a:pt x="5775" y="1932"/>
                  </a:lnTo>
                  <a:lnTo>
                    <a:pt x="5842" y="1717"/>
                  </a:lnTo>
                  <a:lnTo>
                    <a:pt x="5842" y="1395"/>
                  </a:lnTo>
                  <a:lnTo>
                    <a:pt x="5842" y="1288"/>
                  </a:lnTo>
                  <a:lnTo>
                    <a:pt x="5842" y="858"/>
                  </a:lnTo>
                  <a:lnTo>
                    <a:pt x="5942" y="858"/>
                  </a:lnTo>
                  <a:lnTo>
                    <a:pt x="6043" y="858"/>
                  </a:lnTo>
                  <a:lnTo>
                    <a:pt x="6211" y="1073"/>
                  </a:lnTo>
                  <a:lnTo>
                    <a:pt x="6345" y="1288"/>
                  </a:lnTo>
                  <a:lnTo>
                    <a:pt x="6345" y="1288"/>
                  </a:lnTo>
                  <a:lnTo>
                    <a:pt x="6379" y="1395"/>
                  </a:lnTo>
                  <a:lnTo>
                    <a:pt x="6379" y="1395"/>
                  </a:lnTo>
                  <a:lnTo>
                    <a:pt x="6446" y="1610"/>
                  </a:lnTo>
                  <a:lnTo>
                    <a:pt x="6513" y="1610"/>
                  </a:lnTo>
                  <a:lnTo>
                    <a:pt x="6547" y="1717"/>
                  </a:lnTo>
                  <a:lnTo>
                    <a:pt x="6614" y="1717"/>
                  </a:lnTo>
                  <a:lnTo>
                    <a:pt x="6715" y="1717"/>
                  </a:lnTo>
                  <a:lnTo>
                    <a:pt x="6815" y="1717"/>
                  </a:lnTo>
                  <a:lnTo>
                    <a:pt x="6815" y="2790"/>
                  </a:lnTo>
                  <a:lnTo>
                    <a:pt x="6983" y="3005"/>
                  </a:lnTo>
                  <a:lnTo>
                    <a:pt x="7118" y="3005"/>
                  </a:lnTo>
                  <a:lnTo>
                    <a:pt x="7151" y="3220"/>
                  </a:lnTo>
                  <a:lnTo>
                    <a:pt x="7218" y="3220"/>
                  </a:lnTo>
                  <a:lnTo>
                    <a:pt x="7756" y="3220"/>
                  </a:lnTo>
                  <a:lnTo>
                    <a:pt x="7823" y="3220"/>
                  </a:lnTo>
                  <a:lnTo>
                    <a:pt x="7856" y="3327"/>
                  </a:lnTo>
                  <a:lnTo>
                    <a:pt x="8024" y="3327"/>
                  </a:lnTo>
                  <a:lnTo>
                    <a:pt x="8158" y="3542"/>
                  </a:lnTo>
                  <a:lnTo>
                    <a:pt x="8192" y="3756"/>
                  </a:lnTo>
                  <a:lnTo>
                    <a:pt x="8192" y="3864"/>
                  </a:lnTo>
                  <a:lnTo>
                    <a:pt x="8326" y="4186"/>
                  </a:lnTo>
                  <a:lnTo>
                    <a:pt x="8326" y="4400"/>
                  </a:lnTo>
                  <a:lnTo>
                    <a:pt x="8326" y="4400"/>
                  </a:lnTo>
                  <a:lnTo>
                    <a:pt x="8360" y="4615"/>
                  </a:lnTo>
                  <a:lnTo>
                    <a:pt x="8427" y="4615"/>
                  </a:lnTo>
                  <a:lnTo>
                    <a:pt x="8461" y="4615"/>
                  </a:lnTo>
                  <a:lnTo>
                    <a:pt x="8528" y="4615"/>
                  </a:lnTo>
                  <a:lnTo>
                    <a:pt x="8628" y="4400"/>
                  </a:lnTo>
                  <a:lnTo>
                    <a:pt x="8628" y="4078"/>
                  </a:lnTo>
                  <a:lnTo>
                    <a:pt x="8696" y="3756"/>
                  </a:lnTo>
                  <a:lnTo>
                    <a:pt x="8763" y="3542"/>
                  </a:lnTo>
                  <a:lnTo>
                    <a:pt x="8763" y="3542"/>
                  </a:lnTo>
                  <a:lnTo>
                    <a:pt x="8763" y="3327"/>
                  </a:lnTo>
                  <a:lnTo>
                    <a:pt x="8763" y="3220"/>
                  </a:lnTo>
                  <a:lnTo>
                    <a:pt x="8796" y="3005"/>
                  </a:lnTo>
                  <a:lnTo>
                    <a:pt x="8864" y="3005"/>
                  </a:lnTo>
                  <a:lnTo>
                    <a:pt x="8931" y="3005"/>
                  </a:lnTo>
                  <a:lnTo>
                    <a:pt x="9031" y="3005"/>
                  </a:lnTo>
                  <a:lnTo>
                    <a:pt x="9132" y="3220"/>
                  </a:lnTo>
                  <a:lnTo>
                    <a:pt x="9199" y="3220"/>
                  </a:lnTo>
                  <a:lnTo>
                    <a:pt x="9233" y="3327"/>
                  </a:lnTo>
                  <a:lnTo>
                    <a:pt x="9300" y="3327"/>
                  </a:lnTo>
                  <a:lnTo>
                    <a:pt x="9535" y="2683"/>
                  </a:lnTo>
                  <a:lnTo>
                    <a:pt x="9569" y="2683"/>
                  </a:lnTo>
                  <a:lnTo>
                    <a:pt x="9669" y="2790"/>
                  </a:lnTo>
                  <a:lnTo>
                    <a:pt x="9736" y="2790"/>
                  </a:lnTo>
                  <a:lnTo>
                    <a:pt x="9804" y="3005"/>
                  </a:lnTo>
                  <a:lnTo>
                    <a:pt x="9837" y="3005"/>
                  </a:lnTo>
                  <a:lnTo>
                    <a:pt x="9904" y="3005"/>
                  </a:lnTo>
                  <a:lnTo>
                    <a:pt x="9972" y="3220"/>
                  </a:lnTo>
                  <a:lnTo>
                    <a:pt x="9972" y="3327"/>
                  </a:lnTo>
                  <a:lnTo>
                    <a:pt x="10005" y="3542"/>
                  </a:lnTo>
                  <a:lnTo>
                    <a:pt x="9972" y="3542"/>
                  </a:lnTo>
                  <a:lnTo>
                    <a:pt x="9904" y="3756"/>
                  </a:lnTo>
                  <a:lnTo>
                    <a:pt x="9804" y="3756"/>
                  </a:lnTo>
                  <a:lnTo>
                    <a:pt x="9804" y="4078"/>
                  </a:lnTo>
                  <a:lnTo>
                    <a:pt x="9804" y="4400"/>
                  </a:lnTo>
                  <a:lnTo>
                    <a:pt x="9804" y="4615"/>
                  </a:lnTo>
                  <a:lnTo>
                    <a:pt x="9804" y="4722"/>
                  </a:lnTo>
                  <a:lnTo>
                    <a:pt x="9804" y="4937"/>
                  </a:lnTo>
                  <a:lnTo>
                    <a:pt x="9837" y="5152"/>
                  </a:lnTo>
                  <a:lnTo>
                    <a:pt x="9837" y="5152"/>
                  </a:lnTo>
                  <a:lnTo>
                    <a:pt x="9904" y="5152"/>
                  </a:lnTo>
                  <a:lnTo>
                    <a:pt x="9972" y="5152"/>
                  </a:lnTo>
                  <a:lnTo>
                    <a:pt x="10005" y="5152"/>
                  </a:lnTo>
                  <a:lnTo>
                    <a:pt x="10139" y="4937"/>
                  </a:lnTo>
                  <a:lnTo>
                    <a:pt x="10240" y="4722"/>
                  </a:lnTo>
                  <a:lnTo>
                    <a:pt x="10442" y="4615"/>
                  </a:lnTo>
                  <a:lnTo>
                    <a:pt x="10576" y="4615"/>
                  </a:lnTo>
                  <a:lnTo>
                    <a:pt x="10576" y="4937"/>
                  </a:lnTo>
                  <a:lnTo>
                    <a:pt x="10576" y="5474"/>
                  </a:lnTo>
                  <a:lnTo>
                    <a:pt x="10576" y="5688"/>
                  </a:lnTo>
                  <a:lnTo>
                    <a:pt x="10609" y="5796"/>
                  </a:lnTo>
                  <a:lnTo>
                    <a:pt x="10677" y="6010"/>
                  </a:lnTo>
                  <a:lnTo>
                    <a:pt x="10677" y="6010"/>
                  </a:lnTo>
                  <a:lnTo>
                    <a:pt x="10844" y="6118"/>
                  </a:lnTo>
                  <a:lnTo>
                    <a:pt x="10878" y="6118"/>
                  </a:lnTo>
                  <a:lnTo>
                    <a:pt x="10945" y="6118"/>
                  </a:lnTo>
                  <a:lnTo>
                    <a:pt x="10945" y="6332"/>
                  </a:lnTo>
                  <a:lnTo>
                    <a:pt x="10945" y="6547"/>
                  </a:lnTo>
                  <a:lnTo>
                    <a:pt x="10945" y="6547"/>
                  </a:lnTo>
                  <a:lnTo>
                    <a:pt x="11012" y="6654"/>
                  </a:lnTo>
                  <a:lnTo>
                    <a:pt x="11046" y="6654"/>
                  </a:lnTo>
                  <a:lnTo>
                    <a:pt x="11113" y="6869"/>
                  </a:lnTo>
                  <a:lnTo>
                    <a:pt x="11180" y="7084"/>
                  </a:lnTo>
                  <a:lnTo>
                    <a:pt x="11214" y="7191"/>
                  </a:lnTo>
                  <a:lnTo>
                    <a:pt x="11281" y="7406"/>
                  </a:lnTo>
                  <a:lnTo>
                    <a:pt x="11348" y="7620"/>
                  </a:lnTo>
                  <a:lnTo>
                    <a:pt x="11449" y="7620"/>
                  </a:lnTo>
                  <a:lnTo>
                    <a:pt x="11482" y="7620"/>
                  </a:lnTo>
                  <a:lnTo>
                    <a:pt x="11617" y="7620"/>
                  </a:lnTo>
                  <a:lnTo>
                    <a:pt x="11617" y="7942"/>
                  </a:lnTo>
                  <a:lnTo>
                    <a:pt x="11617" y="8264"/>
                  </a:lnTo>
                  <a:lnTo>
                    <a:pt x="11617" y="8586"/>
                  </a:lnTo>
                  <a:lnTo>
                    <a:pt x="11617" y="8801"/>
                  </a:lnTo>
                  <a:lnTo>
                    <a:pt x="11650" y="9016"/>
                  </a:lnTo>
                  <a:lnTo>
                    <a:pt x="11717" y="9123"/>
                  </a:lnTo>
                  <a:lnTo>
                    <a:pt x="11785" y="9338"/>
                  </a:lnTo>
                  <a:lnTo>
                    <a:pt x="11885" y="9552"/>
                  </a:lnTo>
                  <a:lnTo>
                    <a:pt x="11986" y="9874"/>
                  </a:lnTo>
                  <a:lnTo>
                    <a:pt x="12120" y="9982"/>
                  </a:lnTo>
                  <a:lnTo>
                    <a:pt x="12221" y="10196"/>
                  </a:lnTo>
                  <a:lnTo>
                    <a:pt x="12255" y="10196"/>
                  </a:lnTo>
                  <a:lnTo>
                    <a:pt x="12322" y="10196"/>
                  </a:lnTo>
                  <a:lnTo>
                    <a:pt x="12423" y="10411"/>
                  </a:lnTo>
                  <a:lnTo>
                    <a:pt x="12557" y="10518"/>
                  </a:lnTo>
                  <a:lnTo>
                    <a:pt x="12590" y="10733"/>
                  </a:lnTo>
                  <a:lnTo>
                    <a:pt x="12725" y="10733"/>
                  </a:lnTo>
                  <a:lnTo>
                    <a:pt x="12758" y="10733"/>
                  </a:lnTo>
                  <a:lnTo>
                    <a:pt x="12825" y="10733"/>
                  </a:lnTo>
                  <a:lnTo>
                    <a:pt x="12993" y="10733"/>
                  </a:lnTo>
                  <a:lnTo>
                    <a:pt x="13094" y="10733"/>
                  </a:lnTo>
                  <a:lnTo>
                    <a:pt x="13195" y="10733"/>
                  </a:lnTo>
                  <a:lnTo>
                    <a:pt x="13262" y="10733"/>
                  </a:lnTo>
                  <a:lnTo>
                    <a:pt x="13329" y="10518"/>
                  </a:lnTo>
                  <a:lnTo>
                    <a:pt x="13329" y="10411"/>
                  </a:lnTo>
                  <a:lnTo>
                    <a:pt x="13363" y="10411"/>
                  </a:lnTo>
                  <a:lnTo>
                    <a:pt x="13430" y="10411"/>
                  </a:lnTo>
                  <a:lnTo>
                    <a:pt x="13531" y="10196"/>
                  </a:lnTo>
                  <a:lnTo>
                    <a:pt x="13598" y="10411"/>
                  </a:lnTo>
                  <a:lnTo>
                    <a:pt x="13631" y="10411"/>
                  </a:lnTo>
                  <a:lnTo>
                    <a:pt x="13698" y="10518"/>
                  </a:lnTo>
                  <a:lnTo>
                    <a:pt x="13799" y="10733"/>
                  </a:lnTo>
                  <a:lnTo>
                    <a:pt x="13866" y="10948"/>
                  </a:lnTo>
                  <a:lnTo>
                    <a:pt x="13933" y="10948"/>
                  </a:lnTo>
                  <a:lnTo>
                    <a:pt x="13967" y="11055"/>
                  </a:lnTo>
                  <a:lnTo>
                    <a:pt x="14034" y="11055"/>
                  </a:lnTo>
                  <a:lnTo>
                    <a:pt x="14135" y="11055"/>
                  </a:lnTo>
                  <a:lnTo>
                    <a:pt x="14202" y="11055"/>
                  </a:lnTo>
                  <a:lnTo>
                    <a:pt x="14303" y="11055"/>
                  </a:lnTo>
                  <a:lnTo>
                    <a:pt x="14303" y="11270"/>
                  </a:lnTo>
                  <a:lnTo>
                    <a:pt x="14370" y="11484"/>
                  </a:lnTo>
                  <a:lnTo>
                    <a:pt x="14370" y="11484"/>
                  </a:lnTo>
                  <a:lnTo>
                    <a:pt x="14471" y="11592"/>
                  </a:lnTo>
                  <a:lnTo>
                    <a:pt x="14538" y="11592"/>
                  </a:lnTo>
                  <a:lnTo>
                    <a:pt x="14571" y="11806"/>
                  </a:lnTo>
                  <a:lnTo>
                    <a:pt x="14639" y="11914"/>
                  </a:lnTo>
                  <a:lnTo>
                    <a:pt x="14639" y="12128"/>
                  </a:lnTo>
                  <a:lnTo>
                    <a:pt x="14639" y="12343"/>
                  </a:lnTo>
                  <a:lnTo>
                    <a:pt x="14672" y="12450"/>
                  </a:lnTo>
                  <a:lnTo>
                    <a:pt x="14739" y="12450"/>
                  </a:lnTo>
                  <a:lnTo>
                    <a:pt x="14739" y="12450"/>
                  </a:lnTo>
                  <a:lnTo>
                    <a:pt x="14840" y="12665"/>
                  </a:lnTo>
                  <a:lnTo>
                    <a:pt x="14974" y="12880"/>
                  </a:lnTo>
                  <a:lnTo>
                    <a:pt x="15075" y="12987"/>
                  </a:lnTo>
                  <a:lnTo>
                    <a:pt x="15142" y="12987"/>
                  </a:lnTo>
                  <a:lnTo>
                    <a:pt x="15142" y="12987"/>
                  </a:lnTo>
                  <a:lnTo>
                    <a:pt x="15176" y="12987"/>
                  </a:lnTo>
                  <a:lnTo>
                    <a:pt x="15243" y="13202"/>
                  </a:lnTo>
                  <a:lnTo>
                    <a:pt x="15243" y="13416"/>
                  </a:lnTo>
                  <a:lnTo>
                    <a:pt x="15243" y="13738"/>
                  </a:lnTo>
                  <a:lnTo>
                    <a:pt x="15277" y="13846"/>
                  </a:lnTo>
                  <a:lnTo>
                    <a:pt x="15344" y="13846"/>
                  </a:lnTo>
                  <a:lnTo>
                    <a:pt x="15344" y="14060"/>
                  </a:lnTo>
                  <a:lnTo>
                    <a:pt x="15411" y="14382"/>
                  </a:lnTo>
                  <a:lnTo>
                    <a:pt x="15411" y="14812"/>
                  </a:lnTo>
                  <a:lnTo>
                    <a:pt x="15444" y="14919"/>
                  </a:lnTo>
                  <a:lnTo>
                    <a:pt x="15444" y="14919"/>
                  </a:lnTo>
                  <a:lnTo>
                    <a:pt x="15444" y="15134"/>
                  </a:lnTo>
                  <a:lnTo>
                    <a:pt x="15444" y="16851"/>
                  </a:lnTo>
                  <a:lnTo>
                    <a:pt x="15512" y="16851"/>
                  </a:lnTo>
                  <a:lnTo>
                    <a:pt x="15579" y="16851"/>
                  </a:lnTo>
                  <a:lnTo>
                    <a:pt x="15612" y="16851"/>
                  </a:lnTo>
                  <a:lnTo>
                    <a:pt x="15679" y="17066"/>
                  </a:lnTo>
                  <a:lnTo>
                    <a:pt x="15747" y="16851"/>
                  </a:lnTo>
                  <a:lnTo>
                    <a:pt x="15780" y="16851"/>
                  </a:lnTo>
                  <a:lnTo>
                    <a:pt x="15847" y="17388"/>
                  </a:lnTo>
                  <a:lnTo>
                    <a:pt x="15847" y="17710"/>
                  </a:lnTo>
                  <a:lnTo>
                    <a:pt x="15847" y="18139"/>
                  </a:lnTo>
                  <a:lnTo>
                    <a:pt x="15780" y="18246"/>
                  </a:lnTo>
                  <a:lnTo>
                    <a:pt x="15780" y="18676"/>
                  </a:lnTo>
                  <a:lnTo>
                    <a:pt x="15780" y="18998"/>
                  </a:lnTo>
                  <a:lnTo>
                    <a:pt x="15780" y="19320"/>
                  </a:lnTo>
                  <a:lnTo>
                    <a:pt x="15780" y="19642"/>
                  </a:lnTo>
                  <a:lnTo>
                    <a:pt x="15780" y="19856"/>
                  </a:lnTo>
                  <a:lnTo>
                    <a:pt x="15747" y="20071"/>
                  </a:lnTo>
                  <a:lnTo>
                    <a:pt x="15679" y="20071"/>
                  </a:lnTo>
                  <a:lnTo>
                    <a:pt x="15612" y="20071"/>
                  </a:lnTo>
                  <a:lnTo>
                    <a:pt x="15512" y="20178"/>
                  </a:lnTo>
                  <a:lnTo>
                    <a:pt x="15411" y="20178"/>
                  </a:lnTo>
                  <a:lnTo>
                    <a:pt x="15277" y="20178"/>
                  </a:lnTo>
                  <a:lnTo>
                    <a:pt x="15344" y="20393"/>
                  </a:lnTo>
                  <a:lnTo>
                    <a:pt x="15344" y="20608"/>
                  </a:lnTo>
                  <a:lnTo>
                    <a:pt x="15344" y="20715"/>
                  </a:lnTo>
                  <a:lnTo>
                    <a:pt x="15277" y="20930"/>
                  </a:lnTo>
                  <a:lnTo>
                    <a:pt x="15277" y="21466"/>
                  </a:lnTo>
                  <a:lnTo>
                    <a:pt x="15411" y="21574"/>
                  </a:lnTo>
                  <a:lnTo>
                    <a:pt x="15512" y="21574"/>
                  </a:lnTo>
                  <a:lnTo>
                    <a:pt x="15612" y="21574"/>
                  </a:lnTo>
                  <a:lnTo>
                    <a:pt x="15679" y="21466"/>
                  </a:lnTo>
                  <a:lnTo>
                    <a:pt x="15747" y="21144"/>
                  </a:lnTo>
                  <a:lnTo>
                    <a:pt x="15747" y="20715"/>
                  </a:lnTo>
                  <a:lnTo>
                    <a:pt x="15747" y="20393"/>
                  </a:lnTo>
                  <a:lnTo>
                    <a:pt x="15747" y="20071"/>
                  </a:lnTo>
                  <a:lnTo>
                    <a:pt x="15780" y="20071"/>
                  </a:lnTo>
                  <a:lnTo>
                    <a:pt x="15847" y="20071"/>
                  </a:lnTo>
                  <a:lnTo>
                    <a:pt x="16049" y="20071"/>
                  </a:lnTo>
                  <a:lnTo>
                    <a:pt x="16116" y="20071"/>
                  </a:lnTo>
                  <a:lnTo>
                    <a:pt x="16217" y="20178"/>
                  </a:lnTo>
                  <a:lnTo>
                    <a:pt x="16351" y="20178"/>
                  </a:lnTo>
                  <a:lnTo>
                    <a:pt x="16385" y="20393"/>
                  </a:lnTo>
                  <a:lnTo>
                    <a:pt x="16452" y="20393"/>
                  </a:lnTo>
                  <a:lnTo>
                    <a:pt x="16485" y="20608"/>
                  </a:lnTo>
                  <a:lnTo>
                    <a:pt x="16620" y="20715"/>
                  </a:lnTo>
                  <a:lnTo>
                    <a:pt x="16720" y="20715"/>
                  </a:lnTo>
                  <a:lnTo>
                    <a:pt x="16720" y="20930"/>
                  </a:lnTo>
                  <a:lnTo>
                    <a:pt x="16720" y="21144"/>
                  </a:lnTo>
                  <a:lnTo>
                    <a:pt x="16720" y="21466"/>
                  </a:lnTo>
                  <a:lnTo>
                    <a:pt x="16653" y="21466"/>
                  </a:lnTo>
                  <a:lnTo>
                    <a:pt x="16653" y="21466"/>
                  </a:lnTo>
                  <a:lnTo>
                    <a:pt x="16620" y="21466"/>
                  </a:lnTo>
                  <a:lnTo>
                    <a:pt x="16552" y="21574"/>
                  </a:lnTo>
                  <a:lnTo>
                    <a:pt x="16485" y="21788"/>
                  </a:lnTo>
                  <a:lnTo>
                    <a:pt x="16452" y="22003"/>
                  </a:lnTo>
                  <a:lnTo>
                    <a:pt x="16385" y="22110"/>
                  </a:lnTo>
                  <a:lnTo>
                    <a:pt x="16385" y="22325"/>
                  </a:lnTo>
                  <a:lnTo>
                    <a:pt x="16385" y="22540"/>
                  </a:lnTo>
                  <a:lnTo>
                    <a:pt x="16385" y="23184"/>
                  </a:lnTo>
                  <a:lnTo>
                    <a:pt x="16821" y="23184"/>
                  </a:lnTo>
                  <a:lnTo>
                    <a:pt x="16821" y="21466"/>
                  </a:lnTo>
                  <a:lnTo>
                    <a:pt x="16955" y="21466"/>
                  </a:lnTo>
                  <a:lnTo>
                    <a:pt x="17056" y="21466"/>
                  </a:lnTo>
                  <a:lnTo>
                    <a:pt x="17157" y="21466"/>
                  </a:lnTo>
                  <a:lnTo>
                    <a:pt x="17257" y="21574"/>
                  </a:lnTo>
                  <a:lnTo>
                    <a:pt x="17392" y="21788"/>
                  </a:lnTo>
                  <a:lnTo>
                    <a:pt x="17425" y="21788"/>
                  </a:lnTo>
                  <a:lnTo>
                    <a:pt x="17493" y="22003"/>
                  </a:lnTo>
                  <a:lnTo>
                    <a:pt x="17560" y="22003"/>
                  </a:lnTo>
                  <a:lnTo>
                    <a:pt x="17660" y="22003"/>
                  </a:lnTo>
                  <a:lnTo>
                    <a:pt x="17694" y="22110"/>
                  </a:lnTo>
                  <a:lnTo>
                    <a:pt x="17761" y="22110"/>
                  </a:lnTo>
                  <a:lnTo>
                    <a:pt x="17828" y="22110"/>
                  </a:lnTo>
                  <a:lnTo>
                    <a:pt x="17862" y="22110"/>
                  </a:lnTo>
                  <a:lnTo>
                    <a:pt x="17996" y="22110"/>
                  </a:lnTo>
                  <a:lnTo>
                    <a:pt x="18030" y="22325"/>
                  </a:lnTo>
                  <a:lnTo>
                    <a:pt x="18097" y="22540"/>
                  </a:lnTo>
                  <a:lnTo>
                    <a:pt x="18164" y="22540"/>
                  </a:lnTo>
                  <a:lnTo>
                    <a:pt x="18198" y="22647"/>
                  </a:lnTo>
                  <a:lnTo>
                    <a:pt x="18265" y="22862"/>
                  </a:lnTo>
                  <a:lnTo>
                    <a:pt x="18298" y="22862"/>
                  </a:lnTo>
                  <a:lnTo>
                    <a:pt x="18365" y="23076"/>
                  </a:lnTo>
                  <a:lnTo>
                    <a:pt x="18433" y="23184"/>
                  </a:lnTo>
                  <a:lnTo>
                    <a:pt x="18466" y="23398"/>
                  </a:lnTo>
                  <a:lnTo>
                    <a:pt x="18533" y="23398"/>
                  </a:lnTo>
                  <a:lnTo>
                    <a:pt x="18601" y="23398"/>
                  </a:lnTo>
                  <a:lnTo>
                    <a:pt x="18634" y="23506"/>
                  </a:lnTo>
                  <a:lnTo>
                    <a:pt x="18701" y="23506"/>
                  </a:lnTo>
                  <a:lnTo>
                    <a:pt x="18768" y="23506"/>
                  </a:lnTo>
                  <a:lnTo>
                    <a:pt x="18802" y="23506"/>
                  </a:lnTo>
                  <a:lnTo>
                    <a:pt x="18869" y="23935"/>
                  </a:lnTo>
                  <a:lnTo>
                    <a:pt x="18802" y="24042"/>
                  </a:lnTo>
                  <a:lnTo>
                    <a:pt x="18768" y="24042"/>
                  </a:lnTo>
                  <a:lnTo>
                    <a:pt x="18701" y="24257"/>
                  </a:lnTo>
                  <a:lnTo>
                    <a:pt x="18634" y="24257"/>
                  </a:lnTo>
                  <a:lnTo>
                    <a:pt x="18634" y="24257"/>
                  </a:lnTo>
                  <a:lnTo>
                    <a:pt x="18601" y="24472"/>
                  </a:lnTo>
                  <a:lnTo>
                    <a:pt x="18601" y="24579"/>
                  </a:lnTo>
                  <a:lnTo>
                    <a:pt x="18601" y="24579"/>
                  </a:lnTo>
                  <a:lnTo>
                    <a:pt x="18601" y="24794"/>
                  </a:lnTo>
                  <a:lnTo>
                    <a:pt x="18601" y="25008"/>
                  </a:lnTo>
                  <a:lnTo>
                    <a:pt x="18701" y="25116"/>
                  </a:lnTo>
                  <a:lnTo>
                    <a:pt x="18768" y="25116"/>
                  </a:lnTo>
                  <a:lnTo>
                    <a:pt x="18802" y="25330"/>
                  </a:lnTo>
                  <a:lnTo>
                    <a:pt x="18869" y="25330"/>
                  </a:lnTo>
                  <a:lnTo>
                    <a:pt x="18903" y="25330"/>
                  </a:lnTo>
                  <a:lnTo>
                    <a:pt x="18970" y="25330"/>
                  </a:lnTo>
                  <a:lnTo>
                    <a:pt x="19037" y="25330"/>
                  </a:lnTo>
                  <a:lnTo>
                    <a:pt x="19071" y="25330"/>
                  </a:lnTo>
                  <a:lnTo>
                    <a:pt x="19205" y="25330"/>
                  </a:lnTo>
                  <a:lnTo>
                    <a:pt x="19205" y="24794"/>
                  </a:lnTo>
                  <a:lnTo>
                    <a:pt x="19205" y="24257"/>
                  </a:lnTo>
                  <a:lnTo>
                    <a:pt x="19306" y="24257"/>
                  </a:lnTo>
                  <a:lnTo>
                    <a:pt x="19473" y="24257"/>
                  </a:lnTo>
                  <a:lnTo>
                    <a:pt x="19574" y="24257"/>
                  </a:lnTo>
                  <a:lnTo>
                    <a:pt x="19675" y="24257"/>
                  </a:lnTo>
                  <a:lnTo>
                    <a:pt x="19742" y="24472"/>
                  </a:lnTo>
                  <a:lnTo>
                    <a:pt x="19809" y="24472"/>
                  </a:lnTo>
                  <a:lnTo>
                    <a:pt x="19843" y="24579"/>
                  </a:lnTo>
                  <a:lnTo>
                    <a:pt x="19910" y="24794"/>
                  </a:lnTo>
                  <a:lnTo>
                    <a:pt x="19977" y="25008"/>
                  </a:lnTo>
                  <a:lnTo>
                    <a:pt x="20078" y="25116"/>
                  </a:lnTo>
                  <a:lnTo>
                    <a:pt x="20111" y="25116"/>
                  </a:lnTo>
                  <a:lnTo>
                    <a:pt x="20783" y="25116"/>
                  </a:lnTo>
                  <a:lnTo>
                    <a:pt x="20850" y="25008"/>
                  </a:lnTo>
                  <a:lnTo>
                    <a:pt x="20951" y="25008"/>
                  </a:lnTo>
                  <a:lnTo>
                    <a:pt x="21052" y="24794"/>
                  </a:lnTo>
                  <a:lnTo>
                    <a:pt x="21119" y="24794"/>
                  </a:lnTo>
                  <a:lnTo>
                    <a:pt x="21186" y="25008"/>
                  </a:lnTo>
                  <a:lnTo>
                    <a:pt x="21219" y="25008"/>
                  </a:lnTo>
                  <a:lnTo>
                    <a:pt x="21287" y="25008"/>
                  </a:lnTo>
                  <a:lnTo>
                    <a:pt x="21320" y="25116"/>
                  </a:lnTo>
                  <a:lnTo>
                    <a:pt x="21387" y="25330"/>
                  </a:lnTo>
                  <a:lnTo>
                    <a:pt x="21488" y="25438"/>
                  </a:lnTo>
                  <a:lnTo>
                    <a:pt x="21555" y="25652"/>
                  </a:lnTo>
                  <a:lnTo>
                    <a:pt x="21555" y="25652"/>
                  </a:lnTo>
                  <a:lnTo>
                    <a:pt x="21622" y="25652"/>
                  </a:lnTo>
                  <a:lnTo>
                    <a:pt x="21656" y="25867"/>
                  </a:lnTo>
                  <a:lnTo>
                    <a:pt x="21656" y="26189"/>
                  </a:lnTo>
                  <a:lnTo>
                    <a:pt x="21656" y="26511"/>
                  </a:lnTo>
                  <a:lnTo>
                    <a:pt x="21723" y="26940"/>
                  </a:lnTo>
                  <a:lnTo>
                    <a:pt x="21723" y="27048"/>
                  </a:lnTo>
                  <a:lnTo>
                    <a:pt x="21790" y="27262"/>
                  </a:lnTo>
                  <a:lnTo>
                    <a:pt x="21790" y="27262"/>
                  </a:lnTo>
                  <a:lnTo>
                    <a:pt x="21824" y="27370"/>
                  </a:lnTo>
                  <a:lnTo>
                    <a:pt x="21925" y="27584"/>
                  </a:lnTo>
                  <a:lnTo>
                    <a:pt x="22059" y="27799"/>
                  </a:lnTo>
                  <a:lnTo>
                    <a:pt x="22160" y="27799"/>
                  </a:lnTo>
                  <a:lnTo>
                    <a:pt x="22227" y="27799"/>
                  </a:lnTo>
                  <a:lnTo>
                    <a:pt x="22327" y="27799"/>
                  </a:lnTo>
                  <a:lnTo>
                    <a:pt x="22395" y="27906"/>
                  </a:lnTo>
                  <a:lnTo>
                    <a:pt x="22428" y="27906"/>
                  </a:lnTo>
                  <a:lnTo>
                    <a:pt x="22495" y="27906"/>
                  </a:lnTo>
                  <a:lnTo>
                    <a:pt x="22562" y="27906"/>
                  </a:lnTo>
                  <a:lnTo>
                    <a:pt x="23033" y="27906"/>
                  </a:lnTo>
                  <a:lnTo>
                    <a:pt x="23100" y="28121"/>
                  </a:lnTo>
                  <a:lnTo>
                    <a:pt x="23200" y="28336"/>
                  </a:lnTo>
                  <a:lnTo>
                    <a:pt x="23268" y="28336"/>
                  </a:lnTo>
                  <a:lnTo>
                    <a:pt x="23301" y="28443"/>
                  </a:lnTo>
                  <a:lnTo>
                    <a:pt x="23301" y="28658"/>
                  </a:lnTo>
                  <a:lnTo>
                    <a:pt x="23368" y="28980"/>
                  </a:lnTo>
                  <a:lnTo>
                    <a:pt x="23368" y="29516"/>
                  </a:lnTo>
                  <a:lnTo>
                    <a:pt x="23368" y="29838"/>
                  </a:lnTo>
                  <a:lnTo>
                    <a:pt x="23368" y="30268"/>
                  </a:lnTo>
                  <a:lnTo>
                    <a:pt x="23368" y="30375"/>
                  </a:lnTo>
                  <a:lnTo>
                    <a:pt x="23435" y="30805"/>
                  </a:lnTo>
                  <a:lnTo>
                    <a:pt x="23469" y="30912"/>
                  </a:lnTo>
                  <a:lnTo>
                    <a:pt x="23536" y="31449"/>
                  </a:lnTo>
                  <a:lnTo>
                    <a:pt x="23603" y="31771"/>
                  </a:lnTo>
                  <a:lnTo>
                    <a:pt x="23637" y="31771"/>
                  </a:lnTo>
                  <a:lnTo>
                    <a:pt x="23637" y="31985"/>
                  </a:lnTo>
                  <a:lnTo>
                    <a:pt x="23704" y="32200"/>
                  </a:lnTo>
                  <a:lnTo>
                    <a:pt x="23704" y="32307"/>
                  </a:lnTo>
                  <a:lnTo>
                    <a:pt x="23704" y="32522"/>
                  </a:lnTo>
                  <a:lnTo>
                    <a:pt x="23704" y="32844"/>
                  </a:lnTo>
                  <a:lnTo>
                    <a:pt x="23704" y="33059"/>
                  </a:lnTo>
                  <a:lnTo>
                    <a:pt x="23637" y="33381"/>
                  </a:lnTo>
                  <a:lnTo>
                    <a:pt x="23603" y="33595"/>
                  </a:lnTo>
                  <a:lnTo>
                    <a:pt x="23536" y="33917"/>
                  </a:lnTo>
                  <a:lnTo>
                    <a:pt x="23469" y="34239"/>
                  </a:lnTo>
                  <a:lnTo>
                    <a:pt x="23469" y="34454"/>
                  </a:lnTo>
                  <a:lnTo>
                    <a:pt x="23469" y="34669"/>
                  </a:lnTo>
                  <a:lnTo>
                    <a:pt x="23435" y="34669"/>
                  </a:lnTo>
                  <a:lnTo>
                    <a:pt x="23435" y="34669"/>
                  </a:lnTo>
                  <a:lnTo>
                    <a:pt x="23368" y="34776"/>
                  </a:lnTo>
                  <a:lnTo>
                    <a:pt x="23301" y="34776"/>
                  </a:lnTo>
                  <a:lnTo>
                    <a:pt x="23301" y="34991"/>
                  </a:lnTo>
                  <a:lnTo>
                    <a:pt x="23268" y="34991"/>
                  </a:lnTo>
                  <a:lnTo>
                    <a:pt x="23268" y="35098"/>
                  </a:lnTo>
                  <a:lnTo>
                    <a:pt x="23200" y="35313"/>
                  </a:lnTo>
                  <a:lnTo>
                    <a:pt x="23167" y="35849"/>
                  </a:lnTo>
                  <a:lnTo>
                    <a:pt x="23100" y="36386"/>
                  </a:lnTo>
                  <a:lnTo>
                    <a:pt x="22999" y="36708"/>
                  </a:lnTo>
                  <a:lnTo>
                    <a:pt x="22932" y="37245"/>
                  </a:lnTo>
                  <a:lnTo>
                    <a:pt x="22865" y="37459"/>
                  </a:lnTo>
                  <a:lnTo>
                    <a:pt x="22831" y="37567"/>
                  </a:lnTo>
                  <a:lnTo>
                    <a:pt x="22764" y="37567"/>
                  </a:lnTo>
                  <a:lnTo>
                    <a:pt x="22697" y="37781"/>
                  </a:lnTo>
                  <a:lnTo>
                    <a:pt x="22663" y="38103"/>
                  </a:lnTo>
                  <a:lnTo>
                    <a:pt x="22562" y="38318"/>
                  </a:lnTo>
                  <a:lnTo>
                    <a:pt x="22495" y="38318"/>
                  </a:lnTo>
                  <a:lnTo>
                    <a:pt x="22428" y="38318"/>
                  </a:lnTo>
                  <a:lnTo>
                    <a:pt x="22395" y="38318"/>
                  </a:lnTo>
                  <a:lnTo>
                    <a:pt x="22327" y="38533"/>
                  </a:lnTo>
                  <a:lnTo>
                    <a:pt x="22260" y="38640"/>
                  </a:lnTo>
                  <a:lnTo>
                    <a:pt x="22227" y="38962"/>
                  </a:lnTo>
                  <a:lnTo>
                    <a:pt x="22227" y="39391"/>
                  </a:lnTo>
                  <a:lnTo>
                    <a:pt x="22160" y="39499"/>
                  </a:lnTo>
                  <a:lnTo>
                    <a:pt x="22160" y="39713"/>
                  </a:lnTo>
                  <a:lnTo>
                    <a:pt x="22092" y="40035"/>
                  </a:lnTo>
                  <a:lnTo>
                    <a:pt x="22059" y="40465"/>
                  </a:lnTo>
                  <a:lnTo>
                    <a:pt x="21925" y="40787"/>
                  </a:lnTo>
                  <a:lnTo>
                    <a:pt x="21824" y="40894"/>
                  </a:lnTo>
                  <a:lnTo>
                    <a:pt x="21790" y="40894"/>
                  </a:lnTo>
                  <a:lnTo>
                    <a:pt x="21723" y="41109"/>
                  </a:lnTo>
                  <a:lnTo>
                    <a:pt x="21656" y="41109"/>
                  </a:lnTo>
                  <a:lnTo>
                    <a:pt x="21622" y="41109"/>
                  </a:lnTo>
                  <a:lnTo>
                    <a:pt x="21488" y="41109"/>
                  </a:lnTo>
                  <a:lnTo>
                    <a:pt x="21488" y="43255"/>
                  </a:lnTo>
                  <a:lnTo>
                    <a:pt x="21488" y="43363"/>
                  </a:lnTo>
                  <a:lnTo>
                    <a:pt x="21555" y="43577"/>
                  </a:lnTo>
                  <a:lnTo>
                    <a:pt x="21555" y="44329"/>
                  </a:lnTo>
                  <a:lnTo>
                    <a:pt x="21555" y="44651"/>
                  </a:lnTo>
                  <a:lnTo>
                    <a:pt x="21555" y="44758"/>
                  </a:lnTo>
                  <a:lnTo>
                    <a:pt x="21622" y="45187"/>
                  </a:lnTo>
                  <a:lnTo>
                    <a:pt x="21622" y="45724"/>
                  </a:lnTo>
                  <a:lnTo>
                    <a:pt x="21622" y="45831"/>
                  </a:lnTo>
                  <a:lnTo>
                    <a:pt x="21622" y="46261"/>
                  </a:lnTo>
                  <a:lnTo>
                    <a:pt x="21555" y="46368"/>
                  </a:lnTo>
                  <a:lnTo>
                    <a:pt x="21555" y="46583"/>
                  </a:lnTo>
                  <a:lnTo>
                    <a:pt x="21555" y="46690"/>
                  </a:lnTo>
                  <a:lnTo>
                    <a:pt x="21555" y="46905"/>
                  </a:lnTo>
                  <a:lnTo>
                    <a:pt x="21488" y="47227"/>
                  </a:lnTo>
                  <a:lnTo>
                    <a:pt x="21454" y="47656"/>
                  </a:lnTo>
                  <a:lnTo>
                    <a:pt x="21387" y="47978"/>
                  </a:lnTo>
                  <a:lnTo>
                    <a:pt x="21387" y="48193"/>
                  </a:lnTo>
                  <a:lnTo>
                    <a:pt x="21320" y="48300"/>
                  </a:lnTo>
                  <a:lnTo>
                    <a:pt x="21320" y="48622"/>
                  </a:lnTo>
                  <a:lnTo>
                    <a:pt x="21320" y="48837"/>
                  </a:lnTo>
                  <a:lnTo>
                    <a:pt x="21320" y="49051"/>
                  </a:lnTo>
                  <a:lnTo>
                    <a:pt x="21320" y="49588"/>
                  </a:lnTo>
                  <a:lnTo>
                    <a:pt x="21320" y="49910"/>
                  </a:lnTo>
                  <a:lnTo>
                    <a:pt x="21320" y="50232"/>
                  </a:lnTo>
                  <a:lnTo>
                    <a:pt x="21287" y="50661"/>
                  </a:lnTo>
                  <a:lnTo>
                    <a:pt x="21287" y="50769"/>
                  </a:lnTo>
                  <a:lnTo>
                    <a:pt x="21287" y="50983"/>
                  </a:lnTo>
                  <a:lnTo>
                    <a:pt x="21287" y="51091"/>
                  </a:lnTo>
                  <a:lnTo>
                    <a:pt x="21219" y="51305"/>
                  </a:lnTo>
                  <a:lnTo>
                    <a:pt x="21219" y="51520"/>
                  </a:lnTo>
                  <a:lnTo>
                    <a:pt x="21186" y="51627"/>
                  </a:lnTo>
                  <a:lnTo>
                    <a:pt x="21186" y="51627"/>
                  </a:lnTo>
                  <a:lnTo>
                    <a:pt x="21119" y="51627"/>
                  </a:lnTo>
                  <a:lnTo>
                    <a:pt x="21119" y="51842"/>
                  </a:lnTo>
                  <a:lnTo>
                    <a:pt x="21052" y="52057"/>
                  </a:lnTo>
                  <a:lnTo>
                    <a:pt x="21052" y="52057"/>
                  </a:lnTo>
                  <a:lnTo>
                    <a:pt x="21018" y="52379"/>
                  </a:lnTo>
                  <a:lnTo>
                    <a:pt x="20951" y="53023"/>
                  </a:lnTo>
                  <a:lnTo>
                    <a:pt x="20884" y="53774"/>
                  </a:lnTo>
                  <a:lnTo>
                    <a:pt x="20884" y="54096"/>
                  </a:lnTo>
                  <a:lnTo>
                    <a:pt x="20884" y="54311"/>
                  </a:lnTo>
                  <a:lnTo>
                    <a:pt x="20850" y="54525"/>
                  </a:lnTo>
                  <a:lnTo>
                    <a:pt x="20783" y="54525"/>
                  </a:lnTo>
                  <a:lnTo>
                    <a:pt x="20716" y="54525"/>
                  </a:lnTo>
                  <a:lnTo>
                    <a:pt x="20615" y="54633"/>
                  </a:lnTo>
                  <a:lnTo>
                    <a:pt x="20615" y="54847"/>
                  </a:lnTo>
                  <a:lnTo>
                    <a:pt x="20581" y="54955"/>
                  </a:lnTo>
                  <a:lnTo>
                    <a:pt x="20581" y="55169"/>
                  </a:lnTo>
                  <a:lnTo>
                    <a:pt x="20581" y="55384"/>
                  </a:lnTo>
                  <a:lnTo>
                    <a:pt x="20514" y="55706"/>
                  </a:lnTo>
                  <a:lnTo>
                    <a:pt x="20447" y="56028"/>
                  </a:lnTo>
                  <a:lnTo>
                    <a:pt x="20346" y="56457"/>
                  </a:lnTo>
                  <a:lnTo>
                    <a:pt x="20279" y="56565"/>
                  </a:lnTo>
                  <a:lnTo>
                    <a:pt x="20246" y="56779"/>
                  </a:lnTo>
                  <a:lnTo>
                    <a:pt x="20246" y="56887"/>
                  </a:lnTo>
                  <a:lnTo>
                    <a:pt x="20179" y="57101"/>
                  </a:lnTo>
                  <a:lnTo>
                    <a:pt x="20111" y="57101"/>
                  </a:lnTo>
                  <a:lnTo>
                    <a:pt x="20078" y="57316"/>
                  </a:lnTo>
                  <a:lnTo>
                    <a:pt x="20011" y="57423"/>
                  </a:lnTo>
                  <a:lnTo>
                    <a:pt x="20011" y="57638"/>
                  </a:lnTo>
                  <a:lnTo>
                    <a:pt x="20011" y="57853"/>
                  </a:lnTo>
                  <a:lnTo>
                    <a:pt x="19977" y="58389"/>
                  </a:lnTo>
                  <a:lnTo>
                    <a:pt x="18701" y="58389"/>
                  </a:lnTo>
                  <a:lnTo>
                    <a:pt x="18634" y="58389"/>
                  </a:lnTo>
                  <a:lnTo>
                    <a:pt x="18601" y="58497"/>
                  </a:lnTo>
                  <a:lnTo>
                    <a:pt x="18533" y="58711"/>
                  </a:lnTo>
                  <a:lnTo>
                    <a:pt x="18533" y="58819"/>
                  </a:lnTo>
                  <a:lnTo>
                    <a:pt x="18466" y="59033"/>
                  </a:lnTo>
                  <a:lnTo>
                    <a:pt x="18433" y="59033"/>
                  </a:lnTo>
                  <a:lnTo>
                    <a:pt x="18365" y="59248"/>
                  </a:lnTo>
                  <a:lnTo>
                    <a:pt x="18298" y="59355"/>
                  </a:lnTo>
                  <a:lnTo>
                    <a:pt x="18198" y="59570"/>
                  </a:lnTo>
                  <a:lnTo>
                    <a:pt x="17694" y="59570"/>
                  </a:lnTo>
                  <a:lnTo>
                    <a:pt x="17660" y="59570"/>
                  </a:lnTo>
                  <a:lnTo>
                    <a:pt x="17593" y="59785"/>
                  </a:lnTo>
                  <a:lnTo>
                    <a:pt x="17593" y="59785"/>
                  </a:lnTo>
                  <a:lnTo>
                    <a:pt x="17560" y="59892"/>
                  </a:lnTo>
                  <a:lnTo>
                    <a:pt x="17493" y="60107"/>
                  </a:lnTo>
                  <a:lnTo>
                    <a:pt x="17425" y="60322"/>
                  </a:lnTo>
                  <a:lnTo>
                    <a:pt x="17392" y="60429"/>
                  </a:lnTo>
                  <a:lnTo>
                    <a:pt x="17325" y="60751"/>
                  </a:lnTo>
                  <a:lnTo>
                    <a:pt x="17257" y="60966"/>
                  </a:lnTo>
                  <a:lnTo>
                    <a:pt x="17224" y="61180"/>
                  </a:lnTo>
                  <a:lnTo>
                    <a:pt x="17224" y="61288"/>
                  </a:lnTo>
                  <a:lnTo>
                    <a:pt x="17157" y="61502"/>
                  </a:lnTo>
                  <a:lnTo>
                    <a:pt x="17157" y="61502"/>
                  </a:lnTo>
                  <a:lnTo>
                    <a:pt x="17090" y="61717"/>
                  </a:lnTo>
                  <a:lnTo>
                    <a:pt x="17056" y="61717"/>
                  </a:lnTo>
                  <a:lnTo>
                    <a:pt x="16955" y="61824"/>
                  </a:lnTo>
                  <a:lnTo>
                    <a:pt x="16821" y="62039"/>
                  </a:lnTo>
                  <a:lnTo>
                    <a:pt x="16787" y="62254"/>
                  </a:lnTo>
                  <a:lnTo>
                    <a:pt x="16720" y="62361"/>
                  </a:lnTo>
                  <a:lnTo>
                    <a:pt x="16720" y="62576"/>
                  </a:lnTo>
                  <a:lnTo>
                    <a:pt x="16653" y="62576"/>
                  </a:lnTo>
                  <a:lnTo>
                    <a:pt x="16620" y="62683"/>
                  </a:lnTo>
                  <a:lnTo>
                    <a:pt x="16620" y="62898"/>
                  </a:lnTo>
                  <a:lnTo>
                    <a:pt x="16552" y="62898"/>
                  </a:lnTo>
                  <a:lnTo>
                    <a:pt x="16552" y="63220"/>
                  </a:lnTo>
                  <a:lnTo>
                    <a:pt x="16552" y="63434"/>
                  </a:lnTo>
                  <a:lnTo>
                    <a:pt x="16552" y="63756"/>
                  </a:lnTo>
                  <a:lnTo>
                    <a:pt x="16552" y="64186"/>
                  </a:lnTo>
                  <a:lnTo>
                    <a:pt x="16552" y="64508"/>
                  </a:lnTo>
                  <a:lnTo>
                    <a:pt x="16620" y="65044"/>
                  </a:lnTo>
                  <a:lnTo>
                    <a:pt x="16620" y="65152"/>
                  </a:lnTo>
                  <a:lnTo>
                    <a:pt x="16653" y="65581"/>
                  </a:lnTo>
                  <a:lnTo>
                    <a:pt x="16653" y="65903"/>
                  </a:lnTo>
                  <a:lnTo>
                    <a:pt x="16653" y="66225"/>
                  </a:lnTo>
                  <a:lnTo>
                    <a:pt x="16653" y="66547"/>
                  </a:lnTo>
                  <a:lnTo>
                    <a:pt x="16653" y="66976"/>
                  </a:lnTo>
                  <a:lnTo>
                    <a:pt x="16653" y="67298"/>
                  </a:lnTo>
                  <a:lnTo>
                    <a:pt x="16653" y="67513"/>
                  </a:lnTo>
                  <a:lnTo>
                    <a:pt x="16620" y="67620"/>
                  </a:lnTo>
                  <a:lnTo>
                    <a:pt x="16552" y="67835"/>
                  </a:lnTo>
                  <a:lnTo>
                    <a:pt x="16485" y="68050"/>
                  </a:lnTo>
                  <a:lnTo>
                    <a:pt x="16452" y="68157"/>
                  </a:lnTo>
                  <a:lnTo>
                    <a:pt x="16385" y="68157"/>
                  </a:lnTo>
                  <a:lnTo>
                    <a:pt x="16351" y="68372"/>
                  </a:lnTo>
                  <a:lnTo>
                    <a:pt x="16284" y="68372"/>
                  </a:lnTo>
                  <a:lnTo>
                    <a:pt x="16217" y="68372"/>
                  </a:lnTo>
                  <a:lnTo>
                    <a:pt x="16183" y="68479"/>
                  </a:lnTo>
                  <a:lnTo>
                    <a:pt x="16116" y="68694"/>
                  </a:lnTo>
                  <a:lnTo>
                    <a:pt x="16049" y="69016"/>
                  </a:lnTo>
                  <a:lnTo>
                    <a:pt x="16049" y="69230"/>
                  </a:lnTo>
                  <a:lnTo>
                    <a:pt x="16049" y="69445"/>
                  </a:lnTo>
                  <a:lnTo>
                    <a:pt x="16049" y="69552"/>
                  </a:lnTo>
                  <a:lnTo>
                    <a:pt x="16015" y="69767"/>
                  </a:lnTo>
                  <a:lnTo>
                    <a:pt x="16015" y="70089"/>
                  </a:lnTo>
                  <a:lnTo>
                    <a:pt x="15948" y="70304"/>
                  </a:lnTo>
                  <a:lnTo>
                    <a:pt x="15881" y="70411"/>
                  </a:lnTo>
                  <a:lnTo>
                    <a:pt x="15847" y="70840"/>
                  </a:lnTo>
                  <a:lnTo>
                    <a:pt x="15780" y="70948"/>
                  </a:lnTo>
                  <a:lnTo>
                    <a:pt x="15747" y="71162"/>
                  </a:lnTo>
                  <a:lnTo>
                    <a:pt x="15747" y="71484"/>
                  </a:lnTo>
                  <a:lnTo>
                    <a:pt x="15679" y="71699"/>
                  </a:lnTo>
                  <a:lnTo>
                    <a:pt x="15612" y="72021"/>
                  </a:lnTo>
                  <a:lnTo>
                    <a:pt x="15579" y="72236"/>
                  </a:lnTo>
                  <a:lnTo>
                    <a:pt x="15579" y="72343"/>
                  </a:lnTo>
                  <a:lnTo>
                    <a:pt x="15444" y="72558"/>
                  </a:lnTo>
                  <a:lnTo>
                    <a:pt x="15344" y="72772"/>
                  </a:lnTo>
                  <a:lnTo>
                    <a:pt x="15277" y="72772"/>
                  </a:lnTo>
                  <a:lnTo>
                    <a:pt x="15277" y="72558"/>
                  </a:lnTo>
                  <a:lnTo>
                    <a:pt x="15243" y="72343"/>
                  </a:lnTo>
                  <a:lnTo>
                    <a:pt x="15277" y="72236"/>
                  </a:lnTo>
                  <a:lnTo>
                    <a:pt x="15277" y="72021"/>
                  </a:lnTo>
                  <a:lnTo>
                    <a:pt x="15344" y="71699"/>
                  </a:lnTo>
                  <a:lnTo>
                    <a:pt x="15344" y="71484"/>
                  </a:lnTo>
                  <a:lnTo>
                    <a:pt x="15411" y="71484"/>
                  </a:lnTo>
                  <a:lnTo>
                    <a:pt x="15344" y="71377"/>
                  </a:lnTo>
                  <a:lnTo>
                    <a:pt x="15277" y="71377"/>
                  </a:lnTo>
                  <a:lnTo>
                    <a:pt x="15277" y="71377"/>
                  </a:lnTo>
                  <a:lnTo>
                    <a:pt x="15243" y="71377"/>
                  </a:lnTo>
                  <a:lnTo>
                    <a:pt x="15176" y="71484"/>
                  </a:lnTo>
                  <a:lnTo>
                    <a:pt x="15075" y="71699"/>
                  </a:lnTo>
                  <a:lnTo>
                    <a:pt x="15008" y="71914"/>
                  </a:lnTo>
                  <a:lnTo>
                    <a:pt x="14974" y="72236"/>
                  </a:lnTo>
                  <a:lnTo>
                    <a:pt x="14974" y="72343"/>
                  </a:lnTo>
                  <a:lnTo>
                    <a:pt x="14974" y="72558"/>
                  </a:lnTo>
                  <a:lnTo>
                    <a:pt x="14907" y="72772"/>
                  </a:lnTo>
                  <a:lnTo>
                    <a:pt x="14907" y="72880"/>
                  </a:lnTo>
                  <a:lnTo>
                    <a:pt x="14907" y="73309"/>
                  </a:lnTo>
                  <a:lnTo>
                    <a:pt x="14907" y="73631"/>
                  </a:lnTo>
                  <a:lnTo>
                    <a:pt x="14907" y="73953"/>
                  </a:lnTo>
                  <a:lnTo>
                    <a:pt x="14907" y="74168"/>
                  </a:lnTo>
                  <a:lnTo>
                    <a:pt x="14840" y="74168"/>
                  </a:lnTo>
                  <a:lnTo>
                    <a:pt x="14840" y="74275"/>
                  </a:lnTo>
                  <a:lnTo>
                    <a:pt x="14806" y="74490"/>
                  </a:lnTo>
                  <a:lnTo>
                    <a:pt x="14672" y="74704"/>
                  </a:lnTo>
                  <a:lnTo>
                    <a:pt x="14639" y="75026"/>
                  </a:lnTo>
                  <a:lnTo>
                    <a:pt x="14639" y="75348"/>
                  </a:lnTo>
                  <a:lnTo>
                    <a:pt x="14639" y="75778"/>
                  </a:lnTo>
                  <a:lnTo>
                    <a:pt x="14639" y="75885"/>
                  </a:lnTo>
                  <a:lnTo>
                    <a:pt x="14571" y="76100"/>
                  </a:lnTo>
                  <a:lnTo>
                    <a:pt x="14538" y="76207"/>
                  </a:lnTo>
                  <a:lnTo>
                    <a:pt x="14471" y="76422"/>
                  </a:lnTo>
                  <a:lnTo>
                    <a:pt x="14404" y="76636"/>
                  </a:lnTo>
                  <a:lnTo>
                    <a:pt x="14370" y="76636"/>
                  </a:lnTo>
                  <a:lnTo>
                    <a:pt x="14303" y="76636"/>
                  </a:lnTo>
                  <a:lnTo>
                    <a:pt x="14236" y="76744"/>
                  </a:lnTo>
                  <a:lnTo>
                    <a:pt x="14202" y="76958"/>
                  </a:lnTo>
                  <a:lnTo>
                    <a:pt x="14135" y="77280"/>
                  </a:lnTo>
                  <a:lnTo>
                    <a:pt x="14068" y="77710"/>
                  </a:lnTo>
                  <a:lnTo>
                    <a:pt x="14034" y="78032"/>
                  </a:lnTo>
                  <a:lnTo>
                    <a:pt x="14034" y="78139"/>
                  </a:lnTo>
                  <a:lnTo>
                    <a:pt x="13967" y="78354"/>
                  </a:lnTo>
                  <a:lnTo>
                    <a:pt x="13933" y="78354"/>
                  </a:lnTo>
                  <a:lnTo>
                    <a:pt x="13866" y="78354"/>
                  </a:lnTo>
                  <a:lnTo>
                    <a:pt x="13799" y="78568"/>
                  </a:lnTo>
                  <a:lnTo>
                    <a:pt x="13766" y="78676"/>
                  </a:lnTo>
                  <a:lnTo>
                    <a:pt x="13631" y="78676"/>
                  </a:lnTo>
                  <a:lnTo>
                    <a:pt x="13531" y="78676"/>
                  </a:lnTo>
                  <a:lnTo>
                    <a:pt x="13430" y="78676"/>
                  </a:lnTo>
                  <a:lnTo>
                    <a:pt x="13329" y="78676"/>
                  </a:lnTo>
                  <a:lnTo>
                    <a:pt x="13329" y="78676"/>
                  </a:lnTo>
                  <a:lnTo>
                    <a:pt x="13262" y="78890"/>
                  </a:lnTo>
                  <a:lnTo>
                    <a:pt x="13195" y="79105"/>
                  </a:lnTo>
                  <a:lnTo>
                    <a:pt x="13094" y="79105"/>
                  </a:lnTo>
                  <a:lnTo>
                    <a:pt x="12993" y="79105"/>
                  </a:lnTo>
                  <a:lnTo>
                    <a:pt x="12926" y="78890"/>
                  </a:lnTo>
                  <a:lnTo>
                    <a:pt x="12825" y="78890"/>
                  </a:lnTo>
                  <a:lnTo>
                    <a:pt x="12758" y="78890"/>
                  </a:lnTo>
                  <a:lnTo>
                    <a:pt x="12725" y="78890"/>
                  </a:lnTo>
                  <a:lnTo>
                    <a:pt x="12658" y="78676"/>
                  </a:lnTo>
                  <a:lnTo>
                    <a:pt x="12590" y="78676"/>
                  </a:lnTo>
                  <a:lnTo>
                    <a:pt x="12590" y="78568"/>
                  </a:lnTo>
                  <a:lnTo>
                    <a:pt x="12490" y="78354"/>
                  </a:lnTo>
                  <a:lnTo>
                    <a:pt x="12423" y="78139"/>
                  </a:lnTo>
                  <a:lnTo>
                    <a:pt x="12389" y="78139"/>
                  </a:lnTo>
                  <a:lnTo>
                    <a:pt x="12255" y="78032"/>
                  </a:lnTo>
                  <a:lnTo>
                    <a:pt x="12154" y="78032"/>
                  </a:lnTo>
                  <a:lnTo>
                    <a:pt x="11717" y="78032"/>
                  </a:lnTo>
                  <a:lnTo>
                    <a:pt x="11717" y="78139"/>
                  </a:lnTo>
                  <a:lnTo>
                    <a:pt x="11717" y="78139"/>
                  </a:lnTo>
                  <a:lnTo>
                    <a:pt x="11785" y="78568"/>
                  </a:lnTo>
                  <a:lnTo>
                    <a:pt x="11818" y="78676"/>
                  </a:lnTo>
                  <a:lnTo>
                    <a:pt x="11885" y="78676"/>
                  </a:lnTo>
                  <a:lnTo>
                    <a:pt x="11885" y="78676"/>
                  </a:lnTo>
                  <a:lnTo>
                    <a:pt x="11986" y="79105"/>
                  </a:lnTo>
                  <a:lnTo>
                    <a:pt x="12120" y="79427"/>
                  </a:lnTo>
                  <a:lnTo>
                    <a:pt x="12154" y="79427"/>
                  </a:lnTo>
                  <a:lnTo>
                    <a:pt x="12255" y="79642"/>
                  </a:lnTo>
                  <a:lnTo>
                    <a:pt x="12255" y="79749"/>
                  </a:lnTo>
                  <a:lnTo>
                    <a:pt x="12322" y="79749"/>
                  </a:lnTo>
                  <a:lnTo>
                    <a:pt x="12322" y="79964"/>
                  </a:lnTo>
                  <a:lnTo>
                    <a:pt x="12389" y="80286"/>
                  </a:lnTo>
                  <a:lnTo>
                    <a:pt x="12389" y="81144"/>
                  </a:lnTo>
                  <a:lnTo>
                    <a:pt x="12423" y="81359"/>
                  </a:lnTo>
                  <a:lnTo>
                    <a:pt x="12490" y="81359"/>
                  </a:lnTo>
                  <a:lnTo>
                    <a:pt x="12590" y="81359"/>
                  </a:lnTo>
                  <a:lnTo>
                    <a:pt x="12590" y="82432"/>
                  </a:lnTo>
                  <a:lnTo>
                    <a:pt x="12557" y="82540"/>
                  </a:lnTo>
                  <a:lnTo>
                    <a:pt x="12557" y="82540"/>
                  </a:lnTo>
                  <a:lnTo>
                    <a:pt x="12490" y="82969"/>
                  </a:lnTo>
                  <a:lnTo>
                    <a:pt x="12423" y="83076"/>
                  </a:lnTo>
                  <a:lnTo>
                    <a:pt x="12389" y="83291"/>
                  </a:lnTo>
                  <a:lnTo>
                    <a:pt x="12389" y="83506"/>
                  </a:lnTo>
                  <a:lnTo>
                    <a:pt x="12322" y="83613"/>
                  </a:lnTo>
                  <a:lnTo>
                    <a:pt x="12221" y="83828"/>
                  </a:lnTo>
                  <a:lnTo>
                    <a:pt x="12120" y="84150"/>
                  </a:lnTo>
                  <a:lnTo>
                    <a:pt x="12053" y="84150"/>
                  </a:lnTo>
                  <a:lnTo>
                    <a:pt x="11986" y="84364"/>
                  </a:lnTo>
                  <a:lnTo>
                    <a:pt x="11885" y="84686"/>
                  </a:lnTo>
                  <a:lnTo>
                    <a:pt x="11818" y="85008"/>
                  </a:lnTo>
                  <a:lnTo>
                    <a:pt x="11818" y="85223"/>
                  </a:lnTo>
                  <a:lnTo>
                    <a:pt x="11785" y="85438"/>
                  </a:lnTo>
                  <a:lnTo>
                    <a:pt x="11785" y="85545"/>
                  </a:lnTo>
                  <a:lnTo>
                    <a:pt x="11717" y="85760"/>
                  </a:lnTo>
                  <a:lnTo>
                    <a:pt x="11717" y="85867"/>
                  </a:lnTo>
                  <a:lnTo>
                    <a:pt x="11717" y="86082"/>
                  </a:lnTo>
                  <a:lnTo>
                    <a:pt x="11650" y="86082"/>
                  </a:lnTo>
                  <a:lnTo>
                    <a:pt x="11650" y="86296"/>
                  </a:lnTo>
                  <a:lnTo>
                    <a:pt x="11617" y="86296"/>
                  </a:lnTo>
                  <a:lnTo>
                    <a:pt x="11550" y="86296"/>
                  </a:lnTo>
                  <a:lnTo>
                    <a:pt x="11449" y="86082"/>
                  </a:lnTo>
                  <a:lnTo>
                    <a:pt x="11382" y="86082"/>
                  </a:lnTo>
                  <a:lnTo>
                    <a:pt x="10878" y="86082"/>
                  </a:lnTo>
                  <a:lnTo>
                    <a:pt x="10777" y="86082"/>
                  </a:lnTo>
                  <a:lnTo>
                    <a:pt x="10744" y="86296"/>
                  </a:lnTo>
                  <a:lnTo>
                    <a:pt x="10677" y="86296"/>
                  </a:lnTo>
                  <a:lnTo>
                    <a:pt x="10576" y="86404"/>
                  </a:lnTo>
                  <a:lnTo>
                    <a:pt x="10442" y="86404"/>
                  </a:lnTo>
                  <a:lnTo>
                    <a:pt x="10240" y="86404"/>
                  </a:lnTo>
                  <a:lnTo>
                    <a:pt x="10173" y="86404"/>
                  </a:lnTo>
                  <a:lnTo>
                    <a:pt x="10139" y="86404"/>
                  </a:lnTo>
                  <a:lnTo>
                    <a:pt x="9636" y="86404"/>
                  </a:lnTo>
                  <a:lnTo>
                    <a:pt x="9636" y="87370"/>
                  </a:lnTo>
                  <a:lnTo>
                    <a:pt x="9636" y="87370"/>
                  </a:lnTo>
                  <a:lnTo>
                    <a:pt x="9636" y="87477"/>
                  </a:lnTo>
                  <a:lnTo>
                    <a:pt x="9669" y="87799"/>
                  </a:lnTo>
                  <a:lnTo>
                    <a:pt x="9736" y="88228"/>
                  </a:lnTo>
                  <a:lnTo>
                    <a:pt x="9736" y="88550"/>
                  </a:lnTo>
                  <a:lnTo>
                    <a:pt x="9736" y="88765"/>
                  </a:lnTo>
                  <a:lnTo>
                    <a:pt x="9736" y="88872"/>
                  </a:lnTo>
                  <a:lnTo>
                    <a:pt x="9669" y="88872"/>
                  </a:lnTo>
                  <a:lnTo>
                    <a:pt x="9669" y="89087"/>
                  </a:lnTo>
                  <a:lnTo>
                    <a:pt x="9636" y="89087"/>
                  </a:lnTo>
                  <a:lnTo>
                    <a:pt x="9569" y="89409"/>
                  </a:lnTo>
                  <a:lnTo>
                    <a:pt x="9569" y="90161"/>
                  </a:lnTo>
                  <a:lnTo>
                    <a:pt x="9569" y="90161"/>
                  </a:lnTo>
                  <a:lnTo>
                    <a:pt x="9636" y="90268"/>
                  </a:lnTo>
                  <a:lnTo>
                    <a:pt x="9636" y="90483"/>
                  </a:lnTo>
                  <a:lnTo>
                    <a:pt x="9636" y="90483"/>
                  </a:lnTo>
                  <a:lnTo>
                    <a:pt x="9636" y="90697"/>
                  </a:lnTo>
                  <a:lnTo>
                    <a:pt x="9569" y="90805"/>
                  </a:lnTo>
                  <a:lnTo>
                    <a:pt x="8964" y="90805"/>
                  </a:lnTo>
                  <a:lnTo>
                    <a:pt x="8864" y="90697"/>
                  </a:lnTo>
                  <a:lnTo>
                    <a:pt x="8864" y="90483"/>
                  </a:lnTo>
                  <a:lnTo>
                    <a:pt x="8796" y="90483"/>
                  </a:lnTo>
                  <a:lnTo>
                    <a:pt x="8763" y="90268"/>
                  </a:lnTo>
                  <a:lnTo>
                    <a:pt x="8628" y="90161"/>
                  </a:lnTo>
                  <a:lnTo>
                    <a:pt x="8595" y="89946"/>
                  </a:lnTo>
                  <a:lnTo>
                    <a:pt x="8528" y="89946"/>
                  </a:lnTo>
                  <a:lnTo>
                    <a:pt x="8326" y="89946"/>
                  </a:lnTo>
                  <a:lnTo>
                    <a:pt x="8326" y="91019"/>
                  </a:lnTo>
                  <a:lnTo>
                    <a:pt x="8360" y="91234"/>
                  </a:lnTo>
                  <a:lnTo>
                    <a:pt x="8360" y="91341"/>
                  </a:lnTo>
                  <a:lnTo>
                    <a:pt x="8360" y="91663"/>
                  </a:lnTo>
                  <a:lnTo>
                    <a:pt x="8360" y="92093"/>
                  </a:lnTo>
                  <a:lnTo>
                    <a:pt x="8360" y="92415"/>
                  </a:lnTo>
                  <a:lnTo>
                    <a:pt x="8360" y="92737"/>
                  </a:lnTo>
                  <a:lnTo>
                    <a:pt x="8427" y="92737"/>
                  </a:lnTo>
                  <a:lnTo>
                    <a:pt x="8461" y="92737"/>
                  </a:lnTo>
                  <a:lnTo>
                    <a:pt x="8528" y="92737"/>
                  </a:lnTo>
                  <a:lnTo>
                    <a:pt x="8595" y="92951"/>
                  </a:lnTo>
                  <a:lnTo>
                    <a:pt x="8628" y="92951"/>
                  </a:lnTo>
                  <a:lnTo>
                    <a:pt x="8696" y="92951"/>
                  </a:lnTo>
                  <a:lnTo>
                    <a:pt x="8696" y="92737"/>
                  </a:lnTo>
                  <a:lnTo>
                    <a:pt x="8763" y="92737"/>
                  </a:lnTo>
                  <a:lnTo>
                    <a:pt x="8796" y="92629"/>
                  </a:lnTo>
                  <a:lnTo>
                    <a:pt x="8864" y="92415"/>
                  </a:lnTo>
                  <a:lnTo>
                    <a:pt x="8931" y="92415"/>
                  </a:lnTo>
                  <a:lnTo>
                    <a:pt x="8964" y="92415"/>
                  </a:lnTo>
                  <a:lnTo>
                    <a:pt x="9031" y="92629"/>
                  </a:lnTo>
                  <a:lnTo>
                    <a:pt x="9031" y="92737"/>
                  </a:lnTo>
                  <a:lnTo>
                    <a:pt x="9031" y="93488"/>
                  </a:lnTo>
                  <a:lnTo>
                    <a:pt x="9031" y="93595"/>
                  </a:lnTo>
                  <a:lnTo>
                    <a:pt x="8964" y="93810"/>
                  </a:lnTo>
                  <a:lnTo>
                    <a:pt x="8864" y="93810"/>
                  </a:lnTo>
                  <a:lnTo>
                    <a:pt x="8796" y="94025"/>
                  </a:lnTo>
                  <a:lnTo>
                    <a:pt x="8696" y="93810"/>
                  </a:lnTo>
                  <a:lnTo>
                    <a:pt x="8628" y="93810"/>
                  </a:lnTo>
                  <a:lnTo>
                    <a:pt x="8528" y="93810"/>
                  </a:lnTo>
                  <a:lnTo>
                    <a:pt x="8461" y="93810"/>
                  </a:lnTo>
                  <a:lnTo>
                    <a:pt x="8427" y="94025"/>
                  </a:lnTo>
                  <a:lnTo>
                    <a:pt x="8427" y="94132"/>
                  </a:lnTo>
                  <a:lnTo>
                    <a:pt x="8427" y="94347"/>
                  </a:lnTo>
                  <a:lnTo>
                    <a:pt x="8360" y="94561"/>
                  </a:lnTo>
                  <a:lnTo>
                    <a:pt x="8427" y="94561"/>
                  </a:lnTo>
                  <a:lnTo>
                    <a:pt x="8427" y="94669"/>
                  </a:lnTo>
                  <a:lnTo>
                    <a:pt x="8427" y="95098"/>
                  </a:lnTo>
                  <a:lnTo>
                    <a:pt x="8360" y="95205"/>
                  </a:lnTo>
                  <a:lnTo>
                    <a:pt x="8360" y="95420"/>
                  </a:lnTo>
                  <a:lnTo>
                    <a:pt x="8326" y="95742"/>
                  </a:lnTo>
                  <a:lnTo>
                    <a:pt x="8259" y="96064"/>
                  </a:lnTo>
                  <a:lnTo>
                    <a:pt x="8192" y="96279"/>
                  </a:lnTo>
                  <a:lnTo>
                    <a:pt x="8158" y="96493"/>
                  </a:lnTo>
                  <a:lnTo>
                    <a:pt x="8158" y="96493"/>
                  </a:lnTo>
                  <a:lnTo>
                    <a:pt x="8158" y="96601"/>
                  </a:lnTo>
                  <a:lnTo>
                    <a:pt x="8158" y="98533"/>
                  </a:lnTo>
                  <a:lnTo>
                    <a:pt x="7487" y="98533"/>
                  </a:lnTo>
                  <a:lnTo>
                    <a:pt x="7386" y="98747"/>
                  </a:lnTo>
                  <a:lnTo>
                    <a:pt x="7252" y="98962"/>
                  </a:lnTo>
                  <a:lnTo>
                    <a:pt x="7151" y="99069"/>
                  </a:lnTo>
                  <a:lnTo>
                    <a:pt x="7118" y="99284"/>
                  </a:lnTo>
                  <a:lnTo>
                    <a:pt x="7050" y="99499"/>
                  </a:lnTo>
                  <a:lnTo>
                    <a:pt x="7050" y="99606"/>
                  </a:lnTo>
                  <a:lnTo>
                    <a:pt x="6983" y="99821"/>
                  </a:lnTo>
                  <a:lnTo>
                    <a:pt x="6983" y="100143"/>
                  </a:lnTo>
                  <a:lnTo>
                    <a:pt x="7050" y="100465"/>
                  </a:lnTo>
                  <a:lnTo>
                    <a:pt x="7050" y="100894"/>
                  </a:lnTo>
                  <a:lnTo>
                    <a:pt x="7118" y="101001"/>
                  </a:lnTo>
                  <a:lnTo>
                    <a:pt x="7118" y="101216"/>
                  </a:lnTo>
                  <a:lnTo>
                    <a:pt x="7151" y="101431"/>
                  </a:lnTo>
                  <a:lnTo>
                    <a:pt x="7218" y="101538"/>
                  </a:lnTo>
                  <a:lnTo>
                    <a:pt x="7252" y="101753"/>
                  </a:lnTo>
                  <a:lnTo>
                    <a:pt x="7319" y="101753"/>
                  </a:lnTo>
                  <a:lnTo>
                    <a:pt x="7386" y="101860"/>
                  </a:lnTo>
                  <a:lnTo>
                    <a:pt x="7420" y="101860"/>
                  </a:lnTo>
                  <a:lnTo>
                    <a:pt x="7487" y="102075"/>
                  </a:lnTo>
                  <a:lnTo>
                    <a:pt x="7554" y="102289"/>
                  </a:lnTo>
                  <a:lnTo>
                    <a:pt x="7554" y="102289"/>
                  </a:lnTo>
                  <a:lnTo>
                    <a:pt x="7554" y="102397"/>
                  </a:lnTo>
                  <a:lnTo>
                    <a:pt x="7588" y="102611"/>
                  </a:lnTo>
                  <a:lnTo>
                    <a:pt x="7655" y="102826"/>
                  </a:lnTo>
                  <a:lnTo>
                    <a:pt x="7756" y="102826"/>
                  </a:lnTo>
                  <a:lnTo>
                    <a:pt x="7823" y="102826"/>
                  </a:lnTo>
                  <a:lnTo>
                    <a:pt x="7923" y="102826"/>
                  </a:lnTo>
                  <a:lnTo>
                    <a:pt x="7991" y="102826"/>
                  </a:lnTo>
                  <a:lnTo>
                    <a:pt x="8091" y="102826"/>
                  </a:lnTo>
                  <a:lnTo>
                    <a:pt x="8091" y="103470"/>
                  </a:lnTo>
                  <a:lnTo>
                    <a:pt x="8024" y="103685"/>
                  </a:lnTo>
                  <a:lnTo>
                    <a:pt x="8024" y="103685"/>
                  </a:lnTo>
                  <a:lnTo>
                    <a:pt x="8024" y="103792"/>
                  </a:lnTo>
                  <a:lnTo>
                    <a:pt x="7991" y="103792"/>
                  </a:lnTo>
                  <a:lnTo>
                    <a:pt x="7923" y="103792"/>
                  </a:lnTo>
                  <a:lnTo>
                    <a:pt x="7856" y="104007"/>
                  </a:lnTo>
                  <a:lnTo>
                    <a:pt x="7823" y="104007"/>
                  </a:lnTo>
                  <a:lnTo>
                    <a:pt x="7756" y="104221"/>
                  </a:lnTo>
                  <a:lnTo>
                    <a:pt x="7722" y="104221"/>
                  </a:lnTo>
                  <a:lnTo>
                    <a:pt x="7655" y="104543"/>
                  </a:lnTo>
                  <a:lnTo>
                    <a:pt x="7588" y="104865"/>
                  </a:lnTo>
                  <a:lnTo>
                    <a:pt x="7554" y="105402"/>
                  </a:lnTo>
                  <a:lnTo>
                    <a:pt x="7487" y="105724"/>
                  </a:lnTo>
                  <a:lnTo>
                    <a:pt x="7420" y="106261"/>
                  </a:lnTo>
                  <a:lnTo>
                    <a:pt x="7386" y="106475"/>
                  </a:lnTo>
                  <a:lnTo>
                    <a:pt x="7319" y="106690"/>
                  </a:lnTo>
                  <a:lnTo>
                    <a:pt x="7218" y="106690"/>
                  </a:lnTo>
                  <a:lnTo>
                    <a:pt x="7118" y="106690"/>
                  </a:lnTo>
                  <a:lnTo>
                    <a:pt x="7050" y="106690"/>
                  </a:lnTo>
                  <a:lnTo>
                    <a:pt x="6983" y="106797"/>
                  </a:lnTo>
                  <a:lnTo>
                    <a:pt x="6983" y="107012"/>
                  </a:lnTo>
                  <a:lnTo>
                    <a:pt x="6950" y="107227"/>
                  </a:lnTo>
                  <a:lnTo>
                    <a:pt x="6950" y="107334"/>
                  </a:lnTo>
                  <a:lnTo>
                    <a:pt x="6950" y="107656"/>
                  </a:lnTo>
                  <a:lnTo>
                    <a:pt x="6950" y="107871"/>
                  </a:lnTo>
                  <a:lnTo>
                    <a:pt x="6950" y="108085"/>
                  </a:lnTo>
                  <a:lnTo>
                    <a:pt x="6950" y="108407"/>
                  </a:lnTo>
                  <a:lnTo>
                    <a:pt x="6950" y="108729"/>
                  </a:lnTo>
                  <a:lnTo>
                    <a:pt x="6379" y="108729"/>
                  </a:lnTo>
                  <a:lnTo>
                    <a:pt x="6379" y="109159"/>
                  </a:lnTo>
                  <a:lnTo>
                    <a:pt x="6379" y="109481"/>
                  </a:lnTo>
                  <a:lnTo>
                    <a:pt x="6379" y="110554"/>
                  </a:lnTo>
                  <a:lnTo>
                    <a:pt x="6379" y="110661"/>
                  </a:lnTo>
                  <a:lnTo>
                    <a:pt x="6446" y="110876"/>
                  </a:lnTo>
                  <a:lnTo>
                    <a:pt x="6446" y="111198"/>
                  </a:lnTo>
                  <a:lnTo>
                    <a:pt x="6446" y="111413"/>
                  </a:lnTo>
                  <a:lnTo>
                    <a:pt x="6379" y="111520"/>
                  </a:lnTo>
                  <a:lnTo>
                    <a:pt x="6379" y="111735"/>
                  </a:lnTo>
                  <a:lnTo>
                    <a:pt x="6379" y="111949"/>
                  </a:lnTo>
                  <a:lnTo>
                    <a:pt x="6446" y="111949"/>
                  </a:lnTo>
                  <a:lnTo>
                    <a:pt x="6513" y="112057"/>
                  </a:lnTo>
                  <a:lnTo>
                    <a:pt x="6513" y="112057"/>
                  </a:lnTo>
                  <a:lnTo>
                    <a:pt x="6547" y="112271"/>
                  </a:lnTo>
                  <a:lnTo>
                    <a:pt x="6547" y="112486"/>
                  </a:lnTo>
                  <a:lnTo>
                    <a:pt x="6614" y="112593"/>
                  </a:lnTo>
                  <a:lnTo>
                    <a:pt x="6614" y="112808"/>
                  </a:lnTo>
                  <a:lnTo>
                    <a:pt x="6614" y="113130"/>
                  </a:lnTo>
                  <a:lnTo>
                    <a:pt x="6614" y="113452"/>
                  </a:lnTo>
                  <a:lnTo>
                    <a:pt x="6614" y="113667"/>
                  </a:lnTo>
                  <a:lnTo>
                    <a:pt x="6648" y="113881"/>
                  </a:lnTo>
                  <a:lnTo>
                    <a:pt x="6648" y="114525"/>
                  </a:lnTo>
                  <a:lnTo>
                    <a:pt x="6648" y="114740"/>
                  </a:lnTo>
                  <a:lnTo>
                    <a:pt x="6715" y="114955"/>
                  </a:lnTo>
                  <a:lnTo>
                    <a:pt x="6715" y="114955"/>
                  </a:lnTo>
                  <a:lnTo>
                    <a:pt x="6782" y="115062"/>
                  </a:lnTo>
                  <a:lnTo>
                    <a:pt x="6815" y="115062"/>
                  </a:lnTo>
                  <a:lnTo>
                    <a:pt x="6815" y="115277"/>
                  </a:lnTo>
                  <a:lnTo>
                    <a:pt x="6815" y="115384"/>
                  </a:lnTo>
                  <a:lnTo>
                    <a:pt x="6815" y="115813"/>
                  </a:lnTo>
                  <a:lnTo>
                    <a:pt x="6815" y="116135"/>
                  </a:lnTo>
                  <a:lnTo>
                    <a:pt x="6883" y="116457"/>
                  </a:lnTo>
                  <a:lnTo>
                    <a:pt x="6883" y="116672"/>
                  </a:lnTo>
                  <a:lnTo>
                    <a:pt x="6883" y="116887"/>
                  </a:lnTo>
                  <a:lnTo>
                    <a:pt x="6950" y="116994"/>
                  </a:lnTo>
                  <a:lnTo>
                    <a:pt x="6983" y="117209"/>
                  </a:lnTo>
                  <a:lnTo>
                    <a:pt x="7050" y="117209"/>
                  </a:lnTo>
                  <a:lnTo>
                    <a:pt x="7118" y="117209"/>
                  </a:lnTo>
                  <a:lnTo>
                    <a:pt x="7218" y="117209"/>
                  </a:lnTo>
                  <a:lnTo>
                    <a:pt x="7319" y="117209"/>
                  </a:lnTo>
                  <a:lnTo>
                    <a:pt x="7319" y="117853"/>
                  </a:lnTo>
                  <a:lnTo>
                    <a:pt x="7386" y="117853"/>
                  </a:lnTo>
                  <a:lnTo>
                    <a:pt x="7420" y="118067"/>
                  </a:lnTo>
                  <a:lnTo>
                    <a:pt x="7554" y="118067"/>
                  </a:lnTo>
                  <a:lnTo>
                    <a:pt x="7655" y="118067"/>
                  </a:lnTo>
                  <a:lnTo>
                    <a:pt x="7722" y="118067"/>
                  </a:lnTo>
                  <a:lnTo>
                    <a:pt x="7756" y="118067"/>
                  </a:lnTo>
                  <a:lnTo>
                    <a:pt x="7823" y="118067"/>
                  </a:lnTo>
                  <a:lnTo>
                    <a:pt x="7856" y="118067"/>
                  </a:lnTo>
                  <a:lnTo>
                    <a:pt x="7923" y="118282"/>
                  </a:lnTo>
                  <a:lnTo>
                    <a:pt x="7991" y="118282"/>
                  </a:lnTo>
                  <a:lnTo>
                    <a:pt x="8091" y="118389"/>
                  </a:lnTo>
                  <a:lnTo>
                    <a:pt x="8158" y="118389"/>
                  </a:lnTo>
                  <a:lnTo>
                    <a:pt x="8192" y="118389"/>
                  </a:lnTo>
                  <a:lnTo>
                    <a:pt x="8259" y="118604"/>
                  </a:lnTo>
                  <a:lnTo>
                    <a:pt x="8259" y="118819"/>
                  </a:lnTo>
                  <a:lnTo>
                    <a:pt x="8259" y="119141"/>
                  </a:lnTo>
                  <a:lnTo>
                    <a:pt x="8158" y="119141"/>
                  </a:lnTo>
                  <a:lnTo>
                    <a:pt x="8024" y="119141"/>
                  </a:lnTo>
                  <a:lnTo>
                    <a:pt x="7991" y="119141"/>
                  </a:lnTo>
                  <a:lnTo>
                    <a:pt x="7923" y="118926"/>
                  </a:lnTo>
                  <a:lnTo>
                    <a:pt x="7856" y="119141"/>
                  </a:lnTo>
                  <a:lnTo>
                    <a:pt x="7823" y="119141"/>
                  </a:lnTo>
                  <a:lnTo>
                    <a:pt x="7756" y="119248"/>
                  </a:lnTo>
                  <a:lnTo>
                    <a:pt x="7756" y="119463"/>
                  </a:lnTo>
                  <a:lnTo>
                    <a:pt x="7756" y="119677"/>
                  </a:lnTo>
                  <a:lnTo>
                    <a:pt x="7756" y="119677"/>
                  </a:lnTo>
                  <a:lnTo>
                    <a:pt x="7722" y="119785"/>
                  </a:lnTo>
                  <a:lnTo>
                    <a:pt x="7722" y="119785"/>
                  </a:lnTo>
                  <a:lnTo>
                    <a:pt x="7655" y="120000"/>
                  </a:lnTo>
                  <a:lnTo>
                    <a:pt x="7588" y="119785"/>
                  </a:lnTo>
                  <a:lnTo>
                    <a:pt x="7588" y="119785"/>
                  </a:lnTo>
                  <a:lnTo>
                    <a:pt x="7554" y="119785"/>
                  </a:lnTo>
                  <a:lnTo>
                    <a:pt x="6715" y="119785"/>
                  </a:lnTo>
                  <a:lnTo>
                    <a:pt x="6614" y="119785"/>
                  </a:lnTo>
                  <a:lnTo>
                    <a:pt x="6547" y="119677"/>
                  </a:lnTo>
                  <a:lnTo>
                    <a:pt x="6547" y="119677"/>
                  </a:lnTo>
                  <a:lnTo>
                    <a:pt x="6513" y="119463"/>
                  </a:lnTo>
                  <a:lnTo>
                    <a:pt x="6446" y="119463"/>
                  </a:lnTo>
                  <a:lnTo>
                    <a:pt x="6345" y="119463"/>
                  </a:lnTo>
                  <a:lnTo>
                    <a:pt x="6211" y="119463"/>
                  </a:lnTo>
                  <a:lnTo>
                    <a:pt x="6177" y="119463"/>
                  </a:lnTo>
                  <a:lnTo>
                    <a:pt x="6110" y="119248"/>
                  </a:lnTo>
                  <a:lnTo>
                    <a:pt x="6043" y="119141"/>
                  </a:lnTo>
                  <a:lnTo>
                    <a:pt x="5942" y="119141"/>
                  </a:lnTo>
                  <a:lnTo>
                    <a:pt x="5842" y="118926"/>
                  </a:lnTo>
                  <a:lnTo>
                    <a:pt x="5775" y="118926"/>
                  </a:lnTo>
                  <a:lnTo>
                    <a:pt x="5741" y="118819"/>
                  </a:lnTo>
                  <a:lnTo>
                    <a:pt x="5607" y="118926"/>
                  </a:lnTo>
                  <a:lnTo>
                    <a:pt x="5506" y="118819"/>
                  </a:lnTo>
                  <a:lnTo>
                    <a:pt x="5439" y="118819"/>
                  </a:lnTo>
                  <a:lnTo>
                    <a:pt x="5405" y="118389"/>
                  </a:lnTo>
                  <a:lnTo>
                    <a:pt x="5338" y="118282"/>
                  </a:lnTo>
                  <a:lnTo>
                    <a:pt x="5338" y="118067"/>
                  </a:lnTo>
                  <a:lnTo>
                    <a:pt x="5338" y="118067"/>
                  </a:lnTo>
                  <a:lnTo>
                    <a:pt x="5338" y="117853"/>
                  </a:lnTo>
                  <a:lnTo>
                    <a:pt x="5304" y="117853"/>
                  </a:lnTo>
                  <a:lnTo>
                    <a:pt x="5237" y="117853"/>
                  </a:lnTo>
                  <a:lnTo>
                    <a:pt x="5170" y="117853"/>
                  </a:lnTo>
                  <a:lnTo>
                    <a:pt x="5137" y="117853"/>
                  </a:lnTo>
                  <a:lnTo>
                    <a:pt x="5002" y="117745"/>
                  </a:lnTo>
                  <a:lnTo>
                    <a:pt x="4902" y="117745"/>
                  </a:lnTo>
                  <a:lnTo>
                    <a:pt x="4902" y="117209"/>
                  </a:lnTo>
                  <a:lnTo>
                    <a:pt x="4902" y="116994"/>
                  </a:lnTo>
                  <a:lnTo>
                    <a:pt x="4902" y="116887"/>
                  </a:lnTo>
                  <a:lnTo>
                    <a:pt x="4834" y="116887"/>
                  </a:lnTo>
                  <a:lnTo>
                    <a:pt x="4834" y="116672"/>
                  </a:lnTo>
                  <a:lnTo>
                    <a:pt x="4801" y="116672"/>
                  </a:lnTo>
                  <a:lnTo>
                    <a:pt x="4734" y="116672"/>
                  </a:lnTo>
                  <a:lnTo>
                    <a:pt x="4700" y="116457"/>
                  </a:lnTo>
                  <a:lnTo>
                    <a:pt x="4700" y="116457"/>
                  </a:lnTo>
                  <a:lnTo>
                    <a:pt x="4633" y="116350"/>
                  </a:lnTo>
                  <a:lnTo>
                    <a:pt x="4633" y="116135"/>
                  </a:lnTo>
                  <a:lnTo>
                    <a:pt x="4633" y="115921"/>
                  </a:lnTo>
                  <a:lnTo>
                    <a:pt x="4633" y="115813"/>
                  </a:lnTo>
                  <a:lnTo>
                    <a:pt x="4566" y="115599"/>
                  </a:lnTo>
                  <a:lnTo>
                    <a:pt x="4532" y="115599"/>
                  </a:lnTo>
                  <a:lnTo>
                    <a:pt x="4398" y="115384"/>
                  </a:lnTo>
                  <a:lnTo>
                    <a:pt x="4297" y="115277"/>
                  </a:lnTo>
                  <a:lnTo>
                    <a:pt x="4196" y="115062"/>
                  </a:lnTo>
                  <a:lnTo>
                    <a:pt x="4129" y="115062"/>
                  </a:lnTo>
                  <a:lnTo>
                    <a:pt x="4096" y="114955"/>
                  </a:lnTo>
                  <a:lnTo>
                    <a:pt x="4096" y="114740"/>
                  </a:lnTo>
                  <a:lnTo>
                    <a:pt x="4129" y="114525"/>
                  </a:lnTo>
                  <a:lnTo>
                    <a:pt x="4096" y="114418"/>
                  </a:lnTo>
                  <a:lnTo>
                    <a:pt x="4096" y="114203"/>
                  </a:lnTo>
                  <a:lnTo>
                    <a:pt x="4096" y="113989"/>
                  </a:lnTo>
                  <a:lnTo>
                    <a:pt x="4029" y="113989"/>
                  </a:lnTo>
                  <a:lnTo>
                    <a:pt x="3961" y="113881"/>
                  </a:lnTo>
                  <a:lnTo>
                    <a:pt x="3928" y="113452"/>
                  </a:lnTo>
                  <a:lnTo>
                    <a:pt x="4029" y="113345"/>
                  </a:lnTo>
                  <a:lnTo>
                    <a:pt x="4029" y="113130"/>
                  </a:lnTo>
                  <a:lnTo>
                    <a:pt x="4029" y="113130"/>
                  </a:lnTo>
                  <a:lnTo>
                    <a:pt x="4029" y="113023"/>
                  </a:lnTo>
                  <a:lnTo>
                    <a:pt x="3961" y="113023"/>
                  </a:lnTo>
                  <a:lnTo>
                    <a:pt x="3928" y="113023"/>
                  </a:lnTo>
                  <a:lnTo>
                    <a:pt x="3861" y="113023"/>
                  </a:lnTo>
                  <a:lnTo>
                    <a:pt x="3794" y="113023"/>
                  </a:lnTo>
                  <a:lnTo>
                    <a:pt x="3760" y="112808"/>
                  </a:lnTo>
                  <a:lnTo>
                    <a:pt x="3626" y="112593"/>
                  </a:lnTo>
                  <a:lnTo>
                    <a:pt x="3592" y="112486"/>
                  </a:lnTo>
                  <a:lnTo>
                    <a:pt x="3693" y="112271"/>
                  </a:lnTo>
                  <a:lnTo>
                    <a:pt x="3794" y="112057"/>
                  </a:lnTo>
                  <a:lnTo>
                    <a:pt x="3861" y="111949"/>
                  </a:lnTo>
                  <a:lnTo>
                    <a:pt x="3861" y="111735"/>
                  </a:lnTo>
                  <a:lnTo>
                    <a:pt x="3861" y="111735"/>
                  </a:lnTo>
                  <a:lnTo>
                    <a:pt x="3794" y="111520"/>
                  </a:lnTo>
                  <a:lnTo>
                    <a:pt x="3760" y="111520"/>
                  </a:lnTo>
                  <a:lnTo>
                    <a:pt x="3525" y="111520"/>
                  </a:lnTo>
                  <a:lnTo>
                    <a:pt x="3491" y="111520"/>
                  </a:lnTo>
                  <a:lnTo>
                    <a:pt x="3424" y="111735"/>
                  </a:lnTo>
                  <a:lnTo>
                    <a:pt x="3357" y="111198"/>
                  </a:lnTo>
                  <a:lnTo>
                    <a:pt x="3592" y="110876"/>
                  </a:lnTo>
                  <a:lnTo>
                    <a:pt x="3592" y="110876"/>
                  </a:lnTo>
                  <a:lnTo>
                    <a:pt x="3592" y="110661"/>
                  </a:lnTo>
                  <a:lnTo>
                    <a:pt x="3592" y="110554"/>
                  </a:lnTo>
                  <a:lnTo>
                    <a:pt x="3525" y="110554"/>
                  </a:lnTo>
                  <a:lnTo>
                    <a:pt x="3491" y="110339"/>
                  </a:lnTo>
                  <a:lnTo>
                    <a:pt x="3424" y="110339"/>
                  </a:lnTo>
                  <a:lnTo>
                    <a:pt x="3357" y="110125"/>
                  </a:lnTo>
                  <a:lnTo>
                    <a:pt x="3357" y="109803"/>
                  </a:lnTo>
                  <a:lnTo>
                    <a:pt x="3357" y="109803"/>
                  </a:lnTo>
                  <a:lnTo>
                    <a:pt x="3424" y="109803"/>
                  </a:lnTo>
                  <a:lnTo>
                    <a:pt x="3424" y="109803"/>
                  </a:lnTo>
                  <a:lnTo>
                    <a:pt x="3491" y="109803"/>
                  </a:lnTo>
                  <a:lnTo>
                    <a:pt x="3424" y="109481"/>
                  </a:lnTo>
                  <a:lnTo>
                    <a:pt x="3424" y="109266"/>
                  </a:lnTo>
                  <a:lnTo>
                    <a:pt x="3357" y="109159"/>
                  </a:lnTo>
                  <a:lnTo>
                    <a:pt x="3324" y="108944"/>
                  </a:lnTo>
                  <a:lnTo>
                    <a:pt x="3256" y="108729"/>
                  </a:lnTo>
                  <a:lnTo>
                    <a:pt x="3189" y="108622"/>
                  </a:lnTo>
                  <a:lnTo>
                    <a:pt x="3189" y="108407"/>
                  </a:lnTo>
                  <a:lnTo>
                    <a:pt x="3189" y="108193"/>
                  </a:lnTo>
                  <a:lnTo>
                    <a:pt x="3256" y="108085"/>
                  </a:lnTo>
                  <a:lnTo>
                    <a:pt x="3256" y="108085"/>
                  </a:lnTo>
                  <a:lnTo>
                    <a:pt x="3324" y="107871"/>
                  </a:lnTo>
                  <a:lnTo>
                    <a:pt x="3324" y="107656"/>
                  </a:lnTo>
                  <a:lnTo>
                    <a:pt x="3324" y="107656"/>
                  </a:lnTo>
                  <a:lnTo>
                    <a:pt x="3324" y="107334"/>
                  </a:lnTo>
                  <a:lnTo>
                    <a:pt x="3256" y="107227"/>
                  </a:lnTo>
                  <a:lnTo>
                    <a:pt x="3189" y="107012"/>
                  </a:lnTo>
                  <a:lnTo>
                    <a:pt x="3156" y="107012"/>
                  </a:lnTo>
                  <a:lnTo>
                    <a:pt x="3156" y="107012"/>
                  </a:lnTo>
                  <a:lnTo>
                    <a:pt x="3156" y="106797"/>
                  </a:lnTo>
                  <a:lnTo>
                    <a:pt x="3156" y="106690"/>
                  </a:lnTo>
                  <a:lnTo>
                    <a:pt x="3156" y="106475"/>
                  </a:lnTo>
                  <a:lnTo>
                    <a:pt x="3156" y="106261"/>
                  </a:lnTo>
                  <a:lnTo>
                    <a:pt x="3088" y="106153"/>
                  </a:lnTo>
                  <a:lnTo>
                    <a:pt x="3088" y="105939"/>
                  </a:lnTo>
                  <a:lnTo>
                    <a:pt x="3088" y="105724"/>
                  </a:lnTo>
                  <a:lnTo>
                    <a:pt x="3088" y="105617"/>
                  </a:lnTo>
                  <a:lnTo>
                    <a:pt x="3156" y="105402"/>
                  </a:lnTo>
                  <a:lnTo>
                    <a:pt x="3189" y="105402"/>
                  </a:lnTo>
                  <a:lnTo>
                    <a:pt x="3189" y="105295"/>
                  </a:lnTo>
                  <a:lnTo>
                    <a:pt x="3256" y="105295"/>
                  </a:lnTo>
                  <a:lnTo>
                    <a:pt x="3324" y="105295"/>
                  </a:lnTo>
                  <a:lnTo>
                    <a:pt x="3424" y="105295"/>
                  </a:lnTo>
                  <a:lnTo>
                    <a:pt x="3525" y="105295"/>
                  </a:lnTo>
                  <a:lnTo>
                    <a:pt x="3592" y="105080"/>
                  </a:lnTo>
                  <a:lnTo>
                    <a:pt x="3693" y="104865"/>
                  </a:lnTo>
                  <a:lnTo>
                    <a:pt x="3794" y="104865"/>
                  </a:lnTo>
                  <a:lnTo>
                    <a:pt x="3928" y="104865"/>
                  </a:lnTo>
                  <a:lnTo>
                    <a:pt x="4029" y="104865"/>
                  </a:lnTo>
                  <a:lnTo>
                    <a:pt x="4029" y="104758"/>
                  </a:lnTo>
                  <a:lnTo>
                    <a:pt x="4029" y="104543"/>
                  </a:lnTo>
                  <a:lnTo>
                    <a:pt x="4096" y="104329"/>
                  </a:lnTo>
                  <a:lnTo>
                    <a:pt x="4096" y="104221"/>
                  </a:lnTo>
                  <a:lnTo>
                    <a:pt x="3961" y="104007"/>
                  </a:lnTo>
                  <a:lnTo>
                    <a:pt x="3861" y="103792"/>
                  </a:lnTo>
                  <a:lnTo>
                    <a:pt x="3760" y="103792"/>
                  </a:lnTo>
                  <a:lnTo>
                    <a:pt x="3592" y="103792"/>
                  </a:lnTo>
                  <a:lnTo>
                    <a:pt x="3592" y="103685"/>
                  </a:lnTo>
                  <a:lnTo>
                    <a:pt x="3592" y="103470"/>
                  </a:lnTo>
                  <a:lnTo>
                    <a:pt x="3592" y="103363"/>
                  </a:lnTo>
                  <a:lnTo>
                    <a:pt x="3525" y="103363"/>
                  </a:lnTo>
                  <a:lnTo>
                    <a:pt x="3525" y="103148"/>
                  </a:lnTo>
                  <a:lnTo>
                    <a:pt x="3525" y="102933"/>
                  </a:lnTo>
                  <a:lnTo>
                    <a:pt x="3592" y="102933"/>
                  </a:lnTo>
                  <a:lnTo>
                    <a:pt x="3626" y="102826"/>
                  </a:lnTo>
                  <a:lnTo>
                    <a:pt x="3626" y="102611"/>
                  </a:lnTo>
                  <a:lnTo>
                    <a:pt x="3626" y="102397"/>
                  </a:lnTo>
                  <a:lnTo>
                    <a:pt x="3626" y="102397"/>
                  </a:lnTo>
                  <a:lnTo>
                    <a:pt x="3626" y="102289"/>
                  </a:lnTo>
                  <a:lnTo>
                    <a:pt x="3592" y="102075"/>
                  </a:lnTo>
                  <a:lnTo>
                    <a:pt x="3525" y="102075"/>
                  </a:lnTo>
                  <a:lnTo>
                    <a:pt x="3491" y="102075"/>
                  </a:lnTo>
                  <a:lnTo>
                    <a:pt x="3424" y="102075"/>
                  </a:lnTo>
                  <a:lnTo>
                    <a:pt x="3357" y="102075"/>
                  </a:lnTo>
                  <a:lnTo>
                    <a:pt x="3324" y="102075"/>
                  </a:lnTo>
                  <a:lnTo>
                    <a:pt x="3256" y="102075"/>
                  </a:lnTo>
                  <a:lnTo>
                    <a:pt x="3156" y="102075"/>
                  </a:lnTo>
                  <a:lnTo>
                    <a:pt x="3021" y="101753"/>
                  </a:lnTo>
                  <a:lnTo>
                    <a:pt x="3021" y="101431"/>
                  </a:lnTo>
                  <a:lnTo>
                    <a:pt x="3021" y="101216"/>
                  </a:lnTo>
                  <a:lnTo>
                    <a:pt x="3088" y="101216"/>
                  </a:lnTo>
                  <a:lnTo>
                    <a:pt x="3156" y="101001"/>
                  </a:lnTo>
                  <a:lnTo>
                    <a:pt x="3156" y="100894"/>
                  </a:lnTo>
                  <a:lnTo>
                    <a:pt x="3189" y="100894"/>
                  </a:lnTo>
                  <a:lnTo>
                    <a:pt x="3324" y="100679"/>
                  </a:lnTo>
                  <a:lnTo>
                    <a:pt x="3424" y="100679"/>
                  </a:lnTo>
                  <a:lnTo>
                    <a:pt x="3424" y="99606"/>
                  </a:lnTo>
                  <a:lnTo>
                    <a:pt x="3424" y="99606"/>
                  </a:lnTo>
                  <a:lnTo>
                    <a:pt x="3491" y="99499"/>
                  </a:lnTo>
                  <a:lnTo>
                    <a:pt x="3525" y="99499"/>
                  </a:lnTo>
                  <a:lnTo>
                    <a:pt x="3592" y="99499"/>
                  </a:lnTo>
                  <a:lnTo>
                    <a:pt x="3592" y="99606"/>
                  </a:lnTo>
                  <a:lnTo>
                    <a:pt x="3626" y="99821"/>
                  </a:lnTo>
                  <a:lnTo>
                    <a:pt x="3626" y="99928"/>
                  </a:lnTo>
                  <a:lnTo>
                    <a:pt x="3626" y="100143"/>
                  </a:lnTo>
                  <a:lnTo>
                    <a:pt x="3626" y="100357"/>
                  </a:lnTo>
                  <a:lnTo>
                    <a:pt x="3693" y="100465"/>
                  </a:lnTo>
                  <a:lnTo>
                    <a:pt x="3760" y="100465"/>
                  </a:lnTo>
                  <a:lnTo>
                    <a:pt x="3794" y="100465"/>
                  </a:lnTo>
                  <a:lnTo>
                    <a:pt x="3861" y="100679"/>
                  </a:lnTo>
                  <a:lnTo>
                    <a:pt x="3928" y="100894"/>
                  </a:lnTo>
                  <a:lnTo>
                    <a:pt x="3928" y="100465"/>
                  </a:lnTo>
                  <a:lnTo>
                    <a:pt x="3928" y="100143"/>
                  </a:lnTo>
                  <a:lnTo>
                    <a:pt x="3928" y="99928"/>
                  </a:lnTo>
                  <a:lnTo>
                    <a:pt x="3928" y="99821"/>
                  </a:lnTo>
                  <a:lnTo>
                    <a:pt x="3928" y="99606"/>
                  </a:lnTo>
                  <a:lnTo>
                    <a:pt x="3928" y="99499"/>
                  </a:lnTo>
                  <a:lnTo>
                    <a:pt x="3861" y="99069"/>
                  </a:lnTo>
                  <a:lnTo>
                    <a:pt x="3794" y="98962"/>
                  </a:lnTo>
                  <a:lnTo>
                    <a:pt x="3760" y="98962"/>
                  </a:lnTo>
                  <a:lnTo>
                    <a:pt x="3693" y="98747"/>
                  </a:lnTo>
                  <a:lnTo>
                    <a:pt x="3693" y="98533"/>
                  </a:lnTo>
                  <a:lnTo>
                    <a:pt x="3626" y="98425"/>
                  </a:lnTo>
                  <a:lnTo>
                    <a:pt x="3592" y="98425"/>
                  </a:lnTo>
                  <a:lnTo>
                    <a:pt x="3592" y="97352"/>
                  </a:lnTo>
                  <a:lnTo>
                    <a:pt x="3626" y="97352"/>
                  </a:lnTo>
                  <a:lnTo>
                    <a:pt x="3760" y="97352"/>
                  </a:lnTo>
                  <a:lnTo>
                    <a:pt x="3760" y="97352"/>
                  </a:lnTo>
                  <a:lnTo>
                    <a:pt x="3760" y="97352"/>
                  </a:lnTo>
                  <a:lnTo>
                    <a:pt x="3760" y="97137"/>
                  </a:lnTo>
                  <a:lnTo>
                    <a:pt x="3760" y="97567"/>
                  </a:lnTo>
                  <a:lnTo>
                    <a:pt x="3760" y="97889"/>
                  </a:lnTo>
                  <a:lnTo>
                    <a:pt x="3760" y="98211"/>
                  </a:lnTo>
                  <a:lnTo>
                    <a:pt x="3760" y="98425"/>
                  </a:lnTo>
                  <a:lnTo>
                    <a:pt x="3760" y="98533"/>
                  </a:lnTo>
                  <a:lnTo>
                    <a:pt x="3794" y="98533"/>
                  </a:lnTo>
                  <a:lnTo>
                    <a:pt x="3861" y="98533"/>
                  </a:lnTo>
                  <a:lnTo>
                    <a:pt x="3861" y="98747"/>
                  </a:lnTo>
                  <a:lnTo>
                    <a:pt x="3928" y="98962"/>
                  </a:lnTo>
                  <a:lnTo>
                    <a:pt x="3961" y="98962"/>
                  </a:lnTo>
                  <a:lnTo>
                    <a:pt x="4096" y="99284"/>
                  </a:lnTo>
                  <a:lnTo>
                    <a:pt x="4096" y="99069"/>
                  </a:lnTo>
                  <a:lnTo>
                    <a:pt x="4129" y="98962"/>
                  </a:lnTo>
                  <a:lnTo>
                    <a:pt x="4129" y="98425"/>
                  </a:lnTo>
                  <a:lnTo>
                    <a:pt x="4129" y="97889"/>
                  </a:lnTo>
                  <a:lnTo>
                    <a:pt x="4096" y="97567"/>
                  </a:lnTo>
                  <a:lnTo>
                    <a:pt x="4096" y="97137"/>
                  </a:lnTo>
                  <a:lnTo>
                    <a:pt x="4096" y="96815"/>
                  </a:lnTo>
                  <a:lnTo>
                    <a:pt x="4096" y="96493"/>
                  </a:lnTo>
                  <a:lnTo>
                    <a:pt x="4096" y="96279"/>
                  </a:lnTo>
                  <a:lnTo>
                    <a:pt x="4129" y="96064"/>
                  </a:lnTo>
                  <a:lnTo>
                    <a:pt x="4129" y="95957"/>
                  </a:lnTo>
                  <a:lnTo>
                    <a:pt x="4196" y="95957"/>
                  </a:lnTo>
                  <a:lnTo>
                    <a:pt x="4230" y="95742"/>
                  </a:lnTo>
                  <a:lnTo>
                    <a:pt x="4297" y="95527"/>
                  </a:lnTo>
                  <a:lnTo>
                    <a:pt x="4297" y="93810"/>
                  </a:lnTo>
                  <a:lnTo>
                    <a:pt x="4364" y="93595"/>
                  </a:lnTo>
                  <a:lnTo>
                    <a:pt x="4364" y="93488"/>
                  </a:lnTo>
                  <a:lnTo>
                    <a:pt x="4398" y="93273"/>
                  </a:lnTo>
                  <a:lnTo>
                    <a:pt x="4465" y="93273"/>
                  </a:lnTo>
                  <a:lnTo>
                    <a:pt x="4532" y="93166"/>
                  </a:lnTo>
                  <a:lnTo>
                    <a:pt x="4566" y="92951"/>
                  </a:lnTo>
                  <a:lnTo>
                    <a:pt x="4566" y="91878"/>
                  </a:lnTo>
                  <a:lnTo>
                    <a:pt x="4196" y="91878"/>
                  </a:lnTo>
                  <a:lnTo>
                    <a:pt x="4096" y="94883"/>
                  </a:lnTo>
                  <a:lnTo>
                    <a:pt x="3760" y="94883"/>
                  </a:lnTo>
                  <a:lnTo>
                    <a:pt x="3693" y="94883"/>
                  </a:lnTo>
                  <a:lnTo>
                    <a:pt x="3693" y="94883"/>
                  </a:lnTo>
                  <a:lnTo>
                    <a:pt x="3626" y="94669"/>
                  </a:lnTo>
                  <a:lnTo>
                    <a:pt x="3592" y="94669"/>
                  </a:lnTo>
                  <a:lnTo>
                    <a:pt x="3525" y="94561"/>
                  </a:lnTo>
                  <a:lnTo>
                    <a:pt x="3491" y="94347"/>
                  </a:lnTo>
                  <a:lnTo>
                    <a:pt x="3491" y="94025"/>
                  </a:lnTo>
                  <a:lnTo>
                    <a:pt x="3491" y="93810"/>
                  </a:lnTo>
                  <a:lnTo>
                    <a:pt x="3525" y="93488"/>
                  </a:lnTo>
                  <a:lnTo>
                    <a:pt x="3525" y="93273"/>
                  </a:lnTo>
                  <a:lnTo>
                    <a:pt x="3525" y="93166"/>
                  </a:lnTo>
                  <a:lnTo>
                    <a:pt x="3525" y="93166"/>
                  </a:lnTo>
                  <a:lnTo>
                    <a:pt x="3592" y="92951"/>
                  </a:lnTo>
                  <a:lnTo>
                    <a:pt x="3592" y="92737"/>
                  </a:lnTo>
                  <a:lnTo>
                    <a:pt x="3626" y="92629"/>
                  </a:lnTo>
                  <a:lnTo>
                    <a:pt x="3626" y="92415"/>
                  </a:lnTo>
                  <a:lnTo>
                    <a:pt x="3626" y="92200"/>
                  </a:lnTo>
                  <a:lnTo>
                    <a:pt x="3626" y="92200"/>
                  </a:lnTo>
                  <a:lnTo>
                    <a:pt x="3693" y="92093"/>
                  </a:lnTo>
                  <a:lnTo>
                    <a:pt x="3760" y="91878"/>
                  </a:lnTo>
                  <a:lnTo>
                    <a:pt x="3861" y="91878"/>
                  </a:lnTo>
                  <a:lnTo>
                    <a:pt x="3961" y="91878"/>
                  </a:lnTo>
                  <a:lnTo>
                    <a:pt x="3961" y="91663"/>
                  </a:lnTo>
                  <a:lnTo>
                    <a:pt x="4029" y="91556"/>
                  </a:lnTo>
                  <a:lnTo>
                    <a:pt x="3961" y="91234"/>
                  </a:lnTo>
                  <a:lnTo>
                    <a:pt x="3961" y="91019"/>
                  </a:lnTo>
                  <a:lnTo>
                    <a:pt x="3928" y="90805"/>
                  </a:lnTo>
                  <a:lnTo>
                    <a:pt x="3861" y="90483"/>
                  </a:lnTo>
                  <a:lnTo>
                    <a:pt x="3794" y="90268"/>
                  </a:lnTo>
                  <a:lnTo>
                    <a:pt x="3760" y="90161"/>
                  </a:lnTo>
                  <a:lnTo>
                    <a:pt x="3760" y="89731"/>
                  </a:lnTo>
                  <a:lnTo>
                    <a:pt x="3760" y="89409"/>
                  </a:lnTo>
                  <a:lnTo>
                    <a:pt x="3794" y="89087"/>
                  </a:lnTo>
                  <a:lnTo>
                    <a:pt x="3794" y="89087"/>
                  </a:lnTo>
                  <a:lnTo>
                    <a:pt x="3861" y="88872"/>
                  </a:lnTo>
                  <a:lnTo>
                    <a:pt x="3928" y="88872"/>
                  </a:lnTo>
                  <a:lnTo>
                    <a:pt x="3928" y="88765"/>
                  </a:lnTo>
                  <a:lnTo>
                    <a:pt x="3961" y="88550"/>
                  </a:lnTo>
                  <a:lnTo>
                    <a:pt x="4029" y="88014"/>
                  </a:lnTo>
                  <a:lnTo>
                    <a:pt x="4096" y="87692"/>
                  </a:lnTo>
                  <a:lnTo>
                    <a:pt x="4096" y="87155"/>
                  </a:lnTo>
                  <a:lnTo>
                    <a:pt x="4096" y="86833"/>
                  </a:lnTo>
                  <a:lnTo>
                    <a:pt x="4096" y="86404"/>
                  </a:lnTo>
                  <a:lnTo>
                    <a:pt x="4029" y="86296"/>
                  </a:lnTo>
                  <a:lnTo>
                    <a:pt x="4029" y="86082"/>
                  </a:lnTo>
                  <a:lnTo>
                    <a:pt x="4029" y="85760"/>
                  </a:lnTo>
                  <a:lnTo>
                    <a:pt x="4029" y="85438"/>
                  </a:lnTo>
                  <a:lnTo>
                    <a:pt x="3961" y="85008"/>
                  </a:lnTo>
                  <a:lnTo>
                    <a:pt x="3961" y="84901"/>
                  </a:lnTo>
                  <a:lnTo>
                    <a:pt x="3961" y="84686"/>
                  </a:lnTo>
                  <a:lnTo>
                    <a:pt x="3928" y="84686"/>
                  </a:lnTo>
                  <a:lnTo>
                    <a:pt x="3861" y="84472"/>
                  </a:lnTo>
                  <a:lnTo>
                    <a:pt x="3861" y="84364"/>
                  </a:lnTo>
                  <a:lnTo>
                    <a:pt x="3861" y="84150"/>
                  </a:lnTo>
                  <a:lnTo>
                    <a:pt x="3861" y="83935"/>
                  </a:lnTo>
                  <a:lnTo>
                    <a:pt x="3928" y="83828"/>
                  </a:lnTo>
                  <a:lnTo>
                    <a:pt x="3928" y="83613"/>
                  </a:lnTo>
                  <a:lnTo>
                    <a:pt x="3961" y="83613"/>
                  </a:lnTo>
                  <a:lnTo>
                    <a:pt x="4029" y="83506"/>
                  </a:lnTo>
                  <a:lnTo>
                    <a:pt x="4129" y="83291"/>
                  </a:lnTo>
                  <a:lnTo>
                    <a:pt x="4196" y="83076"/>
                  </a:lnTo>
                  <a:lnTo>
                    <a:pt x="4196" y="82754"/>
                  </a:lnTo>
                  <a:lnTo>
                    <a:pt x="4196" y="82540"/>
                  </a:lnTo>
                  <a:lnTo>
                    <a:pt x="4230" y="82432"/>
                  </a:lnTo>
                  <a:lnTo>
                    <a:pt x="4297" y="82218"/>
                  </a:lnTo>
                  <a:lnTo>
                    <a:pt x="4364" y="81896"/>
                  </a:lnTo>
                  <a:lnTo>
                    <a:pt x="4398" y="81681"/>
                  </a:lnTo>
                  <a:lnTo>
                    <a:pt x="4465" y="81574"/>
                  </a:lnTo>
                  <a:lnTo>
                    <a:pt x="4465" y="81359"/>
                  </a:lnTo>
                  <a:lnTo>
                    <a:pt x="4398" y="81037"/>
                  </a:lnTo>
                  <a:lnTo>
                    <a:pt x="4465" y="80822"/>
                  </a:lnTo>
                  <a:lnTo>
                    <a:pt x="4465" y="80500"/>
                  </a:lnTo>
                  <a:lnTo>
                    <a:pt x="4465" y="80286"/>
                  </a:lnTo>
                  <a:lnTo>
                    <a:pt x="4398" y="80071"/>
                  </a:lnTo>
                  <a:lnTo>
                    <a:pt x="4398" y="79427"/>
                  </a:lnTo>
                  <a:lnTo>
                    <a:pt x="4465" y="79212"/>
                  </a:lnTo>
                  <a:lnTo>
                    <a:pt x="4465" y="79212"/>
                  </a:lnTo>
                  <a:lnTo>
                    <a:pt x="4532" y="79212"/>
                  </a:lnTo>
                  <a:lnTo>
                    <a:pt x="4566" y="79105"/>
                  </a:lnTo>
                  <a:lnTo>
                    <a:pt x="4633" y="78890"/>
                  </a:lnTo>
                  <a:lnTo>
                    <a:pt x="4700" y="78676"/>
                  </a:lnTo>
                  <a:lnTo>
                    <a:pt x="4700" y="78568"/>
                  </a:lnTo>
                  <a:lnTo>
                    <a:pt x="4734" y="78354"/>
                  </a:lnTo>
                  <a:lnTo>
                    <a:pt x="4734" y="78139"/>
                  </a:lnTo>
                  <a:lnTo>
                    <a:pt x="4734" y="77710"/>
                  </a:lnTo>
                  <a:lnTo>
                    <a:pt x="4801" y="77710"/>
                  </a:lnTo>
                  <a:lnTo>
                    <a:pt x="4801" y="77495"/>
                  </a:lnTo>
                  <a:lnTo>
                    <a:pt x="4834" y="77280"/>
                  </a:lnTo>
                  <a:lnTo>
                    <a:pt x="4834" y="77173"/>
                  </a:lnTo>
                  <a:lnTo>
                    <a:pt x="4902" y="77173"/>
                  </a:lnTo>
                  <a:lnTo>
                    <a:pt x="4902" y="76636"/>
                  </a:lnTo>
                  <a:lnTo>
                    <a:pt x="4969" y="76207"/>
                  </a:lnTo>
                  <a:lnTo>
                    <a:pt x="4969" y="75885"/>
                  </a:lnTo>
                  <a:lnTo>
                    <a:pt x="4969" y="75563"/>
                  </a:lnTo>
                  <a:lnTo>
                    <a:pt x="4969" y="75241"/>
                  </a:lnTo>
                  <a:lnTo>
                    <a:pt x="4969" y="75026"/>
                  </a:lnTo>
                  <a:lnTo>
                    <a:pt x="4969" y="74812"/>
                  </a:lnTo>
                  <a:lnTo>
                    <a:pt x="5002" y="74490"/>
                  </a:lnTo>
                  <a:lnTo>
                    <a:pt x="5069" y="74168"/>
                  </a:lnTo>
                  <a:lnTo>
                    <a:pt x="5069" y="73631"/>
                  </a:lnTo>
                  <a:lnTo>
                    <a:pt x="5069" y="73094"/>
                  </a:lnTo>
                  <a:lnTo>
                    <a:pt x="5002" y="72772"/>
                  </a:lnTo>
                  <a:lnTo>
                    <a:pt x="4902" y="72236"/>
                  </a:lnTo>
                  <a:lnTo>
                    <a:pt x="4902" y="72021"/>
                  </a:lnTo>
                  <a:lnTo>
                    <a:pt x="4834" y="71914"/>
                  </a:lnTo>
                  <a:lnTo>
                    <a:pt x="4834" y="71699"/>
                  </a:lnTo>
                  <a:lnTo>
                    <a:pt x="4801" y="71484"/>
                  </a:lnTo>
                  <a:lnTo>
                    <a:pt x="4801" y="71377"/>
                  </a:lnTo>
                  <a:lnTo>
                    <a:pt x="4801" y="71162"/>
                  </a:lnTo>
                  <a:lnTo>
                    <a:pt x="4801" y="70948"/>
                  </a:lnTo>
                  <a:lnTo>
                    <a:pt x="4801" y="70840"/>
                  </a:lnTo>
                  <a:lnTo>
                    <a:pt x="4801" y="70626"/>
                  </a:lnTo>
                  <a:lnTo>
                    <a:pt x="4801" y="70304"/>
                  </a:lnTo>
                  <a:lnTo>
                    <a:pt x="4834" y="69982"/>
                  </a:lnTo>
                  <a:lnTo>
                    <a:pt x="4902" y="69767"/>
                  </a:lnTo>
                  <a:lnTo>
                    <a:pt x="4969" y="69552"/>
                  </a:lnTo>
                  <a:lnTo>
                    <a:pt x="5002" y="69230"/>
                  </a:lnTo>
                  <a:lnTo>
                    <a:pt x="5069" y="69016"/>
                  </a:lnTo>
                  <a:lnTo>
                    <a:pt x="5137" y="68908"/>
                  </a:lnTo>
                  <a:lnTo>
                    <a:pt x="5137" y="68694"/>
                  </a:lnTo>
                  <a:lnTo>
                    <a:pt x="5137" y="68479"/>
                  </a:lnTo>
                  <a:lnTo>
                    <a:pt x="5170" y="68372"/>
                  </a:lnTo>
                  <a:lnTo>
                    <a:pt x="5237" y="68157"/>
                  </a:lnTo>
                  <a:lnTo>
                    <a:pt x="5237" y="68050"/>
                  </a:lnTo>
                  <a:lnTo>
                    <a:pt x="5237" y="67835"/>
                  </a:lnTo>
                  <a:lnTo>
                    <a:pt x="5237" y="67513"/>
                  </a:lnTo>
                  <a:lnTo>
                    <a:pt x="5237" y="67084"/>
                  </a:lnTo>
                  <a:lnTo>
                    <a:pt x="5237" y="66976"/>
                  </a:lnTo>
                  <a:lnTo>
                    <a:pt x="5237" y="66762"/>
                  </a:lnTo>
                  <a:lnTo>
                    <a:pt x="5237" y="66547"/>
                  </a:lnTo>
                  <a:lnTo>
                    <a:pt x="5170" y="66225"/>
                  </a:lnTo>
                  <a:lnTo>
                    <a:pt x="5170" y="65903"/>
                  </a:lnTo>
                  <a:lnTo>
                    <a:pt x="5237" y="65688"/>
                  </a:lnTo>
                  <a:lnTo>
                    <a:pt x="5237" y="65581"/>
                  </a:lnTo>
                  <a:lnTo>
                    <a:pt x="5237" y="65366"/>
                  </a:lnTo>
                  <a:lnTo>
                    <a:pt x="5237" y="65044"/>
                  </a:lnTo>
                  <a:lnTo>
                    <a:pt x="5237" y="64830"/>
                  </a:lnTo>
                  <a:lnTo>
                    <a:pt x="5304" y="64508"/>
                  </a:lnTo>
                  <a:lnTo>
                    <a:pt x="5338" y="64186"/>
                  </a:lnTo>
                  <a:lnTo>
                    <a:pt x="5405" y="63756"/>
                  </a:lnTo>
                  <a:lnTo>
                    <a:pt x="5439" y="63220"/>
                  </a:lnTo>
                  <a:lnTo>
                    <a:pt x="5506" y="63112"/>
                  </a:lnTo>
                  <a:lnTo>
                    <a:pt x="5506" y="62898"/>
                  </a:lnTo>
                  <a:lnTo>
                    <a:pt x="5573" y="62576"/>
                  </a:lnTo>
                  <a:lnTo>
                    <a:pt x="5573" y="62361"/>
                  </a:lnTo>
                  <a:lnTo>
                    <a:pt x="5573" y="62254"/>
                  </a:lnTo>
                  <a:lnTo>
                    <a:pt x="5573" y="62039"/>
                  </a:lnTo>
                  <a:lnTo>
                    <a:pt x="5573" y="61824"/>
                  </a:lnTo>
                  <a:lnTo>
                    <a:pt x="5573" y="61288"/>
                  </a:lnTo>
                  <a:lnTo>
                    <a:pt x="5573" y="60966"/>
                  </a:lnTo>
                  <a:lnTo>
                    <a:pt x="5506" y="60751"/>
                  </a:lnTo>
                  <a:lnTo>
                    <a:pt x="5506" y="60429"/>
                  </a:lnTo>
                  <a:lnTo>
                    <a:pt x="5506" y="60107"/>
                  </a:lnTo>
                  <a:lnTo>
                    <a:pt x="5506" y="59892"/>
                  </a:lnTo>
                  <a:lnTo>
                    <a:pt x="5573" y="59785"/>
                  </a:lnTo>
                  <a:lnTo>
                    <a:pt x="5573" y="59570"/>
                  </a:lnTo>
                  <a:lnTo>
                    <a:pt x="5573" y="59033"/>
                  </a:lnTo>
                  <a:lnTo>
                    <a:pt x="5607" y="58819"/>
                  </a:lnTo>
                  <a:lnTo>
                    <a:pt x="5573" y="58711"/>
                  </a:lnTo>
                  <a:lnTo>
                    <a:pt x="5573" y="58497"/>
                  </a:lnTo>
                  <a:lnTo>
                    <a:pt x="5573" y="58497"/>
                  </a:lnTo>
                  <a:lnTo>
                    <a:pt x="5573" y="58389"/>
                  </a:lnTo>
                  <a:lnTo>
                    <a:pt x="5573" y="57853"/>
                  </a:lnTo>
                  <a:lnTo>
                    <a:pt x="5573" y="57853"/>
                  </a:lnTo>
                  <a:lnTo>
                    <a:pt x="5573" y="57853"/>
                  </a:lnTo>
                  <a:lnTo>
                    <a:pt x="5573" y="57638"/>
                  </a:lnTo>
                  <a:lnTo>
                    <a:pt x="5573" y="57423"/>
                  </a:lnTo>
                  <a:lnTo>
                    <a:pt x="5573" y="57316"/>
                  </a:lnTo>
                  <a:lnTo>
                    <a:pt x="5573" y="57101"/>
                  </a:lnTo>
                  <a:lnTo>
                    <a:pt x="5573" y="56887"/>
                  </a:lnTo>
                  <a:lnTo>
                    <a:pt x="5573" y="56779"/>
                  </a:lnTo>
                  <a:lnTo>
                    <a:pt x="5573" y="56565"/>
                  </a:lnTo>
                  <a:lnTo>
                    <a:pt x="5607" y="56457"/>
                  </a:lnTo>
                  <a:lnTo>
                    <a:pt x="5607" y="56457"/>
                  </a:lnTo>
                  <a:lnTo>
                    <a:pt x="5607" y="56243"/>
                  </a:lnTo>
                  <a:lnTo>
                    <a:pt x="5607" y="56028"/>
                  </a:lnTo>
                  <a:lnTo>
                    <a:pt x="5607" y="55706"/>
                  </a:lnTo>
                  <a:lnTo>
                    <a:pt x="5607" y="55491"/>
                  </a:lnTo>
                  <a:lnTo>
                    <a:pt x="5573" y="55169"/>
                  </a:lnTo>
                  <a:lnTo>
                    <a:pt x="5573" y="54847"/>
                  </a:lnTo>
                  <a:lnTo>
                    <a:pt x="5607" y="54847"/>
                  </a:lnTo>
                  <a:lnTo>
                    <a:pt x="5607" y="54633"/>
                  </a:lnTo>
                  <a:lnTo>
                    <a:pt x="5607" y="54525"/>
                  </a:lnTo>
                  <a:lnTo>
                    <a:pt x="5573" y="54096"/>
                  </a:lnTo>
                  <a:lnTo>
                    <a:pt x="5607" y="53989"/>
                  </a:lnTo>
                  <a:lnTo>
                    <a:pt x="5607" y="53774"/>
                  </a:lnTo>
                  <a:lnTo>
                    <a:pt x="5607" y="53452"/>
                  </a:lnTo>
                  <a:lnTo>
                    <a:pt x="5607" y="49910"/>
                  </a:lnTo>
                  <a:lnTo>
                    <a:pt x="5506" y="49910"/>
                  </a:lnTo>
                  <a:lnTo>
                    <a:pt x="5439" y="49910"/>
                  </a:lnTo>
                  <a:lnTo>
                    <a:pt x="5405" y="49910"/>
                  </a:lnTo>
                  <a:lnTo>
                    <a:pt x="5338" y="49910"/>
                  </a:lnTo>
                  <a:lnTo>
                    <a:pt x="5304" y="49910"/>
                  </a:lnTo>
                  <a:lnTo>
                    <a:pt x="5304" y="49695"/>
                  </a:lnTo>
                  <a:lnTo>
                    <a:pt x="5237" y="49588"/>
                  </a:lnTo>
                  <a:lnTo>
                    <a:pt x="5137" y="49159"/>
                  </a:lnTo>
                  <a:lnTo>
                    <a:pt x="5069" y="48837"/>
                  </a:lnTo>
                  <a:lnTo>
                    <a:pt x="5002" y="48837"/>
                  </a:lnTo>
                  <a:lnTo>
                    <a:pt x="4969" y="48622"/>
                  </a:lnTo>
                  <a:lnTo>
                    <a:pt x="4902" y="48515"/>
                  </a:lnTo>
                  <a:lnTo>
                    <a:pt x="4902" y="48300"/>
                  </a:lnTo>
                  <a:lnTo>
                    <a:pt x="4801" y="47978"/>
                  </a:lnTo>
                  <a:lnTo>
                    <a:pt x="4700" y="47763"/>
                  </a:lnTo>
                  <a:lnTo>
                    <a:pt x="4633" y="47656"/>
                  </a:lnTo>
                  <a:lnTo>
                    <a:pt x="4566" y="47656"/>
                  </a:lnTo>
                  <a:lnTo>
                    <a:pt x="4465" y="47441"/>
                  </a:lnTo>
                  <a:lnTo>
                    <a:pt x="4364" y="47227"/>
                  </a:lnTo>
                  <a:lnTo>
                    <a:pt x="4230" y="47119"/>
                  </a:lnTo>
                  <a:lnTo>
                    <a:pt x="4196" y="46905"/>
                  </a:lnTo>
                  <a:lnTo>
                    <a:pt x="4129" y="46690"/>
                  </a:lnTo>
                  <a:lnTo>
                    <a:pt x="4029" y="46583"/>
                  </a:lnTo>
                  <a:lnTo>
                    <a:pt x="3928" y="46368"/>
                  </a:lnTo>
                  <a:lnTo>
                    <a:pt x="3861" y="46261"/>
                  </a:lnTo>
                  <a:lnTo>
                    <a:pt x="3861" y="46046"/>
                  </a:lnTo>
                  <a:lnTo>
                    <a:pt x="3794" y="45831"/>
                  </a:lnTo>
                  <a:lnTo>
                    <a:pt x="3760" y="45724"/>
                  </a:lnTo>
                  <a:lnTo>
                    <a:pt x="3693" y="45509"/>
                  </a:lnTo>
                  <a:lnTo>
                    <a:pt x="3626" y="45509"/>
                  </a:lnTo>
                  <a:lnTo>
                    <a:pt x="3525" y="45509"/>
                  </a:lnTo>
                  <a:lnTo>
                    <a:pt x="3424" y="45509"/>
                  </a:lnTo>
                  <a:lnTo>
                    <a:pt x="3324" y="45295"/>
                  </a:lnTo>
                  <a:lnTo>
                    <a:pt x="3256" y="45295"/>
                  </a:lnTo>
                  <a:lnTo>
                    <a:pt x="3189" y="45187"/>
                  </a:lnTo>
                  <a:lnTo>
                    <a:pt x="3088" y="44758"/>
                  </a:lnTo>
                  <a:lnTo>
                    <a:pt x="3021" y="44758"/>
                  </a:lnTo>
                  <a:lnTo>
                    <a:pt x="2988" y="44651"/>
                  </a:lnTo>
                  <a:lnTo>
                    <a:pt x="2921" y="44651"/>
                  </a:lnTo>
                  <a:lnTo>
                    <a:pt x="2887" y="44436"/>
                  </a:lnTo>
                  <a:lnTo>
                    <a:pt x="2820" y="44329"/>
                  </a:lnTo>
                  <a:lnTo>
                    <a:pt x="2820" y="44114"/>
                  </a:lnTo>
                  <a:lnTo>
                    <a:pt x="2753" y="43792"/>
                  </a:lnTo>
                  <a:lnTo>
                    <a:pt x="2719" y="43363"/>
                  </a:lnTo>
                  <a:lnTo>
                    <a:pt x="2719" y="43363"/>
                  </a:lnTo>
                  <a:lnTo>
                    <a:pt x="2652" y="43255"/>
                  </a:lnTo>
                  <a:lnTo>
                    <a:pt x="2585" y="43255"/>
                  </a:lnTo>
                  <a:lnTo>
                    <a:pt x="2585" y="43041"/>
                  </a:lnTo>
                  <a:lnTo>
                    <a:pt x="2585" y="42826"/>
                  </a:lnTo>
                  <a:lnTo>
                    <a:pt x="2585" y="42719"/>
                  </a:lnTo>
                  <a:lnTo>
                    <a:pt x="2585" y="42397"/>
                  </a:lnTo>
                  <a:lnTo>
                    <a:pt x="2585" y="42182"/>
                  </a:lnTo>
                  <a:lnTo>
                    <a:pt x="2585" y="41860"/>
                  </a:lnTo>
                  <a:lnTo>
                    <a:pt x="2585" y="41645"/>
                  </a:lnTo>
                  <a:lnTo>
                    <a:pt x="2585" y="41323"/>
                  </a:lnTo>
                  <a:lnTo>
                    <a:pt x="2551" y="40894"/>
                  </a:lnTo>
                  <a:lnTo>
                    <a:pt x="2484" y="40787"/>
                  </a:lnTo>
                  <a:lnTo>
                    <a:pt x="2417" y="40787"/>
                  </a:lnTo>
                  <a:lnTo>
                    <a:pt x="2316" y="40465"/>
                  </a:lnTo>
                  <a:lnTo>
                    <a:pt x="2283" y="40465"/>
                  </a:lnTo>
                  <a:lnTo>
                    <a:pt x="2216" y="40250"/>
                  </a:lnTo>
                  <a:lnTo>
                    <a:pt x="2148" y="40035"/>
                  </a:lnTo>
                  <a:lnTo>
                    <a:pt x="2148" y="40035"/>
                  </a:lnTo>
                  <a:lnTo>
                    <a:pt x="2115" y="39928"/>
                  </a:lnTo>
                  <a:lnTo>
                    <a:pt x="2115" y="39928"/>
                  </a:lnTo>
                  <a:lnTo>
                    <a:pt x="2048" y="39928"/>
                  </a:lnTo>
                  <a:lnTo>
                    <a:pt x="1980" y="39499"/>
                  </a:lnTo>
                  <a:lnTo>
                    <a:pt x="1980" y="39177"/>
                  </a:lnTo>
                  <a:lnTo>
                    <a:pt x="1980" y="38855"/>
                  </a:lnTo>
                  <a:lnTo>
                    <a:pt x="1980" y="38318"/>
                  </a:lnTo>
                  <a:lnTo>
                    <a:pt x="1947" y="37996"/>
                  </a:lnTo>
                  <a:lnTo>
                    <a:pt x="1880" y="37567"/>
                  </a:lnTo>
                  <a:lnTo>
                    <a:pt x="1813" y="37459"/>
                  </a:lnTo>
                  <a:lnTo>
                    <a:pt x="1779" y="37245"/>
                  </a:lnTo>
                  <a:lnTo>
                    <a:pt x="1712" y="37030"/>
                  </a:lnTo>
                  <a:lnTo>
                    <a:pt x="1645" y="36708"/>
                  </a:lnTo>
                  <a:lnTo>
                    <a:pt x="1645" y="36601"/>
                  </a:lnTo>
                  <a:lnTo>
                    <a:pt x="1611" y="36386"/>
                  </a:lnTo>
                  <a:lnTo>
                    <a:pt x="1611" y="35635"/>
                  </a:lnTo>
                  <a:lnTo>
                    <a:pt x="1611" y="35313"/>
                  </a:lnTo>
                  <a:lnTo>
                    <a:pt x="1544" y="34991"/>
                  </a:lnTo>
                  <a:lnTo>
                    <a:pt x="1544" y="34776"/>
                  </a:lnTo>
                  <a:lnTo>
                    <a:pt x="1510" y="34669"/>
                  </a:lnTo>
                  <a:lnTo>
                    <a:pt x="1376" y="34239"/>
                  </a:lnTo>
                  <a:lnTo>
                    <a:pt x="1343" y="34239"/>
                  </a:lnTo>
                  <a:lnTo>
                    <a:pt x="1275" y="34132"/>
                  </a:lnTo>
                  <a:lnTo>
                    <a:pt x="1275" y="33917"/>
                  </a:lnTo>
                  <a:lnTo>
                    <a:pt x="1275" y="33703"/>
                  </a:lnTo>
                  <a:lnTo>
                    <a:pt x="1208" y="33595"/>
                  </a:lnTo>
                  <a:lnTo>
                    <a:pt x="1208" y="33381"/>
                  </a:lnTo>
                  <a:lnTo>
                    <a:pt x="1208" y="33059"/>
                  </a:lnTo>
                  <a:lnTo>
                    <a:pt x="1208" y="32737"/>
                  </a:lnTo>
                  <a:lnTo>
                    <a:pt x="1175" y="32307"/>
                  </a:lnTo>
                  <a:lnTo>
                    <a:pt x="1175" y="32307"/>
                  </a:lnTo>
                  <a:lnTo>
                    <a:pt x="1108" y="32200"/>
                  </a:lnTo>
                  <a:lnTo>
                    <a:pt x="1040" y="32200"/>
                  </a:lnTo>
                  <a:lnTo>
                    <a:pt x="1040" y="31985"/>
                  </a:lnTo>
                  <a:lnTo>
                    <a:pt x="1007" y="31771"/>
                  </a:lnTo>
                  <a:lnTo>
                    <a:pt x="1007" y="31663"/>
                  </a:lnTo>
                  <a:lnTo>
                    <a:pt x="940" y="31234"/>
                  </a:lnTo>
                  <a:lnTo>
                    <a:pt x="906" y="31127"/>
                  </a:lnTo>
                  <a:lnTo>
                    <a:pt x="839" y="30805"/>
                  </a:lnTo>
                  <a:lnTo>
                    <a:pt x="772" y="30805"/>
                  </a:lnTo>
                  <a:lnTo>
                    <a:pt x="671" y="30590"/>
                  </a:lnTo>
                  <a:lnTo>
                    <a:pt x="604" y="30375"/>
                  </a:lnTo>
                  <a:lnTo>
                    <a:pt x="570" y="30375"/>
                  </a:lnTo>
                  <a:lnTo>
                    <a:pt x="503" y="30375"/>
                  </a:lnTo>
                  <a:lnTo>
                    <a:pt x="436" y="30375"/>
                  </a:lnTo>
                  <a:lnTo>
                    <a:pt x="402" y="30375"/>
                  </a:lnTo>
                  <a:lnTo>
                    <a:pt x="335" y="30375"/>
                  </a:lnTo>
                  <a:lnTo>
                    <a:pt x="235" y="30268"/>
                  </a:lnTo>
                  <a:lnTo>
                    <a:pt x="235" y="30053"/>
                  </a:lnTo>
                  <a:lnTo>
                    <a:pt x="167" y="29838"/>
                  </a:lnTo>
                  <a:lnTo>
                    <a:pt x="167" y="29731"/>
                  </a:lnTo>
                  <a:lnTo>
                    <a:pt x="167" y="29516"/>
                  </a:lnTo>
                  <a:lnTo>
                    <a:pt x="167" y="29194"/>
                  </a:lnTo>
                  <a:lnTo>
                    <a:pt x="167" y="28872"/>
                  </a:lnTo>
                  <a:lnTo>
                    <a:pt x="167" y="28443"/>
                  </a:lnTo>
                  <a:lnTo>
                    <a:pt x="167" y="28336"/>
                  </a:lnTo>
                  <a:lnTo>
                    <a:pt x="134" y="28121"/>
                  </a:lnTo>
                  <a:lnTo>
                    <a:pt x="134" y="28121"/>
                  </a:lnTo>
                  <a:lnTo>
                    <a:pt x="67" y="27906"/>
                  </a:lnTo>
                  <a:lnTo>
                    <a:pt x="0" y="27799"/>
                  </a:lnTo>
                  <a:lnTo>
                    <a:pt x="0" y="27370"/>
                  </a:lnTo>
                  <a:lnTo>
                    <a:pt x="0" y="27262"/>
                  </a:lnTo>
                  <a:lnTo>
                    <a:pt x="0" y="26726"/>
                  </a:lnTo>
                  <a:lnTo>
                    <a:pt x="67" y="26511"/>
                  </a:lnTo>
                  <a:lnTo>
                    <a:pt x="134" y="26511"/>
                  </a:lnTo>
                  <a:lnTo>
                    <a:pt x="167" y="26404"/>
                  </a:lnTo>
                  <a:lnTo>
                    <a:pt x="235" y="26189"/>
                  </a:lnTo>
                  <a:lnTo>
                    <a:pt x="302" y="26189"/>
                  </a:lnTo>
                  <a:lnTo>
                    <a:pt x="335" y="25974"/>
                  </a:lnTo>
                  <a:lnTo>
                    <a:pt x="335" y="25867"/>
                  </a:lnTo>
                  <a:lnTo>
                    <a:pt x="335" y="25652"/>
                  </a:lnTo>
                  <a:lnTo>
                    <a:pt x="335" y="25330"/>
                  </a:lnTo>
                  <a:lnTo>
                    <a:pt x="335" y="25008"/>
                  </a:lnTo>
                  <a:lnTo>
                    <a:pt x="436" y="25008"/>
                  </a:lnTo>
                  <a:lnTo>
                    <a:pt x="503" y="25008"/>
                  </a:lnTo>
                  <a:lnTo>
                    <a:pt x="604" y="25008"/>
                  </a:lnTo>
                  <a:lnTo>
                    <a:pt x="738" y="24794"/>
                  </a:lnTo>
                  <a:lnTo>
                    <a:pt x="839" y="24794"/>
                  </a:lnTo>
                  <a:lnTo>
                    <a:pt x="839" y="24579"/>
                  </a:lnTo>
                  <a:lnTo>
                    <a:pt x="839" y="24472"/>
                  </a:lnTo>
                  <a:lnTo>
                    <a:pt x="839" y="23720"/>
                  </a:lnTo>
                  <a:lnTo>
                    <a:pt x="738" y="23506"/>
                  </a:lnTo>
                  <a:lnTo>
                    <a:pt x="604" y="23506"/>
                  </a:lnTo>
                  <a:lnTo>
                    <a:pt x="570" y="23720"/>
                  </a:lnTo>
                  <a:lnTo>
                    <a:pt x="436" y="23720"/>
                  </a:lnTo>
                  <a:lnTo>
                    <a:pt x="335" y="23935"/>
                  </a:lnTo>
                  <a:lnTo>
                    <a:pt x="302" y="23506"/>
                  </a:lnTo>
                  <a:lnTo>
                    <a:pt x="235" y="23184"/>
                  </a:lnTo>
                  <a:lnTo>
                    <a:pt x="302" y="23076"/>
                  </a:lnTo>
                  <a:lnTo>
                    <a:pt x="302" y="22862"/>
                  </a:lnTo>
                  <a:lnTo>
                    <a:pt x="302" y="22647"/>
                  </a:lnTo>
                  <a:lnTo>
                    <a:pt x="235" y="22540"/>
                  </a:lnTo>
                  <a:lnTo>
                    <a:pt x="302" y="22325"/>
                  </a:lnTo>
                  <a:lnTo>
                    <a:pt x="302" y="22110"/>
                  </a:lnTo>
                  <a:lnTo>
                    <a:pt x="302" y="21788"/>
                  </a:lnTo>
                  <a:lnTo>
                    <a:pt x="302" y="21466"/>
                  </a:lnTo>
                  <a:lnTo>
                    <a:pt x="302" y="21144"/>
                  </a:lnTo>
                  <a:lnTo>
                    <a:pt x="302" y="20715"/>
                  </a:lnTo>
                  <a:lnTo>
                    <a:pt x="302" y="20393"/>
                  </a:lnTo>
                  <a:lnTo>
                    <a:pt x="738" y="20393"/>
                  </a:lnTo>
                  <a:lnTo>
                    <a:pt x="738" y="20071"/>
                  </a:lnTo>
                  <a:lnTo>
                    <a:pt x="738" y="19534"/>
                  </a:lnTo>
                  <a:lnTo>
                    <a:pt x="839" y="19212"/>
                  </a:lnTo>
                  <a:lnTo>
                    <a:pt x="839" y="18998"/>
                  </a:lnTo>
                  <a:lnTo>
                    <a:pt x="906" y="18783"/>
                  </a:lnTo>
                  <a:lnTo>
                    <a:pt x="1007" y="18676"/>
                  </a:lnTo>
                  <a:lnTo>
                    <a:pt x="1108" y="18461"/>
                  </a:lnTo>
                  <a:lnTo>
                    <a:pt x="1208" y="18461"/>
                  </a:lnTo>
                  <a:lnTo>
                    <a:pt x="1208" y="17710"/>
                  </a:lnTo>
                  <a:lnTo>
                    <a:pt x="1376" y="17388"/>
                  </a:lnTo>
                  <a:lnTo>
                    <a:pt x="1544" y="17280"/>
                  </a:lnTo>
                  <a:lnTo>
                    <a:pt x="1544" y="17066"/>
                  </a:lnTo>
                  <a:lnTo>
                    <a:pt x="1544" y="16851"/>
                  </a:lnTo>
                  <a:lnTo>
                    <a:pt x="1510" y="16744"/>
                  </a:lnTo>
                  <a:lnTo>
                    <a:pt x="1510" y="16529"/>
                  </a:lnTo>
                  <a:lnTo>
                    <a:pt x="1510" y="15992"/>
                  </a:lnTo>
                  <a:lnTo>
                    <a:pt x="1611" y="15992"/>
                  </a:lnTo>
                  <a:lnTo>
                    <a:pt x="1712" y="15992"/>
                  </a:lnTo>
                  <a:lnTo>
                    <a:pt x="1779" y="15992"/>
                  </a:lnTo>
                  <a:lnTo>
                    <a:pt x="1813" y="15992"/>
                  </a:lnTo>
                  <a:lnTo>
                    <a:pt x="1813" y="15778"/>
                  </a:lnTo>
                  <a:lnTo>
                    <a:pt x="1880" y="15670"/>
                  </a:lnTo>
                  <a:lnTo>
                    <a:pt x="1880" y="15670"/>
                  </a:lnTo>
                  <a:lnTo>
                    <a:pt x="1947" y="15456"/>
                  </a:lnTo>
                  <a:lnTo>
                    <a:pt x="1980" y="15348"/>
                  </a:lnTo>
                  <a:lnTo>
                    <a:pt x="2048" y="14919"/>
                  </a:lnTo>
                  <a:lnTo>
                    <a:pt x="2048" y="14382"/>
                  </a:lnTo>
                  <a:lnTo>
                    <a:pt x="1980" y="14060"/>
                  </a:lnTo>
                  <a:lnTo>
                    <a:pt x="1980" y="13846"/>
                  </a:lnTo>
                  <a:lnTo>
                    <a:pt x="1980" y="13524"/>
                  </a:lnTo>
                  <a:lnTo>
                    <a:pt x="2048" y="13416"/>
                  </a:lnTo>
                  <a:lnTo>
                    <a:pt x="2115" y="13202"/>
                  </a:lnTo>
                  <a:lnTo>
                    <a:pt x="2148" y="13202"/>
                  </a:lnTo>
                  <a:lnTo>
                    <a:pt x="2148" y="12987"/>
                  </a:lnTo>
                  <a:lnTo>
                    <a:pt x="2216" y="12987"/>
                  </a:lnTo>
                  <a:lnTo>
                    <a:pt x="2216" y="12880"/>
                  </a:lnTo>
                  <a:lnTo>
                    <a:pt x="2283" y="12665"/>
                  </a:lnTo>
                  <a:lnTo>
                    <a:pt x="2283" y="12343"/>
                  </a:lnTo>
                  <a:lnTo>
                    <a:pt x="2283" y="12128"/>
                  </a:lnTo>
                  <a:lnTo>
                    <a:pt x="2216" y="11806"/>
                  </a:lnTo>
                  <a:lnTo>
                    <a:pt x="2216" y="11592"/>
                  </a:lnTo>
                  <a:lnTo>
                    <a:pt x="2148" y="11270"/>
                  </a:lnTo>
                  <a:lnTo>
                    <a:pt x="2115" y="10948"/>
                  </a:lnTo>
                  <a:lnTo>
                    <a:pt x="2115" y="10733"/>
                  </a:lnTo>
                  <a:lnTo>
                    <a:pt x="2115" y="10518"/>
                  </a:lnTo>
                  <a:lnTo>
                    <a:pt x="2048" y="9982"/>
                  </a:lnTo>
                  <a:lnTo>
                    <a:pt x="2048" y="9660"/>
                  </a:lnTo>
                  <a:lnTo>
                    <a:pt x="2115" y="9123"/>
                  </a:lnTo>
                  <a:lnTo>
                    <a:pt x="1980" y="9123"/>
                  </a:lnTo>
                  <a:lnTo>
                    <a:pt x="1947" y="9123"/>
                  </a:lnTo>
                  <a:lnTo>
                    <a:pt x="1880" y="9123"/>
                  </a:lnTo>
                  <a:lnTo>
                    <a:pt x="1813" y="9123"/>
                  </a:lnTo>
                  <a:lnTo>
                    <a:pt x="1813" y="9016"/>
                  </a:lnTo>
                  <a:lnTo>
                    <a:pt x="1813" y="8801"/>
                  </a:lnTo>
                  <a:lnTo>
                    <a:pt x="1813" y="8801"/>
                  </a:lnTo>
                  <a:lnTo>
                    <a:pt x="1813" y="8586"/>
                  </a:lnTo>
                  <a:lnTo>
                    <a:pt x="1813" y="8479"/>
                  </a:lnTo>
                  <a:lnTo>
                    <a:pt x="1880" y="8264"/>
                  </a:lnTo>
                  <a:lnTo>
                    <a:pt x="1947" y="8264"/>
                  </a:lnTo>
                  <a:lnTo>
                    <a:pt x="1947" y="8050"/>
                  </a:lnTo>
                  <a:lnTo>
                    <a:pt x="1947" y="7942"/>
                  </a:lnTo>
                  <a:lnTo>
                    <a:pt x="1947" y="7728"/>
                  </a:lnTo>
                  <a:lnTo>
                    <a:pt x="1980" y="7620"/>
                  </a:lnTo>
                  <a:lnTo>
                    <a:pt x="2048" y="7620"/>
                  </a:lnTo>
                  <a:lnTo>
                    <a:pt x="2048" y="7620"/>
                  </a:lnTo>
                  <a:lnTo>
                    <a:pt x="2148" y="7191"/>
                  </a:lnTo>
                  <a:lnTo>
                    <a:pt x="2283" y="7084"/>
                  </a:lnTo>
                  <a:lnTo>
                    <a:pt x="2316" y="6869"/>
                  </a:lnTo>
                  <a:lnTo>
                    <a:pt x="2316" y="6869"/>
                  </a:lnTo>
                  <a:lnTo>
                    <a:pt x="2383" y="6654"/>
                  </a:lnTo>
                  <a:lnTo>
                    <a:pt x="2383" y="6547"/>
                  </a:lnTo>
                  <a:lnTo>
                    <a:pt x="2383" y="6332"/>
                  </a:lnTo>
                  <a:lnTo>
                    <a:pt x="2383" y="6118"/>
                  </a:lnTo>
                  <a:lnTo>
                    <a:pt x="2417" y="6010"/>
                  </a:lnTo>
                  <a:lnTo>
                    <a:pt x="2417" y="5796"/>
                  </a:lnTo>
                  <a:lnTo>
                    <a:pt x="2484" y="5688"/>
                  </a:lnTo>
                  <a:lnTo>
                    <a:pt x="2484" y="5474"/>
                  </a:lnTo>
                  <a:lnTo>
                    <a:pt x="2484" y="5259"/>
                  </a:lnTo>
                  <a:lnTo>
                    <a:pt x="2585" y="5259"/>
                  </a:lnTo>
                  <a:lnTo>
                    <a:pt x="2719" y="5259"/>
                  </a:lnTo>
                  <a:lnTo>
                    <a:pt x="2753" y="5152"/>
                  </a:lnTo>
                  <a:lnTo>
                    <a:pt x="2820" y="5152"/>
                  </a:lnTo>
                  <a:lnTo>
                    <a:pt x="2887" y="5152"/>
                  </a:lnTo>
                  <a:lnTo>
                    <a:pt x="2921" y="4937"/>
                  </a:lnTo>
                  <a:lnTo>
                    <a:pt x="3021" y="4615"/>
                  </a:lnTo>
                  <a:lnTo>
                    <a:pt x="3021" y="2683"/>
                  </a:lnTo>
                  <a:lnTo>
                    <a:pt x="3088" y="2683"/>
                  </a:lnTo>
                  <a:lnTo>
                    <a:pt x="3189" y="2683"/>
                  </a:lnTo>
                  <a:lnTo>
                    <a:pt x="3256" y="2683"/>
                  </a:lnTo>
                  <a:lnTo>
                    <a:pt x="3324" y="2683"/>
                  </a:lnTo>
                  <a:lnTo>
                    <a:pt x="3424" y="2468"/>
                  </a:lnTo>
                  <a:lnTo>
                    <a:pt x="3592" y="2468"/>
                  </a:lnTo>
                  <a:lnTo>
                    <a:pt x="3626" y="2254"/>
                  </a:lnTo>
                  <a:lnTo>
                    <a:pt x="3693" y="2254"/>
                  </a:lnTo>
                  <a:lnTo>
                    <a:pt x="3794" y="2146"/>
                  </a:lnTo>
                  <a:lnTo>
                    <a:pt x="3861" y="1932"/>
                  </a:lnTo>
                  <a:lnTo>
                    <a:pt x="3928" y="1717"/>
                  </a:lnTo>
                  <a:lnTo>
                    <a:pt x="4029" y="1610"/>
                  </a:lnTo>
                  <a:lnTo>
                    <a:pt x="4096" y="1395"/>
                  </a:lnTo>
                  <a:lnTo>
                    <a:pt x="4129" y="1395"/>
                  </a:lnTo>
                  <a:lnTo>
                    <a:pt x="4734" y="1395"/>
                  </a:lnTo>
                  <a:lnTo>
                    <a:pt x="4734" y="1073"/>
                  </a:lnTo>
                  <a:lnTo>
                    <a:pt x="4734" y="751"/>
                  </a:lnTo>
                  <a:lnTo>
                    <a:pt x="4734" y="536"/>
                  </a:lnTo>
                  <a:lnTo>
                    <a:pt x="4801" y="322"/>
                  </a:lnTo>
                  <a:lnTo>
                    <a:pt x="4834" y="214"/>
                  </a:lnTo>
                  <a:lnTo>
                    <a:pt x="4902" y="214"/>
                  </a:lnTo>
                  <a:lnTo>
                    <a:pt x="5002" y="0"/>
                  </a:lnTo>
                  <a:lnTo>
                    <a:pt x="5069" y="0"/>
                  </a:lnTo>
                  <a:lnTo>
                    <a:pt x="51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8" name="Google Shape;812;p76">
              <a:extLst>
                <a:ext uri="{FF2B5EF4-FFF2-40B4-BE49-F238E27FC236}">
                  <a16:creationId xmlns:a16="http://schemas.microsoft.com/office/drawing/2014/main" id="{8D246D45-8A11-4BA3-A74F-6C3222BD2BD1}"/>
                </a:ext>
              </a:extLst>
            </p:cNvPr>
            <p:cNvSpPr/>
            <p:nvPr/>
          </p:nvSpPr>
          <p:spPr>
            <a:xfrm>
              <a:off x="3787776" y="2881313"/>
              <a:ext cx="5577000" cy="203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5" y="51039"/>
                  </a:moveTo>
                  <a:lnTo>
                    <a:pt x="105345" y="51321"/>
                  </a:lnTo>
                  <a:lnTo>
                    <a:pt x="105345" y="51790"/>
                  </a:lnTo>
                  <a:lnTo>
                    <a:pt x="105277" y="52071"/>
                  </a:lnTo>
                  <a:lnTo>
                    <a:pt x="105277" y="52259"/>
                  </a:lnTo>
                  <a:lnTo>
                    <a:pt x="105277" y="52447"/>
                  </a:lnTo>
                  <a:lnTo>
                    <a:pt x="105277" y="52728"/>
                  </a:lnTo>
                  <a:lnTo>
                    <a:pt x="105277" y="53010"/>
                  </a:lnTo>
                  <a:lnTo>
                    <a:pt x="105277" y="53197"/>
                  </a:lnTo>
                  <a:lnTo>
                    <a:pt x="105243" y="53479"/>
                  </a:lnTo>
                  <a:lnTo>
                    <a:pt x="105243" y="53479"/>
                  </a:lnTo>
                  <a:lnTo>
                    <a:pt x="105175" y="53479"/>
                  </a:lnTo>
                  <a:lnTo>
                    <a:pt x="105140" y="53666"/>
                  </a:lnTo>
                  <a:lnTo>
                    <a:pt x="105140" y="53666"/>
                  </a:lnTo>
                  <a:lnTo>
                    <a:pt x="105072" y="53760"/>
                  </a:lnTo>
                  <a:lnTo>
                    <a:pt x="104970" y="53948"/>
                  </a:lnTo>
                  <a:lnTo>
                    <a:pt x="104901" y="54229"/>
                  </a:lnTo>
                  <a:lnTo>
                    <a:pt x="104833" y="54605"/>
                  </a:lnTo>
                  <a:lnTo>
                    <a:pt x="104833" y="54886"/>
                  </a:lnTo>
                  <a:lnTo>
                    <a:pt x="104833" y="55168"/>
                  </a:lnTo>
                  <a:lnTo>
                    <a:pt x="104833" y="55449"/>
                  </a:lnTo>
                  <a:lnTo>
                    <a:pt x="104730" y="55449"/>
                  </a:lnTo>
                  <a:lnTo>
                    <a:pt x="104560" y="55449"/>
                  </a:lnTo>
                  <a:lnTo>
                    <a:pt x="104526" y="55637"/>
                  </a:lnTo>
                  <a:lnTo>
                    <a:pt x="104457" y="55637"/>
                  </a:lnTo>
                  <a:lnTo>
                    <a:pt x="104457" y="55637"/>
                  </a:lnTo>
                  <a:lnTo>
                    <a:pt x="104389" y="55824"/>
                  </a:lnTo>
                  <a:lnTo>
                    <a:pt x="104286" y="55918"/>
                  </a:lnTo>
                  <a:lnTo>
                    <a:pt x="104218" y="56293"/>
                  </a:lnTo>
                  <a:lnTo>
                    <a:pt x="104218" y="56387"/>
                  </a:lnTo>
                  <a:lnTo>
                    <a:pt x="104218" y="56575"/>
                  </a:lnTo>
                  <a:lnTo>
                    <a:pt x="104184" y="56669"/>
                  </a:lnTo>
                  <a:lnTo>
                    <a:pt x="104116" y="56856"/>
                  </a:lnTo>
                  <a:lnTo>
                    <a:pt x="104047" y="57044"/>
                  </a:lnTo>
                  <a:lnTo>
                    <a:pt x="104013" y="57044"/>
                  </a:lnTo>
                  <a:lnTo>
                    <a:pt x="103945" y="57044"/>
                  </a:lnTo>
                  <a:lnTo>
                    <a:pt x="103911" y="57044"/>
                  </a:lnTo>
                  <a:lnTo>
                    <a:pt x="103842" y="57044"/>
                  </a:lnTo>
                  <a:lnTo>
                    <a:pt x="103774" y="57138"/>
                  </a:lnTo>
                  <a:lnTo>
                    <a:pt x="103740" y="57044"/>
                  </a:lnTo>
                  <a:lnTo>
                    <a:pt x="103740" y="57044"/>
                  </a:lnTo>
                  <a:lnTo>
                    <a:pt x="103740" y="56669"/>
                  </a:lnTo>
                  <a:lnTo>
                    <a:pt x="103774" y="56387"/>
                  </a:lnTo>
                  <a:lnTo>
                    <a:pt x="103842" y="56293"/>
                  </a:lnTo>
                  <a:lnTo>
                    <a:pt x="103842" y="56106"/>
                  </a:lnTo>
                  <a:lnTo>
                    <a:pt x="103911" y="56106"/>
                  </a:lnTo>
                  <a:lnTo>
                    <a:pt x="103945" y="56106"/>
                  </a:lnTo>
                  <a:lnTo>
                    <a:pt x="104047" y="56106"/>
                  </a:lnTo>
                  <a:lnTo>
                    <a:pt x="104116" y="55918"/>
                  </a:lnTo>
                  <a:lnTo>
                    <a:pt x="104184" y="55824"/>
                  </a:lnTo>
                  <a:lnTo>
                    <a:pt x="104184" y="55824"/>
                  </a:lnTo>
                  <a:lnTo>
                    <a:pt x="104184" y="55637"/>
                  </a:lnTo>
                  <a:lnTo>
                    <a:pt x="104218" y="55637"/>
                  </a:lnTo>
                  <a:lnTo>
                    <a:pt x="104286" y="55449"/>
                  </a:lnTo>
                  <a:lnTo>
                    <a:pt x="104355" y="55449"/>
                  </a:lnTo>
                  <a:lnTo>
                    <a:pt x="104457" y="55449"/>
                  </a:lnTo>
                  <a:lnTo>
                    <a:pt x="104457" y="55355"/>
                  </a:lnTo>
                  <a:lnTo>
                    <a:pt x="104457" y="55168"/>
                  </a:lnTo>
                  <a:lnTo>
                    <a:pt x="104526" y="54980"/>
                  </a:lnTo>
                  <a:lnTo>
                    <a:pt x="104560" y="54886"/>
                  </a:lnTo>
                  <a:lnTo>
                    <a:pt x="104560" y="54698"/>
                  </a:lnTo>
                  <a:lnTo>
                    <a:pt x="104628" y="54698"/>
                  </a:lnTo>
                  <a:lnTo>
                    <a:pt x="104628" y="54605"/>
                  </a:lnTo>
                  <a:lnTo>
                    <a:pt x="104628" y="54417"/>
                  </a:lnTo>
                  <a:lnTo>
                    <a:pt x="104628" y="54229"/>
                  </a:lnTo>
                  <a:lnTo>
                    <a:pt x="104628" y="54136"/>
                  </a:lnTo>
                  <a:lnTo>
                    <a:pt x="104628" y="53948"/>
                  </a:lnTo>
                  <a:lnTo>
                    <a:pt x="104662" y="53760"/>
                  </a:lnTo>
                  <a:lnTo>
                    <a:pt x="104730" y="53760"/>
                  </a:lnTo>
                  <a:lnTo>
                    <a:pt x="104730" y="53760"/>
                  </a:lnTo>
                  <a:lnTo>
                    <a:pt x="104799" y="53479"/>
                  </a:lnTo>
                  <a:lnTo>
                    <a:pt x="104833" y="53197"/>
                  </a:lnTo>
                  <a:lnTo>
                    <a:pt x="104901" y="53010"/>
                  </a:lnTo>
                  <a:lnTo>
                    <a:pt x="104970" y="52822"/>
                  </a:lnTo>
                  <a:lnTo>
                    <a:pt x="105004" y="52541"/>
                  </a:lnTo>
                  <a:lnTo>
                    <a:pt x="105072" y="52447"/>
                  </a:lnTo>
                  <a:lnTo>
                    <a:pt x="105140" y="52259"/>
                  </a:lnTo>
                  <a:lnTo>
                    <a:pt x="105140" y="52071"/>
                  </a:lnTo>
                  <a:lnTo>
                    <a:pt x="105140" y="52071"/>
                  </a:lnTo>
                  <a:lnTo>
                    <a:pt x="105140" y="51790"/>
                  </a:lnTo>
                  <a:lnTo>
                    <a:pt x="105243" y="51602"/>
                  </a:lnTo>
                  <a:lnTo>
                    <a:pt x="105277" y="51321"/>
                  </a:lnTo>
                  <a:lnTo>
                    <a:pt x="105345" y="51039"/>
                  </a:lnTo>
                  <a:close/>
                  <a:moveTo>
                    <a:pt x="105584" y="49913"/>
                  </a:moveTo>
                  <a:lnTo>
                    <a:pt x="105619" y="49913"/>
                  </a:lnTo>
                  <a:lnTo>
                    <a:pt x="105755" y="49913"/>
                  </a:lnTo>
                  <a:lnTo>
                    <a:pt x="105789" y="50101"/>
                  </a:lnTo>
                  <a:lnTo>
                    <a:pt x="105858" y="50289"/>
                  </a:lnTo>
                  <a:lnTo>
                    <a:pt x="105892" y="50383"/>
                  </a:lnTo>
                  <a:lnTo>
                    <a:pt x="105960" y="50570"/>
                  </a:lnTo>
                  <a:lnTo>
                    <a:pt x="106063" y="50758"/>
                  </a:lnTo>
                  <a:lnTo>
                    <a:pt x="106199" y="50852"/>
                  </a:lnTo>
                  <a:lnTo>
                    <a:pt x="106302" y="51039"/>
                  </a:lnTo>
                  <a:lnTo>
                    <a:pt x="106370" y="51321"/>
                  </a:lnTo>
                  <a:lnTo>
                    <a:pt x="106404" y="51508"/>
                  </a:lnTo>
                  <a:lnTo>
                    <a:pt x="106473" y="51602"/>
                  </a:lnTo>
                  <a:lnTo>
                    <a:pt x="106473" y="51978"/>
                  </a:lnTo>
                  <a:lnTo>
                    <a:pt x="106473" y="52259"/>
                  </a:lnTo>
                  <a:lnTo>
                    <a:pt x="106473" y="52447"/>
                  </a:lnTo>
                  <a:lnTo>
                    <a:pt x="106541" y="52541"/>
                  </a:lnTo>
                  <a:lnTo>
                    <a:pt x="106541" y="52728"/>
                  </a:lnTo>
                  <a:lnTo>
                    <a:pt x="106541" y="52822"/>
                  </a:lnTo>
                  <a:lnTo>
                    <a:pt x="106575" y="52822"/>
                  </a:lnTo>
                  <a:lnTo>
                    <a:pt x="106643" y="52822"/>
                  </a:lnTo>
                  <a:lnTo>
                    <a:pt x="106746" y="53010"/>
                  </a:lnTo>
                  <a:lnTo>
                    <a:pt x="106814" y="53197"/>
                  </a:lnTo>
                  <a:lnTo>
                    <a:pt x="106848" y="53291"/>
                  </a:lnTo>
                  <a:lnTo>
                    <a:pt x="106848" y="53479"/>
                  </a:lnTo>
                  <a:lnTo>
                    <a:pt x="106848" y="53666"/>
                  </a:lnTo>
                  <a:lnTo>
                    <a:pt x="106848" y="53760"/>
                  </a:lnTo>
                  <a:lnTo>
                    <a:pt x="106917" y="53948"/>
                  </a:lnTo>
                  <a:lnTo>
                    <a:pt x="106985" y="53948"/>
                  </a:lnTo>
                  <a:lnTo>
                    <a:pt x="107019" y="54136"/>
                  </a:lnTo>
                  <a:lnTo>
                    <a:pt x="107087" y="54136"/>
                  </a:lnTo>
                  <a:lnTo>
                    <a:pt x="107156" y="54136"/>
                  </a:lnTo>
                  <a:lnTo>
                    <a:pt x="107190" y="54229"/>
                  </a:lnTo>
                  <a:lnTo>
                    <a:pt x="107258" y="54417"/>
                  </a:lnTo>
                  <a:lnTo>
                    <a:pt x="107258" y="54698"/>
                  </a:lnTo>
                  <a:lnTo>
                    <a:pt x="107258" y="55637"/>
                  </a:lnTo>
                  <a:lnTo>
                    <a:pt x="107156" y="55449"/>
                  </a:lnTo>
                  <a:lnTo>
                    <a:pt x="107087" y="55637"/>
                  </a:lnTo>
                  <a:lnTo>
                    <a:pt x="107019" y="55637"/>
                  </a:lnTo>
                  <a:lnTo>
                    <a:pt x="106985" y="55637"/>
                  </a:lnTo>
                  <a:lnTo>
                    <a:pt x="106985" y="55637"/>
                  </a:lnTo>
                  <a:lnTo>
                    <a:pt x="106985" y="55824"/>
                  </a:lnTo>
                  <a:lnTo>
                    <a:pt x="106985" y="55824"/>
                  </a:lnTo>
                  <a:lnTo>
                    <a:pt x="106985" y="55918"/>
                  </a:lnTo>
                  <a:lnTo>
                    <a:pt x="106917" y="55918"/>
                  </a:lnTo>
                  <a:lnTo>
                    <a:pt x="106848" y="55918"/>
                  </a:lnTo>
                  <a:lnTo>
                    <a:pt x="106746" y="55918"/>
                  </a:lnTo>
                  <a:lnTo>
                    <a:pt x="106678" y="55918"/>
                  </a:lnTo>
                  <a:lnTo>
                    <a:pt x="106643" y="55824"/>
                  </a:lnTo>
                  <a:lnTo>
                    <a:pt x="106575" y="55824"/>
                  </a:lnTo>
                  <a:lnTo>
                    <a:pt x="106541" y="55637"/>
                  </a:lnTo>
                  <a:lnTo>
                    <a:pt x="106541" y="55355"/>
                  </a:lnTo>
                  <a:lnTo>
                    <a:pt x="106541" y="55168"/>
                  </a:lnTo>
                  <a:lnTo>
                    <a:pt x="106541" y="54980"/>
                  </a:lnTo>
                  <a:lnTo>
                    <a:pt x="106541" y="54886"/>
                  </a:lnTo>
                  <a:lnTo>
                    <a:pt x="106541" y="54698"/>
                  </a:lnTo>
                  <a:lnTo>
                    <a:pt x="106575" y="54605"/>
                  </a:lnTo>
                  <a:lnTo>
                    <a:pt x="106643" y="54417"/>
                  </a:lnTo>
                  <a:lnTo>
                    <a:pt x="106541" y="54605"/>
                  </a:lnTo>
                  <a:lnTo>
                    <a:pt x="106404" y="54605"/>
                  </a:lnTo>
                  <a:lnTo>
                    <a:pt x="106370" y="54417"/>
                  </a:lnTo>
                  <a:lnTo>
                    <a:pt x="106302" y="54417"/>
                  </a:lnTo>
                  <a:lnTo>
                    <a:pt x="106233" y="54229"/>
                  </a:lnTo>
                  <a:lnTo>
                    <a:pt x="106199" y="54136"/>
                  </a:lnTo>
                  <a:lnTo>
                    <a:pt x="106199" y="54136"/>
                  </a:lnTo>
                  <a:lnTo>
                    <a:pt x="106131" y="54136"/>
                  </a:lnTo>
                  <a:lnTo>
                    <a:pt x="106131" y="53948"/>
                  </a:lnTo>
                  <a:lnTo>
                    <a:pt x="106131" y="53760"/>
                  </a:lnTo>
                  <a:lnTo>
                    <a:pt x="106063" y="53760"/>
                  </a:lnTo>
                  <a:lnTo>
                    <a:pt x="106131" y="53666"/>
                  </a:lnTo>
                  <a:lnTo>
                    <a:pt x="106131" y="53479"/>
                  </a:lnTo>
                  <a:lnTo>
                    <a:pt x="106131" y="53291"/>
                  </a:lnTo>
                  <a:lnTo>
                    <a:pt x="106131" y="53010"/>
                  </a:lnTo>
                  <a:lnTo>
                    <a:pt x="106131" y="52728"/>
                  </a:lnTo>
                  <a:lnTo>
                    <a:pt x="106063" y="52259"/>
                  </a:lnTo>
                  <a:lnTo>
                    <a:pt x="106063" y="52071"/>
                  </a:lnTo>
                  <a:lnTo>
                    <a:pt x="106029" y="52071"/>
                  </a:lnTo>
                  <a:lnTo>
                    <a:pt x="106029" y="51790"/>
                  </a:lnTo>
                  <a:lnTo>
                    <a:pt x="106029" y="51508"/>
                  </a:lnTo>
                  <a:lnTo>
                    <a:pt x="106029" y="51133"/>
                  </a:lnTo>
                  <a:lnTo>
                    <a:pt x="105960" y="51133"/>
                  </a:lnTo>
                  <a:lnTo>
                    <a:pt x="105858" y="51133"/>
                  </a:lnTo>
                  <a:lnTo>
                    <a:pt x="105755" y="51133"/>
                  </a:lnTo>
                  <a:lnTo>
                    <a:pt x="105687" y="51039"/>
                  </a:lnTo>
                  <a:lnTo>
                    <a:pt x="105619" y="50852"/>
                  </a:lnTo>
                  <a:lnTo>
                    <a:pt x="105584" y="50758"/>
                  </a:lnTo>
                  <a:lnTo>
                    <a:pt x="105584" y="50383"/>
                  </a:lnTo>
                  <a:lnTo>
                    <a:pt x="105584" y="50289"/>
                  </a:lnTo>
                  <a:lnTo>
                    <a:pt x="105584" y="49913"/>
                  </a:lnTo>
                  <a:close/>
                  <a:moveTo>
                    <a:pt x="107019" y="49069"/>
                  </a:moveTo>
                  <a:lnTo>
                    <a:pt x="107156" y="49069"/>
                  </a:lnTo>
                  <a:lnTo>
                    <a:pt x="107258" y="49069"/>
                  </a:lnTo>
                  <a:lnTo>
                    <a:pt x="107258" y="49163"/>
                  </a:lnTo>
                  <a:lnTo>
                    <a:pt x="107292" y="49163"/>
                  </a:lnTo>
                  <a:lnTo>
                    <a:pt x="107361" y="49163"/>
                  </a:lnTo>
                  <a:lnTo>
                    <a:pt x="107429" y="49069"/>
                  </a:lnTo>
                  <a:lnTo>
                    <a:pt x="107429" y="49913"/>
                  </a:lnTo>
                  <a:lnTo>
                    <a:pt x="107429" y="50101"/>
                  </a:lnTo>
                  <a:lnTo>
                    <a:pt x="107429" y="50101"/>
                  </a:lnTo>
                  <a:lnTo>
                    <a:pt x="107429" y="50289"/>
                  </a:lnTo>
                  <a:lnTo>
                    <a:pt x="107463" y="50570"/>
                  </a:lnTo>
                  <a:lnTo>
                    <a:pt x="107463" y="50570"/>
                  </a:lnTo>
                  <a:lnTo>
                    <a:pt x="107532" y="50570"/>
                  </a:lnTo>
                  <a:lnTo>
                    <a:pt x="107600" y="50570"/>
                  </a:lnTo>
                  <a:lnTo>
                    <a:pt x="107634" y="50758"/>
                  </a:lnTo>
                  <a:lnTo>
                    <a:pt x="107702" y="50852"/>
                  </a:lnTo>
                  <a:lnTo>
                    <a:pt x="107771" y="51039"/>
                  </a:lnTo>
                  <a:lnTo>
                    <a:pt x="107805" y="51133"/>
                  </a:lnTo>
                  <a:lnTo>
                    <a:pt x="107873" y="51321"/>
                  </a:lnTo>
                  <a:lnTo>
                    <a:pt x="107907" y="51508"/>
                  </a:lnTo>
                  <a:lnTo>
                    <a:pt x="107907" y="51602"/>
                  </a:lnTo>
                  <a:lnTo>
                    <a:pt x="107907" y="51790"/>
                  </a:lnTo>
                  <a:lnTo>
                    <a:pt x="107976" y="51978"/>
                  </a:lnTo>
                  <a:lnTo>
                    <a:pt x="108044" y="51978"/>
                  </a:lnTo>
                  <a:lnTo>
                    <a:pt x="108078" y="52259"/>
                  </a:lnTo>
                  <a:lnTo>
                    <a:pt x="108215" y="52541"/>
                  </a:lnTo>
                  <a:lnTo>
                    <a:pt x="108215" y="52822"/>
                  </a:lnTo>
                  <a:lnTo>
                    <a:pt x="108215" y="52822"/>
                  </a:lnTo>
                  <a:lnTo>
                    <a:pt x="108215" y="53010"/>
                  </a:lnTo>
                  <a:lnTo>
                    <a:pt x="108215" y="53291"/>
                  </a:lnTo>
                  <a:lnTo>
                    <a:pt x="108215" y="53666"/>
                  </a:lnTo>
                  <a:lnTo>
                    <a:pt x="108215" y="53760"/>
                  </a:lnTo>
                  <a:lnTo>
                    <a:pt x="108215" y="53948"/>
                  </a:lnTo>
                  <a:lnTo>
                    <a:pt x="107771" y="53948"/>
                  </a:lnTo>
                  <a:lnTo>
                    <a:pt x="107771" y="53666"/>
                  </a:lnTo>
                  <a:lnTo>
                    <a:pt x="107771" y="53291"/>
                  </a:lnTo>
                  <a:lnTo>
                    <a:pt x="107702" y="53197"/>
                  </a:lnTo>
                  <a:lnTo>
                    <a:pt x="107634" y="53010"/>
                  </a:lnTo>
                  <a:lnTo>
                    <a:pt x="107600" y="52822"/>
                  </a:lnTo>
                  <a:lnTo>
                    <a:pt x="107532" y="52822"/>
                  </a:lnTo>
                  <a:lnTo>
                    <a:pt x="107429" y="52541"/>
                  </a:lnTo>
                  <a:lnTo>
                    <a:pt x="107292" y="52259"/>
                  </a:lnTo>
                  <a:lnTo>
                    <a:pt x="107258" y="52259"/>
                  </a:lnTo>
                  <a:lnTo>
                    <a:pt x="107258" y="52071"/>
                  </a:lnTo>
                  <a:lnTo>
                    <a:pt x="107190" y="51978"/>
                  </a:lnTo>
                  <a:lnTo>
                    <a:pt x="107156" y="51790"/>
                  </a:lnTo>
                  <a:lnTo>
                    <a:pt x="107190" y="51602"/>
                  </a:lnTo>
                  <a:lnTo>
                    <a:pt x="107156" y="51321"/>
                  </a:lnTo>
                  <a:lnTo>
                    <a:pt x="107087" y="51133"/>
                  </a:lnTo>
                  <a:lnTo>
                    <a:pt x="107019" y="51039"/>
                  </a:lnTo>
                  <a:lnTo>
                    <a:pt x="106985" y="50852"/>
                  </a:lnTo>
                  <a:lnTo>
                    <a:pt x="106917" y="50852"/>
                  </a:lnTo>
                  <a:lnTo>
                    <a:pt x="106917" y="50758"/>
                  </a:lnTo>
                  <a:lnTo>
                    <a:pt x="106917" y="50570"/>
                  </a:lnTo>
                  <a:lnTo>
                    <a:pt x="106917" y="50570"/>
                  </a:lnTo>
                  <a:lnTo>
                    <a:pt x="106848" y="50570"/>
                  </a:lnTo>
                  <a:lnTo>
                    <a:pt x="106814" y="50570"/>
                  </a:lnTo>
                  <a:lnTo>
                    <a:pt x="106746" y="50383"/>
                  </a:lnTo>
                  <a:lnTo>
                    <a:pt x="106678" y="50383"/>
                  </a:lnTo>
                  <a:lnTo>
                    <a:pt x="106643" y="50289"/>
                  </a:lnTo>
                  <a:lnTo>
                    <a:pt x="106575" y="50101"/>
                  </a:lnTo>
                  <a:lnTo>
                    <a:pt x="106473" y="49913"/>
                  </a:lnTo>
                  <a:lnTo>
                    <a:pt x="106370" y="49820"/>
                  </a:lnTo>
                  <a:lnTo>
                    <a:pt x="106541" y="49632"/>
                  </a:lnTo>
                  <a:lnTo>
                    <a:pt x="106643" y="49632"/>
                  </a:lnTo>
                  <a:lnTo>
                    <a:pt x="106746" y="49632"/>
                  </a:lnTo>
                  <a:lnTo>
                    <a:pt x="106848" y="49444"/>
                  </a:lnTo>
                  <a:lnTo>
                    <a:pt x="106848" y="49351"/>
                  </a:lnTo>
                  <a:lnTo>
                    <a:pt x="106848" y="49163"/>
                  </a:lnTo>
                  <a:lnTo>
                    <a:pt x="106917" y="49163"/>
                  </a:lnTo>
                  <a:lnTo>
                    <a:pt x="107019" y="49069"/>
                  </a:lnTo>
                  <a:close/>
                  <a:moveTo>
                    <a:pt x="3245" y="42408"/>
                  </a:moveTo>
                  <a:lnTo>
                    <a:pt x="3928" y="42408"/>
                  </a:lnTo>
                  <a:lnTo>
                    <a:pt x="3996" y="42595"/>
                  </a:lnTo>
                  <a:lnTo>
                    <a:pt x="4030" y="42689"/>
                  </a:lnTo>
                  <a:lnTo>
                    <a:pt x="4133" y="42689"/>
                  </a:lnTo>
                  <a:lnTo>
                    <a:pt x="4201" y="42877"/>
                  </a:lnTo>
                  <a:lnTo>
                    <a:pt x="4269" y="42877"/>
                  </a:lnTo>
                  <a:lnTo>
                    <a:pt x="4372" y="42877"/>
                  </a:lnTo>
                  <a:lnTo>
                    <a:pt x="4372" y="43064"/>
                  </a:lnTo>
                  <a:lnTo>
                    <a:pt x="4372" y="43158"/>
                  </a:lnTo>
                  <a:lnTo>
                    <a:pt x="4372" y="43346"/>
                  </a:lnTo>
                  <a:lnTo>
                    <a:pt x="4440" y="43534"/>
                  </a:lnTo>
                  <a:lnTo>
                    <a:pt x="4304" y="43815"/>
                  </a:lnTo>
                  <a:lnTo>
                    <a:pt x="4269" y="44003"/>
                  </a:lnTo>
                  <a:lnTo>
                    <a:pt x="4201" y="44096"/>
                  </a:lnTo>
                  <a:lnTo>
                    <a:pt x="4133" y="44096"/>
                  </a:lnTo>
                  <a:lnTo>
                    <a:pt x="4030" y="44096"/>
                  </a:lnTo>
                  <a:lnTo>
                    <a:pt x="3996" y="44096"/>
                  </a:lnTo>
                  <a:lnTo>
                    <a:pt x="3996" y="44003"/>
                  </a:lnTo>
                  <a:lnTo>
                    <a:pt x="3996" y="43815"/>
                  </a:lnTo>
                  <a:lnTo>
                    <a:pt x="3996" y="43627"/>
                  </a:lnTo>
                  <a:lnTo>
                    <a:pt x="3928" y="43534"/>
                  </a:lnTo>
                  <a:lnTo>
                    <a:pt x="3825" y="43346"/>
                  </a:lnTo>
                  <a:lnTo>
                    <a:pt x="3689" y="43158"/>
                  </a:lnTo>
                  <a:lnTo>
                    <a:pt x="3654" y="43158"/>
                  </a:lnTo>
                  <a:lnTo>
                    <a:pt x="3586" y="43158"/>
                  </a:lnTo>
                  <a:lnTo>
                    <a:pt x="3484" y="43158"/>
                  </a:lnTo>
                  <a:lnTo>
                    <a:pt x="3415" y="43158"/>
                  </a:lnTo>
                  <a:lnTo>
                    <a:pt x="3347" y="42877"/>
                  </a:lnTo>
                  <a:lnTo>
                    <a:pt x="3313" y="42689"/>
                  </a:lnTo>
                  <a:lnTo>
                    <a:pt x="3245" y="42408"/>
                  </a:lnTo>
                  <a:close/>
                  <a:moveTo>
                    <a:pt x="91648" y="42408"/>
                  </a:moveTo>
                  <a:lnTo>
                    <a:pt x="91648" y="42408"/>
                  </a:lnTo>
                  <a:lnTo>
                    <a:pt x="91648" y="42408"/>
                  </a:lnTo>
                  <a:lnTo>
                    <a:pt x="91648" y="42408"/>
                  </a:lnTo>
                  <a:close/>
                  <a:moveTo>
                    <a:pt x="105516" y="42408"/>
                  </a:moveTo>
                  <a:lnTo>
                    <a:pt x="105755" y="42408"/>
                  </a:lnTo>
                  <a:lnTo>
                    <a:pt x="105789" y="42408"/>
                  </a:lnTo>
                  <a:lnTo>
                    <a:pt x="105858" y="42595"/>
                  </a:lnTo>
                  <a:lnTo>
                    <a:pt x="105892" y="42595"/>
                  </a:lnTo>
                  <a:lnTo>
                    <a:pt x="105892" y="42689"/>
                  </a:lnTo>
                  <a:lnTo>
                    <a:pt x="105960" y="42689"/>
                  </a:lnTo>
                  <a:lnTo>
                    <a:pt x="106029" y="42877"/>
                  </a:lnTo>
                  <a:lnTo>
                    <a:pt x="106063" y="42877"/>
                  </a:lnTo>
                  <a:lnTo>
                    <a:pt x="106131" y="42877"/>
                  </a:lnTo>
                  <a:lnTo>
                    <a:pt x="106131" y="42877"/>
                  </a:lnTo>
                  <a:lnTo>
                    <a:pt x="106199" y="42877"/>
                  </a:lnTo>
                  <a:lnTo>
                    <a:pt x="106233" y="43064"/>
                  </a:lnTo>
                  <a:lnTo>
                    <a:pt x="106302" y="43158"/>
                  </a:lnTo>
                  <a:lnTo>
                    <a:pt x="106370" y="43346"/>
                  </a:lnTo>
                  <a:lnTo>
                    <a:pt x="106370" y="43346"/>
                  </a:lnTo>
                  <a:lnTo>
                    <a:pt x="106404" y="43534"/>
                  </a:lnTo>
                  <a:lnTo>
                    <a:pt x="106404" y="43534"/>
                  </a:lnTo>
                  <a:lnTo>
                    <a:pt x="106404" y="43815"/>
                  </a:lnTo>
                  <a:lnTo>
                    <a:pt x="106473" y="44003"/>
                  </a:lnTo>
                  <a:lnTo>
                    <a:pt x="106473" y="44096"/>
                  </a:lnTo>
                  <a:lnTo>
                    <a:pt x="106541" y="44284"/>
                  </a:lnTo>
                  <a:lnTo>
                    <a:pt x="106541" y="44284"/>
                  </a:lnTo>
                  <a:lnTo>
                    <a:pt x="106541" y="44378"/>
                  </a:lnTo>
                  <a:lnTo>
                    <a:pt x="106541" y="44566"/>
                  </a:lnTo>
                  <a:lnTo>
                    <a:pt x="106541" y="44753"/>
                  </a:lnTo>
                  <a:lnTo>
                    <a:pt x="106541" y="44847"/>
                  </a:lnTo>
                  <a:lnTo>
                    <a:pt x="106541" y="44847"/>
                  </a:lnTo>
                  <a:lnTo>
                    <a:pt x="106541" y="45035"/>
                  </a:lnTo>
                  <a:lnTo>
                    <a:pt x="106541" y="45222"/>
                  </a:lnTo>
                  <a:lnTo>
                    <a:pt x="106541" y="45316"/>
                  </a:lnTo>
                  <a:lnTo>
                    <a:pt x="106541" y="45504"/>
                  </a:lnTo>
                  <a:lnTo>
                    <a:pt x="106473" y="45785"/>
                  </a:lnTo>
                  <a:lnTo>
                    <a:pt x="106473" y="45973"/>
                  </a:lnTo>
                  <a:lnTo>
                    <a:pt x="106404" y="46067"/>
                  </a:lnTo>
                  <a:lnTo>
                    <a:pt x="106404" y="46254"/>
                  </a:lnTo>
                  <a:lnTo>
                    <a:pt x="106370" y="46254"/>
                  </a:lnTo>
                  <a:lnTo>
                    <a:pt x="106302" y="46442"/>
                  </a:lnTo>
                  <a:lnTo>
                    <a:pt x="106302" y="46536"/>
                  </a:lnTo>
                  <a:lnTo>
                    <a:pt x="106302" y="46536"/>
                  </a:lnTo>
                  <a:lnTo>
                    <a:pt x="106233" y="46724"/>
                  </a:lnTo>
                  <a:lnTo>
                    <a:pt x="106131" y="47005"/>
                  </a:lnTo>
                  <a:lnTo>
                    <a:pt x="106063" y="47193"/>
                  </a:lnTo>
                  <a:lnTo>
                    <a:pt x="106029" y="47380"/>
                  </a:lnTo>
                  <a:lnTo>
                    <a:pt x="106029" y="47943"/>
                  </a:lnTo>
                  <a:lnTo>
                    <a:pt x="106063" y="48225"/>
                  </a:lnTo>
                  <a:lnTo>
                    <a:pt x="106063" y="48412"/>
                  </a:lnTo>
                  <a:lnTo>
                    <a:pt x="106063" y="48881"/>
                  </a:lnTo>
                  <a:lnTo>
                    <a:pt x="105858" y="48881"/>
                  </a:lnTo>
                  <a:lnTo>
                    <a:pt x="105789" y="48881"/>
                  </a:lnTo>
                  <a:lnTo>
                    <a:pt x="105755" y="48694"/>
                  </a:lnTo>
                  <a:lnTo>
                    <a:pt x="105687" y="48694"/>
                  </a:lnTo>
                  <a:lnTo>
                    <a:pt x="105619" y="48600"/>
                  </a:lnTo>
                  <a:lnTo>
                    <a:pt x="105584" y="48412"/>
                  </a:lnTo>
                  <a:lnTo>
                    <a:pt x="105584" y="48225"/>
                  </a:lnTo>
                  <a:lnTo>
                    <a:pt x="105584" y="48131"/>
                  </a:lnTo>
                  <a:lnTo>
                    <a:pt x="105584" y="47756"/>
                  </a:lnTo>
                  <a:lnTo>
                    <a:pt x="105619" y="47662"/>
                  </a:lnTo>
                  <a:lnTo>
                    <a:pt x="105584" y="47662"/>
                  </a:lnTo>
                  <a:lnTo>
                    <a:pt x="105584" y="47474"/>
                  </a:lnTo>
                  <a:lnTo>
                    <a:pt x="105516" y="47474"/>
                  </a:lnTo>
                  <a:lnTo>
                    <a:pt x="105448" y="47380"/>
                  </a:lnTo>
                  <a:lnTo>
                    <a:pt x="105414" y="47193"/>
                  </a:lnTo>
                  <a:lnTo>
                    <a:pt x="105345" y="47005"/>
                  </a:lnTo>
                  <a:lnTo>
                    <a:pt x="105243" y="46911"/>
                  </a:lnTo>
                  <a:lnTo>
                    <a:pt x="105175" y="46536"/>
                  </a:lnTo>
                  <a:lnTo>
                    <a:pt x="105140" y="46536"/>
                  </a:lnTo>
                  <a:lnTo>
                    <a:pt x="105140" y="46442"/>
                  </a:lnTo>
                  <a:lnTo>
                    <a:pt x="105140" y="46067"/>
                  </a:lnTo>
                  <a:lnTo>
                    <a:pt x="105140" y="45973"/>
                  </a:lnTo>
                  <a:lnTo>
                    <a:pt x="105140" y="45785"/>
                  </a:lnTo>
                  <a:lnTo>
                    <a:pt x="105243" y="45691"/>
                  </a:lnTo>
                  <a:lnTo>
                    <a:pt x="105414" y="45504"/>
                  </a:lnTo>
                  <a:lnTo>
                    <a:pt x="105448" y="45316"/>
                  </a:lnTo>
                  <a:lnTo>
                    <a:pt x="105448" y="45316"/>
                  </a:lnTo>
                  <a:lnTo>
                    <a:pt x="105448" y="45316"/>
                  </a:lnTo>
                  <a:lnTo>
                    <a:pt x="105448" y="45035"/>
                  </a:lnTo>
                  <a:lnTo>
                    <a:pt x="105448" y="44847"/>
                  </a:lnTo>
                  <a:lnTo>
                    <a:pt x="105448" y="44566"/>
                  </a:lnTo>
                  <a:lnTo>
                    <a:pt x="105448" y="44378"/>
                  </a:lnTo>
                  <a:lnTo>
                    <a:pt x="105448" y="44284"/>
                  </a:lnTo>
                  <a:lnTo>
                    <a:pt x="105448" y="44284"/>
                  </a:lnTo>
                  <a:lnTo>
                    <a:pt x="105448" y="44096"/>
                  </a:lnTo>
                  <a:lnTo>
                    <a:pt x="105516" y="44096"/>
                  </a:lnTo>
                  <a:lnTo>
                    <a:pt x="105516" y="44003"/>
                  </a:lnTo>
                  <a:lnTo>
                    <a:pt x="105516" y="43815"/>
                  </a:lnTo>
                  <a:lnTo>
                    <a:pt x="105516" y="43534"/>
                  </a:lnTo>
                  <a:lnTo>
                    <a:pt x="105516" y="43534"/>
                  </a:lnTo>
                  <a:lnTo>
                    <a:pt x="105516" y="43346"/>
                  </a:lnTo>
                  <a:lnTo>
                    <a:pt x="105516" y="43158"/>
                  </a:lnTo>
                  <a:lnTo>
                    <a:pt x="105516" y="43064"/>
                  </a:lnTo>
                  <a:lnTo>
                    <a:pt x="105448" y="43064"/>
                  </a:lnTo>
                  <a:lnTo>
                    <a:pt x="105516" y="42877"/>
                  </a:lnTo>
                  <a:lnTo>
                    <a:pt x="105516" y="42689"/>
                  </a:lnTo>
                  <a:lnTo>
                    <a:pt x="105448" y="42689"/>
                  </a:lnTo>
                  <a:lnTo>
                    <a:pt x="105516" y="42595"/>
                  </a:lnTo>
                  <a:lnTo>
                    <a:pt x="105516" y="42595"/>
                  </a:lnTo>
                  <a:lnTo>
                    <a:pt x="105516" y="42408"/>
                  </a:lnTo>
                  <a:close/>
                  <a:moveTo>
                    <a:pt x="6490" y="41000"/>
                  </a:moveTo>
                  <a:lnTo>
                    <a:pt x="6660" y="41000"/>
                  </a:lnTo>
                  <a:lnTo>
                    <a:pt x="6763" y="41188"/>
                  </a:lnTo>
                  <a:lnTo>
                    <a:pt x="6934" y="41188"/>
                  </a:lnTo>
                  <a:lnTo>
                    <a:pt x="7070" y="41188"/>
                  </a:lnTo>
                  <a:lnTo>
                    <a:pt x="7207" y="41188"/>
                  </a:lnTo>
                  <a:lnTo>
                    <a:pt x="7344" y="41188"/>
                  </a:lnTo>
                  <a:lnTo>
                    <a:pt x="7446" y="41376"/>
                  </a:lnTo>
                  <a:lnTo>
                    <a:pt x="7514" y="41469"/>
                  </a:lnTo>
                  <a:lnTo>
                    <a:pt x="7549" y="41657"/>
                  </a:lnTo>
                  <a:lnTo>
                    <a:pt x="7685" y="41657"/>
                  </a:lnTo>
                  <a:lnTo>
                    <a:pt x="7788" y="41845"/>
                  </a:lnTo>
                  <a:lnTo>
                    <a:pt x="7890" y="41939"/>
                  </a:lnTo>
                  <a:lnTo>
                    <a:pt x="7959" y="42126"/>
                  </a:lnTo>
                  <a:lnTo>
                    <a:pt x="7993" y="42314"/>
                  </a:lnTo>
                  <a:lnTo>
                    <a:pt x="8129" y="42314"/>
                  </a:lnTo>
                  <a:lnTo>
                    <a:pt x="8232" y="42314"/>
                  </a:lnTo>
                  <a:lnTo>
                    <a:pt x="8334" y="42314"/>
                  </a:lnTo>
                  <a:lnTo>
                    <a:pt x="8437" y="42314"/>
                  </a:lnTo>
                  <a:lnTo>
                    <a:pt x="8505" y="42126"/>
                  </a:lnTo>
                  <a:lnTo>
                    <a:pt x="8573" y="41939"/>
                  </a:lnTo>
                  <a:lnTo>
                    <a:pt x="8573" y="41845"/>
                  </a:lnTo>
                  <a:lnTo>
                    <a:pt x="8676" y="41845"/>
                  </a:lnTo>
                  <a:lnTo>
                    <a:pt x="8744" y="41845"/>
                  </a:lnTo>
                  <a:lnTo>
                    <a:pt x="8847" y="41845"/>
                  </a:lnTo>
                  <a:lnTo>
                    <a:pt x="8915" y="41939"/>
                  </a:lnTo>
                  <a:lnTo>
                    <a:pt x="9017" y="41939"/>
                  </a:lnTo>
                  <a:lnTo>
                    <a:pt x="9052" y="42126"/>
                  </a:lnTo>
                  <a:lnTo>
                    <a:pt x="9291" y="42126"/>
                  </a:lnTo>
                  <a:lnTo>
                    <a:pt x="9530" y="41939"/>
                  </a:lnTo>
                  <a:lnTo>
                    <a:pt x="9735" y="41939"/>
                  </a:lnTo>
                  <a:lnTo>
                    <a:pt x="9974" y="41845"/>
                  </a:lnTo>
                  <a:lnTo>
                    <a:pt x="9974" y="42126"/>
                  </a:lnTo>
                  <a:lnTo>
                    <a:pt x="9906" y="42408"/>
                  </a:lnTo>
                  <a:lnTo>
                    <a:pt x="9974" y="42595"/>
                  </a:lnTo>
                  <a:lnTo>
                    <a:pt x="9974" y="42689"/>
                  </a:lnTo>
                  <a:lnTo>
                    <a:pt x="10008" y="42877"/>
                  </a:lnTo>
                  <a:lnTo>
                    <a:pt x="10145" y="42877"/>
                  </a:lnTo>
                  <a:lnTo>
                    <a:pt x="10145" y="42877"/>
                  </a:lnTo>
                  <a:lnTo>
                    <a:pt x="10076" y="43064"/>
                  </a:lnTo>
                  <a:lnTo>
                    <a:pt x="10008" y="43158"/>
                  </a:lnTo>
                  <a:lnTo>
                    <a:pt x="9974" y="43158"/>
                  </a:lnTo>
                  <a:lnTo>
                    <a:pt x="9735" y="43158"/>
                  </a:lnTo>
                  <a:lnTo>
                    <a:pt x="9564" y="43158"/>
                  </a:lnTo>
                  <a:lnTo>
                    <a:pt x="9461" y="43158"/>
                  </a:lnTo>
                  <a:lnTo>
                    <a:pt x="9291" y="43064"/>
                  </a:lnTo>
                  <a:lnTo>
                    <a:pt x="9222" y="43064"/>
                  </a:lnTo>
                  <a:lnTo>
                    <a:pt x="9188" y="43064"/>
                  </a:lnTo>
                  <a:lnTo>
                    <a:pt x="9052" y="42877"/>
                  </a:lnTo>
                  <a:lnTo>
                    <a:pt x="9017" y="43064"/>
                  </a:lnTo>
                  <a:lnTo>
                    <a:pt x="8949" y="43064"/>
                  </a:lnTo>
                  <a:lnTo>
                    <a:pt x="8847" y="43064"/>
                  </a:lnTo>
                  <a:lnTo>
                    <a:pt x="8676" y="43158"/>
                  </a:lnTo>
                  <a:lnTo>
                    <a:pt x="8437" y="43158"/>
                  </a:lnTo>
                  <a:lnTo>
                    <a:pt x="8300" y="43158"/>
                  </a:lnTo>
                  <a:lnTo>
                    <a:pt x="8163" y="43158"/>
                  </a:lnTo>
                  <a:lnTo>
                    <a:pt x="7993" y="43158"/>
                  </a:lnTo>
                  <a:lnTo>
                    <a:pt x="7959" y="43346"/>
                  </a:lnTo>
                  <a:lnTo>
                    <a:pt x="7822" y="43346"/>
                  </a:lnTo>
                  <a:lnTo>
                    <a:pt x="7788" y="43346"/>
                  </a:lnTo>
                  <a:lnTo>
                    <a:pt x="7719" y="43346"/>
                  </a:lnTo>
                  <a:lnTo>
                    <a:pt x="7685" y="43346"/>
                  </a:lnTo>
                  <a:lnTo>
                    <a:pt x="7549" y="43158"/>
                  </a:lnTo>
                  <a:lnTo>
                    <a:pt x="7446" y="43158"/>
                  </a:lnTo>
                  <a:lnTo>
                    <a:pt x="7344" y="43158"/>
                  </a:lnTo>
                  <a:lnTo>
                    <a:pt x="7173" y="43346"/>
                  </a:lnTo>
                  <a:lnTo>
                    <a:pt x="7105" y="43534"/>
                  </a:lnTo>
                  <a:lnTo>
                    <a:pt x="7070" y="43627"/>
                  </a:lnTo>
                  <a:lnTo>
                    <a:pt x="7002" y="43815"/>
                  </a:lnTo>
                  <a:lnTo>
                    <a:pt x="6934" y="44003"/>
                  </a:lnTo>
                  <a:lnTo>
                    <a:pt x="6831" y="44003"/>
                  </a:lnTo>
                  <a:lnTo>
                    <a:pt x="6729" y="44003"/>
                  </a:lnTo>
                  <a:lnTo>
                    <a:pt x="6490" y="44003"/>
                  </a:lnTo>
                  <a:lnTo>
                    <a:pt x="6456" y="43815"/>
                  </a:lnTo>
                  <a:lnTo>
                    <a:pt x="6387" y="43627"/>
                  </a:lnTo>
                  <a:lnTo>
                    <a:pt x="6285" y="43534"/>
                  </a:lnTo>
                  <a:lnTo>
                    <a:pt x="6216" y="43346"/>
                  </a:lnTo>
                  <a:lnTo>
                    <a:pt x="6148" y="43158"/>
                  </a:lnTo>
                  <a:lnTo>
                    <a:pt x="6046" y="42877"/>
                  </a:lnTo>
                  <a:lnTo>
                    <a:pt x="6046" y="41188"/>
                  </a:lnTo>
                  <a:lnTo>
                    <a:pt x="6216" y="41000"/>
                  </a:lnTo>
                  <a:lnTo>
                    <a:pt x="6319" y="41000"/>
                  </a:lnTo>
                  <a:lnTo>
                    <a:pt x="6490" y="41000"/>
                  </a:lnTo>
                  <a:close/>
                  <a:moveTo>
                    <a:pt x="2083" y="35652"/>
                  </a:moveTo>
                  <a:lnTo>
                    <a:pt x="2186" y="35652"/>
                  </a:lnTo>
                  <a:lnTo>
                    <a:pt x="2254" y="35840"/>
                  </a:lnTo>
                  <a:lnTo>
                    <a:pt x="2288" y="35934"/>
                  </a:lnTo>
                  <a:lnTo>
                    <a:pt x="2288" y="36121"/>
                  </a:lnTo>
                  <a:lnTo>
                    <a:pt x="2356" y="36309"/>
                  </a:lnTo>
                  <a:lnTo>
                    <a:pt x="2596" y="36591"/>
                  </a:lnTo>
                  <a:lnTo>
                    <a:pt x="2732" y="36778"/>
                  </a:lnTo>
                  <a:lnTo>
                    <a:pt x="2869" y="37060"/>
                  </a:lnTo>
                  <a:lnTo>
                    <a:pt x="3040" y="37247"/>
                  </a:lnTo>
                  <a:lnTo>
                    <a:pt x="3142" y="37341"/>
                  </a:lnTo>
                  <a:lnTo>
                    <a:pt x="3210" y="37529"/>
                  </a:lnTo>
                  <a:lnTo>
                    <a:pt x="3313" y="37623"/>
                  </a:lnTo>
                  <a:lnTo>
                    <a:pt x="3313" y="37998"/>
                  </a:lnTo>
                  <a:lnTo>
                    <a:pt x="3347" y="38092"/>
                  </a:lnTo>
                  <a:lnTo>
                    <a:pt x="3484" y="38279"/>
                  </a:lnTo>
                  <a:lnTo>
                    <a:pt x="3586" y="38467"/>
                  </a:lnTo>
                  <a:lnTo>
                    <a:pt x="3689" y="38467"/>
                  </a:lnTo>
                  <a:lnTo>
                    <a:pt x="3825" y="38467"/>
                  </a:lnTo>
                  <a:lnTo>
                    <a:pt x="3996" y="38467"/>
                  </a:lnTo>
                  <a:lnTo>
                    <a:pt x="4133" y="38467"/>
                  </a:lnTo>
                  <a:lnTo>
                    <a:pt x="4304" y="38467"/>
                  </a:lnTo>
                  <a:lnTo>
                    <a:pt x="4543" y="38467"/>
                  </a:lnTo>
                  <a:lnTo>
                    <a:pt x="4645" y="38467"/>
                  </a:lnTo>
                  <a:lnTo>
                    <a:pt x="4748" y="38561"/>
                  </a:lnTo>
                  <a:lnTo>
                    <a:pt x="4884" y="38936"/>
                  </a:lnTo>
                  <a:lnTo>
                    <a:pt x="4987" y="39030"/>
                  </a:lnTo>
                  <a:lnTo>
                    <a:pt x="5226" y="39687"/>
                  </a:lnTo>
                  <a:lnTo>
                    <a:pt x="5362" y="40250"/>
                  </a:lnTo>
                  <a:lnTo>
                    <a:pt x="3689" y="40250"/>
                  </a:lnTo>
                  <a:lnTo>
                    <a:pt x="3586" y="40156"/>
                  </a:lnTo>
                  <a:lnTo>
                    <a:pt x="3484" y="39968"/>
                  </a:lnTo>
                  <a:lnTo>
                    <a:pt x="3347" y="39781"/>
                  </a:lnTo>
                  <a:lnTo>
                    <a:pt x="3210" y="39499"/>
                  </a:lnTo>
                  <a:lnTo>
                    <a:pt x="3210" y="39311"/>
                  </a:lnTo>
                  <a:lnTo>
                    <a:pt x="3142" y="39218"/>
                  </a:lnTo>
                  <a:lnTo>
                    <a:pt x="3074" y="39030"/>
                  </a:lnTo>
                  <a:lnTo>
                    <a:pt x="3040" y="38936"/>
                  </a:lnTo>
                  <a:lnTo>
                    <a:pt x="2903" y="38936"/>
                  </a:lnTo>
                  <a:lnTo>
                    <a:pt x="2801" y="39030"/>
                  </a:lnTo>
                  <a:lnTo>
                    <a:pt x="2732" y="38936"/>
                  </a:lnTo>
                  <a:lnTo>
                    <a:pt x="2698" y="38936"/>
                  </a:lnTo>
                  <a:lnTo>
                    <a:pt x="2596" y="38749"/>
                  </a:lnTo>
                  <a:lnTo>
                    <a:pt x="2527" y="38749"/>
                  </a:lnTo>
                  <a:lnTo>
                    <a:pt x="2459" y="38561"/>
                  </a:lnTo>
                  <a:lnTo>
                    <a:pt x="2356" y="38561"/>
                  </a:lnTo>
                  <a:lnTo>
                    <a:pt x="2288" y="38561"/>
                  </a:lnTo>
                  <a:lnTo>
                    <a:pt x="2254" y="38467"/>
                  </a:lnTo>
                  <a:lnTo>
                    <a:pt x="2254" y="38279"/>
                  </a:lnTo>
                  <a:lnTo>
                    <a:pt x="2254" y="38092"/>
                  </a:lnTo>
                  <a:lnTo>
                    <a:pt x="2186" y="37998"/>
                  </a:lnTo>
                  <a:lnTo>
                    <a:pt x="2083" y="37623"/>
                  </a:lnTo>
                  <a:lnTo>
                    <a:pt x="1912" y="37341"/>
                  </a:lnTo>
                  <a:lnTo>
                    <a:pt x="1742" y="37247"/>
                  </a:lnTo>
                  <a:lnTo>
                    <a:pt x="1571" y="37247"/>
                  </a:lnTo>
                  <a:lnTo>
                    <a:pt x="1468" y="37247"/>
                  </a:lnTo>
                  <a:lnTo>
                    <a:pt x="1366" y="37247"/>
                  </a:lnTo>
                  <a:lnTo>
                    <a:pt x="1229" y="37341"/>
                  </a:lnTo>
                  <a:lnTo>
                    <a:pt x="1127" y="37529"/>
                  </a:lnTo>
                  <a:lnTo>
                    <a:pt x="1024" y="37810"/>
                  </a:lnTo>
                  <a:lnTo>
                    <a:pt x="888" y="37998"/>
                  </a:lnTo>
                  <a:lnTo>
                    <a:pt x="785" y="37998"/>
                  </a:lnTo>
                  <a:lnTo>
                    <a:pt x="683" y="37998"/>
                  </a:lnTo>
                  <a:lnTo>
                    <a:pt x="512" y="37998"/>
                  </a:lnTo>
                  <a:lnTo>
                    <a:pt x="341" y="37810"/>
                  </a:lnTo>
                  <a:lnTo>
                    <a:pt x="239" y="37623"/>
                  </a:lnTo>
                  <a:lnTo>
                    <a:pt x="136" y="37529"/>
                  </a:lnTo>
                  <a:lnTo>
                    <a:pt x="68" y="37247"/>
                  </a:lnTo>
                  <a:lnTo>
                    <a:pt x="0" y="37060"/>
                  </a:lnTo>
                  <a:lnTo>
                    <a:pt x="0" y="36778"/>
                  </a:lnTo>
                  <a:lnTo>
                    <a:pt x="0" y="36403"/>
                  </a:lnTo>
                  <a:lnTo>
                    <a:pt x="68" y="36121"/>
                  </a:lnTo>
                  <a:lnTo>
                    <a:pt x="170" y="35840"/>
                  </a:lnTo>
                  <a:lnTo>
                    <a:pt x="273" y="35840"/>
                  </a:lnTo>
                  <a:lnTo>
                    <a:pt x="409" y="35840"/>
                  </a:lnTo>
                  <a:lnTo>
                    <a:pt x="512" y="35840"/>
                  </a:lnTo>
                  <a:lnTo>
                    <a:pt x="614" y="35840"/>
                  </a:lnTo>
                  <a:lnTo>
                    <a:pt x="1058" y="35840"/>
                  </a:lnTo>
                  <a:lnTo>
                    <a:pt x="1127" y="35934"/>
                  </a:lnTo>
                  <a:lnTo>
                    <a:pt x="1229" y="35934"/>
                  </a:lnTo>
                  <a:lnTo>
                    <a:pt x="1298" y="35934"/>
                  </a:lnTo>
                  <a:lnTo>
                    <a:pt x="1366" y="35934"/>
                  </a:lnTo>
                  <a:lnTo>
                    <a:pt x="1400" y="35840"/>
                  </a:lnTo>
                  <a:lnTo>
                    <a:pt x="1502" y="35652"/>
                  </a:lnTo>
                  <a:lnTo>
                    <a:pt x="1639" y="35652"/>
                  </a:lnTo>
                  <a:lnTo>
                    <a:pt x="1742" y="35652"/>
                  </a:lnTo>
                  <a:lnTo>
                    <a:pt x="1844" y="35652"/>
                  </a:lnTo>
                  <a:lnTo>
                    <a:pt x="1981" y="35652"/>
                  </a:lnTo>
                  <a:lnTo>
                    <a:pt x="2083" y="35652"/>
                  </a:lnTo>
                  <a:close/>
                  <a:moveTo>
                    <a:pt x="106029" y="32556"/>
                  </a:moveTo>
                  <a:lnTo>
                    <a:pt x="106063" y="32744"/>
                  </a:lnTo>
                  <a:lnTo>
                    <a:pt x="106199" y="32744"/>
                  </a:lnTo>
                  <a:lnTo>
                    <a:pt x="106302" y="32744"/>
                  </a:lnTo>
                  <a:lnTo>
                    <a:pt x="106302" y="32931"/>
                  </a:lnTo>
                  <a:lnTo>
                    <a:pt x="106302" y="33025"/>
                  </a:lnTo>
                  <a:lnTo>
                    <a:pt x="106302" y="33213"/>
                  </a:lnTo>
                  <a:lnTo>
                    <a:pt x="106302" y="33213"/>
                  </a:lnTo>
                  <a:lnTo>
                    <a:pt x="106370" y="33401"/>
                  </a:lnTo>
                  <a:lnTo>
                    <a:pt x="106370" y="33964"/>
                  </a:lnTo>
                  <a:lnTo>
                    <a:pt x="106302" y="33964"/>
                  </a:lnTo>
                  <a:lnTo>
                    <a:pt x="106302" y="34151"/>
                  </a:lnTo>
                  <a:lnTo>
                    <a:pt x="106233" y="34245"/>
                  </a:lnTo>
                  <a:lnTo>
                    <a:pt x="106199" y="34433"/>
                  </a:lnTo>
                  <a:lnTo>
                    <a:pt x="106131" y="34620"/>
                  </a:lnTo>
                  <a:lnTo>
                    <a:pt x="106063" y="34902"/>
                  </a:lnTo>
                  <a:lnTo>
                    <a:pt x="106029" y="35089"/>
                  </a:lnTo>
                  <a:lnTo>
                    <a:pt x="105960" y="35183"/>
                  </a:lnTo>
                  <a:lnTo>
                    <a:pt x="105960" y="35371"/>
                  </a:lnTo>
                  <a:lnTo>
                    <a:pt x="105892" y="35371"/>
                  </a:lnTo>
                  <a:lnTo>
                    <a:pt x="105892" y="35559"/>
                  </a:lnTo>
                  <a:lnTo>
                    <a:pt x="105892" y="35652"/>
                  </a:lnTo>
                  <a:lnTo>
                    <a:pt x="105858" y="35934"/>
                  </a:lnTo>
                  <a:lnTo>
                    <a:pt x="105789" y="36121"/>
                  </a:lnTo>
                  <a:lnTo>
                    <a:pt x="105789" y="36121"/>
                  </a:lnTo>
                  <a:lnTo>
                    <a:pt x="105755" y="36309"/>
                  </a:lnTo>
                  <a:lnTo>
                    <a:pt x="105755" y="36591"/>
                  </a:lnTo>
                  <a:lnTo>
                    <a:pt x="105687" y="36778"/>
                  </a:lnTo>
                  <a:lnTo>
                    <a:pt x="105687" y="36778"/>
                  </a:lnTo>
                  <a:lnTo>
                    <a:pt x="105687" y="37247"/>
                  </a:lnTo>
                  <a:lnTo>
                    <a:pt x="105687" y="37529"/>
                  </a:lnTo>
                  <a:lnTo>
                    <a:pt x="105345" y="37529"/>
                  </a:lnTo>
                  <a:lnTo>
                    <a:pt x="105345" y="34902"/>
                  </a:lnTo>
                  <a:lnTo>
                    <a:pt x="105414" y="34620"/>
                  </a:lnTo>
                  <a:lnTo>
                    <a:pt x="105414" y="34433"/>
                  </a:lnTo>
                  <a:lnTo>
                    <a:pt x="105448" y="34245"/>
                  </a:lnTo>
                  <a:lnTo>
                    <a:pt x="105448" y="34151"/>
                  </a:lnTo>
                  <a:lnTo>
                    <a:pt x="105448" y="33964"/>
                  </a:lnTo>
                  <a:lnTo>
                    <a:pt x="105516" y="33964"/>
                  </a:lnTo>
                  <a:lnTo>
                    <a:pt x="105584" y="33964"/>
                  </a:lnTo>
                  <a:lnTo>
                    <a:pt x="105584" y="33870"/>
                  </a:lnTo>
                  <a:lnTo>
                    <a:pt x="105619" y="33682"/>
                  </a:lnTo>
                  <a:lnTo>
                    <a:pt x="105687" y="33401"/>
                  </a:lnTo>
                  <a:lnTo>
                    <a:pt x="105755" y="33401"/>
                  </a:lnTo>
                  <a:lnTo>
                    <a:pt x="105789" y="33213"/>
                  </a:lnTo>
                  <a:lnTo>
                    <a:pt x="105892" y="33025"/>
                  </a:lnTo>
                  <a:lnTo>
                    <a:pt x="105892" y="32931"/>
                  </a:lnTo>
                  <a:lnTo>
                    <a:pt x="105960" y="32744"/>
                  </a:lnTo>
                  <a:lnTo>
                    <a:pt x="105960" y="32744"/>
                  </a:lnTo>
                  <a:lnTo>
                    <a:pt x="106029" y="32556"/>
                  </a:lnTo>
                  <a:close/>
                  <a:moveTo>
                    <a:pt x="45567" y="13885"/>
                  </a:moveTo>
                  <a:lnTo>
                    <a:pt x="45738" y="13885"/>
                  </a:lnTo>
                  <a:lnTo>
                    <a:pt x="45875" y="13979"/>
                  </a:lnTo>
                  <a:lnTo>
                    <a:pt x="46011" y="14354"/>
                  </a:lnTo>
                  <a:lnTo>
                    <a:pt x="46080" y="14448"/>
                  </a:lnTo>
                  <a:lnTo>
                    <a:pt x="46148" y="14824"/>
                  </a:lnTo>
                  <a:lnTo>
                    <a:pt x="46182" y="14917"/>
                  </a:lnTo>
                  <a:lnTo>
                    <a:pt x="46353" y="15387"/>
                  </a:lnTo>
                  <a:lnTo>
                    <a:pt x="46490" y="15293"/>
                  </a:lnTo>
                  <a:lnTo>
                    <a:pt x="46524" y="15105"/>
                  </a:lnTo>
                  <a:lnTo>
                    <a:pt x="46592" y="14917"/>
                  </a:lnTo>
                  <a:lnTo>
                    <a:pt x="46695" y="14824"/>
                  </a:lnTo>
                  <a:lnTo>
                    <a:pt x="46763" y="14636"/>
                  </a:lnTo>
                  <a:lnTo>
                    <a:pt x="46797" y="14448"/>
                  </a:lnTo>
                  <a:lnTo>
                    <a:pt x="46968" y="14448"/>
                  </a:lnTo>
                  <a:lnTo>
                    <a:pt x="47139" y="14448"/>
                  </a:lnTo>
                  <a:lnTo>
                    <a:pt x="47241" y="14448"/>
                  </a:lnTo>
                  <a:lnTo>
                    <a:pt x="47480" y="14448"/>
                  </a:lnTo>
                  <a:lnTo>
                    <a:pt x="47583" y="14448"/>
                  </a:lnTo>
                  <a:lnTo>
                    <a:pt x="47651" y="14448"/>
                  </a:lnTo>
                  <a:lnTo>
                    <a:pt x="47822" y="14354"/>
                  </a:lnTo>
                  <a:lnTo>
                    <a:pt x="47924" y="14167"/>
                  </a:lnTo>
                  <a:lnTo>
                    <a:pt x="48095" y="13979"/>
                  </a:lnTo>
                  <a:lnTo>
                    <a:pt x="48198" y="13979"/>
                  </a:lnTo>
                  <a:lnTo>
                    <a:pt x="48334" y="13979"/>
                  </a:lnTo>
                  <a:lnTo>
                    <a:pt x="48368" y="13979"/>
                  </a:lnTo>
                  <a:lnTo>
                    <a:pt x="48437" y="13885"/>
                  </a:lnTo>
                  <a:lnTo>
                    <a:pt x="48539" y="13885"/>
                  </a:lnTo>
                  <a:lnTo>
                    <a:pt x="48710" y="13979"/>
                  </a:lnTo>
                  <a:lnTo>
                    <a:pt x="48812" y="14167"/>
                  </a:lnTo>
                  <a:lnTo>
                    <a:pt x="48949" y="14354"/>
                  </a:lnTo>
                  <a:lnTo>
                    <a:pt x="49052" y="14354"/>
                  </a:lnTo>
                  <a:lnTo>
                    <a:pt x="49154" y="14448"/>
                  </a:lnTo>
                  <a:lnTo>
                    <a:pt x="49222" y="14636"/>
                  </a:lnTo>
                  <a:lnTo>
                    <a:pt x="49222" y="14824"/>
                  </a:lnTo>
                  <a:lnTo>
                    <a:pt x="49222" y="14917"/>
                  </a:lnTo>
                  <a:lnTo>
                    <a:pt x="49222" y="15105"/>
                  </a:lnTo>
                  <a:lnTo>
                    <a:pt x="49086" y="15105"/>
                  </a:lnTo>
                  <a:lnTo>
                    <a:pt x="48983" y="15293"/>
                  </a:lnTo>
                  <a:lnTo>
                    <a:pt x="48949" y="15293"/>
                  </a:lnTo>
                  <a:lnTo>
                    <a:pt x="48812" y="15387"/>
                  </a:lnTo>
                  <a:lnTo>
                    <a:pt x="48778" y="15387"/>
                  </a:lnTo>
                  <a:lnTo>
                    <a:pt x="48710" y="15574"/>
                  </a:lnTo>
                  <a:lnTo>
                    <a:pt x="48710" y="15668"/>
                  </a:lnTo>
                  <a:lnTo>
                    <a:pt x="48642" y="15856"/>
                  </a:lnTo>
                  <a:lnTo>
                    <a:pt x="48778" y="16137"/>
                  </a:lnTo>
                  <a:lnTo>
                    <a:pt x="48881" y="16325"/>
                  </a:lnTo>
                  <a:lnTo>
                    <a:pt x="48949" y="16512"/>
                  </a:lnTo>
                  <a:lnTo>
                    <a:pt x="48983" y="16512"/>
                  </a:lnTo>
                  <a:lnTo>
                    <a:pt x="49052" y="16606"/>
                  </a:lnTo>
                  <a:lnTo>
                    <a:pt x="49086" y="16794"/>
                  </a:lnTo>
                  <a:lnTo>
                    <a:pt x="49154" y="17075"/>
                  </a:lnTo>
                  <a:lnTo>
                    <a:pt x="49154" y="17263"/>
                  </a:lnTo>
                  <a:lnTo>
                    <a:pt x="49154" y="17544"/>
                  </a:lnTo>
                  <a:lnTo>
                    <a:pt x="49086" y="17826"/>
                  </a:lnTo>
                  <a:lnTo>
                    <a:pt x="49086" y="18014"/>
                  </a:lnTo>
                  <a:lnTo>
                    <a:pt x="48983" y="18014"/>
                  </a:lnTo>
                  <a:lnTo>
                    <a:pt x="48949" y="18201"/>
                  </a:lnTo>
                  <a:lnTo>
                    <a:pt x="48949" y="18295"/>
                  </a:lnTo>
                  <a:lnTo>
                    <a:pt x="48881" y="18483"/>
                  </a:lnTo>
                  <a:lnTo>
                    <a:pt x="48812" y="18670"/>
                  </a:lnTo>
                  <a:lnTo>
                    <a:pt x="48812" y="18952"/>
                  </a:lnTo>
                  <a:lnTo>
                    <a:pt x="48812" y="19233"/>
                  </a:lnTo>
                  <a:lnTo>
                    <a:pt x="48881" y="19515"/>
                  </a:lnTo>
                  <a:lnTo>
                    <a:pt x="48949" y="19890"/>
                  </a:lnTo>
                  <a:lnTo>
                    <a:pt x="48983" y="20172"/>
                  </a:lnTo>
                  <a:lnTo>
                    <a:pt x="49154" y="20359"/>
                  </a:lnTo>
                  <a:lnTo>
                    <a:pt x="49257" y="20453"/>
                  </a:lnTo>
                  <a:lnTo>
                    <a:pt x="49427" y="20734"/>
                  </a:lnTo>
                  <a:lnTo>
                    <a:pt x="49564" y="20922"/>
                  </a:lnTo>
                  <a:lnTo>
                    <a:pt x="49701" y="21110"/>
                  </a:lnTo>
                  <a:lnTo>
                    <a:pt x="49837" y="21110"/>
                  </a:lnTo>
                  <a:lnTo>
                    <a:pt x="50008" y="21110"/>
                  </a:lnTo>
                  <a:lnTo>
                    <a:pt x="50179" y="21110"/>
                  </a:lnTo>
                  <a:lnTo>
                    <a:pt x="50281" y="21204"/>
                  </a:lnTo>
                  <a:lnTo>
                    <a:pt x="50452" y="21204"/>
                  </a:lnTo>
                  <a:lnTo>
                    <a:pt x="50555" y="21391"/>
                  </a:lnTo>
                  <a:lnTo>
                    <a:pt x="50657" y="21391"/>
                  </a:lnTo>
                  <a:lnTo>
                    <a:pt x="50794" y="21579"/>
                  </a:lnTo>
                  <a:lnTo>
                    <a:pt x="50896" y="21673"/>
                  </a:lnTo>
                  <a:lnTo>
                    <a:pt x="50930" y="21860"/>
                  </a:lnTo>
                  <a:lnTo>
                    <a:pt x="50999" y="22048"/>
                  </a:lnTo>
                  <a:lnTo>
                    <a:pt x="51067" y="22048"/>
                  </a:lnTo>
                  <a:lnTo>
                    <a:pt x="51169" y="22142"/>
                  </a:lnTo>
                  <a:lnTo>
                    <a:pt x="51238" y="22329"/>
                  </a:lnTo>
                  <a:lnTo>
                    <a:pt x="51238" y="22423"/>
                  </a:lnTo>
                  <a:lnTo>
                    <a:pt x="51272" y="22611"/>
                  </a:lnTo>
                  <a:lnTo>
                    <a:pt x="51272" y="22892"/>
                  </a:lnTo>
                  <a:lnTo>
                    <a:pt x="51340" y="23268"/>
                  </a:lnTo>
                  <a:lnTo>
                    <a:pt x="51409" y="23549"/>
                  </a:lnTo>
                  <a:lnTo>
                    <a:pt x="52467" y="23549"/>
                  </a:lnTo>
                  <a:lnTo>
                    <a:pt x="52570" y="23549"/>
                  </a:lnTo>
                  <a:lnTo>
                    <a:pt x="52741" y="23549"/>
                  </a:lnTo>
                  <a:lnTo>
                    <a:pt x="52775" y="23737"/>
                  </a:lnTo>
                  <a:lnTo>
                    <a:pt x="52843" y="24018"/>
                  </a:lnTo>
                  <a:lnTo>
                    <a:pt x="52946" y="24112"/>
                  </a:lnTo>
                  <a:lnTo>
                    <a:pt x="53014" y="24300"/>
                  </a:lnTo>
                  <a:lnTo>
                    <a:pt x="53014" y="24581"/>
                  </a:lnTo>
                  <a:lnTo>
                    <a:pt x="53082" y="24769"/>
                  </a:lnTo>
                  <a:lnTo>
                    <a:pt x="53116" y="24769"/>
                  </a:lnTo>
                  <a:lnTo>
                    <a:pt x="53253" y="24769"/>
                  </a:lnTo>
                  <a:lnTo>
                    <a:pt x="53390" y="24769"/>
                  </a:lnTo>
                  <a:lnTo>
                    <a:pt x="53561" y="24769"/>
                  </a:lnTo>
                  <a:lnTo>
                    <a:pt x="53697" y="24769"/>
                  </a:lnTo>
                  <a:lnTo>
                    <a:pt x="53800" y="24769"/>
                  </a:lnTo>
                  <a:lnTo>
                    <a:pt x="53902" y="24581"/>
                  </a:lnTo>
                  <a:lnTo>
                    <a:pt x="53902" y="24112"/>
                  </a:lnTo>
                  <a:lnTo>
                    <a:pt x="53970" y="23737"/>
                  </a:lnTo>
                  <a:lnTo>
                    <a:pt x="53970" y="23362"/>
                  </a:lnTo>
                  <a:lnTo>
                    <a:pt x="53970" y="22892"/>
                  </a:lnTo>
                  <a:lnTo>
                    <a:pt x="53970" y="22611"/>
                  </a:lnTo>
                  <a:lnTo>
                    <a:pt x="53902" y="22423"/>
                  </a:lnTo>
                  <a:lnTo>
                    <a:pt x="53902" y="22329"/>
                  </a:lnTo>
                  <a:lnTo>
                    <a:pt x="53902" y="21860"/>
                  </a:lnTo>
                  <a:lnTo>
                    <a:pt x="53902" y="21391"/>
                  </a:lnTo>
                  <a:lnTo>
                    <a:pt x="53902" y="20922"/>
                  </a:lnTo>
                  <a:lnTo>
                    <a:pt x="54005" y="20922"/>
                  </a:lnTo>
                  <a:lnTo>
                    <a:pt x="54141" y="21110"/>
                  </a:lnTo>
                  <a:lnTo>
                    <a:pt x="54244" y="21110"/>
                  </a:lnTo>
                  <a:lnTo>
                    <a:pt x="54346" y="21110"/>
                  </a:lnTo>
                  <a:lnTo>
                    <a:pt x="54517" y="20922"/>
                  </a:lnTo>
                  <a:lnTo>
                    <a:pt x="54619" y="20922"/>
                  </a:lnTo>
                  <a:lnTo>
                    <a:pt x="54756" y="20734"/>
                  </a:lnTo>
                  <a:lnTo>
                    <a:pt x="54961" y="20922"/>
                  </a:lnTo>
                  <a:lnTo>
                    <a:pt x="55132" y="21110"/>
                  </a:lnTo>
                  <a:lnTo>
                    <a:pt x="55303" y="21204"/>
                  </a:lnTo>
                  <a:lnTo>
                    <a:pt x="55542" y="21579"/>
                  </a:lnTo>
                  <a:lnTo>
                    <a:pt x="55713" y="21860"/>
                  </a:lnTo>
                  <a:lnTo>
                    <a:pt x="55815" y="22142"/>
                  </a:lnTo>
                  <a:lnTo>
                    <a:pt x="55918" y="22423"/>
                  </a:lnTo>
                  <a:lnTo>
                    <a:pt x="56020" y="22611"/>
                  </a:lnTo>
                  <a:lnTo>
                    <a:pt x="56088" y="22799"/>
                  </a:lnTo>
                  <a:lnTo>
                    <a:pt x="56157" y="23080"/>
                  </a:lnTo>
                  <a:lnTo>
                    <a:pt x="56327" y="23080"/>
                  </a:lnTo>
                  <a:lnTo>
                    <a:pt x="56498" y="23268"/>
                  </a:lnTo>
                  <a:lnTo>
                    <a:pt x="56635" y="23080"/>
                  </a:lnTo>
                  <a:lnTo>
                    <a:pt x="56771" y="22892"/>
                  </a:lnTo>
                  <a:lnTo>
                    <a:pt x="56942" y="22892"/>
                  </a:lnTo>
                  <a:lnTo>
                    <a:pt x="58479" y="23831"/>
                  </a:lnTo>
                  <a:lnTo>
                    <a:pt x="58616" y="23831"/>
                  </a:lnTo>
                  <a:lnTo>
                    <a:pt x="58719" y="23737"/>
                  </a:lnTo>
                  <a:lnTo>
                    <a:pt x="58821" y="23549"/>
                  </a:lnTo>
                  <a:lnTo>
                    <a:pt x="58958" y="23362"/>
                  </a:lnTo>
                  <a:lnTo>
                    <a:pt x="59094" y="23362"/>
                  </a:lnTo>
                  <a:lnTo>
                    <a:pt x="59231" y="23362"/>
                  </a:lnTo>
                  <a:lnTo>
                    <a:pt x="59265" y="23362"/>
                  </a:lnTo>
                  <a:lnTo>
                    <a:pt x="59333" y="23549"/>
                  </a:lnTo>
                  <a:lnTo>
                    <a:pt x="59402" y="23737"/>
                  </a:lnTo>
                  <a:lnTo>
                    <a:pt x="59436" y="23737"/>
                  </a:lnTo>
                  <a:lnTo>
                    <a:pt x="59504" y="23737"/>
                  </a:lnTo>
                  <a:lnTo>
                    <a:pt x="59607" y="23737"/>
                  </a:lnTo>
                  <a:lnTo>
                    <a:pt x="59675" y="23737"/>
                  </a:lnTo>
                  <a:lnTo>
                    <a:pt x="59777" y="23831"/>
                  </a:lnTo>
                  <a:lnTo>
                    <a:pt x="59880" y="24018"/>
                  </a:lnTo>
                  <a:lnTo>
                    <a:pt x="59948" y="24112"/>
                  </a:lnTo>
                  <a:lnTo>
                    <a:pt x="60017" y="24300"/>
                  </a:lnTo>
                  <a:lnTo>
                    <a:pt x="60051" y="24487"/>
                  </a:lnTo>
                  <a:lnTo>
                    <a:pt x="60119" y="24769"/>
                  </a:lnTo>
                  <a:lnTo>
                    <a:pt x="60119" y="24956"/>
                  </a:lnTo>
                  <a:lnTo>
                    <a:pt x="60051" y="25050"/>
                  </a:lnTo>
                  <a:lnTo>
                    <a:pt x="60119" y="25426"/>
                  </a:lnTo>
                  <a:lnTo>
                    <a:pt x="60051" y="25707"/>
                  </a:lnTo>
                  <a:lnTo>
                    <a:pt x="60119" y="25801"/>
                  </a:lnTo>
                  <a:lnTo>
                    <a:pt x="60187" y="25989"/>
                  </a:lnTo>
                  <a:lnTo>
                    <a:pt x="60222" y="26270"/>
                  </a:lnTo>
                  <a:lnTo>
                    <a:pt x="60290" y="26458"/>
                  </a:lnTo>
                  <a:lnTo>
                    <a:pt x="60324" y="26739"/>
                  </a:lnTo>
                  <a:lnTo>
                    <a:pt x="60392" y="27114"/>
                  </a:lnTo>
                  <a:lnTo>
                    <a:pt x="60392" y="27396"/>
                  </a:lnTo>
                  <a:lnTo>
                    <a:pt x="60461" y="27490"/>
                  </a:lnTo>
                  <a:lnTo>
                    <a:pt x="60563" y="27865"/>
                  </a:lnTo>
                  <a:lnTo>
                    <a:pt x="60666" y="27959"/>
                  </a:lnTo>
                  <a:lnTo>
                    <a:pt x="60802" y="28334"/>
                  </a:lnTo>
                  <a:lnTo>
                    <a:pt x="60836" y="28616"/>
                  </a:lnTo>
                  <a:lnTo>
                    <a:pt x="60939" y="28897"/>
                  </a:lnTo>
                  <a:lnTo>
                    <a:pt x="61007" y="29179"/>
                  </a:lnTo>
                  <a:lnTo>
                    <a:pt x="61076" y="29554"/>
                  </a:lnTo>
                  <a:lnTo>
                    <a:pt x="61178" y="30023"/>
                  </a:lnTo>
                  <a:lnTo>
                    <a:pt x="61246" y="30492"/>
                  </a:lnTo>
                  <a:lnTo>
                    <a:pt x="61246" y="30774"/>
                  </a:lnTo>
                  <a:lnTo>
                    <a:pt x="61178" y="31243"/>
                  </a:lnTo>
                  <a:lnTo>
                    <a:pt x="61246" y="31524"/>
                  </a:lnTo>
                  <a:lnTo>
                    <a:pt x="61246" y="31806"/>
                  </a:lnTo>
                  <a:lnTo>
                    <a:pt x="61280" y="31993"/>
                  </a:lnTo>
                  <a:lnTo>
                    <a:pt x="61349" y="32181"/>
                  </a:lnTo>
                  <a:lnTo>
                    <a:pt x="61417" y="32462"/>
                  </a:lnTo>
                  <a:lnTo>
                    <a:pt x="61520" y="32744"/>
                  </a:lnTo>
                  <a:lnTo>
                    <a:pt x="61622" y="33025"/>
                  </a:lnTo>
                  <a:lnTo>
                    <a:pt x="61690" y="33401"/>
                  </a:lnTo>
                  <a:lnTo>
                    <a:pt x="61725" y="33494"/>
                  </a:lnTo>
                  <a:lnTo>
                    <a:pt x="61793" y="33682"/>
                  </a:lnTo>
                  <a:lnTo>
                    <a:pt x="61861" y="33964"/>
                  </a:lnTo>
                  <a:lnTo>
                    <a:pt x="61895" y="34245"/>
                  </a:lnTo>
                  <a:lnTo>
                    <a:pt x="61895" y="34620"/>
                  </a:lnTo>
                  <a:lnTo>
                    <a:pt x="61895" y="34902"/>
                  </a:lnTo>
                  <a:lnTo>
                    <a:pt x="61895" y="35371"/>
                  </a:lnTo>
                  <a:lnTo>
                    <a:pt x="61895" y="35652"/>
                  </a:lnTo>
                  <a:lnTo>
                    <a:pt x="61895" y="35934"/>
                  </a:lnTo>
                  <a:lnTo>
                    <a:pt x="61895" y="36309"/>
                  </a:lnTo>
                  <a:lnTo>
                    <a:pt x="61964" y="36591"/>
                  </a:lnTo>
                  <a:lnTo>
                    <a:pt x="62032" y="36872"/>
                  </a:lnTo>
                  <a:lnTo>
                    <a:pt x="62066" y="37060"/>
                  </a:lnTo>
                  <a:lnTo>
                    <a:pt x="62134" y="37060"/>
                  </a:lnTo>
                  <a:lnTo>
                    <a:pt x="62169" y="37060"/>
                  </a:lnTo>
                  <a:lnTo>
                    <a:pt x="62237" y="37247"/>
                  </a:lnTo>
                  <a:lnTo>
                    <a:pt x="62305" y="37529"/>
                  </a:lnTo>
                  <a:lnTo>
                    <a:pt x="62339" y="37810"/>
                  </a:lnTo>
                  <a:lnTo>
                    <a:pt x="62408" y="38092"/>
                  </a:lnTo>
                  <a:lnTo>
                    <a:pt x="62476" y="38561"/>
                  </a:lnTo>
                  <a:lnTo>
                    <a:pt x="62578" y="38936"/>
                  </a:lnTo>
                  <a:lnTo>
                    <a:pt x="62647" y="39218"/>
                  </a:lnTo>
                  <a:lnTo>
                    <a:pt x="62681" y="39311"/>
                  </a:lnTo>
                  <a:lnTo>
                    <a:pt x="62749" y="39499"/>
                  </a:lnTo>
                  <a:lnTo>
                    <a:pt x="62749" y="39968"/>
                  </a:lnTo>
                  <a:lnTo>
                    <a:pt x="62783" y="40250"/>
                  </a:lnTo>
                  <a:lnTo>
                    <a:pt x="62783" y="40719"/>
                  </a:lnTo>
                  <a:lnTo>
                    <a:pt x="62783" y="41376"/>
                  </a:lnTo>
                  <a:lnTo>
                    <a:pt x="62749" y="41469"/>
                  </a:lnTo>
                  <a:lnTo>
                    <a:pt x="62749" y="41657"/>
                  </a:lnTo>
                  <a:lnTo>
                    <a:pt x="62749" y="41939"/>
                  </a:lnTo>
                  <a:lnTo>
                    <a:pt x="62749" y="42126"/>
                  </a:lnTo>
                  <a:lnTo>
                    <a:pt x="62783" y="42314"/>
                  </a:lnTo>
                  <a:lnTo>
                    <a:pt x="62852" y="42314"/>
                  </a:lnTo>
                  <a:lnTo>
                    <a:pt x="62852" y="42408"/>
                  </a:lnTo>
                  <a:lnTo>
                    <a:pt x="62954" y="42877"/>
                  </a:lnTo>
                  <a:lnTo>
                    <a:pt x="63091" y="43346"/>
                  </a:lnTo>
                  <a:lnTo>
                    <a:pt x="63193" y="43627"/>
                  </a:lnTo>
                  <a:lnTo>
                    <a:pt x="63296" y="43815"/>
                  </a:lnTo>
                  <a:lnTo>
                    <a:pt x="63364" y="44003"/>
                  </a:lnTo>
                  <a:lnTo>
                    <a:pt x="63398" y="44096"/>
                  </a:lnTo>
                  <a:lnTo>
                    <a:pt x="63467" y="44566"/>
                  </a:lnTo>
                  <a:lnTo>
                    <a:pt x="63467" y="44847"/>
                  </a:lnTo>
                  <a:lnTo>
                    <a:pt x="63467" y="45316"/>
                  </a:lnTo>
                  <a:lnTo>
                    <a:pt x="63467" y="45691"/>
                  </a:lnTo>
                  <a:lnTo>
                    <a:pt x="63535" y="45973"/>
                  </a:lnTo>
                  <a:lnTo>
                    <a:pt x="63569" y="46442"/>
                  </a:lnTo>
                  <a:lnTo>
                    <a:pt x="63637" y="46724"/>
                  </a:lnTo>
                  <a:lnTo>
                    <a:pt x="63740" y="47005"/>
                  </a:lnTo>
                  <a:lnTo>
                    <a:pt x="63877" y="47380"/>
                  </a:lnTo>
                  <a:lnTo>
                    <a:pt x="63979" y="47474"/>
                  </a:lnTo>
                  <a:lnTo>
                    <a:pt x="64013" y="47474"/>
                  </a:lnTo>
                  <a:lnTo>
                    <a:pt x="64081" y="47474"/>
                  </a:lnTo>
                  <a:lnTo>
                    <a:pt x="64184" y="47474"/>
                  </a:lnTo>
                  <a:lnTo>
                    <a:pt x="64321" y="47662"/>
                  </a:lnTo>
                  <a:lnTo>
                    <a:pt x="64355" y="47756"/>
                  </a:lnTo>
                  <a:lnTo>
                    <a:pt x="64423" y="47943"/>
                  </a:lnTo>
                  <a:lnTo>
                    <a:pt x="64491" y="48225"/>
                  </a:lnTo>
                  <a:lnTo>
                    <a:pt x="64526" y="48412"/>
                  </a:lnTo>
                  <a:lnTo>
                    <a:pt x="64628" y="48600"/>
                  </a:lnTo>
                  <a:lnTo>
                    <a:pt x="64765" y="48694"/>
                  </a:lnTo>
                  <a:lnTo>
                    <a:pt x="64799" y="48881"/>
                  </a:lnTo>
                  <a:lnTo>
                    <a:pt x="64867" y="49069"/>
                  </a:lnTo>
                  <a:lnTo>
                    <a:pt x="64935" y="49351"/>
                  </a:lnTo>
                  <a:lnTo>
                    <a:pt x="64970" y="49444"/>
                  </a:lnTo>
                  <a:lnTo>
                    <a:pt x="65038" y="49820"/>
                  </a:lnTo>
                  <a:lnTo>
                    <a:pt x="65140" y="49913"/>
                  </a:lnTo>
                  <a:lnTo>
                    <a:pt x="65209" y="49913"/>
                  </a:lnTo>
                  <a:lnTo>
                    <a:pt x="65311" y="49820"/>
                  </a:lnTo>
                  <a:lnTo>
                    <a:pt x="65380" y="49913"/>
                  </a:lnTo>
                  <a:lnTo>
                    <a:pt x="65414" y="49913"/>
                  </a:lnTo>
                  <a:lnTo>
                    <a:pt x="65482" y="50101"/>
                  </a:lnTo>
                  <a:lnTo>
                    <a:pt x="65584" y="50289"/>
                  </a:lnTo>
                  <a:lnTo>
                    <a:pt x="65584" y="50570"/>
                  </a:lnTo>
                  <a:lnTo>
                    <a:pt x="65550" y="50758"/>
                  </a:lnTo>
                  <a:lnTo>
                    <a:pt x="65584" y="50852"/>
                  </a:lnTo>
                  <a:lnTo>
                    <a:pt x="65653" y="51508"/>
                  </a:lnTo>
                  <a:lnTo>
                    <a:pt x="65721" y="51602"/>
                  </a:lnTo>
                  <a:lnTo>
                    <a:pt x="65755" y="51602"/>
                  </a:lnTo>
                  <a:lnTo>
                    <a:pt x="65824" y="51602"/>
                  </a:lnTo>
                  <a:lnTo>
                    <a:pt x="65892" y="51790"/>
                  </a:lnTo>
                  <a:lnTo>
                    <a:pt x="65926" y="51978"/>
                  </a:lnTo>
                  <a:lnTo>
                    <a:pt x="65892" y="52259"/>
                  </a:lnTo>
                  <a:lnTo>
                    <a:pt x="65892" y="52447"/>
                  </a:lnTo>
                  <a:lnTo>
                    <a:pt x="65926" y="52541"/>
                  </a:lnTo>
                  <a:lnTo>
                    <a:pt x="65994" y="52728"/>
                  </a:lnTo>
                  <a:lnTo>
                    <a:pt x="66029" y="53010"/>
                  </a:lnTo>
                  <a:lnTo>
                    <a:pt x="66165" y="53666"/>
                  </a:lnTo>
                  <a:lnTo>
                    <a:pt x="66199" y="53666"/>
                  </a:lnTo>
                  <a:lnTo>
                    <a:pt x="66336" y="53760"/>
                  </a:lnTo>
                  <a:lnTo>
                    <a:pt x="66438" y="53760"/>
                  </a:lnTo>
                  <a:lnTo>
                    <a:pt x="66507" y="53948"/>
                  </a:lnTo>
                  <a:lnTo>
                    <a:pt x="66643" y="53948"/>
                  </a:lnTo>
                  <a:lnTo>
                    <a:pt x="66780" y="53948"/>
                  </a:lnTo>
                  <a:lnTo>
                    <a:pt x="66951" y="53948"/>
                  </a:lnTo>
                  <a:lnTo>
                    <a:pt x="67053" y="53760"/>
                  </a:lnTo>
                  <a:lnTo>
                    <a:pt x="67224" y="53760"/>
                  </a:lnTo>
                  <a:lnTo>
                    <a:pt x="67327" y="53760"/>
                  </a:lnTo>
                  <a:lnTo>
                    <a:pt x="67566" y="53760"/>
                  </a:lnTo>
                  <a:lnTo>
                    <a:pt x="67668" y="53760"/>
                  </a:lnTo>
                  <a:lnTo>
                    <a:pt x="67771" y="53948"/>
                  </a:lnTo>
                  <a:lnTo>
                    <a:pt x="67941" y="53948"/>
                  </a:lnTo>
                  <a:lnTo>
                    <a:pt x="68181" y="53948"/>
                  </a:lnTo>
                  <a:lnTo>
                    <a:pt x="68351" y="53760"/>
                  </a:lnTo>
                  <a:lnTo>
                    <a:pt x="68488" y="53479"/>
                  </a:lnTo>
                  <a:lnTo>
                    <a:pt x="68659" y="53197"/>
                  </a:lnTo>
                  <a:lnTo>
                    <a:pt x="68795" y="53010"/>
                  </a:lnTo>
                  <a:lnTo>
                    <a:pt x="68830" y="52822"/>
                  </a:lnTo>
                  <a:lnTo>
                    <a:pt x="68898" y="52728"/>
                  </a:lnTo>
                  <a:lnTo>
                    <a:pt x="69069" y="52541"/>
                  </a:lnTo>
                  <a:lnTo>
                    <a:pt x="69274" y="52541"/>
                  </a:lnTo>
                  <a:lnTo>
                    <a:pt x="69410" y="52541"/>
                  </a:lnTo>
                  <a:lnTo>
                    <a:pt x="69513" y="52541"/>
                  </a:lnTo>
                  <a:lnTo>
                    <a:pt x="69615" y="52728"/>
                  </a:lnTo>
                  <a:lnTo>
                    <a:pt x="69615" y="53760"/>
                  </a:lnTo>
                  <a:lnTo>
                    <a:pt x="69581" y="54417"/>
                  </a:lnTo>
                  <a:lnTo>
                    <a:pt x="69513" y="54886"/>
                  </a:lnTo>
                  <a:lnTo>
                    <a:pt x="69444" y="55355"/>
                  </a:lnTo>
                  <a:lnTo>
                    <a:pt x="69444" y="55824"/>
                  </a:lnTo>
                  <a:lnTo>
                    <a:pt x="69444" y="56293"/>
                  </a:lnTo>
                  <a:lnTo>
                    <a:pt x="69444" y="56575"/>
                  </a:lnTo>
                  <a:lnTo>
                    <a:pt x="69444" y="57044"/>
                  </a:lnTo>
                  <a:lnTo>
                    <a:pt x="69444" y="57607"/>
                  </a:lnTo>
                  <a:lnTo>
                    <a:pt x="69410" y="58076"/>
                  </a:lnTo>
                  <a:lnTo>
                    <a:pt x="69342" y="58358"/>
                  </a:lnTo>
                  <a:lnTo>
                    <a:pt x="69274" y="58545"/>
                  </a:lnTo>
                  <a:lnTo>
                    <a:pt x="69239" y="58733"/>
                  </a:lnTo>
                  <a:lnTo>
                    <a:pt x="69171" y="59014"/>
                  </a:lnTo>
                  <a:lnTo>
                    <a:pt x="69069" y="59296"/>
                  </a:lnTo>
                  <a:lnTo>
                    <a:pt x="68966" y="59671"/>
                  </a:lnTo>
                  <a:lnTo>
                    <a:pt x="68795" y="59765"/>
                  </a:lnTo>
                  <a:lnTo>
                    <a:pt x="68659" y="60046"/>
                  </a:lnTo>
                  <a:lnTo>
                    <a:pt x="68556" y="60422"/>
                  </a:lnTo>
                  <a:lnTo>
                    <a:pt x="68488" y="60516"/>
                  </a:lnTo>
                  <a:lnTo>
                    <a:pt x="68454" y="60516"/>
                  </a:lnTo>
                  <a:lnTo>
                    <a:pt x="68385" y="60703"/>
                  </a:lnTo>
                  <a:lnTo>
                    <a:pt x="68385" y="60891"/>
                  </a:lnTo>
                  <a:lnTo>
                    <a:pt x="68351" y="61360"/>
                  </a:lnTo>
                  <a:lnTo>
                    <a:pt x="68283" y="61735"/>
                  </a:lnTo>
                  <a:lnTo>
                    <a:pt x="68283" y="62111"/>
                  </a:lnTo>
                  <a:lnTo>
                    <a:pt x="68215" y="62580"/>
                  </a:lnTo>
                  <a:lnTo>
                    <a:pt x="68112" y="62861"/>
                  </a:lnTo>
                  <a:lnTo>
                    <a:pt x="68044" y="63143"/>
                  </a:lnTo>
                  <a:lnTo>
                    <a:pt x="68010" y="63330"/>
                  </a:lnTo>
                  <a:lnTo>
                    <a:pt x="67873" y="63330"/>
                  </a:lnTo>
                  <a:lnTo>
                    <a:pt x="67839" y="63424"/>
                  </a:lnTo>
                  <a:lnTo>
                    <a:pt x="67736" y="63799"/>
                  </a:lnTo>
                  <a:lnTo>
                    <a:pt x="67600" y="63893"/>
                  </a:lnTo>
                  <a:lnTo>
                    <a:pt x="67497" y="64081"/>
                  </a:lnTo>
                  <a:lnTo>
                    <a:pt x="67395" y="64362"/>
                  </a:lnTo>
                  <a:lnTo>
                    <a:pt x="67327" y="64362"/>
                  </a:lnTo>
                  <a:lnTo>
                    <a:pt x="67258" y="64362"/>
                  </a:lnTo>
                  <a:lnTo>
                    <a:pt x="67156" y="64550"/>
                  </a:lnTo>
                  <a:lnTo>
                    <a:pt x="67156" y="64550"/>
                  </a:lnTo>
                  <a:lnTo>
                    <a:pt x="67156" y="64831"/>
                  </a:lnTo>
                  <a:lnTo>
                    <a:pt x="67156" y="65019"/>
                  </a:lnTo>
                  <a:lnTo>
                    <a:pt x="67122" y="65113"/>
                  </a:lnTo>
                  <a:lnTo>
                    <a:pt x="67053" y="65301"/>
                  </a:lnTo>
                  <a:lnTo>
                    <a:pt x="66985" y="65301"/>
                  </a:lnTo>
                  <a:lnTo>
                    <a:pt x="66951" y="65488"/>
                  </a:lnTo>
                  <a:lnTo>
                    <a:pt x="66883" y="65770"/>
                  </a:lnTo>
                  <a:lnTo>
                    <a:pt x="66814" y="65957"/>
                  </a:lnTo>
                  <a:lnTo>
                    <a:pt x="66814" y="66051"/>
                  </a:lnTo>
                  <a:lnTo>
                    <a:pt x="66643" y="66426"/>
                  </a:lnTo>
                  <a:lnTo>
                    <a:pt x="66541" y="66708"/>
                  </a:lnTo>
                  <a:lnTo>
                    <a:pt x="66370" y="66802"/>
                  </a:lnTo>
                  <a:lnTo>
                    <a:pt x="66336" y="66989"/>
                  </a:lnTo>
                  <a:lnTo>
                    <a:pt x="66199" y="67271"/>
                  </a:lnTo>
                  <a:lnTo>
                    <a:pt x="66165" y="67458"/>
                  </a:lnTo>
                  <a:lnTo>
                    <a:pt x="66029" y="67740"/>
                  </a:lnTo>
                  <a:lnTo>
                    <a:pt x="65926" y="68115"/>
                  </a:lnTo>
                  <a:lnTo>
                    <a:pt x="65721" y="68491"/>
                  </a:lnTo>
                  <a:lnTo>
                    <a:pt x="65550" y="69147"/>
                  </a:lnTo>
                  <a:lnTo>
                    <a:pt x="65414" y="69335"/>
                  </a:lnTo>
                  <a:lnTo>
                    <a:pt x="65380" y="69616"/>
                  </a:lnTo>
                  <a:lnTo>
                    <a:pt x="65277" y="69898"/>
                  </a:lnTo>
                  <a:lnTo>
                    <a:pt x="65140" y="70086"/>
                  </a:lnTo>
                  <a:lnTo>
                    <a:pt x="65106" y="70179"/>
                  </a:lnTo>
                  <a:lnTo>
                    <a:pt x="64970" y="70367"/>
                  </a:lnTo>
                  <a:lnTo>
                    <a:pt x="64935" y="70555"/>
                  </a:lnTo>
                  <a:lnTo>
                    <a:pt x="64799" y="71118"/>
                  </a:lnTo>
                  <a:lnTo>
                    <a:pt x="64696" y="71774"/>
                  </a:lnTo>
                  <a:lnTo>
                    <a:pt x="64696" y="72056"/>
                  </a:lnTo>
                  <a:lnTo>
                    <a:pt x="64628" y="72337"/>
                  </a:lnTo>
                  <a:lnTo>
                    <a:pt x="64594" y="72525"/>
                  </a:lnTo>
                  <a:lnTo>
                    <a:pt x="64526" y="72713"/>
                  </a:lnTo>
                  <a:lnTo>
                    <a:pt x="64491" y="72994"/>
                  </a:lnTo>
                  <a:lnTo>
                    <a:pt x="64491" y="73182"/>
                  </a:lnTo>
                  <a:lnTo>
                    <a:pt x="64423" y="73463"/>
                  </a:lnTo>
                  <a:lnTo>
                    <a:pt x="64321" y="74026"/>
                  </a:lnTo>
                  <a:lnTo>
                    <a:pt x="64184" y="74401"/>
                  </a:lnTo>
                  <a:lnTo>
                    <a:pt x="64013" y="74870"/>
                  </a:lnTo>
                  <a:lnTo>
                    <a:pt x="63911" y="75246"/>
                  </a:lnTo>
                  <a:lnTo>
                    <a:pt x="63877" y="75433"/>
                  </a:lnTo>
                  <a:lnTo>
                    <a:pt x="63808" y="75433"/>
                  </a:lnTo>
                  <a:lnTo>
                    <a:pt x="63740" y="75621"/>
                  </a:lnTo>
                  <a:lnTo>
                    <a:pt x="63706" y="75715"/>
                  </a:lnTo>
                  <a:lnTo>
                    <a:pt x="63706" y="76090"/>
                  </a:lnTo>
                  <a:lnTo>
                    <a:pt x="63706" y="76372"/>
                  </a:lnTo>
                  <a:lnTo>
                    <a:pt x="63637" y="76653"/>
                  </a:lnTo>
                  <a:lnTo>
                    <a:pt x="63637" y="77122"/>
                  </a:lnTo>
                  <a:lnTo>
                    <a:pt x="63637" y="77404"/>
                  </a:lnTo>
                  <a:lnTo>
                    <a:pt x="63637" y="77779"/>
                  </a:lnTo>
                  <a:lnTo>
                    <a:pt x="63706" y="77873"/>
                  </a:lnTo>
                  <a:lnTo>
                    <a:pt x="63740" y="78060"/>
                  </a:lnTo>
                  <a:lnTo>
                    <a:pt x="63740" y="78248"/>
                  </a:lnTo>
                  <a:lnTo>
                    <a:pt x="63808" y="78530"/>
                  </a:lnTo>
                  <a:lnTo>
                    <a:pt x="63877" y="78623"/>
                  </a:lnTo>
                  <a:lnTo>
                    <a:pt x="63877" y="78811"/>
                  </a:lnTo>
                  <a:lnTo>
                    <a:pt x="63808" y="79093"/>
                  </a:lnTo>
                  <a:lnTo>
                    <a:pt x="63808" y="79280"/>
                  </a:lnTo>
                  <a:lnTo>
                    <a:pt x="63808" y="79468"/>
                  </a:lnTo>
                  <a:lnTo>
                    <a:pt x="63877" y="79562"/>
                  </a:lnTo>
                  <a:lnTo>
                    <a:pt x="63877" y="79937"/>
                  </a:lnTo>
                  <a:lnTo>
                    <a:pt x="63808" y="80218"/>
                  </a:lnTo>
                  <a:lnTo>
                    <a:pt x="63740" y="80688"/>
                  </a:lnTo>
                  <a:lnTo>
                    <a:pt x="63740" y="80969"/>
                  </a:lnTo>
                  <a:lnTo>
                    <a:pt x="63877" y="81720"/>
                  </a:lnTo>
                  <a:lnTo>
                    <a:pt x="63911" y="82376"/>
                  </a:lnTo>
                  <a:lnTo>
                    <a:pt x="64081" y="82939"/>
                  </a:lnTo>
                  <a:lnTo>
                    <a:pt x="64150" y="83127"/>
                  </a:lnTo>
                  <a:lnTo>
                    <a:pt x="64184" y="83315"/>
                  </a:lnTo>
                  <a:lnTo>
                    <a:pt x="64252" y="83408"/>
                  </a:lnTo>
                  <a:lnTo>
                    <a:pt x="64252" y="86974"/>
                  </a:lnTo>
                  <a:lnTo>
                    <a:pt x="64321" y="87068"/>
                  </a:lnTo>
                  <a:lnTo>
                    <a:pt x="64355" y="87255"/>
                  </a:lnTo>
                  <a:lnTo>
                    <a:pt x="64355" y="87537"/>
                  </a:lnTo>
                  <a:lnTo>
                    <a:pt x="64355" y="88006"/>
                  </a:lnTo>
                  <a:lnTo>
                    <a:pt x="64355" y="88381"/>
                  </a:lnTo>
                  <a:lnTo>
                    <a:pt x="64355" y="89225"/>
                  </a:lnTo>
                  <a:lnTo>
                    <a:pt x="64355" y="89601"/>
                  </a:lnTo>
                  <a:lnTo>
                    <a:pt x="64355" y="89695"/>
                  </a:lnTo>
                  <a:lnTo>
                    <a:pt x="64321" y="89882"/>
                  </a:lnTo>
                  <a:lnTo>
                    <a:pt x="64321" y="90351"/>
                  </a:lnTo>
                  <a:lnTo>
                    <a:pt x="64355" y="90633"/>
                  </a:lnTo>
                  <a:lnTo>
                    <a:pt x="64321" y="91102"/>
                  </a:lnTo>
                  <a:lnTo>
                    <a:pt x="64252" y="91571"/>
                  </a:lnTo>
                  <a:lnTo>
                    <a:pt x="64184" y="91853"/>
                  </a:lnTo>
                  <a:lnTo>
                    <a:pt x="64081" y="92134"/>
                  </a:lnTo>
                  <a:lnTo>
                    <a:pt x="63911" y="92509"/>
                  </a:lnTo>
                  <a:lnTo>
                    <a:pt x="63808" y="92791"/>
                  </a:lnTo>
                  <a:lnTo>
                    <a:pt x="63637" y="92978"/>
                  </a:lnTo>
                  <a:lnTo>
                    <a:pt x="63569" y="93072"/>
                  </a:lnTo>
                  <a:lnTo>
                    <a:pt x="63467" y="93260"/>
                  </a:lnTo>
                  <a:lnTo>
                    <a:pt x="63398" y="93448"/>
                  </a:lnTo>
                  <a:lnTo>
                    <a:pt x="63296" y="93448"/>
                  </a:lnTo>
                  <a:lnTo>
                    <a:pt x="63193" y="93448"/>
                  </a:lnTo>
                  <a:lnTo>
                    <a:pt x="63091" y="93541"/>
                  </a:lnTo>
                  <a:lnTo>
                    <a:pt x="62954" y="93541"/>
                  </a:lnTo>
                  <a:lnTo>
                    <a:pt x="62852" y="93729"/>
                  </a:lnTo>
                  <a:lnTo>
                    <a:pt x="62681" y="93823"/>
                  </a:lnTo>
                  <a:lnTo>
                    <a:pt x="62578" y="94198"/>
                  </a:lnTo>
                  <a:lnTo>
                    <a:pt x="62510" y="94292"/>
                  </a:lnTo>
                  <a:lnTo>
                    <a:pt x="62476" y="94480"/>
                  </a:lnTo>
                  <a:lnTo>
                    <a:pt x="62476" y="94761"/>
                  </a:lnTo>
                  <a:lnTo>
                    <a:pt x="62339" y="95136"/>
                  </a:lnTo>
                  <a:lnTo>
                    <a:pt x="62237" y="95418"/>
                  </a:lnTo>
                  <a:lnTo>
                    <a:pt x="62169" y="95605"/>
                  </a:lnTo>
                  <a:lnTo>
                    <a:pt x="62169" y="95699"/>
                  </a:lnTo>
                  <a:lnTo>
                    <a:pt x="62134" y="95887"/>
                  </a:lnTo>
                  <a:lnTo>
                    <a:pt x="62066" y="95981"/>
                  </a:lnTo>
                  <a:lnTo>
                    <a:pt x="61964" y="95981"/>
                  </a:lnTo>
                  <a:lnTo>
                    <a:pt x="61895" y="95981"/>
                  </a:lnTo>
                  <a:lnTo>
                    <a:pt x="61793" y="96356"/>
                  </a:lnTo>
                  <a:lnTo>
                    <a:pt x="61690" y="96637"/>
                  </a:lnTo>
                  <a:lnTo>
                    <a:pt x="61622" y="96919"/>
                  </a:lnTo>
                  <a:lnTo>
                    <a:pt x="61520" y="97294"/>
                  </a:lnTo>
                  <a:lnTo>
                    <a:pt x="61451" y="97388"/>
                  </a:lnTo>
                  <a:lnTo>
                    <a:pt x="61417" y="97576"/>
                  </a:lnTo>
                  <a:lnTo>
                    <a:pt x="61349" y="97670"/>
                  </a:lnTo>
                  <a:lnTo>
                    <a:pt x="61349" y="97857"/>
                  </a:lnTo>
                  <a:lnTo>
                    <a:pt x="61349" y="98139"/>
                  </a:lnTo>
                  <a:lnTo>
                    <a:pt x="61417" y="98514"/>
                  </a:lnTo>
                  <a:lnTo>
                    <a:pt x="61451" y="98795"/>
                  </a:lnTo>
                  <a:lnTo>
                    <a:pt x="61520" y="99077"/>
                  </a:lnTo>
                  <a:lnTo>
                    <a:pt x="61622" y="99546"/>
                  </a:lnTo>
                  <a:lnTo>
                    <a:pt x="61690" y="100203"/>
                  </a:lnTo>
                  <a:lnTo>
                    <a:pt x="61725" y="100766"/>
                  </a:lnTo>
                  <a:lnTo>
                    <a:pt x="61793" y="101422"/>
                  </a:lnTo>
                  <a:lnTo>
                    <a:pt x="61861" y="101985"/>
                  </a:lnTo>
                  <a:lnTo>
                    <a:pt x="61895" y="102642"/>
                  </a:lnTo>
                  <a:lnTo>
                    <a:pt x="61895" y="103205"/>
                  </a:lnTo>
                  <a:lnTo>
                    <a:pt x="61895" y="103393"/>
                  </a:lnTo>
                  <a:lnTo>
                    <a:pt x="61895" y="103580"/>
                  </a:lnTo>
                  <a:lnTo>
                    <a:pt x="61895" y="103674"/>
                  </a:lnTo>
                  <a:lnTo>
                    <a:pt x="61861" y="103862"/>
                  </a:lnTo>
                  <a:lnTo>
                    <a:pt x="61793" y="103862"/>
                  </a:lnTo>
                  <a:lnTo>
                    <a:pt x="61725" y="103862"/>
                  </a:lnTo>
                  <a:lnTo>
                    <a:pt x="61690" y="103862"/>
                  </a:lnTo>
                  <a:lnTo>
                    <a:pt x="61554" y="104143"/>
                  </a:lnTo>
                  <a:lnTo>
                    <a:pt x="61451" y="104331"/>
                  </a:lnTo>
                  <a:lnTo>
                    <a:pt x="61417" y="104425"/>
                  </a:lnTo>
                  <a:lnTo>
                    <a:pt x="61417" y="104800"/>
                  </a:lnTo>
                  <a:lnTo>
                    <a:pt x="61349" y="104894"/>
                  </a:lnTo>
                  <a:lnTo>
                    <a:pt x="61246" y="105269"/>
                  </a:lnTo>
                  <a:lnTo>
                    <a:pt x="61110" y="105363"/>
                  </a:lnTo>
                  <a:lnTo>
                    <a:pt x="61076" y="105551"/>
                  </a:lnTo>
                  <a:lnTo>
                    <a:pt x="61007" y="105738"/>
                  </a:lnTo>
                  <a:lnTo>
                    <a:pt x="60939" y="105832"/>
                  </a:lnTo>
                  <a:lnTo>
                    <a:pt x="60905" y="106020"/>
                  </a:lnTo>
                  <a:lnTo>
                    <a:pt x="60802" y="106020"/>
                  </a:lnTo>
                  <a:lnTo>
                    <a:pt x="60666" y="106020"/>
                  </a:lnTo>
                  <a:lnTo>
                    <a:pt x="60563" y="106020"/>
                  </a:lnTo>
                  <a:lnTo>
                    <a:pt x="60461" y="106020"/>
                  </a:lnTo>
                  <a:lnTo>
                    <a:pt x="60392" y="106114"/>
                  </a:lnTo>
                  <a:lnTo>
                    <a:pt x="60324" y="106301"/>
                  </a:lnTo>
                  <a:lnTo>
                    <a:pt x="60222" y="106489"/>
                  </a:lnTo>
                  <a:lnTo>
                    <a:pt x="60290" y="106770"/>
                  </a:lnTo>
                  <a:lnTo>
                    <a:pt x="60290" y="107052"/>
                  </a:lnTo>
                  <a:lnTo>
                    <a:pt x="60324" y="107240"/>
                  </a:lnTo>
                  <a:lnTo>
                    <a:pt x="60392" y="107427"/>
                  </a:lnTo>
                  <a:lnTo>
                    <a:pt x="60461" y="107521"/>
                  </a:lnTo>
                  <a:lnTo>
                    <a:pt x="60495" y="107802"/>
                  </a:lnTo>
                  <a:lnTo>
                    <a:pt x="60461" y="108178"/>
                  </a:lnTo>
                  <a:lnTo>
                    <a:pt x="60461" y="108459"/>
                  </a:lnTo>
                  <a:lnTo>
                    <a:pt x="60461" y="109116"/>
                  </a:lnTo>
                  <a:lnTo>
                    <a:pt x="60461" y="109491"/>
                  </a:lnTo>
                  <a:lnTo>
                    <a:pt x="60392" y="109960"/>
                  </a:lnTo>
                  <a:lnTo>
                    <a:pt x="60324" y="110148"/>
                  </a:lnTo>
                  <a:lnTo>
                    <a:pt x="60290" y="110336"/>
                  </a:lnTo>
                  <a:lnTo>
                    <a:pt x="60187" y="110617"/>
                  </a:lnTo>
                  <a:lnTo>
                    <a:pt x="60119" y="110805"/>
                  </a:lnTo>
                  <a:lnTo>
                    <a:pt x="60051" y="110899"/>
                  </a:lnTo>
                  <a:lnTo>
                    <a:pt x="60017" y="111086"/>
                  </a:lnTo>
                  <a:lnTo>
                    <a:pt x="59948" y="111368"/>
                  </a:lnTo>
                  <a:lnTo>
                    <a:pt x="59948" y="111555"/>
                  </a:lnTo>
                  <a:lnTo>
                    <a:pt x="59948" y="111649"/>
                  </a:lnTo>
                  <a:lnTo>
                    <a:pt x="59777" y="112118"/>
                  </a:lnTo>
                  <a:lnTo>
                    <a:pt x="59675" y="112494"/>
                  </a:lnTo>
                  <a:lnTo>
                    <a:pt x="59504" y="112775"/>
                  </a:lnTo>
                  <a:lnTo>
                    <a:pt x="59402" y="112869"/>
                  </a:lnTo>
                  <a:lnTo>
                    <a:pt x="59333" y="113057"/>
                  </a:lnTo>
                  <a:lnTo>
                    <a:pt x="59265" y="113338"/>
                  </a:lnTo>
                  <a:lnTo>
                    <a:pt x="59231" y="113713"/>
                  </a:lnTo>
                  <a:lnTo>
                    <a:pt x="59163" y="114182"/>
                  </a:lnTo>
                  <a:lnTo>
                    <a:pt x="59094" y="114558"/>
                  </a:lnTo>
                  <a:lnTo>
                    <a:pt x="59060" y="114745"/>
                  </a:lnTo>
                  <a:lnTo>
                    <a:pt x="58992" y="114933"/>
                  </a:lnTo>
                  <a:lnTo>
                    <a:pt x="58889" y="115027"/>
                  </a:lnTo>
                  <a:lnTo>
                    <a:pt x="58787" y="115402"/>
                  </a:lnTo>
                  <a:lnTo>
                    <a:pt x="58650" y="115684"/>
                  </a:lnTo>
                  <a:lnTo>
                    <a:pt x="58479" y="116153"/>
                  </a:lnTo>
                  <a:lnTo>
                    <a:pt x="58377" y="116247"/>
                  </a:lnTo>
                  <a:lnTo>
                    <a:pt x="58343" y="116247"/>
                  </a:lnTo>
                  <a:lnTo>
                    <a:pt x="58274" y="116434"/>
                  </a:lnTo>
                  <a:lnTo>
                    <a:pt x="58274" y="116622"/>
                  </a:lnTo>
                  <a:lnTo>
                    <a:pt x="58274" y="116903"/>
                  </a:lnTo>
                  <a:lnTo>
                    <a:pt x="58274" y="117091"/>
                  </a:lnTo>
                  <a:lnTo>
                    <a:pt x="58206" y="117372"/>
                  </a:lnTo>
                  <a:lnTo>
                    <a:pt x="58104" y="117654"/>
                  </a:lnTo>
                  <a:lnTo>
                    <a:pt x="58035" y="117654"/>
                  </a:lnTo>
                  <a:lnTo>
                    <a:pt x="57933" y="117842"/>
                  </a:lnTo>
                  <a:lnTo>
                    <a:pt x="57865" y="117842"/>
                  </a:lnTo>
                  <a:lnTo>
                    <a:pt x="57660" y="117842"/>
                  </a:lnTo>
                  <a:lnTo>
                    <a:pt x="57421" y="117935"/>
                  </a:lnTo>
                  <a:lnTo>
                    <a:pt x="57318" y="117935"/>
                  </a:lnTo>
                  <a:lnTo>
                    <a:pt x="57250" y="117935"/>
                  </a:lnTo>
                  <a:lnTo>
                    <a:pt x="57147" y="117935"/>
                  </a:lnTo>
                  <a:lnTo>
                    <a:pt x="57113" y="117935"/>
                  </a:lnTo>
                  <a:lnTo>
                    <a:pt x="57045" y="118123"/>
                  </a:lnTo>
                  <a:lnTo>
                    <a:pt x="56976" y="118123"/>
                  </a:lnTo>
                  <a:lnTo>
                    <a:pt x="57045" y="118311"/>
                  </a:lnTo>
                  <a:lnTo>
                    <a:pt x="57045" y="118592"/>
                  </a:lnTo>
                  <a:lnTo>
                    <a:pt x="57045" y="118780"/>
                  </a:lnTo>
                  <a:lnTo>
                    <a:pt x="56976" y="118874"/>
                  </a:lnTo>
                  <a:lnTo>
                    <a:pt x="56942" y="119061"/>
                  </a:lnTo>
                  <a:lnTo>
                    <a:pt x="56874" y="119249"/>
                  </a:lnTo>
                  <a:lnTo>
                    <a:pt x="55542" y="119249"/>
                  </a:lnTo>
                  <a:lnTo>
                    <a:pt x="55371" y="119343"/>
                  </a:lnTo>
                  <a:lnTo>
                    <a:pt x="55269" y="119343"/>
                  </a:lnTo>
                  <a:lnTo>
                    <a:pt x="55098" y="119530"/>
                  </a:lnTo>
                  <a:lnTo>
                    <a:pt x="54961" y="119624"/>
                  </a:lnTo>
                  <a:lnTo>
                    <a:pt x="54859" y="119812"/>
                  </a:lnTo>
                  <a:lnTo>
                    <a:pt x="54756" y="120000"/>
                  </a:lnTo>
                  <a:lnTo>
                    <a:pt x="54619" y="120000"/>
                  </a:lnTo>
                  <a:lnTo>
                    <a:pt x="53561" y="120000"/>
                  </a:lnTo>
                  <a:lnTo>
                    <a:pt x="53526" y="120000"/>
                  </a:lnTo>
                  <a:lnTo>
                    <a:pt x="53458" y="119812"/>
                  </a:lnTo>
                  <a:lnTo>
                    <a:pt x="53356" y="119624"/>
                  </a:lnTo>
                  <a:lnTo>
                    <a:pt x="53287" y="119624"/>
                  </a:lnTo>
                  <a:lnTo>
                    <a:pt x="53253" y="119530"/>
                  </a:lnTo>
                  <a:lnTo>
                    <a:pt x="53116" y="119343"/>
                  </a:lnTo>
                  <a:lnTo>
                    <a:pt x="53116" y="119249"/>
                  </a:lnTo>
                  <a:lnTo>
                    <a:pt x="53116" y="119061"/>
                  </a:lnTo>
                  <a:lnTo>
                    <a:pt x="53116" y="118780"/>
                  </a:lnTo>
                  <a:lnTo>
                    <a:pt x="53116" y="118592"/>
                  </a:lnTo>
                  <a:lnTo>
                    <a:pt x="53116" y="118311"/>
                  </a:lnTo>
                  <a:lnTo>
                    <a:pt x="52946" y="118311"/>
                  </a:lnTo>
                  <a:lnTo>
                    <a:pt x="52843" y="118123"/>
                  </a:lnTo>
                  <a:lnTo>
                    <a:pt x="52741" y="118123"/>
                  </a:lnTo>
                  <a:lnTo>
                    <a:pt x="52741" y="117842"/>
                  </a:lnTo>
                  <a:lnTo>
                    <a:pt x="52741" y="117654"/>
                  </a:lnTo>
                  <a:lnTo>
                    <a:pt x="52741" y="117560"/>
                  </a:lnTo>
                  <a:lnTo>
                    <a:pt x="52775" y="117185"/>
                  </a:lnTo>
                  <a:lnTo>
                    <a:pt x="52912" y="116903"/>
                  </a:lnTo>
                  <a:lnTo>
                    <a:pt x="52946" y="116716"/>
                  </a:lnTo>
                  <a:lnTo>
                    <a:pt x="53014" y="116716"/>
                  </a:lnTo>
                  <a:lnTo>
                    <a:pt x="53082" y="116622"/>
                  </a:lnTo>
                  <a:lnTo>
                    <a:pt x="53116" y="116434"/>
                  </a:lnTo>
                  <a:lnTo>
                    <a:pt x="53116" y="116153"/>
                  </a:lnTo>
                  <a:lnTo>
                    <a:pt x="53082" y="115965"/>
                  </a:lnTo>
                  <a:lnTo>
                    <a:pt x="53014" y="115871"/>
                  </a:lnTo>
                  <a:lnTo>
                    <a:pt x="52946" y="115496"/>
                  </a:lnTo>
                  <a:lnTo>
                    <a:pt x="52912" y="115402"/>
                  </a:lnTo>
                  <a:lnTo>
                    <a:pt x="52843" y="115215"/>
                  </a:lnTo>
                  <a:lnTo>
                    <a:pt x="52843" y="114933"/>
                  </a:lnTo>
                  <a:lnTo>
                    <a:pt x="52843" y="114558"/>
                  </a:lnTo>
                  <a:lnTo>
                    <a:pt x="52843" y="114182"/>
                  </a:lnTo>
                  <a:lnTo>
                    <a:pt x="52843" y="113807"/>
                  </a:lnTo>
                  <a:lnTo>
                    <a:pt x="52775" y="113713"/>
                  </a:lnTo>
                  <a:lnTo>
                    <a:pt x="52741" y="113526"/>
                  </a:lnTo>
                  <a:lnTo>
                    <a:pt x="52672" y="113526"/>
                  </a:lnTo>
                  <a:lnTo>
                    <a:pt x="52638" y="113338"/>
                  </a:lnTo>
                  <a:lnTo>
                    <a:pt x="52502" y="113244"/>
                  </a:lnTo>
                  <a:lnTo>
                    <a:pt x="52467" y="112869"/>
                  </a:lnTo>
                  <a:lnTo>
                    <a:pt x="52399" y="112775"/>
                  </a:lnTo>
                  <a:lnTo>
                    <a:pt x="52331" y="112494"/>
                  </a:lnTo>
                  <a:lnTo>
                    <a:pt x="52297" y="112025"/>
                  </a:lnTo>
                  <a:lnTo>
                    <a:pt x="52228" y="111555"/>
                  </a:lnTo>
                  <a:lnTo>
                    <a:pt x="52160" y="111368"/>
                  </a:lnTo>
                  <a:lnTo>
                    <a:pt x="52160" y="111180"/>
                  </a:lnTo>
                  <a:lnTo>
                    <a:pt x="52126" y="111086"/>
                  </a:lnTo>
                  <a:lnTo>
                    <a:pt x="52126" y="110805"/>
                  </a:lnTo>
                  <a:lnTo>
                    <a:pt x="52058" y="110430"/>
                  </a:lnTo>
                  <a:lnTo>
                    <a:pt x="52058" y="110148"/>
                  </a:lnTo>
                  <a:lnTo>
                    <a:pt x="52058" y="109960"/>
                  </a:lnTo>
                  <a:lnTo>
                    <a:pt x="52058" y="109867"/>
                  </a:lnTo>
                  <a:lnTo>
                    <a:pt x="52023" y="109397"/>
                  </a:lnTo>
                  <a:lnTo>
                    <a:pt x="51853" y="109116"/>
                  </a:lnTo>
                  <a:lnTo>
                    <a:pt x="51716" y="108741"/>
                  </a:lnTo>
                  <a:lnTo>
                    <a:pt x="51614" y="108647"/>
                  </a:lnTo>
                  <a:lnTo>
                    <a:pt x="51511" y="108178"/>
                  </a:lnTo>
                  <a:lnTo>
                    <a:pt x="51409" y="107802"/>
                  </a:lnTo>
                  <a:lnTo>
                    <a:pt x="51340" y="107427"/>
                  </a:lnTo>
                  <a:lnTo>
                    <a:pt x="51272" y="107052"/>
                  </a:lnTo>
                  <a:lnTo>
                    <a:pt x="51272" y="106770"/>
                  </a:lnTo>
                  <a:lnTo>
                    <a:pt x="51272" y="106489"/>
                  </a:lnTo>
                  <a:lnTo>
                    <a:pt x="51238" y="106020"/>
                  </a:lnTo>
                  <a:lnTo>
                    <a:pt x="51169" y="105738"/>
                  </a:lnTo>
                  <a:lnTo>
                    <a:pt x="51169" y="105269"/>
                  </a:lnTo>
                  <a:lnTo>
                    <a:pt x="51169" y="102361"/>
                  </a:lnTo>
                  <a:lnTo>
                    <a:pt x="51169" y="102173"/>
                  </a:lnTo>
                  <a:lnTo>
                    <a:pt x="51101" y="101985"/>
                  </a:lnTo>
                  <a:lnTo>
                    <a:pt x="51067" y="101892"/>
                  </a:lnTo>
                  <a:lnTo>
                    <a:pt x="50999" y="101704"/>
                  </a:lnTo>
                  <a:lnTo>
                    <a:pt x="50999" y="101422"/>
                  </a:lnTo>
                  <a:lnTo>
                    <a:pt x="50999" y="101047"/>
                  </a:lnTo>
                  <a:lnTo>
                    <a:pt x="50999" y="100766"/>
                  </a:lnTo>
                  <a:lnTo>
                    <a:pt x="50930" y="100484"/>
                  </a:lnTo>
                  <a:lnTo>
                    <a:pt x="50930" y="100297"/>
                  </a:lnTo>
                  <a:lnTo>
                    <a:pt x="50896" y="100015"/>
                  </a:lnTo>
                  <a:lnTo>
                    <a:pt x="50828" y="99734"/>
                  </a:lnTo>
                  <a:lnTo>
                    <a:pt x="50828" y="99546"/>
                  </a:lnTo>
                  <a:lnTo>
                    <a:pt x="50828" y="99265"/>
                  </a:lnTo>
                  <a:lnTo>
                    <a:pt x="50657" y="98983"/>
                  </a:lnTo>
                  <a:lnTo>
                    <a:pt x="50486" y="98608"/>
                  </a:lnTo>
                  <a:lnTo>
                    <a:pt x="50315" y="98326"/>
                  </a:lnTo>
                  <a:lnTo>
                    <a:pt x="50281" y="98045"/>
                  </a:lnTo>
                  <a:lnTo>
                    <a:pt x="50281" y="97670"/>
                  </a:lnTo>
                  <a:lnTo>
                    <a:pt x="50179" y="97388"/>
                  </a:lnTo>
                  <a:lnTo>
                    <a:pt x="50179" y="97107"/>
                  </a:lnTo>
                  <a:lnTo>
                    <a:pt x="50179" y="96825"/>
                  </a:lnTo>
                  <a:lnTo>
                    <a:pt x="50179" y="96450"/>
                  </a:lnTo>
                  <a:lnTo>
                    <a:pt x="50179" y="96168"/>
                  </a:lnTo>
                  <a:lnTo>
                    <a:pt x="50179" y="95887"/>
                  </a:lnTo>
                  <a:lnTo>
                    <a:pt x="50111" y="95887"/>
                  </a:lnTo>
                  <a:lnTo>
                    <a:pt x="50042" y="95699"/>
                  </a:lnTo>
                  <a:lnTo>
                    <a:pt x="50008" y="95605"/>
                  </a:lnTo>
                  <a:lnTo>
                    <a:pt x="49940" y="95605"/>
                  </a:lnTo>
                  <a:lnTo>
                    <a:pt x="49837" y="95230"/>
                  </a:lnTo>
                  <a:lnTo>
                    <a:pt x="49769" y="95136"/>
                  </a:lnTo>
                  <a:lnTo>
                    <a:pt x="49701" y="94949"/>
                  </a:lnTo>
                  <a:lnTo>
                    <a:pt x="49666" y="94480"/>
                  </a:lnTo>
                  <a:lnTo>
                    <a:pt x="49598" y="94010"/>
                  </a:lnTo>
                  <a:lnTo>
                    <a:pt x="49598" y="93541"/>
                  </a:lnTo>
                  <a:lnTo>
                    <a:pt x="49598" y="93072"/>
                  </a:lnTo>
                  <a:lnTo>
                    <a:pt x="49598" y="92791"/>
                  </a:lnTo>
                  <a:lnTo>
                    <a:pt x="49598" y="92322"/>
                  </a:lnTo>
                  <a:lnTo>
                    <a:pt x="49598" y="92040"/>
                  </a:lnTo>
                  <a:lnTo>
                    <a:pt x="49666" y="91759"/>
                  </a:lnTo>
                  <a:lnTo>
                    <a:pt x="49701" y="91571"/>
                  </a:lnTo>
                  <a:lnTo>
                    <a:pt x="49769" y="91383"/>
                  </a:lnTo>
                  <a:lnTo>
                    <a:pt x="49837" y="91290"/>
                  </a:lnTo>
                  <a:lnTo>
                    <a:pt x="49871" y="91102"/>
                  </a:lnTo>
                  <a:lnTo>
                    <a:pt x="49940" y="90914"/>
                  </a:lnTo>
                  <a:lnTo>
                    <a:pt x="50008" y="90820"/>
                  </a:lnTo>
                  <a:lnTo>
                    <a:pt x="50008" y="90445"/>
                  </a:lnTo>
                  <a:lnTo>
                    <a:pt x="50042" y="90164"/>
                  </a:lnTo>
                  <a:lnTo>
                    <a:pt x="50042" y="89695"/>
                  </a:lnTo>
                  <a:lnTo>
                    <a:pt x="50042" y="89413"/>
                  </a:lnTo>
                  <a:lnTo>
                    <a:pt x="50042" y="88944"/>
                  </a:lnTo>
                  <a:lnTo>
                    <a:pt x="50111" y="88475"/>
                  </a:lnTo>
                  <a:lnTo>
                    <a:pt x="50179" y="88006"/>
                  </a:lnTo>
                  <a:lnTo>
                    <a:pt x="50213" y="87724"/>
                  </a:lnTo>
                  <a:lnTo>
                    <a:pt x="50315" y="87255"/>
                  </a:lnTo>
                  <a:lnTo>
                    <a:pt x="50452" y="87068"/>
                  </a:lnTo>
                  <a:lnTo>
                    <a:pt x="50486" y="86974"/>
                  </a:lnTo>
                  <a:lnTo>
                    <a:pt x="50555" y="86786"/>
                  </a:lnTo>
                  <a:lnTo>
                    <a:pt x="50623" y="86505"/>
                  </a:lnTo>
                  <a:lnTo>
                    <a:pt x="50623" y="86223"/>
                  </a:lnTo>
                  <a:lnTo>
                    <a:pt x="50657" y="85848"/>
                  </a:lnTo>
                  <a:lnTo>
                    <a:pt x="50657" y="85566"/>
                  </a:lnTo>
                  <a:lnTo>
                    <a:pt x="50657" y="85097"/>
                  </a:lnTo>
                  <a:lnTo>
                    <a:pt x="50657" y="84628"/>
                  </a:lnTo>
                  <a:lnTo>
                    <a:pt x="50657" y="84347"/>
                  </a:lnTo>
                  <a:lnTo>
                    <a:pt x="50725" y="84065"/>
                  </a:lnTo>
                  <a:lnTo>
                    <a:pt x="50657" y="83878"/>
                  </a:lnTo>
                  <a:lnTo>
                    <a:pt x="50623" y="83690"/>
                  </a:lnTo>
                  <a:lnTo>
                    <a:pt x="50555" y="83690"/>
                  </a:lnTo>
                  <a:lnTo>
                    <a:pt x="50486" y="83596"/>
                  </a:lnTo>
                  <a:lnTo>
                    <a:pt x="50452" y="83596"/>
                  </a:lnTo>
                  <a:lnTo>
                    <a:pt x="50384" y="82939"/>
                  </a:lnTo>
                  <a:lnTo>
                    <a:pt x="50315" y="82376"/>
                  </a:lnTo>
                  <a:lnTo>
                    <a:pt x="50315" y="81720"/>
                  </a:lnTo>
                  <a:lnTo>
                    <a:pt x="50384" y="81626"/>
                  </a:lnTo>
                  <a:lnTo>
                    <a:pt x="50384" y="81438"/>
                  </a:lnTo>
                  <a:lnTo>
                    <a:pt x="50384" y="81157"/>
                  </a:lnTo>
                  <a:lnTo>
                    <a:pt x="50384" y="80969"/>
                  </a:lnTo>
                  <a:lnTo>
                    <a:pt x="50315" y="80781"/>
                  </a:lnTo>
                  <a:lnTo>
                    <a:pt x="50281" y="80781"/>
                  </a:lnTo>
                  <a:lnTo>
                    <a:pt x="50281" y="80688"/>
                  </a:lnTo>
                  <a:lnTo>
                    <a:pt x="50213" y="80218"/>
                  </a:lnTo>
                  <a:lnTo>
                    <a:pt x="50179" y="79937"/>
                  </a:lnTo>
                  <a:lnTo>
                    <a:pt x="50179" y="79468"/>
                  </a:lnTo>
                  <a:lnTo>
                    <a:pt x="50179" y="78999"/>
                  </a:lnTo>
                  <a:lnTo>
                    <a:pt x="50179" y="78530"/>
                  </a:lnTo>
                  <a:lnTo>
                    <a:pt x="50179" y="78060"/>
                  </a:lnTo>
                  <a:lnTo>
                    <a:pt x="50111" y="77873"/>
                  </a:lnTo>
                  <a:lnTo>
                    <a:pt x="50042" y="77779"/>
                  </a:lnTo>
                  <a:lnTo>
                    <a:pt x="50042" y="77404"/>
                  </a:lnTo>
                  <a:lnTo>
                    <a:pt x="49940" y="77122"/>
                  </a:lnTo>
                  <a:lnTo>
                    <a:pt x="49871" y="76653"/>
                  </a:lnTo>
                  <a:lnTo>
                    <a:pt x="49769" y="76372"/>
                  </a:lnTo>
                  <a:lnTo>
                    <a:pt x="49701" y="76090"/>
                  </a:lnTo>
                  <a:lnTo>
                    <a:pt x="49598" y="75715"/>
                  </a:lnTo>
                  <a:lnTo>
                    <a:pt x="49564" y="75246"/>
                  </a:lnTo>
                  <a:lnTo>
                    <a:pt x="49393" y="74964"/>
                  </a:lnTo>
                  <a:lnTo>
                    <a:pt x="49257" y="74495"/>
                  </a:lnTo>
                  <a:lnTo>
                    <a:pt x="49257" y="74401"/>
                  </a:lnTo>
                  <a:lnTo>
                    <a:pt x="49257" y="74026"/>
                  </a:lnTo>
                  <a:lnTo>
                    <a:pt x="49222" y="73932"/>
                  </a:lnTo>
                  <a:lnTo>
                    <a:pt x="49154" y="73745"/>
                  </a:lnTo>
                  <a:lnTo>
                    <a:pt x="49086" y="73745"/>
                  </a:lnTo>
                  <a:lnTo>
                    <a:pt x="48983" y="73557"/>
                  </a:lnTo>
                  <a:lnTo>
                    <a:pt x="48949" y="73557"/>
                  </a:lnTo>
                  <a:lnTo>
                    <a:pt x="48881" y="73557"/>
                  </a:lnTo>
                  <a:lnTo>
                    <a:pt x="48812" y="73463"/>
                  </a:lnTo>
                  <a:lnTo>
                    <a:pt x="48710" y="73275"/>
                  </a:lnTo>
                  <a:lnTo>
                    <a:pt x="48710" y="72994"/>
                  </a:lnTo>
                  <a:lnTo>
                    <a:pt x="48642" y="72713"/>
                  </a:lnTo>
                  <a:lnTo>
                    <a:pt x="48642" y="72243"/>
                  </a:lnTo>
                  <a:lnTo>
                    <a:pt x="48642" y="72056"/>
                  </a:lnTo>
                  <a:lnTo>
                    <a:pt x="48642" y="71774"/>
                  </a:lnTo>
                  <a:lnTo>
                    <a:pt x="48539" y="71587"/>
                  </a:lnTo>
                  <a:lnTo>
                    <a:pt x="48437" y="71493"/>
                  </a:lnTo>
                  <a:lnTo>
                    <a:pt x="48334" y="71305"/>
                  </a:lnTo>
                  <a:lnTo>
                    <a:pt x="48198" y="71305"/>
                  </a:lnTo>
                  <a:lnTo>
                    <a:pt x="48095" y="71118"/>
                  </a:lnTo>
                  <a:lnTo>
                    <a:pt x="47993" y="71024"/>
                  </a:lnTo>
                  <a:lnTo>
                    <a:pt x="48027" y="70836"/>
                  </a:lnTo>
                  <a:lnTo>
                    <a:pt x="48027" y="70555"/>
                  </a:lnTo>
                  <a:lnTo>
                    <a:pt x="48095" y="70367"/>
                  </a:lnTo>
                  <a:lnTo>
                    <a:pt x="48163" y="70367"/>
                  </a:lnTo>
                  <a:lnTo>
                    <a:pt x="48266" y="70367"/>
                  </a:lnTo>
                  <a:lnTo>
                    <a:pt x="48334" y="70367"/>
                  </a:lnTo>
                  <a:lnTo>
                    <a:pt x="48334" y="70367"/>
                  </a:lnTo>
                  <a:lnTo>
                    <a:pt x="48368" y="70086"/>
                  </a:lnTo>
                  <a:lnTo>
                    <a:pt x="48368" y="69898"/>
                  </a:lnTo>
                  <a:lnTo>
                    <a:pt x="48368" y="69804"/>
                  </a:lnTo>
                  <a:lnTo>
                    <a:pt x="48368" y="69147"/>
                  </a:lnTo>
                  <a:lnTo>
                    <a:pt x="48437" y="68678"/>
                  </a:lnTo>
                  <a:lnTo>
                    <a:pt x="48437" y="68115"/>
                  </a:lnTo>
                  <a:lnTo>
                    <a:pt x="48437" y="67740"/>
                  </a:lnTo>
                  <a:lnTo>
                    <a:pt x="48471" y="67458"/>
                  </a:lnTo>
                  <a:lnTo>
                    <a:pt x="48539" y="67271"/>
                  </a:lnTo>
                  <a:lnTo>
                    <a:pt x="48608" y="66989"/>
                  </a:lnTo>
                  <a:lnTo>
                    <a:pt x="48642" y="66802"/>
                  </a:lnTo>
                  <a:lnTo>
                    <a:pt x="48642" y="66520"/>
                  </a:lnTo>
                  <a:lnTo>
                    <a:pt x="48642" y="66239"/>
                  </a:lnTo>
                  <a:lnTo>
                    <a:pt x="48642" y="65957"/>
                  </a:lnTo>
                  <a:lnTo>
                    <a:pt x="48642" y="65488"/>
                  </a:lnTo>
                  <a:lnTo>
                    <a:pt x="48642" y="65113"/>
                  </a:lnTo>
                  <a:lnTo>
                    <a:pt x="48642" y="64831"/>
                  </a:lnTo>
                  <a:lnTo>
                    <a:pt x="48642" y="64738"/>
                  </a:lnTo>
                  <a:lnTo>
                    <a:pt x="48710" y="64550"/>
                  </a:lnTo>
                  <a:lnTo>
                    <a:pt x="48710" y="62673"/>
                  </a:lnTo>
                  <a:lnTo>
                    <a:pt x="46797" y="62673"/>
                  </a:lnTo>
                  <a:lnTo>
                    <a:pt x="46695" y="62673"/>
                  </a:lnTo>
                  <a:lnTo>
                    <a:pt x="46592" y="62580"/>
                  </a:lnTo>
                  <a:lnTo>
                    <a:pt x="46524" y="62580"/>
                  </a:lnTo>
                  <a:lnTo>
                    <a:pt x="46490" y="62392"/>
                  </a:lnTo>
                  <a:lnTo>
                    <a:pt x="46353" y="62204"/>
                  </a:lnTo>
                  <a:lnTo>
                    <a:pt x="46353" y="62111"/>
                  </a:lnTo>
                  <a:lnTo>
                    <a:pt x="46353" y="61923"/>
                  </a:lnTo>
                  <a:lnTo>
                    <a:pt x="46319" y="61641"/>
                  </a:lnTo>
                  <a:lnTo>
                    <a:pt x="46319" y="61454"/>
                  </a:lnTo>
                  <a:lnTo>
                    <a:pt x="46251" y="61172"/>
                  </a:lnTo>
                  <a:lnTo>
                    <a:pt x="46251" y="60891"/>
                  </a:lnTo>
                  <a:lnTo>
                    <a:pt x="46182" y="60703"/>
                  </a:lnTo>
                  <a:lnTo>
                    <a:pt x="46148" y="60516"/>
                  </a:lnTo>
                  <a:lnTo>
                    <a:pt x="46080" y="60422"/>
                  </a:lnTo>
                  <a:lnTo>
                    <a:pt x="46080" y="60046"/>
                  </a:lnTo>
                  <a:lnTo>
                    <a:pt x="46080" y="59953"/>
                  </a:lnTo>
                  <a:lnTo>
                    <a:pt x="45977" y="59765"/>
                  </a:lnTo>
                  <a:lnTo>
                    <a:pt x="45909" y="59765"/>
                  </a:lnTo>
                  <a:lnTo>
                    <a:pt x="45807" y="59765"/>
                  </a:lnTo>
                  <a:lnTo>
                    <a:pt x="45704" y="59765"/>
                  </a:lnTo>
                  <a:lnTo>
                    <a:pt x="45533" y="59765"/>
                  </a:lnTo>
                  <a:lnTo>
                    <a:pt x="45362" y="59953"/>
                  </a:lnTo>
                  <a:lnTo>
                    <a:pt x="45123" y="60046"/>
                  </a:lnTo>
                  <a:lnTo>
                    <a:pt x="45089" y="60234"/>
                  </a:lnTo>
                  <a:lnTo>
                    <a:pt x="45021" y="60422"/>
                  </a:lnTo>
                  <a:lnTo>
                    <a:pt x="44953" y="60516"/>
                  </a:lnTo>
                  <a:lnTo>
                    <a:pt x="44850" y="60703"/>
                  </a:lnTo>
                  <a:lnTo>
                    <a:pt x="44782" y="60703"/>
                  </a:lnTo>
                  <a:lnTo>
                    <a:pt x="44645" y="60703"/>
                  </a:lnTo>
                  <a:lnTo>
                    <a:pt x="44474" y="60516"/>
                  </a:lnTo>
                  <a:lnTo>
                    <a:pt x="44338" y="60516"/>
                  </a:lnTo>
                  <a:lnTo>
                    <a:pt x="44167" y="60516"/>
                  </a:lnTo>
                  <a:lnTo>
                    <a:pt x="44064" y="60516"/>
                  </a:lnTo>
                  <a:lnTo>
                    <a:pt x="43894" y="60516"/>
                  </a:lnTo>
                  <a:lnTo>
                    <a:pt x="43859" y="60516"/>
                  </a:lnTo>
                  <a:lnTo>
                    <a:pt x="43791" y="60891"/>
                  </a:lnTo>
                  <a:lnTo>
                    <a:pt x="43689" y="60985"/>
                  </a:lnTo>
                  <a:lnTo>
                    <a:pt x="43450" y="61454"/>
                  </a:lnTo>
                  <a:lnTo>
                    <a:pt x="43450" y="61454"/>
                  </a:lnTo>
                  <a:lnTo>
                    <a:pt x="43381" y="61735"/>
                  </a:lnTo>
                  <a:lnTo>
                    <a:pt x="43381" y="61923"/>
                  </a:lnTo>
                  <a:lnTo>
                    <a:pt x="43381" y="61923"/>
                  </a:lnTo>
                  <a:lnTo>
                    <a:pt x="43279" y="62111"/>
                  </a:lnTo>
                  <a:lnTo>
                    <a:pt x="43245" y="61923"/>
                  </a:lnTo>
                  <a:lnTo>
                    <a:pt x="43176" y="61923"/>
                  </a:lnTo>
                  <a:lnTo>
                    <a:pt x="43074" y="62111"/>
                  </a:lnTo>
                  <a:lnTo>
                    <a:pt x="43005" y="62204"/>
                  </a:lnTo>
                  <a:lnTo>
                    <a:pt x="42937" y="62204"/>
                  </a:lnTo>
                  <a:lnTo>
                    <a:pt x="42766" y="62204"/>
                  </a:lnTo>
                  <a:lnTo>
                    <a:pt x="42630" y="62204"/>
                  </a:lnTo>
                  <a:lnTo>
                    <a:pt x="42459" y="62204"/>
                  </a:lnTo>
                  <a:lnTo>
                    <a:pt x="42322" y="62204"/>
                  </a:lnTo>
                  <a:lnTo>
                    <a:pt x="42220" y="62204"/>
                  </a:lnTo>
                  <a:lnTo>
                    <a:pt x="42049" y="62111"/>
                  </a:lnTo>
                  <a:lnTo>
                    <a:pt x="42049" y="62111"/>
                  </a:lnTo>
                  <a:lnTo>
                    <a:pt x="42015" y="61735"/>
                  </a:lnTo>
                  <a:lnTo>
                    <a:pt x="42015" y="61641"/>
                  </a:lnTo>
                  <a:lnTo>
                    <a:pt x="42015" y="61641"/>
                  </a:lnTo>
                  <a:lnTo>
                    <a:pt x="41878" y="61454"/>
                  </a:lnTo>
                  <a:lnTo>
                    <a:pt x="41776" y="61641"/>
                  </a:lnTo>
                  <a:lnTo>
                    <a:pt x="41537" y="61454"/>
                  </a:lnTo>
                  <a:lnTo>
                    <a:pt x="41400" y="61454"/>
                  </a:lnTo>
                  <a:lnTo>
                    <a:pt x="41229" y="61641"/>
                  </a:lnTo>
                  <a:lnTo>
                    <a:pt x="41058" y="61641"/>
                  </a:lnTo>
                  <a:lnTo>
                    <a:pt x="40990" y="61641"/>
                  </a:lnTo>
                  <a:lnTo>
                    <a:pt x="40922" y="61641"/>
                  </a:lnTo>
                  <a:lnTo>
                    <a:pt x="40819" y="61641"/>
                  </a:lnTo>
                  <a:lnTo>
                    <a:pt x="40785" y="61641"/>
                  </a:lnTo>
                  <a:lnTo>
                    <a:pt x="40717" y="61641"/>
                  </a:lnTo>
                  <a:lnTo>
                    <a:pt x="40649" y="61641"/>
                  </a:lnTo>
                  <a:lnTo>
                    <a:pt x="40478" y="61454"/>
                  </a:lnTo>
                  <a:lnTo>
                    <a:pt x="40307" y="61454"/>
                  </a:lnTo>
                  <a:lnTo>
                    <a:pt x="40204" y="61641"/>
                  </a:lnTo>
                  <a:lnTo>
                    <a:pt x="40170" y="61735"/>
                  </a:lnTo>
                  <a:lnTo>
                    <a:pt x="40170" y="61923"/>
                  </a:lnTo>
                  <a:lnTo>
                    <a:pt x="40170" y="62111"/>
                  </a:lnTo>
                  <a:lnTo>
                    <a:pt x="40170" y="62204"/>
                  </a:lnTo>
                  <a:lnTo>
                    <a:pt x="40102" y="62580"/>
                  </a:lnTo>
                  <a:lnTo>
                    <a:pt x="40034" y="62673"/>
                  </a:lnTo>
                  <a:lnTo>
                    <a:pt x="40000" y="62861"/>
                  </a:lnTo>
                  <a:lnTo>
                    <a:pt x="39931" y="62861"/>
                  </a:lnTo>
                  <a:lnTo>
                    <a:pt x="39760" y="62861"/>
                  </a:lnTo>
                  <a:lnTo>
                    <a:pt x="39590" y="62673"/>
                  </a:lnTo>
                  <a:lnTo>
                    <a:pt x="39555" y="62673"/>
                  </a:lnTo>
                  <a:lnTo>
                    <a:pt x="39487" y="62580"/>
                  </a:lnTo>
                  <a:lnTo>
                    <a:pt x="39385" y="62392"/>
                  </a:lnTo>
                  <a:lnTo>
                    <a:pt x="39214" y="62392"/>
                  </a:lnTo>
                  <a:lnTo>
                    <a:pt x="39043" y="62204"/>
                  </a:lnTo>
                  <a:lnTo>
                    <a:pt x="38872" y="61923"/>
                  </a:lnTo>
                  <a:lnTo>
                    <a:pt x="38770" y="61641"/>
                  </a:lnTo>
                  <a:lnTo>
                    <a:pt x="38701" y="61454"/>
                  </a:lnTo>
                  <a:lnTo>
                    <a:pt x="38633" y="61360"/>
                  </a:lnTo>
                  <a:lnTo>
                    <a:pt x="38599" y="61172"/>
                  </a:lnTo>
                  <a:lnTo>
                    <a:pt x="38462" y="60985"/>
                  </a:lnTo>
                  <a:lnTo>
                    <a:pt x="38360" y="60891"/>
                  </a:lnTo>
                  <a:lnTo>
                    <a:pt x="38326" y="60703"/>
                  </a:lnTo>
                  <a:lnTo>
                    <a:pt x="38189" y="60703"/>
                  </a:lnTo>
                  <a:lnTo>
                    <a:pt x="38155" y="60516"/>
                  </a:lnTo>
                  <a:lnTo>
                    <a:pt x="38155" y="60422"/>
                  </a:lnTo>
                  <a:lnTo>
                    <a:pt x="38155" y="60046"/>
                  </a:lnTo>
                  <a:lnTo>
                    <a:pt x="38155" y="59953"/>
                  </a:lnTo>
                  <a:lnTo>
                    <a:pt x="38155" y="59671"/>
                  </a:lnTo>
                  <a:lnTo>
                    <a:pt x="38155" y="59296"/>
                  </a:lnTo>
                  <a:lnTo>
                    <a:pt x="38155" y="59014"/>
                  </a:lnTo>
                  <a:lnTo>
                    <a:pt x="38087" y="58733"/>
                  </a:lnTo>
                  <a:lnTo>
                    <a:pt x="37916" y="58733"/>
                  </a:lnTo>
                  <a:lnTo>
                    <a:pt x="37813" y="58733"/>
                  </a:lnTo>
                  <a:lnTo>
                    <a:pt x="37643" y="58545"/>
                  </a:lnTo>
                  <a:lnTo>
                    <a:pt x="37472" y="58358"/>
                  </a:lnTo>
                  <a:lnTo>
                    <a:pt x="37369" y="58076"/>
                  </a:lnTo>
                  <a:lnTo>
                    <a:pt x="37198" y="57795"/>
                  </a:lnTo>
                  <a:lnTo>
                    <a:pt x="37096" y="57795"/>
                  </a:lnTo>
                  <a:lnTo>
                    <a:pt x="36959" y="57795"/>
                  </a:lnTo>
                  <a:lnTo>
                    <a:pt x="36925" y="57607"/>
                  </a:lnTo>
                  <a:lnTo>
                    <a:pt x="36857" y="57326"/>
                  </a:lnTo>
                  <a:lnTo>
                    <a:pt x="36789" y="57138"/>
                  </a:lnTo>
                  <a:lnTo>
                    <a:pt x="36754" y="57044"/>
                  </a:lnTo>
                  <a:lnTo>
                    <a:pt x="36754" y="56575"/>
                  </a:lnTo>
                  <a:lnTo>
                    <a:pt x="36754" y="56106"/>
                  </a:lnTo>
                  <a:lnTo>
                    <a:pt x="36754" y="55637"/>
                  </a:lnTo>
                  <a:lnTo>
                    <a:pt x="36754" y="55168"/>
                  </a:lnTo>
                  <a:lnTo>
                    <a:pt x="36686" y="55168"/>
                  </a:lnTo>
                  <a:lnTo>
                    <a:pt x="36618" y="55168"/>
                  </a:lnTo>
                  <a:lnTo>
                    <a:pt x="36515" y="55168"/>
                  </a:lnTo>
                  <a:lnTo>
                    <a:pt x="36481" y="55168"/>
                  </a:lnTo>
                  <a:lnTo>
                    <a:pt x="36413" y="54980"/>
                  </a:lnTo>
                  <a:lnTo>
                    <a:pt x="36345" y="54886"/>
                  </a:lnTo>
                  <a:lnTo>
                    <a:pt x="36310" y="54698"/>
                  </a:lnTo>
                  <a:lnTo>
                    <a:pt x="36310" y="54229"/>
                  </a:lnTo>
                  <a:lnTo>
                    <a:pt x="36242" y="53948"/>
                  </a:lnTo>
                  <a:lnTo>
                    <a:pt x="36242" y="53760"/>
                  </a:lnTo>
                  <a:lnTo>
                    <a:pt x="36174" y="53666"/>
                  </a:lnTo>
                  <a:lnTo>
                    <a:pt x="36071" y="53479"/>
                  </a:lnTo>
                  <a:lnTo>
                    <a:pt x="36003" y="53479"/>
                  </a:lnTo>
                  <a:lnTo>
                    <a:pt x="35969" y="53479"/>
                  </a:lnTo>
                  <a:lnTo>
                    <a:pt x="35866" y="53479"/>
                  </a:lnTo>
                  <a:lnTo>
                    <a:pt x="35798" y="53479"/>
                  </a:lnTo>
                  <a:lnTo>
                    <a:pt x="35730" y="53291"/>
                  </a:lnTo>
                  <a:lnTo>
                    <a:pt x="35627" y="53197"/>
                  </a:lnTo>
                  <a:lnTo>
                    <a:pt x="35559" y="53010"/>
                  </a:lnTo>
                  <a:lnTo>
                    <a:pt x="35456" y="52822"/>
                  </a:lnTo>
                  <a:lnTo>
                    <a:pt x="35354" y="52728"/>
                  </a:lnTo>
                  <a:lnTo>
                    <a:pt x="35286" y="52541"/>
                  </a:lnTo>
                  <a:lnTo>
                    <a:pt x="35286" y="52259"/>
                  </a:lnTo>
                  <a:lnTo>
                    <a:pt x="35251" y="52071"/>
                  </a:lnTo>
                  <a:lnTo>
                    <a:pt x="35183" y="51978"/>
                  </a:lnTo>
                  <a:lnTo>
                    <a:pt x="35115" y="51978"/>
                  </a:lnTo>
                  <a:lnTo>
                    <a:pt x="35081" y="51790"/>
                  </a:lnTo>
                  <a:lnTo>
                    <a:pt x="35081" y="51602"/>
                  </a:lnTo>
                  <a:lnTo>
                    <a:pt x="35012" y="51321"/>
                  </a:lnTo>
                  <a:lnTo>
                    <a:pt x="35012" y="50852"/>
                  </a:lnTo>
                  <a:lnTo>
                    <a:pt x="35012" y="50383"/>
                  </a:lnTo>
                  <a:lnTo>
                    <a:pt x="35012" y="49913"/>
                  </a:lnTo>
                  <a:lnTo>
                    <a:pt x="34944" y="49632"/>
                  </a:lnTo>
                  <a:lnTo>
                    <a:pt x="34944" y="49351"/>
                  </a:lnTo>
                  <a:lnTo>
                    <a:pt x="34910" y="49069"/>
                  </a:lnTo>
                  <a:lnTo>
                    <a:pt x="34910" y="48694"/>
                  </a:lnTo>
                  <a:lnTo>
                    <a:pt x="34842" y="48600"/>
                  </a:lnTo>
                  <a:lnTo>
                    <a:pt x="34773" y="48225"/>
                  </a:lnTo>
                  <a:lnTo>
                    <a:pt x="34773" y="48131"/>
                  </a:lnTo>
                  <a:lnTo>
                    <a:pt x="34773" y="47756"/>
                  </a:lnTo>
                  <a:lnTo>
                    <a:pt x="34842" y="47474"/>
                  </a:lnTo>
                  <a:lnTo>
                    <a:pt x="34842" y="47474"/>
                  </a:lnTo>
                  <a:lnTo>
                    <a:pt x="34944" y="47474"/>
                  </a:lnTo>
                  <a:lnTo>
                    <a:pt x="35012" y="47474"/>
                  </a:lnTo>
                  <a:lnTo>
                    <a:pt x="35081" y="47474"/>
                  </a:lnTo>
                  <a:lnTo>
                    <a:pt x="35115" y="47193"/>
                  </a:lnTo>
                  <a:lnTo>
                    <a:pt x="35183" y="46911"/>
                  </a:lnTo>
                  <a:lnTo>
                    <a:pt x="35251" y="46536"/>
                  </a:lnTo>
                  <a:lnTo>
                    <a:pt x="35183" y="46442"/>
                  </a:lnTo>
                  <a:lnTo>
                    <a:pt x="35183" y="45785"/>
                  </a:lnTo>
                  <a:lnTo>
                    <a:pt x="35183" y="44003"/>
                  </a:lnTo>
                  <a:lnTo>
                    <a:pt x="35115" y="42126"/>
                  </a:lnTo>
                  <a:lnTo>
                    <a:pt x="35183" y="41939"/>
                  </a:lnTo>
                  <a:lnTo>
                    <a:pt x="35251" y="41845"/>
                  </a:lnTo>
                  <a:lnTo>
                    <a:pt x="35286" y="41845"/>
                  </a:lnTo>
                  <a:lnTo>
                    <a:pt x="35286" y="41657"/>
                  </a:lnTo>
                  <a:lnTo>
                    <a:pt x="35388" y="41000"/>
                  </a:lnTo>
                  <a:lnTo>
                    <a:pt x="35354" y="40906"/>
                  </a:lnTo>
                  <a:lnTo>
                    <a:pt x="35354" y="40719"/>
                  </a:lnTo>
                  <a:lnTo>
                    <a:pt x="35286" y="40625"/>
                  </a:lnTo>
                  <a:lnTo>
                    <a:pt x="35251" y="40437"/>
                  </a:lnTo>
                  <a:lnTo>
                    <a:pt x="35115" y="40437"/>
                  </a:lnTo>
                  <a:lnTo>
                    <a:pt x="35081" y="40437"/>
                  </a:lnTo>
                  <a:lnTo>
                    <a:pt x="34944" y="40437"/>
                  </a:lnTo>
                  <a:lnTo>
                    <a:pt x="34842" y="40437"/>
                  </a:lnTo>
                  <a:lnTo>
                    <a:pt x="34637" y="40437"/>
                  </a:lnTo>
                  <a:lnTo>
                    <a:pt x="34397" y="40250"/>
                  </a:lnTo>
                  <a:lnTo>
                    <a:pt x="34397" y="39218"/>
                  </a:lnTo>
                  <a:lnTo>
                    <a:pt x="34466" y="39030"/>
                  </a:lnTo>
                  <a:lnTo>
                    <a:pt x="34466" y="38936"/>
                  </a:lnTo>
                  <a:lnTo>
                    <a:pt x="34500" y="38749"/>
                  </a:lnTo>
                  <a:lnTo>
                    <a:pt x="34568" y="38561"/>
                  </a:lnTo>
                  <a:lnTo>
                    <a:pt x="34671" y="38561"/>
                  </a:lnTo>
                  <a:lnTo>
                    <a:pt x="34739" y="38561"/>
                  </a:lnTo>
                  <a:lnTo>
                    <a:pt x="34773" y="38467"/>
                  </a:lnTo>
                  <a:lnTo>
                    <a:pt x="34910" y="38279"/>
                  </a:lnTo>
                  <a:lnTo>
                    <a:pt x="34944" y="38092"/>
                  </a:lnTo>
                  <a:lnTo>
                    <a:pt x="34944" y="37998"/>
                  </a:lnTo>
                  <a:lnTo>
                    <a:pt x="34944" y="37623"/>
                  </a:lnTo>
                  <a:lnTo>
                    <a:pt x="35012" y="37529"/>
                  </a:lnTo>
                  <a:lnTo>
                    <a:pt x="35012" y="37247"/>
                  </a:lnTo>
                  <a:lnTo>
                    <a:pt x="35081" y="36872"/>
                  </a:lnTo>
                  <a:lnTo>
                    <a:pt x="35081" y="36309"/>
                  </a:lnTo>
                  <a:lnTo>
                    <a:pt x="35081" y="35652"/>
                  </a:lnTo>
                  <a:lnTo>
                    <a:pt x="35081" y="34902"/>
                  </a:lnTo>
                  <a:lnTo>
                    <a:pt x="35183" y="34902"/>
                  </a:lnTo>
                  <a:lnTo>
                    <a:pt x="35286" y="34902"/>
                  </a:lnTo>
                  <a:lnTo>
                    <a:pt x="35388" y="34902"/>
                  </a:lnTo>
                  <a:lnTo>
                    <a:pt x="35456" y="34902"/>
                  </a:lnTo>
                  <a:lnTo>
                    <a:pt x="35525" y="34902"/>
                  </a:lnTo>
                  <a:lnTo>
                    <a:pt x="35559" y="34902"/>
                  </a:lnTo>
                  <a:lnTo>
                    <a:pt x="35627" y="34902"/>
                  </a:lnTo>
                  <a:lnTo>
                    <a:pt x="35695" y="34620"/>
                  </a:lnTo>
                  <a:lnTo>
                    <a:pt x="35695" y="34433"/>
                  </a:lnTo>
                  <a:lnTo>
                    <a:pt x="35695" y="34245"/>
                  </a:lnTo>
                  <a:lnTo>
                    <a:pt x="35730" y="33964"/>
                  </a:lnTo>
                  <a:lnTo>
                    <a:pt x="35798" y="33682"/>
                  </a:lnTo>
                  <a:lnTo>
                    <a:pt x="35866" y="33401"/>
                  </a:lnTo>
                  <a:lnTo>
                    <a:pt x="35969" y="33213"/>
                  </a:lnTo>
                  <a:lnTo>
                    <a:pt x="36003" y="33025"/>
                  </a:lnTo>
                  <a:lnTo>
                    <a:pt x="36003" y="32744"/>
                  </a:lnTo>
                  <a:lnTo>
                    <a:pt x="36071" y="32462"/>
                  </a:lnTo>
                  <a:lnTo>
                    <a:pt x="36140" y="32181"/>
                  </a:lnTo>
                  <a:lnTo>
                    <a:pt x="36242" y="31712"/>
                  </a:lnTo>
                  <a:lnTo>
                    <a:pt x="36310" y="31243"/>
                  </a:lnTo>
                  <a:lnTo>
                    <a:pt x="36345" y="30867"/>
                  </a:lnTo>
                  <a:lnTo>
                    <a:pt x="36481" y="30492"/>
                  </a:lnTo>
                  <a:lnTo>
                    <a:pt x="36515" y="30117"/>
                  </a:lnTo>
                  <a:lnTo>
                    <a:pt x="36584" y="29835"/>
                  </a:lnTo>
                  <a:lnTo>
                    <a:pt x="36618" y="29554"/>
                  </a:lnTo>
                  <a:lnTo>
                    <a:pt x="36686" y="29366"/>
                  </a:lnTo>
                  <a:lnTo>
                    <a:pt x="36686" y="29179"/>
                  </a:lnTo>
                  <a:lnTo>
                    <a:pt x="36754" y="29179"/>
                  </a:lnTo>
                  <a:lnTo>
                    <a:pt x="36857" y="29179"/>
                  </a:lnTo>
                  <a:lnTo>
                    <a:pt x="36925" y="29179"/>
                  </a:lnTo>
                  <a:lnTo>
                    <a:pt x="37028" y="29179"/>
                  </a:lnTo>
                  <a:lnTo>
                    <a:pt x="37130" y="29085"/>
                  </a:lnTo>
                  <a:lnTo>
                    <a:pt x="37198" y="28897"/>
                  </a:lnTo>
                  <a:lnTo>
                    <a:pt x="37233" y="28803"/>
                  </a:lnTo>
                  <a:lnTo>
                    <a:pt x="37233" y="28616"/>
                  </a:lnTo>
                  <a:lnTo>
                    <a:pt x="37301" y="28428"/>
                  </a:lnTo>
                  <a:lnTo>
                    <a:pt x="37369" y="28428"/>
                  </a:lnTo>
                  <a:lnTo>
                    <a:pt x="37403" y="28428"/>
                  </a:lnTo>
                  <a:lnTo>
                    <a:pt x="37540" y="28334"/>
                  </a:lnTo>
                  <a:lnTo>
                    <a:pt x="37643" y="27959"/>
                  </a:lnTo>
                  <a:lnTo>
                    <a:pt x="37745" y="27490"/>
                  </a:lnTo>
                  <a:lnTo>
                    <a:pt x="37745" y="27114"/>
                  </a:lnTo>
                  <a:lnTo>
                    <a:pt x="37813" y="26645"/>
                  </a:lnTo>
                  <a:lnTo>
                    <a:pt x="38428" y="26645"/>
                  </a:lnTo>
                  <a:lnTo>
                    <a:pt x="38428" y="25519"/>
                  </a:lnTo>
                  <a:lnTo>
                    <a:pt x="38428" y="24956"/>
                  </a:lnTo>
                  <a:lnTo>
                    <a:pt x="38462" y="24112"/>
                  </a:lnTo>
                  <a:lnTo>
                    <a:pt x="38531" y="24018"/>
                  </a:lnTo>
                  <a:lnTo>
                    <a:pt x="38599" y="23831"/>
                  </a:lnTo>
                  <a:lnTo>
                    <a:pt x="38599" y="23549"/>
                  </a:lnTo>
                  <a:lnTo>
                    <a:pt x="38599" y="23268"/>
                  </a:lnTo>
                  <a:lnTo>
                    <a:pt x="38599" y="22799"/>
                  </a:lnTo>
                  <a:lnTo>
                    <a:pt x="38599" y="22423"/>
                  </a:lnTo>
                  <a:lnTo>
                    <a:pt x="38599" y="21860"/>
                  </a:lnTo>
                  <a:lnTo>
                    <a:pt x="38633" y="21204"/>
                  </a:lnTo>
                  <a:lnTo>
                    <a:pt x="39419" y="21204"/>
                  </a:lnTo>
                  <a:lnTo>
                    <a:pt x="39419" y="18764"/>
                  </a:lnTo>
                  <a:lnTo>
                    <a:pt x="39590" y="18764"/>
                  </a:lnTo>
                  <a:lnTo>
                    <a:pt x="39692" y="18952"/>
                  </a:lnTo>
                  <a:lnTo>
                    <a:pt x="39829" y="18952"/>
                  </a:lnTo>
                  <a:lnTo>
                    <a:pt x="39863" y="18764"/>
                  </a:lnTo>
                  <a:lnTo>
                    <a:pt x="40000" y="18764"/>
                  </a:lnTo>
                  <a:lnTo>
                    <a:pt x="40034" y="18764"/>
                  </a:lnTo>
                  <a:lnTo>
                    <a:pt x="40170" y="18764"/>
                  </a:lnTo>
                  <a:lnTo>
                    <a:pt x="40273" y="18764"/>
                  </a:lnTo>
                  <a:lnTo>
                    <a:pt x="40273" y="18483"/>
                  </a:lnTo>
                  <a:lnTo>
                    <a:pt x="40273" y="18201"/>
                  </a:lnTo>
                  <a:lnTo>
                    <a:pt x="40273" y="17826"/>
                  </a:lnTo>
                  <a:lnTo>
                    <a:pt x="40273" y="17544"/>
                  </a:lnTo>
                  <a:lnTo>
                    <a:pt x="40307" y="17263"/>
                  </a:lnTo>
                  <a:lnTo>
                    <a:pt x="40307" y="16982"/>
                  </a:lnTo>
                  <a:lnTo>
                    <a:pt x="40307" y="16606"/>
                  </a:lnTo>
                  <a:lnTo>
                    <a:pt x="40307" y="16512"/>
                  </a:lnTo>
                  <a:lnTo>
                    <a:pt x="40444" y="16325"/>
                  </a:lnTo>
                  <a:lnTo>
                    <a:pt x="40478" y="16043"/>
                  </a:lnTo>
                  <a:lnTo>
                    <a:pt x="40649" y="16325"/>
                  </a:lnTo>
                  <a:lnTo>
                    <a:pt x="40785" y="16512"/>
                  </a:lnTo>
                  <a:lnTo>
                    <a:pt x="40819" y="16606"/>
                  </a:lnTo>
                  <a:lnTo>
                    <a:pt x="40888" y="16794"/>
                  </a:lnTo>
                  <a:lnTo>
                    <a:pt x="40990" y="16982"/>
                  </a:lnTo>
                  <a:lnTo>
                    <a:pt x="41093" y="16982"/>
                  </a:lnTo>
                  <a:lnTo>
                    <a:pt x="41263" y="16982"/>
                  </a:lnTo>
                  <a:lnTo>
                    <a:pt x="41434" y="16982"/>
                  </a:lnTo>
                  <a:lnTo>
                    <a:pt x="41605" y="16982"/>
                  </a:lnTo>
                  <a:lnTo>
                    <a:pt x="41776" y="16982"/>
                  </a:lnTo>
                  <a:lnTo>
                    <a:pt x="41878" y="16982"/>
                  </a:lnTo>
                  <a:lnTo>
                    <a:pt x="41947" y="17075"/>
                  </a:lnTo>
                  <a:lnTo>
                    <a:pt x="42049" y="17075"/>
                  </a:lnTo>
                  <a:lnTo>
                    <a:pt x="42152" y="17075"/>
                  </a:lnTo>
                  <a:lnTo>
                    <a:pt x="42288" y="17075"/>
                  </a:lnTo>
                  <a:lnTo>
                    <a:pt x="42322" y="16982"/>
                  </a:lnTo>
                  <a:lnTo>
                    <a:pt x="42391" y="16794"/>
                  </a:lnTo>
                  <a:lnTo>
                    <a:pt x="42561" y="16794"/>
                  </a:lnTo>
                  <a:lnTo>
                    <a:pt x="42664" y="16794"/>
                  </a:lnTo>
                  <a:lnTo>
                    <a:pt x="42835" y="16794"/>
                  </a:lnTo>
                  <a:lnTo>
                    <a:pt x="42937" y="16794"/>
                  </a:lnTo>
                  <a:lnTo>
                    <a:pt x="43074" y="16794"/>
                  </a:lnTo>
                  <a:lnTo>
                    <a:pt x="43176" y="16606"/>
                  </a:lnTo>
                  <a:lnTo>
                    <a:pt x="43279" y="16325"/>
                  </a:lnTo>
                  <a:lnTo>
                    <a:pt x="43279" y="16137"/>
                  </a:lnTo>
                  <a:lnTo>
                    <a:pt x="43279" y="16043"/>
                  </a:lnTo>
                  <a:lnTo>
                    <a:pt x="43347" y="15856"/>
                  </a:lnTo>
                  <a:lnTo>
                    <a:pt x="43381" y="15574"/>
                  </a:lnTo>
                  <a:lnTo>
                    <a:pt x="43381" y="15293"/>
                  </a:lnTo>
                  <a:lnTo>
                    <a:pt x="44508" y="15293"/>
                  </a:lnTo>
                  <a:lnTo>
                    <a:pt x="44577" y="14917"/>
                  </a:lnTo>
                  <a:lnTo>
                    <a:pt x="44645" y="14824"/>
                  </a:lnTo>
                  <a:lnTo>
                    <a:pt x="44748" y="14636"/>
                  </a:lnTo>
                  <a:lnTo>
                    <a:pt x="44782" y="14636"/>
                  </a:lnTo>
                  <a:lnTo>
                    <a:pt x="44850" y="14636"/>
                  </a:lnTo>
                  <a:lnTo>
                    <a:pt x="44918" y="14636"/>
                  </a:lnTo>
                  <a:lnTo>
                    <a:pt x="45089" y="14448"/>
                  </a:lnTo>
                  <a:lnTo>
                    <a:pt x="45192" y="14167"/>
                  </a:lnTo>
                  <a:lnTo>
                    <a:pt x="45294" y="13979"/>
                  </a:lnTo>
                  <a:lnTo>
                    <a:pt x="45397" y="13885"/>
                  </a:lnTo>
                  <a:lnTo>
                    <a:pt x="45567" y="13885"/>
                  </a:lnTo>
                  <a:close/>
                  <a:moveTo>
                    <a:pt x="119931" y="0"/>
                  </a:moveTo>
                  <a:lnTo>
                    <a:pt x="120000" y="0"/>
                  </a:lnTo>
                  <a:lnTo>
                    <a:pt x="120000" y="187"/>
                  </a:lnTo>
                  <a:lnTo>
                    <a:pt x="120000" y="469"/>
                  </a:lnTo>
                  <a:lnTo>
                    <a:pt x="120000" y="656"/>
                  </a:lnTo>
                  <a:lnTo>
                    <a:pt x="119931" y="656"/>
                  </a:lnTo>
                  <a:lnTo>
                    <a:pt x="119897" y="844"/>
                  </a:lnTo>
                  <a:lnTo>
                    <a:pt x="119829" y="938"/>
                  </a:lnTo>
                  <a:lnTo>
                    <a:pt x="119760" y="1313"/>
                  </a:lnTo>
                  <a:lnTo>
                    <a:pt x="119726" y="1313"/>
                  </a:lnTo>
                  <a:lnTo>
                    <a:pt x="119726" y="1313"/>
                  </a:lnTo>
                  <a:lnTo>
                    <a:pt x="119658" y="1407"/>
                  </a:lnTo>
                  <a:lnTo>
                    <a:pt x="119658" y="1594"/>
                  </a:lnTo>
                  <a:lnTo>
                    <a:pt x="119658" y="1688"/>
                  </a:lnTo>
                  <a:lnTo>
                    <a:pt x="119624" y="1876"/>
                  </a:lnTo>
                  <a:lnTo>
                    <a:pt x="119624" y="2064"/>
                  </a:lnTo>
                  <a:lnTo>
                    <a:pt x="119555" y="2064"/>
                  </a:lnTo>
                  <a:lnTo>
                    <a:pt x="119487" y="2064"/>
                  </a:lnTo>
                  <a:lnTo>
                    <a:pt x="119453" y="2064"/>
                  </a:lnTo>
                  <a:lnTo>
                    <a:pt x="119385" y="2157"/>
                  </a:lnTo>
                  <a:lnTo>
                    <a:pt x="119282" y="2157"/>
                  </a:lnTo>
                  <a:lnTo>
                    <a:pt x="119111" y="2157"/>
                  </a:lnTo>
                  <a:lnTo>
                    <a:pt x="119009" y="2345"/>
                  </a:lnTo>
                  <a:lnTo>
                    <a:pt x="118941" y="2533"/>
                  </a:lnTo>
                  <a:lnTo>
                    <a:pt x="118872" y="2533"/>
                  </a:lnTo>
                  <a:lnTo>
                    <a:pt x="118770" y="2627"/>
                  </a:lnTo>
                  <a:lnTo>
                    <a:pt x="118667" y="2533"/>
                  </a:lnTo>
                  <a:lnTo>
                    <a:pt x="118599" y="2627"/>
                  </a:lnTo>
                  <a:lnTo>
                    <a:pt x="118531" y="2627"/>
                  </a:lnTo>
                  <a:lnTo>
                    <a:pt x="118497" y="2814"/>
                  </a:lnTo>
                  <a:lnTo>
                    <a:pt x="118428" y="2814"/>
                  </a:lnTo>
                  <a:lnTo>
                    <a:pt x="118394" y="3002"/>
                  </a:lnTo>
                  <a:lnTo>
                    <a:pt x="118394" y="3096"/>
                  </a:lnTo>
                  <a:lnTo>
                    <a:pt x="118394" y="3283"/>
                  </a:lnTo>
                  <a:lnTo>
                    <a:pt x="118326" y="3377"/>
                  </a:lnTo>
                  <a:lnTo>
                    <a:pt x="118394" y="3752"/>
                  </a:lnTo>
                  <a:lnTo>
                    <a:pt x="118326" y="4034"/>
                  </a:lnTo>
                  <a:lnTo>
                    <a:pt x="118326" y="4222"/>
                  </a:lnTo>
                  <a:lnTo>
                    <a:pt x="118326" y="4315"/>
                  </a:lnTo>
                  <a:lnTo>
                    <a:pt x="118257" y="4315"/>
                  </a:lnTo>
                  <a:lnTo>
                    <a:pt x="118223" y="4315"/>
                  </a:lnTo>
                  <a:lnTo>
                    <a:pt x="118087" y="4503"/>
                  </a:lnTo>
                  <a:lnTo>
                    <a:pt x="118052" y="4503"/>
                  </a:lnTo>
                  <a:lnTo>
                    <a:pt x="118052" y="4691"/>
                  </a:lnTo>
                  <a:lnTo>
                    <a:pt x="117984" y="4691"/>
                  </a:lnTo>
                  <a:lnTo>
                    <a:pt x="117438" y="4691"/>
                  </a:lnTo>
                  <a:lnTo>
                    <a:pt x="117438" y="4972"/>
                  </a:lnTo>
                  <a:lnTo>
                    <a:pt x="117438" y="5254"/>
                  </a:lnTo>
                  <a:lnTo>
                    <a:pt x="117438" y="5535"/>
                  </a:lnTo>
                  <a:lnTo>
                    <a:pt x="117438" y="5723"/>
                  </a:lnTo>
                  <a:lnTo>
                    <a:pt x="117438" y="5910"/>
                  </a:lnTo>
                  <a:lnTo>
                    <a:pt x="117267" y="5723"/>
                  </a:lnTo>
                  <a:lnTo>
                    <a:pt x="117164" y="5723"/>
                  </a:lnTo>
                  <a:lnTo>
                    <a:pt x="117028" y="5723"/>
                  </a:lnTo>
                  <a:lnTo>
                    <a:pt x="116925" y="5723"/>
                  </a:lnTo>
                  <a:lnTo>
                    <a:pt x="116925" y="5535"/>
                  </a:lnTo>
                  <a:lnTo>
                    <a:pt x="116857" y="5441"/>
                  </a:lnTo>
                  <a:lnTo>
                    <a:pt x="116857" y="5441"/>
                  </a:lnTo>
                  <a:lnTo>
                    <a:pt x="116754" y="5441"/>
                  </a:lnTo>
                  <a:lnTo>
                    <a:pt x="116686" y="5254"/>
                  </a:lnTo>
                  <a:lnTo>
                    <a:pt x="116652" y="5254"/>
                  </a:lnTo>
                  <a:lnTo>
                    <a:pt x="116584" y="5066"/>
                  </a:lnTo>
                  <a:lnTo>
                    <a:pt x="116549" y="5066"/>
                  </a:lnTo>
                  <a:lnTo>
                    <a:pt x="116481" y="4972"/>
                  </a:lnTo>
                  <a:lnTo>
                    <a:pt x="116413" y="4972"/>
                  </a:lnTo>
                  <a:lnTo>
                    <a:pt x="116379" y="5066"/>
                  </a:lnTo>
                  <a:lnTo>
                    <a:pt x="116379" y="5066"/>
                  </a:lnTo>
                  <a:lnTo>
                    <a:pt x="116310" y="5254"/>
                  </a:lnTo>
                  <a:lnTo>
                    <a:pt x="115764" y="5254"/>
                  </a:lnTo>
                  <a:lnTo>
                    <a:pt x="115764" y="5723"/>
                  </a:lnTo>
                  <a:lnTo>
                    <a:pt x="115969" y="5910"/>
                  </a:lnTo>
                  <a:lnTo>
                    <a:pt x="116037" y="5910"/>
                  </a:lnTo>
                  <a:lnTo>
                    <a:pt x="116071" y="5910"/>
                  </a:lnTo>
                  <a:lnTo>
                    <a:pt x="116140" y="6004"/>
                  </a:lnTo>
                  <a:lnTo>
                    <a:pt x="116140" y="6192"/>
                  </a:lnTo>
                  <a:lnTo>
                    <a:pt x="116140" y="6379"/>
                  </a:lnTo>
                  <a:lnTo>
                    <a:pt x="116140" y="6473"/>
                  </a:lnTo>
                  <a:lnTo>
                    <a:pt x="116208" y="6661"/>
                  </a:lnTo>
                  <a:lnTo>
                    <a:pt x="116208" y="6755"/>
                  </a:lnTo>
                  <a:lnTo>
                    <a:pt x="116242" y="7130"/>
                  </a:lnTo>
                  <a:lnTo>
                    <a:pt x="116242" y="7224"/>
                  </a:lnTo>
                  <a:lnTo>
                    <a:pt x="116242" y="7412"/>
                  </a:lnTo>
                  <a:lnTo>
                    <a:pt x="116310" y="7693"/>
                  </a:lnTo>
                  <a:lnTo>
                    <a:pt x="116379" y="8068"/>
                  </a:lnTo>
                  <a:lnTo>
                    <a:pt x="116413" y="8350"/>
                  </a:lnTo>
                  <a:lnTo>
                    <a:pt x="116481" y="8350"/>
                  </a:lnTo>
                  <a:lnTo>
                    <a:pt x="116549" y="8350"/>
                  </a:lnTo>
                  <a:lnTo>
                    <a:pt x="116549" y="8444"/>
                  </a:lnTo>
                  <a:lnTo>
                    <a:pt x="116584" y="8819"/>
                  </a:lnTo>
                  <a:lnTo>
                    <a:pt x="116584" y="9100"/>
                  </a:lnTo>
                  <a:lnTo>
                    <a:pt x="116584" y="9382"/>
                  </a:lnTo>
                  <a:lnTo>
                    <a:pt x="116549" y="9757"/>
                  </a:lnTo>
                  <a:lnTo>
                    <a:pt x="116549" y="9851"/>
                  </a:lnTo>
                  <a:lnTo>
                    <a:pt x="116481" y="10039"/>
                  </a:lnTo>
                  <a:lnTo>
                    <a:pt x="116413" y="10320"/>
                  </a:lnTo>
                  <a:lnTo>
                    <a:pt x="116379" y="10602"/>
                  </a:lnTo>
                  <a:lnTo>
                    <a:pt x="116379" y="10789"/>
                  </a:lnTo>
                  <a:lnTo>
                    <a:pt x="116379" y="10977"/>
                  </a:lnTo>
                  <a:lnTo>
                    <a:pt x="116379" y="11258"/>
                  </a:lnTo>
                  <a:lnTo>
                    <a:pt x="116379" y="11540"/>
                  </a:lnTo>
                  <a:lnTo>
                    <a:pt x="116310" y="11915"/>
                  </a:lnTo>
                  <a:lnTo>
                    <a:pt x="116310" y="11915"/>
                  </a:lnTo>
                  <a:lnTo>
                    <a:pt x="116242" y="11915"/>
                  </a:lnTo>
                  <a:lnTo>
                    <a:pt x="116242" y="12009"/>
                  </a:lnTo>
                  <a:lnTo>
                    <a:pt x="116208" y="12009"/>
                  </a:lnTo>
                  <a:lnTo>
                    <a:pt x="116140" y="12009"/>
                  </a:lnTo>
                  <a:lnTo>
                    <a:pt x="116071" y="12197"/>
                  </a:lnTo>
                  <a:lnTo>
                    <a:pt x="116071" y="12290"/>
                  </a:lnTo>
                  <a:lnTo>
                    <a:pt x="116071" y="12666"/>
                  </a:lnTo>
                  <a:lnTo>
                    <a:pt x="116071" y="13135"/>
                  </a:lnTo>
                  <a:lnTo>
                    <a:pt x="116071" y="13416"/>
                  </a:lnTo>
                  <a:lnTo>
                    <a:pt x="116140" y="13698"/>
                  </a:lnTo>
                  <a:lnTo>
                    <a:pt x="116140" y="13979"/>
                  </a:lnTo>
                  <a:lnTo>
                    <a:pt x="116071" y="14167"/>
                  </a:lnTo>
                  <a:lnTo>
                    <a:pt x="116037" y="14354"/>
                  </a:lnTo>
                  <a:lnTo>
                    <a:pt x="115969" y="14448"/>
                  </a:lnTo>
                  <a:lnTo>
                    <a:pt x="115969" y="14636"/>
                  </a:lnTo>
                  <a:lnTo>
                    <a:pt x="115900" y="14917"/>
                  </a:lnTo>
                  <a:lnTo>
                    <a:pt x="115900" y="15105"/>
                  </a:lnTo>
                  <a:lnTo>
                    <a:pt x="115900" y="15293"/>
                  </a:lnTo>
                  <a:lnTo>
                    <a:pt x="115900" y="16606"/>
                  </a:lnTo>
                  <a:lnTo>
                    <a:pt x="115866" y="16982"/>
                  </a:lnTo>
                  <a:lnTo>
                    <a:pt x="115866" y="17075"/>
                  </a:lnTo>
                  <a:lnTo>
                    <a:pt x="115798" y="17263"/>
                  </a:lnTo>
                  <a:lnTo>
                    <a:pt x="115695" y="17357"/>
                  </a:lnTo>
                  <a:lnTo>
                    <a:pt x="115593" y="17544"/>
                  </a:lnTo>
                  <a:lnTo>
                    <a:pt x="115525" y="17544"/>
                  </a:lnTo>
                  <a:lnTo>
                    <a:pt x="115456" y="17544"/>
                  </a:lnTo>
                  <a:lnTo>
                    <a:pt x="115354" y="17544"/>
                  </a:lnTo>
                  <a:lnTo>
                    <a:pt x="115286" y="17544"/>
                  </a:lnTo>
                  <a:lnTo>
                    <a:pt x="115251" y="17732"/>
                  </a:lnTo>
                  <a:lnTo>
                    <a:pt x="115183" y="17826"/>
                  </a:lnTo>
                  <a:lnTo>
                    <a:pt x="113953" y="17826"/>
                  </a:lnTo>
                  <a:lnTo>
                    <a:pt x="113851" y="18014"/>
                  </a:lnTo>
                  <a:lnTo>
                    <a:pt x="113919" y="18201"/>
                  </a:lnTo>
                  <a:lnTo>
                    <a:pt x="113919" y="18295"/>
                  </a:lnTo>
                  <a:lnTo>
                    <a:pt x="113919" y="18295"/>
                  </a:lnTo>
                  <a:lnTo>
                    <a:pt x="113919" y="18483"/>
                  </a:lnTo>
                  <a:lnTo>
                    <a:pt x="113953" y="18670"/>
                  </a:lnTo>
                  <a:lnTo>
                    <a:pt x="113919" y="18670"/>
                  </a:lnTo>
                  <a:lnTo>
                    <a:pt x="113919" y="18764"/>
                  </a:lnTo>
                  <a:lnTo>
                    <a:pt x="113919" y="18952"/>
                  </a:lnTo>
                  <a:lnTo>
                    <a:pt x="113919" y="19046"/>
                  </a:lnTo>
                  <a:lnTo>
                    <a:pt x="113919" y="19233"/>
                  </a:lnTo>
                  <a:lnTo>
                    <a:pt x="113783" y="19233"/>
                  </a:lnTo>
                  <a:lnTo>
                    <a:pt x="113680" y="19233"/>
                  </a:lnTo>
                  <a:lnTo>
                    <a:pt x="113578" y="19421"/>
                  </a:lnTo>
                  <a:lnTo>
                    <a:pt x="113578" y="19515"/>
                  </a:lnTo>
                  <a:lnTo>
                    <a:pt x="113509" y="19702"/>
                  </a:lnTo>
                  <a:lnTo>
                    <a:pt x="113509" y="19702"/>
                  </a:lnTo>
                  <a:lnTo>
                    <a:pt x="113441" y="19890"/>
                  </a:lnTo>
                  <a:lnTo>
                    <a:pt x="113407" y="19890"/>
                  </a:lnTo>
                  <a:lnTo>
                    <a:pt x="113304" y="19890"/>
                  </a:lnTo>
                  <a:lnTo>
                    <a:pt x="113236" y="19890"/>
                  </a:lnTo>
                  <a:lnTo>
                    <a:pt x="113168" y="19702"/>
                  </a:lnTo>
                  <a:lnTo>
                    <a:pt x="113134" y="19702"/>
                  </a:lnTo>
                  <a:lnTo>
                    <a:pt x="113134" y="19515"/>
                  </a:lnTo>
                  <a:lnTo>
                    <a:pt x="113134" y="19421"/>
                  </a:lnTo>
                  <a:lnTo>
                    <a:pt x="113065" y="19233"/>
                  </a:lnTo>
                  <a:lnTo>
                    <a:pt x="112997" y="19046"/>
                  </a:lnTo>
                  <a:lnTo>
                    <a:pt x="112997" y="19046"/>
                  </a:lnTo>
                  <a:lnTo>
                    <a:pt x="112963" y="19046"/>
                  </a:lnTo>
                  <a:lnTo>
                    <a:pt x="112894" y="19233"/>
                  </a:lnTo>
                  <a:lnTo>
                    <a:pt x="112894" y="19421"/>
                  </a:lnTo>
                  <a:lnTo>
                    <a:pt x="112894" y="19515"/>
                  </a:lnTo>
                  <a:lnTo>
                    <a:pt x="112894" y="19702"/>
                  </a:lnTo>
                  <a:lnTo>
                    <a:pt x="112826" y="19702"/>
                  </a:lnTo>
                  <a:lnTo>
                    <a:pt x="112792" y="19890"/>
                  </a:lnTo>
                  <a:lnTo>
                    <a:pt x="112724" y="19890"/>
                  </a:lnTo>
                  <a:lnTo>
                    <a:pt x="112690" y="19702"/>
                  </a:lnTo>
                  <a:lnTo>
                    <a:pt x="112553" y="19890"/>
                  </a:lnTo>
                  <a:lnTo>
                    <a:pt x="112519" y="19984"/>
                  </a:lnTo>
                  <a:lnTo>
                    <a:pt x="112450" y="19984"/>
                  </a:lnTo>
                  <a:lnTo>
                    <a:pt x="112382" y="20172"/>
                  </a:lnTo>
                  <a:lnTo>
                    <a:pt x="112348" y="20359"/>
                  </a:lnTo>
                  <a:lnTo>
                    <a:pt x="112280" y="20453"/>
                  </a:lnTo>
                  <a:lnTo>
                    <a:pt x="112280" y="20641"/>
                  </a:lnTo>
                  <a:lnTo>
                    <a:pt x="112177" y="20734"/>
                  </a:lnTo>
                  <a:lnTo>
                    <a:pt x="112075" y="20922"/>
                  </a:lnTo>
                  <a:lnTo>
                    <a:pt x="112006" y="21110"/>
                  </a:lnTo>
                  <a:lnTo>
                    <a:pt x="111904" y="21110"/>
                  </a:lnTo>
                  <a:lnTo>
                    <a:pt x="111733" y="21110"/>
                  </a:lnTo>
                  <a:lnTo>
                    <a:pt x="111733" y="19046"/>
                  </a:lnTo>
                  <a:lnTo>
                    <a:pt x="112211" y="19046"/>
                  </a:lnTo>
                  <a:lnTo>
                    <a:pt x="112348" y="19046"/>
                  </a:lnTo>
                  <a:lnTo>
                    <a:pt x="112450" y="18764"/>
                  </a:lnTo>
                  <a:lnTo>
                    <a:pt x="112553" y="18670"/>
                  </a:lnTo>
                  <a:lnTo>
                    <a:pt x="112690" y="18483"/>
                  </a:lnTo>
                  <a:lnTo>
                    <a:pt x="112792" y="18483"/>
                  </a:lnTo>
                  <a:lnTo>
                    <a:pt x="112894" y="18483"/>
                  </a:lnTo>
                  <a:lnTo>
                    <a:pt x="112963" y="18483"/>
                  </a:lnTo>
                  <a:lnTo>
                    <a:pt x="112997" y="18483"/>
                  </a:lnTo>
                  <a:lnTo>
                    <a:pt x="112997" y="18483"/>
                  </a:lnTo>
                  <a:lnTo>
                    <a:pt x="113065" y="18295"/>
                  </a:lnTo>
                  <a:lnTo>
                    <a:pt x="113065" y="18201"/>
                  </a:lnTo>
                  <a:lnTo>
                    <a:pt x="112997" y="18295"/>
                  </a:lnTo>
                  <a:lnTo>
                    <a:pt x="112963" y="18295"/>
                  </a:lnTo>
                  <a:lnTo>
                    <a:pt x="112826" y="18295"/>
                  </a:lnTo>
                  <a:lnTo>
                    <a:pt x="112792" y="18295"/>
                  </a:lnTo>
                  <a:lnTo>
                    <a:pt x="112690" y="18295"/>
                  </a:lnTo>
                  <a:lnTo>
                    <a:pt x="112621" y="18295"/>
                  </a:lnTo>
                  <a:lnTo>
                    <a:pt x="112553" y="18295"/>
                  </a:lnTo>
                  <a:lnTo>
                    <a:pt x="112519" y="18483"/>
                  </a:lnTo>
                  <a:lnTo>
                    <a:pt x="112450" y="18483"/>
                  </a:lnTo>
                  <a:lnTo>
                    <a:pt x="112348" y="18483"/>
                  </a:lnTo>
                  <a:lnTo>
                    <a:pt x="112211" y="18483"/>
                  </a:lnTo>
                  <a:lnTo>
                    <a:pt x="112177" y="18483"/>
                  </a:lnTo>
                  <a:lnTo>
                    <a:pt x="112109" y="18483"/>
                  </a:lnTo>
                  <a:lnTo>
                    <a:pt x="112075" y="18483"/>
                  </a:lnTo>
                  <a:lnTo>
                    <a:pt x="112006" y="18483"/>
                  </a:lnTo>
                  <a:lnTo>
                    <a:pt x="111904" y="18670"/>
                  </a:lnTo>
                  <a:lnTo>
                    <a:pt x="111767" y="18952"/>
                  </a:lnTo>
                  <a:lnTo>
                    <a:pt x="111665" y="19046"/>
                  </a:lnTo>
                  <a:lnTo>
                    <a:pt x="111596" y="19233"/>
                  </a:lnTo>
                  <a:lnTo>
                    <a:pt x="111562" y="19421"/>
                  </a:lnTo>
                  <a:lnTo>
                    <a:pt x="111460" y="19421"/>
                  </a:lnTo>
                  <a:lnTo>
                    <a:pt x="111323" y="19421"/>
                  </a:lnTo>
                  <a:lnTo>
                    <a:pt x="111221" y="19421"/>
                  </a:lnTo>
                  <a:lnTo>
                    <a:pt x="111152" y="19421"/>
                  </a:lnTo>
                  <a:lnTo>
                    <a:pt x="111118" y="19515"/>
                  </a:lnTo>
                  <a:lnTo>
                    <a:pt x="111050" y="19515"/>
                  </a:lnTo>
                  <a:lnTo>
                    <a:pt x="110982" y="19702"/>
                  </a:lnTo>
                  <a:lnTo>
                    <a:pt x="110982" y="19890"/>
                  </a:lnTo>
                  <a:lnTo>
                    <a:pt x="110982" y="19890"/>
                  </a:lnTo>
                  <a:lnTo>
                    <a:pt x="110982" y="19984"/>
                  </a:lnTo>
                  <a:lnTo>
                    <a:pt x="111118" y="19984"/>
                  </a:lnTo>
                  <a:lnTo>
                    <a:pt x="111221" y="19984"/>
                  </a:lnTo>
                  <a:lnTo>
                    <a:pt x="111289" y="19984"/>
                  </a:lnTo>
                  <a:lnTo>
                    <a:pt x="111323" y="19984"/>
                  </a:lnTo>
                  <a:lnTo>
                    <a:pt x="111323" y="20359"/>
                  </a:lnTo>
                  <a:lnTo>
                    <a:pt x="111323" y="20641"/>
                  </a:lnTo>
                  <a:lnTo>
                    <a:pt x="111323" y="20734"/>
                  </a:lnTo>
                  <a:lnTo>
                    <a:pt x="111323" y="20922"/>
                  </a:lnTo>
                  <a:lnTo>
                    <a:pt x="111391" y="21110"/>
                  </a:lnTo>
                  <a:lnTo>
                    <a:pt x="111391" y="21204"/>
                  </a:lnTo>
                  <a:lnTo>
                    <a:pt x="111460" y="21391"/>
                  </a:lnTo>
                  <a:lnTo>
                    <a:pt x="111460" y="21673"/>
                  </a:lnTo>
                  <a:lnTo>
                    <a:pt x="111460" y="21860"/>
                  </a:lnTo>
                  <a:lnTo>
                    <a:pt x="111391" y="22048"/>
                  </a:lnTo>
                  <a:lnTo>
                    <a:pt x="111323" y="22142"/>
                  </a:lnTo>
                  <a:lnTo>
                    <a:pt x="111289" y="22142"/>
                  </a:lnTo>
                  <a:lnTo>
                    <a:pt x="111152" y="22329"/>
                  </a:lnTo>
                  <a:lnTo>
                    <a:pt x="111118" y="22329"/>
                  </a:lnTo>
                  <a:lnTo>
                    <a:pt x="111050" y="22423"/>
                  </a:lnTo>
                  <a:lnTo>
                    <a:pt x="110982" y="22799"/>
                  </a:lnTo>
                  <a:lnTo>
                    <a:pt x="110982" y="23080"/>
                  </a:lnTo>
                  <a:lnTo>
                    <a:pt x="110982" y="23362"/>
                  </a:lnTo>
                  <a:lnTo>
                    <a:pt x="110982" y="23549"/>
                  </a:lnTo>
                  <a:lnTo>
                    <a:pt x="110982" y="23831"/>
                  </a:lnTo>
                  <a:lnTo>
                    <a:pt x="110777" y="23831"/>
                  </a:lnTo>
                  <a:lnTo>
                    <a:pt x="110674" y="23831"/>
                  </a:lnTo>
                  <a:lnTo>
                    <a:pt x="110538" y="23549"/>
                  </a:lnTo>
                  <a:lnTo>
                    <a:pt x="110503" y="23268"/>
                  </a:lnTo>
                  <a:lnTo>
                    <a:pt x="110503" y="22892"/>
                  </a:lnTo>
                  <a:lnTo>
                    <a:pt x="110538" y="22799"/>
                  </a:lnTo>
                  <a:lnTo>
                    <a:pt x="110538" y="22611"/>
                  </a:lnTo>
                  <a:lnTo>
                    <a:pt x="110606" y="22423"/>
                  </a:lnTo>
                  <a:lnTo>
                    <a:pt x="110674" y="22142"/>
                  </a:lnTo>
                  <a:lnTo>
                    <a:pt x="110708" y="22048"/>
                  </a:lnTo>
                  <a:lnTo>
                    <a:pt x="110708" y="21860"/>
                  </a:lnTo>
                  <a:lnTo>
                    <a:pt x="110777" y="21579"/>
                  </a:lnTo>
                  <a:lnTo>
                    <a:pt x="110777" y="21391"/>
                  </a:lnTo>
                  <a:lnTo>
                    <a:pt x="110777" y="21204"/>
                  </a:lnTo>
                  <a:lnTo>
                    <a:pt x="110777" y="21391"/>
                  </a:lnTo>
                  <a:lnTo>
                    <a:pt x="110674" y="21391"/>
                  </a:lnTo>
                  <a:lnTo>
                    <a:pt x="110538" y="21391"/>
                  </a:lnTo>
                  <a:lnTo>
                    <a:pt x="110367" y="21391"/>
                  </a:lnTo>
                  <a:lnTo>
                    <a:pt x="110264" y="21391"/>
                  </a:lnTo>
                  <a:lnTo>
                    <a:pt x="110230" y="21204"/>
                  </a:lnTo>
                  <a:lnTo>
                    <a:pt x="110162" y="21204"/>
                  </a:lnTo>
                  <a:lnTo>
                    <a:pt x="110162" y="20922"/>
                  </a:lnTo>
                  <a:lnTo>
                    <a:pt x="110230" y="20734"/>
                  </a:lnTo>
                  <a:lnTo>
                    <a:pt x="110230" y="20641"/>
                  </a:lnTo>
                  <a:lnTo>
                    <a:pt x="110264" y="20453"/>
                  </a:lnTo>
                  <a:lnTo>
                    <a:pt x="110264" y="20359"/>
                  </a:lnTo>
                  <a:lnTo>
                    <a:pt x="110264" y="20172"/>
                  </a:lnTo>
                  <a:lnTo>
                    <a:pt x="110333" y="19984"/>
                  </a:lnTo>
                  <a:lnTo>
                    <a:pt x="110367" y="19890"/>
                  </a:lnTo>
                  <a:lnTo>
                    <a:pt x="110435" y="19702"/>
                  </a:lnTo>
                  <a:lnTo>
                    <a:pt x="110538" y="19702"/>
                  </a:lnTo>
                  <a:lnTo>
                    <a:pt x="110674" y="19515"/>
                  </a:lnTo>
                  <a:lnTo>
                    <a:pt x="110777" y="19515"/>
                  </a:lnTo>
                  <a:lnTo>
                    <a:pt x="110777" y="19233"/>
                  </a:lnTo>
                  <a:lnTo>
                    <a:pt x="110708" y="18952"/>
                  </a:lnTo>
                  <a:lnTo>
                    <a:pt x="110777" y="18764"/>
                  </a:lnTo>
                  <a:lnTo>
                    <a:pt x="110777" y="18670"/>
                  </a:lnTo>
                  <a:lnTo>
                    <a:pt x="111289" y="18670"/>
                  </a:lnTo>
                  <a:lnTo>
                    <a:pt x="111289" y="18295"/>
                  </a:lnTo>
                  <a:lnTo>
                    <a:pt x="111289" y="18014"/>
                  </a:lnTo>
                  <a:lnTo>
                    <a:pt x="111289" y="17732"/>
                  </a:lnTo>
                  <a:lnTo>
                    <a:pt x="111289" y="17544"/>
                  </a:lnTo>
                  <a:lnTo>
                    <a:pt x="111323" y="17357"/>
                  </a:lnTo>
                  <a:lnTo>
                    <a:pt x="111323" y="17263"/>
                  </a:lnTo>
                  <a:lnTo>
                    <a:pt x="111460" y="17075"/>
                  </a:lnTo>
                  <a:lnTo>
                    <a:pt x="111494" y="16982"/>
                  </a:lnTo>
                  <a:lnTo>
                    <a:pt x="111596" y="16982"/>
                  </a:lnTo>
                  <a:lnTo>
                    <a:pt x="111733" y="16982"/>
                  </a:lnTo>
                  <a:lnTo>
                    <a:pt x="111767" y="16982"/>
                  </a:lnTo>
                  <a:lnTo>
                    <a:pt x="111836" y="16794"/>
                  </a:lnTo>
                  <a:lnTo>
                    <a:pt x="111904" y="16794"/>
                  </a:lnTo>
                  <a:lnTo>
                    <a:pt x="111938" y="16606"/>
                  </a:lnTo>
                  <a:lnTo>
                    <a:pt x="112075" y="16606"/>
                  </a:lnTo>
                  <a:lnTo>
                    <a:pt x="112211" y="16606"/>
                  </a:lnTo>
                  <a:lnTo>
                    <a:pt x="112382" y="16606"/>
                  </a:lnTo>
                  <a:lnTo>
                    <a:pt x="112519" y="16794"/>
                  </a:lnTo>
                  <a:lnTo>
                    <a:pt x="112621" y="16794"/>
                  </a:lnTo>
                  <a:lnTo>
                    <a:pt x="112690" y="16794"/>
                  </a:lnTo>
                  <a:lnTo>
                    <a:pt x="112724" y="16606"/>
                  </a:lnTo>
                  <a:lnTo>
                    <a:pt x="112792" y="16512"/>
                  </a:lnTo>
                  <a:lnTo>
                    <a:pt x="112792" y="16325"/>
                  </a:lnTo>
                  <a:lnTo>
                    <a:pt x="112826" y="16043"/>
                  </a:lnTo>
                  <a:lnTo>
                    <a:pt x="112894" y="16137"/>
                  </a:lnTo>
                  <a:lnTo>
                    <a:pt x="112963" y="16137"/>
                  </a:lnTo>
                  <a:lnTo>
                    <a:pt x="112997" y="16325"/>
                  </a:lnTo>
                  <a:lnTo>
                    <a:pt x="113065" y="16325"/>
                  </a:lnTo>
                  <a:lnTo>
                    <a:pt x="113065" y="16512"/>
                  </a:lnTo>
                  <a:lnTo>
                    <a:pt x="113065" y="16606"/>
                  </a:lnTo>
                  <a:lnTo>
                    <a:pt x="113065" y="16606"/>
                  </a:lnTo>
                  <a:lnTo>
                    <a:pt x="113134" y="16794"/>
                  </a:lnTo>
                  <a:lnTo>
                    <a:pt x="113168" y="16794"/>
                  </a:lnTo>
                  <a:lnTo>
                    <a:pt x="113407" y="16794"/>
                  </a:lnTo>
                  <a:lnTo>
                    <a:pt x="113407" y="15105"/>
                  </a:lnTo>
                  <a:lnTo>
                    <a:pt x="113509" y="15105"/>
                  </a:lnTo>
                  <a:lnTo>
                    <a:pt x="113612" y="15105"/>
                  </a:lnTo>
                  <a:lnTo>
                    <a:pt x="113680" y="15105"/>
                  </a:lnTo>
                  <a:lnTo>
                    <a:pt x="113748" y="14917"/>
                  </a:lnTo>
                  <a:lnTo>
                    <a:pt x="113748" y="14636"/>
                  </a:lnTo>
                  <a:lnTo>
                    <a:pt x="113748" y="14354"/>
                  </a:lnTo>
                  <a:lnTo>
                    <a:pt x="113748" y="14167"/>
                  </a:lnTo>
                  <a:lnTo>
                    <a:pt x="113748" y="13979"/>
                  </a:lnTo>
                  <a:lnTo>
                    <a:pt x="113783" y="13885"/>
                  </a:lnTo>
                  <a:lnTo>
                    <a:pt x="113851" y="13698"/>
                  </a:lnTo>
                  <a:lnTo>
                    <a:pt x="113953" y="13885"/>
                  </a:lnTo>
                  <a:lnTo>
                    <a:pt x="113919" y="14167"/>
                  </a:lnTo>
                  <a:lnTo>
                    <a:pt x="113919" y="14354"/>
                  </a:lnTo>
                  <a:lnTo>
                    <a:pt x="113953" y="14448"/>
                  </a:lnTo>
                  <a:lnTo>
                    <a:pt x="113953" y="14636"/>
                  </a:lnTo>
                  <a:lnTo>
                    <a:pt x="114022" y="14824"/>
                  </a:lnTo>
                  <a:lnTo>
                    <a:pt x="114022" y="14824"/>
                  </a:lnTo>
                  <a:lnTo>
                    <a:pt x="114056" y="14824"/>
                  </a:lnTo>
                  <a:lnTo>
                    <a:pt x="114192" y="14824"/>
                  </a:lnTo>
                  <a:lnTo>
                    <a:pt x="114192" y="13604"/>
                  </a:lnTo>
                  <a:lnTo>
                    <a:pt x="114568" y="13604"/>
                  </a:lnTo>
                  <a:lnTo>
                    <a:pt x="114568" y="13229"/>
                  </a:lnTo>
                  <a:lnTo>
                    <a:pt x="114637" y="12947"/>
                  </a:lnTo>
                  <a:lnTo>
                    <a:pt x="114637" y="12759"/>
                  </a:lnTo>
                  <a:lnTo>
                    <a:pt x="114637" y="12666"/>
                  </a:lnTo>
                  <a:lnTo>
                    <a:pt x="114671" y="12666"/>
                  </a:lnTo>
                  <a:lnTo>
                    <a:pt x="114671" y="12666"/>
                  </a:lnTo>
                  <a:lnTo>
                    <a:pt x="114739" y="12478"/>
                  </a:lnTo>
                  <a:lnTo>
                    <a:pt x="114739" y="12759"/>
                  </a:lnTo>
                  <a:lnTo>
                    <a:pt x="114739" y="13135"/>
                  </a:lnTo>
                  <a:lnTo>
                    <a:pt x="114739" y="13229"/>
                  </a:lnTo>
                  <a:lnTo>
                    <a:pt x="114671" y="13229"/>
                  </a:lnTo>
                  <a:lnTo>
                    <a:pt x="114671" y="13416"/>
                  </a:lnTo>
                  <a:lnTo>
                    <a:pt x="114671" y="13604"/>
                  </a:lnTo>
                  <a:lnTo>
                    <a:pt x="114739" y="13698"/>
                  </a:lnTo>
                  <a:lnTo>
                    <a:pt x="114807" y="13416"/>
                  </a:lnTo>
                  <a:lnTo>
                    <a:pt x="114842" y="13229"/>
                  </a:lnTo>
                  <a:lnTo>
                    <a:pt x="114978" y="13135"/>
                  </a:lnTo>
                  <a:lnTo>
                    <a:pt x="115012" y="12759"/>
                  </a:lnTo>
                  <a:lnTo>
                    <a:pt x="115081" y="12478"/>
                  </a:lnTo>
                  <a:lnTo>
                    <a:pt x="115149" y="12197"/>
                  </a:lnTo>
                  <a:lnTo>
                    <a:pt x="115183" y="12009"/>
                  </a:lnTo>
                  <a:lnTo>
                    <a:pt x="115251" y="12009"/>
                  </a:lnTo>
                  <a:lnTo>
                    <a:pt x="115286" y="12009"/>
                  </a:lnTo>
                  <a:lnTo>
                    <a:pt x="115354" y="12009"/>
                  </a:lnTo>
                  <a:lnTo>
                    <a:pt x="115422" y="11915"/>
                  </a:lnTo>
                  <a:lnTo>
                    <a:pt x="115456" y="11915"/>
                  </a:lnTo>
                  <a:lnTo>
                    <a:pt x="115456" y="11727"/>
                  </a:lnTo>
                  <a:lnTo>
                    <a:pt x="115456" y="11540"/>
                  </a:lnTo>
                  <a:lnTo>
                    <a:pt x="115456" y="11258"/>
                  </a:lnTo>
                  <a:lnTo>
                    <a:pt x="115456" y="10789"/>
                  </a:lnTo>
                  <a:lnTo>
                    <a:pt x="115456" y="9851"/>
                  </a:lnTo>
                  <a:lnTo>
                    <a:pt x="115456" y="9757"/>
                  </a:lnTo>
                  <a:lnTo>
                    <a:pt x="115456" y="9569"/>
                  </a:lnTo>
                  <a:lnTo>
                    <a:pt x="115456" y="9382"/>
                  </a:lnTo>
                  <a:lnTo>
                    <a:pt x="115456" y="9288"/>
                  </a:lnTo>
                  <a:lnTo>
                    <a:pt x="115456" y="9288"/>
                  </a:lnTo>
                  <a:lnTo>
                    <a:pt x="115525" y="9100"/>
                  </a:lnTo>
                  <a:lnTo>
                    <a:pt x="115525" y="8913"/>
                  </a:lnTo>
                  <a:lnTo>
                    <a:pt x="115525" y="8819"/>
                  </a:lnTo>
                  <a:lnTo>
                    <a:pt x="115525" y="8631"/>
                  </a:lnTo>
                  <a:lnTo>
                    <a:pt x="115525" y="8350"/>
                  </a:lnTo>
                  <a:lnTo>
                    <a:pt x="115525" y="8068"/>
                  </a:lnTo>
                  <a:lnTo>
                    <a:pt x="115525" y="7693"/>
                  </a:lnTo>
                  <a:lnTo>
                    <a:pt x="115969" y="7693"/>
                  </a:lnTo>
                  <a:lnTo>
                    <a:pt x="115969" y="6942"/>
                  </a:lnTo>
                  <a:lnTo>
                    <a:pt x="115900" y="6942"/>
                  </a:lnTo>
                  <a:lnTo>
                    <a:pt x="115866" y="7130"/>
                  </a:lnTo>
                  <a:lnTo>
                    <a:pt x="115798" y="7130"/>
                  </a:lnTo>
                  <a:lnTo>
                    <a:pt x="115764" y="7130"/>
                  </a:lnTo>
                  <a:lnTo>
                    <a:pt x="115695" y="7130"/>
                  </a:lnTo>
                  <a:lnTo>
                    <a:pt x="115627" y="6942"/>
                  </a:lnTo>
                  <a:lnTo>
                    <a:pt x="115627" y="6755"/>
                  </a:lnTo>
                  <a:lnTo>
                    <a:pt x="115627" y="6661"/>
                  </a:lnTo>
                  <a:lnTo>
                    <a:pt x="115593" y="6473"/>
                  </a:lnTo>
                  <a:lnTo>
                    <a:pt x="115525" y="6379"/>
                  </a:lnTo>
                  <a:lnTo>
                    <a:pt x="115456" y="6379"/>
                  </a:lnTo>
                  <a:lnTo>
                    <a:pt x="115422" y="6192"/>
                  </a:lnTo>
                  <a:lnTo>
                    <a:pt x="115354" y="6004"/>
                  </a:lnTo>
                  <a:lnTo>
                    <a:pt x="115354" y="5723"/>
                  </a:lnTo>
                  <a:lnTo>
                    <a:pt x="115354" y="5441"/>
                  </a:lnTo>
                  <a:lnTo>
                    <a:pt x="115422" y="5254"/>
                  </a:lnTo>
                  <a:lnTo>
                    <a:pt x="115525" y="4972"/>
                  </a:lnTo>
                  <a:lnTo>
                    <a:pt x="115525" y="4784"/>
                  </a:lnTo>
                  <a:lnTo>
                    <a:pt x="115593" y="4691"/>
                  </a:lnTo>
                  <a:lnTo>
                    <a:pt x="115627" y="4691"/>
                  </a:lnTo>
                  <a:lnTo>
                    <a:pt x="115695" y="4691"/>
                  </a:lnTo>
                  <a:lnTo>
                    <a:pt x="115695" y="4691"/>
                  </a:lnTo>
                  <a:lnTo>
                    <a:pt x="115695" y="4503"/>
                  </a:lnTo>
                  <a:lnTo>
                    <a:pt x="115695" y="4503"/>
                  </a:lnTo>
                  <a:lnTo>
                    <a:pt x="115798" y="4034"/>
                  </a:lnTo>
                  <a:lnTo>
                    <a:pt x="115866" y="4315"/>
                  </a:lnTo>
                  <a:lnTo>
                    <a:pt x="115866" y="4503"/>
                  </a:lnTo>
                  <a:lnTo>
                    <a:pt x="115900" y="4691"/>
                  </a:lnTo>
                  <a:lnTo>
                    <a:pt x="115969" y="4691"/>
                  </a:lnTo>
                  <a:lnTo>
                    <a:pt x="115969" y="4691"/>
                  </a:lnTo>
                  <a:lnTo>
                    <a:pt x="116037" y="4503"/>
                  </a:lnTo>
                  <a:lnTo>
                    <a:pt x="116071" y="4503"/>
                  </a:lnTo>
                  <a:lnTo>
                    <a:pt x="116071" y="4222"/>
                  </a:lnTo>
                  <a:lnTo>
                    <a:pt x="116071" y="3846"/>
                  </a:lnTo>
                  <a:lnTo>
                    <a:pt x="116071" y="3565"/>
                  </a:lnTo>
                  <a:lnTo>
                    <a:pt x="116140" y="3377"/>
                  </a:lnTo>
                  <a:lnTo>
                    <a:pt x="116208" y="3283"/>
                  </a:lnTo>
                  <a:lnTo>
                    <a:pt x="116242" y="3283"/>
                  </a:lnTo>
                  <a:lnTo>
                    <a:pt x="116242" y="3096"/>
                  </a:lnTo>
                  <a:lnTo>
                    <a:pt x="116310" y="3002"/>
                  </a:lnTo>
                  <a:lnTo>
                    <a:pt x="116310" y="2814"/>
                  </a:lnTo>
                  <a:lnTo>
                    <a:pt x="116379" y="2814"/>
                  </a:lnTo>
                  <a:lnTo>
                    <a:pt x="116413" y="2814"/>
                  </a:lnTo>
                  <a:lnTo>
                    <a:pt x="116413" y="2627"/>
                  </a:lnTo>
                  <a:lnTo>
                    <a:pt x="116413" y="2533"/>
                  </a:lnTo>
                  <a:lnTo>
                    <a:pt x="116413" y="2345"/>
                  </a:lnTo>
                  <a:lnTo>
                    <a:pt x="116481" y="2157"/>
                  </a:lnTo>
                  <a:lnTo>
                    <a:pt x="116481" y="2064"/>
                  </a:lnTo>
                  <a:lnTo>
                    <a:pt x="116481" y="1688"/>
                  </a:lnTo>
                  <a:lnTo>
                    <a:pt x="116413" y="1407"/>
                  </a:lnTo>
                  <a:lnTo>
                    <a:pt x="116413" y="1313"/>
                  </a:lnTo>
                  <a:lnTo>
                    <a:pt x="116413" y="1125"/>
                  </a:lnTo>
                  <a:lnTo>
                    <a:pt x="116413" y="844"/>
                  </a:lnTo>
                  <a:lnTo>
                    <a:pt x="116413" y="469"/>
                  </a:lnTo>
                  <a:lnTo>
                    <a:pt x="116413" y="375"/>
                  </a:lnTo>
                  <a:lnTo>
                    <a:pt x="116481" y="375"/>
                  </a:lnTo>
                  <a:lnTo>
                    <a:pt x="116481" y="187"/>
                  </a:lnTo>
                  <a:lnTo>
                    <a:pt x="116549" y="375"/>
                  </a:lnTo>
                  <a:lnTo>
                    <a:pt x="116584" y="469"/>
                  </a:lnTo>
                  <a:lnTo>
                    <a:pt x="116686" y="469"/>
                  </a:lnTo>
                  <a:lnTo>
                    <a:pt x="116823" y="469"/>
                  </a:lnTo>
                  <a:lnTo>
                    <a:pt x="116994" y="656"/>
                  </a:lnTo>
                  <a:lnTo>
                    <a:pt x="116994" y="656"/>
                  </a:lnTo>
                  <a:lnTo>
                    <a:pt x="117028" y="844"/>
                  </a:lnTo>
                  <a:lnTo>
                    <a:pt x="117164" y="938"/>
                  </a:lnTo>
                  <a:lnTo>
                    <a:pt x="117198" y="1313"/>
                  </a:lnTo>
                  <a:lnTo>
                    <a:pt x="117267" y="1407"/>
                  </a:lnTo>
                  <a:lnTo>
                    <a:pt x="117301" y="1594"/>
                  </a:lnTo>
                  <a:lnTo>
                    <a:pt x="117369" y="1688"/>
                  </a:lnTo>
                  <a:lnTo>
                    <a:pt x="117472" y="1876"/>
                  </a:lnTo>
                  <a:lnTo>
                    <a:pt x="117608" y="2064"/>
                  </a:lnTo>
                  <a:lnTo>
                    <a:pt x="117779" y="2345"/>
                  </a:lnTo>
                  <a:lnTo>
                    <a:pt x="117882" y="2345"/>
                  </a:lnTo>
                  <a:lnTo>
                    <a:pt x="117916" y="2533"/>
                  </a:lnTo>
                  <a:lnTo>
                    <a:pt x="118052" y="2345"/>
                  </a:lnTo>
                  <a:lnTo>
                    <a:pt x="118087" y="2345"/>
                  </a:lnTo>
                  <a:lnTo>
                    <a:pt x="118155" y="2157"/>
                  </a:lnTo>
                  <a:lnTo>
                    <a:pt x="118223" y="2157"/>
                  </a:lnTo>
                  <a:lnTo>
                    <a:pt x="118326" y="2064"/>
                  </a:lnTo>
                  <a:lnTo>
                    <a:pt x="118394" y="1876"/>
                  </a:lnTo>
                  <a:lnTo>
                    <a:pt x="118394" y="1688"/>
                  </a:lnTo>
                  <a:lnTo>
                    <a:pt x="118394" y="1688"/>
                  </a:lnTo>
                  <a:lnTo>
                    <a:pt x="118497" y="1594"/>
                  </a:lnTo>
                  <a:lnTo>
                    <a:pt x="118531" y="1688"/>
                  </a:lnTo>
                  <a:lnTo>
                    <a:pt x="118599" y="1688"/>
                  </a:lnTo>
                  <a:lnTo>
                    <a:pt x="118701" y="1688"/>
                  </a:lnTo>
                  <a:lnTo>
                    <a:pt x="118770" y="1594"/>
                  </a:lnTo>
                  <a:lnTo>
                    <a:pt x="118838" y="1594"/>
                  </a:lnTo>
                  <a:lnTo>
                    <a:pt x="118941" y="1594"/>
                  </a:lnTo>
                  <a:lnTo>
                    <a:pt x="119043" y="1594"/>
                  </a:lnTo>
                  <a:lnTo>
                    <a:pt x="119146" y="1594"/>
                  </a:lnTo>
                  <a:lnTo>
                    <a:pt x="119282" y="1594"/>
                  </a:lnTo>
                  <a:lnTo>
                    <a:pt x="119316" y="1407"/>
                  </a:lnTo>
                  <a:lnTo>
                    <a:pt x="119385" y="1313"/>
                  </a:lnTo>
                  <a:lnTo>
                    <a:pt x="119487" y="1125"/>
                  </a:lnTo>
                  <a:lnTo>
                    <a:pt x="119555" y="1125"/>
                  </a:lnTo>
                  <a:lnTo>
                    <a:pt x="119624" y="938"/>
                  </a:lnTo>
                  <a:lnTo>
                    <a:pt x="119624" y="844"/>
                  </a:lnTo>
                  <a:lnTo>
                    <a:pt x="119658" y="656"/>
                  </a:lnTo>
                  <a:lnTo>
                    <a:pt x="119658" y="469"/>
                  </a:lnTo>
                  <a:lnTo>
                    <a:pt x="119658" y="469"/>
                  </a:lnTo>
                  <a:lnTo>
                    <a:pt x="119760" y="187"/>
                  </a:lnTo>
                  <a:lnTo>
                    <a:pt x="119897" y="0"/>
                  </a:lnTo>
                  <a:lnTo>
                    <a:pt x="1199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9" name="Google Shape;813;p76">
              <a:extLst>
                <a:ext uri="{FF2B5EF4-FFF2-40B4-BE49-F238E27FC236}">
                  <a16:creationId xmlns:a16="http://schemas.microsoft.com/office/drawing/2014/main" id="{391E7354-F5A4-4AAF-B858-1CAB34D9CE93}"/>
                </a:ext>
              </a:extLst>
            </p:cNvPr>
            <p:cNvSpPr/>
            <p:nvPr/>
          </p:nvSpPr>
          <p:spPr>
            <a:xfrm>
              <a:off x="1808163" y="1851025"/>
              <a:ext cx="8572500" cy="20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400" y="59858"/>
                  </a:moveTo>
                  <a:lnTo>
                    <a:pt x="106422" y="59858"/>
                  </a:lnTo>
                  <a:lnTo>
                    <a:pt x="106400" y="60141"/>
                  </a:lnTo>
                  <a:lnTo>
                    <a:pt x="106333" y="60424"/>
                  </a:lnTo>
                  <a:lnTo>
                    <a:pt x="106333" y="60612"/>
                  </a:lnTo>
                  <a:lnTo>
                    <a:pt x="106333" y="60801"/>
                  </a:lnTo>
                  <a:lnTo>
                    <a:pt x="106288" y="60895"/>
                  </a:lnTo>
                  <a:lnTo>
                    <a:pt x="106244" y="60895"/>
                  </a:lnTo>
                  <a:lnTo>
                    <a:pt x="106222" y="60895"/>
                  </a:lnTo>
                  <a:lnTo>
                    <a:pt x="106133" y="60801"/>
                  </a:lnTo>
                  <a:lnTo>
                    <a:pt x="106066" y="60612"/>
                  </a:lnTo>
                  <a:lnTo>
                    <a:pt x="106133" y="60424"/>
                  </a:lnTo>
                  <a:lnTo>
                    <a:pt x="106177" y="60329"/>
                  </a:lnTo>
                  <a:lnTo>
                    <a:pt x="106222" y="60141"/>
                  </a:lnTo>
                  <a:lnTo>
                    <a:pt x="106288" y="59952"/>
                  </a:lnTo>
                  <a:lnTo>
                    <a:pt x="106333" y="59952"/>
                  </a:lnTo>
                  <a:lnTo>
                    <a:pt x="106355" y="59858"/>
                  </a:lnTo>
                  <a:lnTo>
                    <a:pt x="106400" y="59858"/>
                  </a:lnTo>
                  <a:close/>
                  <a:moveTo>
                    <a:pt x="34844" y="52882"/>
                  </a:moveTo>
                  <a:lnTo>
                    <a:pt x="34888" y="52882"/>
                  </a:lnTo>
                  <a:lnTo>
                    <a:pt x="34911" y="53071"/>
                  </a:lnTo>
                  <a:lnTo>
                    <a:pt x="34955" y="53165"/>
                  </a:lnTo>
                  <a:lnTo>
                    <a:pt x="35022" y="53542"/>
                  </a:lnTo>
                  <a:lnTo>
                    <a:pt x="35111" y="53637"/>
                  </a:lnTo>
                  <a:lnTo>
                    <a:pt x="35177" y="53825"/>
                  </a:lnTo>
                  <a:lnTo>
                    <a:pt x="35200" y="53825"/>
                  </a:lnTo>
                  <a:lnTo>
                    <a:pt x="35288" y="53825"/>
                  </a:lnTo>
                  <a:lnTo>
                    <a:pt x="35355" y="53825"/>
                  </a:lnTo>
                  <a:lnTo>
                    <a:pt x="35400" y="54014"/>
                  </a:lnTo>
                  <a:lnTo>
                    <a:pt x="35422" y="54108"/>
                  </a:lnTo>
                  <a:lnTo>
                    <a:pt x="35400" y="54296"/>
                  </a:lnTo>
                  <a:lnTo>
                    <a:pt x="35355" y="54391"/>
                  </a:lnTo>
                  <a:lnTo>
                    <a:pt x="35311" y="54768"/>
                  </a:lnTo>
                  <a:lnTo>
                    <a:pt x="35288" y="54862"/>
                  </a:lnTo>
                  <a:lnTo>
                    <a:pt x="35244" y="55051"/>
                  </a:lnTo>
                  <a:lnTo>
                    <a:pt x="35200" y="55051"/>
                  </a:lnTo>
                  <a:lnTo>
                    <a:pt x="35133" y="55051"/>
                  </a:lnTo>
                  <a:lnTo>
                    <a:pt x="35066" y="54862"/>
                  </a:lnTo>
                  <a:lnTo>
                    <a:pt x="35022" y="54768"/>
                  </a:lnTo>
                  <a:lnTo>
                    <a:pt x="35000" y="54391"/>
                  </a:lnTo>
                  <a:lnTo>
                    <a:pt x="34844" y="54108"/>
                  </a:lnTo>
                  <a:lnTo>
                    <a:pt x="34800" y="53825"/>
                  </a:lnTo>
                  <a:lnTo>
                    <a:pt x="34777" y="53637"/>
                  </a:lnTo>
                  <a:lnTo>
                    <a:pt x="34733" y="53542"/>
                  </a:lnTo>
                  <a:lnTo>
                    <a:pt x="34666" y="53354"/>
                  </a:lnTo>
                  <a:lnTo>
                    <a:pt x="34600" y="53165"/>
                  </a:lnTo>
                  <a:lnTo>
                    <a:pt x="34733" y="52882"/>
                  </a:lnTo>
                  <a:lnTo>
                    <a:pt x="34777" y="52882"/>
                  </a:lnTo>
                  <a:lnTo>
                    <a:pt x="34844" y="52882"/>
                  </a:lnTo>
                  <a:close/>
                  <a:moveTo>
                    <a:pt x="108133" y="51846"/>
                  </a:moveTo>
                  <a:lnTo>
                    <a:pt x="108222" y="51940"/>
                  </a:lnTo>
                  <a:lnTo>
                    <a:pt x="108222" y="52128"/>
                  </a:lnTo>
                  <a:lnTo>
                    <a:pt x="108222" y="52317"/>
                  </a:lnTo>
                  <a:lnTo>
                    <a:pt x="108222" y="52317"/>
                  </a:lnTo>
                  <a:lnTo>
                    <a:pt x="108177" y="52411"/>
                  </a:lnTo>
                  <a:lnTo>
                    <a:pt x="108177" y="52600"/>
                  </a:lnTo>
                  <a:lnTo>
                    <a:pt x="108177" y="52694"/>
                  </a:lnTo>
                  <a:lnTo>
                    <a:pt x="108133" y="52882"/>
                  </a:lnTo>
                  <a:lnTo>
                    <a:pt x="108111" y="52882"/>
                  </a:lnTo>
                  <a:lnTo>
                    <a:pt x="108111" y="52882"/>
                  </a:lnTo>
                  <a:lnTo>
                    <a:pt x="108066" y="53071"/>
                  </a:lnTo>
                  <a:lnTo>
                    <a:pt x="108022" y="53165"/>
                  </a:lnTo>
                  <a:lnTo>
                    <a:pt x="108022" y="53354"/>
                  </a:lnTo>
                  <a:lnTo>
                    <a:pt x="108000" y="53637"/>
                  </a:lnTo>
                  <a:lnTo>
                    <a:pt x="107955" y="53637"/>
                  </a:lnTo>
                  <a:lnTo>
                    <a:pt x="107933" y="53637"/>
                  </a:lnTo>
                  <a:lnTo>
                    <a:pt x="107955" y="53354"/>
                  </a:lnTo>
                  <a:lnTo>
                    <a:pt x="108000" y="53165"/>
                  </a:lnTo>
                  <a:lnTo>
                    <a:pt x="108022" y="53071"/>
                  </a:lnTo>
                  <a:lnTo>
                    <a:pt x="108022" y="52882"/>
                  </a:lnTo>
                  <a:lnTo>
                    <a:pt x="108022" y="52694"/>
                  </a:lnTo>
                  <a:lnTo>
                    <a:pt x="108022" y="52600"/>
                  </a:lnTo>
                  <a:lnTo>
                    <a:pt x="108066" y="52411"/>
                  </a:lnTo>
                  <a:lnTo>
                    <a:pt x="108111" y="52317"/>
                  </a:lnTo>
                  <a:lnTo>
                    <a:pt x="108133" y="51940"/>
                  </a:lnTo>
                  <a:lnTo>
                    <a:pt x="108133" y="51846"/>
                  </a:lnTo>
                  <a:close/>
                  <a:moveTo>
                    <a:pt x="37355" y="50714"/>
                  </a:moveTo>
                  <a:lnTo>
                    <a:pt x="37422" y="50714"/>
                  </a:lnTo>
                  <a:lnTo>
                    <a:pt x="37466" y="50714"/>
                  </a:lnTo>
                  <a:lnTo>
                    <a:pt x="37511" y="50997"/>
                  </a:lnTo>
                  <a:lnTo>
                    <a:pt x="37511" y="51186"/>
                  </a:lnTo>
                  <a:lnTo>
                    <a:pt x="37533" y="51374"/>
                  </a:lnTo>
                  <a:lnTo>
                    <a:pt x="37533" y="51657"/>
                  </a:lnTo>
                  <a:lnTo>
                    <a:pt x="37511" y="51940"/>
                  </a:lnTo>
                  <a:lnTo>
                    <a:pt x="37466" y="52128"/>
                  </a:lnTo>
                  <a:lnTo>
                    <a:pt x="37422" y="52128"/>
                  </a:lnTo>
                  <a:lnTo>
                    <a:pt x="37400" y="52128"/>
                  </a:lnTo>
                  <a:lnTo>
                    <a:pt x="37355" y="52317"/>
                  </a:lnTo>
                  <a:lnTo>
                    <a:pt x="37311" y="52600"/>
                  </a:lnTo>
                  <a:lnTo>
                    <a:pt x="37288" y="53071"/>
                  </a:lnTo>
                  <a:lnTo>
                    <a:pt x="37244" y="53542"/>
                  </a:lnTo>
                  <a:lnTo>
                    <a:pt x="37311" y="53542"/>
                  </a:lnTo>
                  <a:lnTo>
                    <a:pt x="37355" y="53637"/>
                  </a:lnTo>
                  <a:lnTo>
                    <a:pt x="37400" y="53825"/>
                  </a:lnTo>
                  <a:lnTo>
                    <a:pt x="37466" y="53825"/>
                  </a:lnTo>
                  <a:lnTo>
                    <a:pt x="37533" y="53825"/>
                  </a:lnTo>
                  <a:lnTo>
                    <a:pt x="37622" y="53825"/>
                  </a:lnTo>
                  <a:lnTo>
                    <a:pt x="37688" y="54014"/>
                  </a:lnTo>
                  <a:lnTo>
                    <a:pt x="37711" y="54108"/>
                  </a:lnTo>
                  <a:lnTo>
                    <a:pt x="37755" y="54296"/>
                  </a:lnTo>
                  <a:lnTo>
                    <a:pt x="37822" y="54391"/>
                  </a:lnTo>
                  <a:lnTo>
                    <a:pt x="37933" y="54862"/>
                  </a:lnTo>
                  <a:lnTo>
                    <a:pt x="38088" y="55239"/>
                  </a:lnTo>
                  <a:lnTo>
                    <a:pt x="38155" y="55239"/>
                  </a:lnTo>
                  <a:lnTo>
                    <a:pt x="38222" y="55239"/>
                  </a:lnTo>
                  <a:lnTo>
                    <a:pt x="38266" y="55805"/>
                  </a:lnTo>
                  <a:lnTo>
                    <a:pt x="38222" y="56087"/>
                  </a:lnTo>
                  <a:lnTo>
                    <a:pt x="38200" y="56465"/>
                  </a:lnTo>
                  <a:lnTo>
                    <a:pt x="38155" y="56747"/>
                  </a:lnTo>
                  <a:lnTo>
                    <a:pt x="38111" y="57030"/>
                  </a:lnTo>
                  <a:lnTo>
                    <a:pt x="38111" y="57219"/>
                  </a:lnTo>
                  <a:lnTo>
                    <a:pt x="38155" y="57407"/>
                  </a:lnTo>
                  <a:lnTo>
                    <a:pt x="38155" y="57690"/>
                  </a:lnTo>
                  <a:lnTo>
                    <a:pt x="38155" y="57973"/>
                  </a:lnTo>
                  <a:lnTo>
                    <a:pt x="38155" y="58444"/>
                  </a:lnTo>
                  <a:lnTo>
                    <a:pt x="38155" y="58727"/>
                  </a:lnTo>
                  <a:lnTo>
                    <a:pt x="38155" y="58915"/>
                  </a:lnTo>
                  <a:lnTo>
                    <a:pt x="38111" y="59104"/>
                  </a:lnTo>
                  <a:lnTo>
                    <a:pt x="38044" y="59104"/>
                  </a:lnTo>
                  <a:lnTo>
                    <a:pt x="38022" y="59198"/>
                  </a:lnTo>
                  <a:lnTo>
                    <a:pt x="37911" y="59104"/>
                  </a:lnTo>
                  <a:lnTo>
                    <a:pt x="37822" y="58727"/>
                  </a:lnTo>
                  <a:lnTo>
                    <a:pt x="37755" y="58256"/>
                  </a:lnTo>
                  <a:lnTo>
                    <a:pt x="37688" y="58161"/>
                  </a:lnTo>
                  <a:lnTo>
                    <a:pt x="37644" y="57784"/>
                  </a:lnTo>
                  <a:lnTo>
                    <a:pt x="37577" y="57690"/>
                  </a:lnTo>
                  <a:lnTo>
                    <a:pt x="37533" y="57501"/>
                  </a:lnTo>
                  <a:lnTo>
                    <a:pt x="37466" y="57501"/>
                  </a:lnTo>
                  <a:lnTo>
                    <a:pt x="36444" y="57501"/>
                  </a:lnTo>
                  <a:lnTo>
                    <a:pt x="36444" y="57219"/>
                  </a:lnTo>
                  <a:lnTo>
                    <a:pt x="36400" y="57030"/>
                  </a:lnTo>
                  <a:lnTo>
                    <a:pt x="36400" y="56747"/>
                  </a:lnTo>
                  <a:lnTo>
                    <a:pt x="36444" y="56276"/>
                  </a:lnTo>
                  <a:lnTo>
                    <a:pt x="36488" y="55805"/>
                  </a:lnTo>
                  <a:lnTo>
                    <a:pt x="36511" y="55522"/>
                  </a:lnTo>
                  <a:lnTo>
                    <a:pt x="36600" y="55239"/>
                  </a:lnTo>
                  <a:lnTo>
                    <a:pt x="36711" y="54768"/>
                  </a:lnTo>
                  <a:lnTo>
                    <a:pt x="36822" y="54296"/>
                  </a:lnTo>
                  <a:lnTo>
                    <a:pt x="36955" y="53637"/>
                  </a:lnTo>
                  <a:lnTo>
                    <a:pt x="37000" y="53354"/>
                  </a:lnTo>
                  <a:lnTo>
                    <a:pt x="37022" y="53071"/>
                  </a:lnTo>
                  <a:lnTo>
                    <a:pt x="37111" y="52882"/>
                  </a:lnTo>
                  <a:lnTo>
                    <a:pt x="37133" y="52600"/>
                  </a:lnTo>
                  <a:lnTo>
                    <a:pt x="37133" y="52411"/>
                  </a:lnTo>
                  <a:lnTo>
                    <a:pt x="37177" y="52128"/>
                  </a:lnTo>
                  <a:lnTo>
                    <a:pt x="37177" y="51657"/>
                  </a:lnTo>
                  <a:lnTo>
                    <a:pt x="37177" y="51468"/>
                  </a:lnTo>
                  <a:lnTo>
                    <a:pt x="37177" y="51186"/>
                  </a:lnTo>
                  <a:lnTo>
                    <a:pt x="37177" y="50997"/>
                  </a:lnTo>
                  <a:lnTo>
                    <a:pt x="37222" y="50903"/>
                  </a:lnTo>
                  <a:lnTo>
                    <a:pt x="37288" y="50903"/>
                  </a:lnTo>
                  <a:lnTo>
                    <a:pt x="37311" y="50714"/>
                  </a:lnTo>
                  <a:lnTo>
                    <a:pt x="37355" y="50714"/>
                  </a:lnTo>
                  <a:close/>
                  <a:moveTo>
                    <a:pt x="53222" y="44587"/>
                  </a:moveTo>
                  <a:lnTo>
                    <a:pt x="53222" y="44587"/>
                  </a:lnTo>
                  <a:lnTo>
                    <a:pt x="53244" y="44587"/>
                  </a:lnTo>
                  <a:lnTo>
                    <a:pt x="53222" y="44587"/>
                  </a:lnTo>
                  <a:close/>
                  <a:moveTo>
                    <a:pt x="112133" y="43644"/>
                  </a:moveTo>
                  <a:lnTo>
                    <a:pt x="112177" y="43644"/>
                  </a:lnTo>
                  <a:lnTo>
                    <a:pt x="112244" y="43644"/>
                  </a:lnTo>
                  <a:lnTo>
                    <a:pt x="112288" y="43833"/>
                  </a:lnTo>
                  <a:lnTo>
                    <a:pt x="112333" y="44116"/>
                  </a:lnTo>
                  <a:lnTo>
                    <a:pt x="112333" y="44210"/>
                  </a:lnTo>
                  <a:lnTo>
                    <a:pt x="112333" y="44587"/>
                  </a:lnTo>
                  <a:lnTo>
                    <a:pt x="112111" y="44587"/>
                  </a:lnTo>
                  <a:lnTo>
                    <a:pt x="112111" y="44210"/>
                  </a:lnTo>
                  <a:lnTo>
                    <a:pt x="112111" y="44116"/>
                  </a:lnTo>
                  <a:lnTo>
                    <a:pt x="112111" y="43927"/>
                  </a:lnTo>
                  <a:lnTo>
                    <a:pt x="112111" y="43833"/>
                  </a:lnTo>
                  <a:lnTo>
                    <a:pt x="112111" y="43644"/>
                  </a:lnTo>
                  <a:lnTo>
                    <a:pt x="112133" y="43644"/>
                  </a:lnTo>
                  <a:close/>
                  <a:moveTo>
                    <a:pt x="53844" y="42985"/>
                  </a:moveTo>
                  <a:lnTo>
                    <a:pt x="53866" y="42985"/>
                  </a:lnTo>
                  <a:lnTo>
                    <a:pt x="53911" y="42985"/>
                  </a:lnTo>
                  <a:lnTo>
                    <a:pt x="53911" y="43173"/>
                  </a:lnTo>
                  <a:lnTo>
                    <a:pt x="53933" y="43173"/>
                  </a:lnTo>
                  <a:lnTo>
                    <a:pt x="53977" y="43173"/>
                  </a:lnTo>
                  <a:lnTo>
                    <a:pt x="54022" y="43173"/>
                  </a:lnTo>
                  <a:lnTo>
                    <a:pt x="54044" y="43362"/>
                  </a:lnTo>
                  <a:lnTo>
                    <a:pt x="54088" y="43456"/>
                  </a:lnTo>
                  <a:lnTo>
                    <a:pt x="54088" y="43644"/>
                  </a:lnTo>
                  <a:lnTo>
                    <a:pt x="54088" y="43833"/>
                  </a:lnTo>
                  <a:lnTo>
                    <a:pt x="54088" y="44116"/>
                  </a:lnTo>
                  <a:lnTo>
                    <a:pt x="54133" y="44116"/>
                  </a:lnTo>
                  <a:lnTo>
                    <a:pt x="54133" y="44210"/>
                  </a:lnTo>
                  <a:lnTo>
                    <a:pt x="54155" y="44399"/>
                  </a:lnTo>
                  <a:lnTo>
                    <a:pt x="54200" y="44587"/>
                  </a:lnTo>
                  <a:lnTo>
                    <a:pt x="54200" y="44681"/>
                  </a:lnTo>
                  <a:lnTo>
                    <a:pt x="54155" y="45058"/>
                  </a:lnTo>
                  <a:lnTo>
                    <a:pt x="54133" y="45153"/>
                  </a:lnTo>
                  <a:lnTo>
                    <a:pt x="54088" y="45341"/>
                  </a:lnTo>
                  <a:lnTo>
                    <a:pt x="54044" y="45341"/>
                  </a:lnTo>
                  <a:lnTo>
                    <a:pt x="54022" y="45341"/>
                  </a:lnTo>
                  <a:lnTo>
                    <a:pt x="54022" y="45907"/>
                  </a:lnTo>
                  <a:lnTo>
                    <a:pt x="54022" y="46284"/>
                  </a:lnTo>
                  <a:lnTo>
                    <a:pt x="54022" y="46567"/>
                  </a:lnTo>
                  <a:lnTo>
                    <a:pt x="54022" y="46755"/>
                  </a:lnTo>
                  <a:lnTo>
                    <a:pt x="54022" y="46849"/>
                  </a:lnTo>
                  <a:lnTo>
                    <a:pt x="54022" y="47227"/>
                  </a:lnTo>
                  <a:lnTo>
                    <a:pt x="54022" y="47509"/>
                  </a:lnTo>
                  <a:lnTo>
                    <a:pt x="54022" y="47792"/>
                  </a:lnTo>
                  <a:lnTo>
                    <a:pt x="53977" y="47981"/>
                  </a:lnTo>
                  <a:lnTo>
                    <a:pt x="53977" y="48075"/>
                  </a:lnTo>
                  <a:lnTo>
                    <a:pt x="53933" y="48075"/>
                  </a:lnTo>
                  <a:lnTo>
                    <a:pt x="53911" y="48075"/>
                  </a:lnTo>
                  <a:lnTo>
                    <a:pt x="53911" y="48263"/>
                  </a:lnTo>
                  <a:lnTo>
                    <a:pt x="53911" y="48452"/>
                  </a:lnTo>
                  <a:lnTo>
                    <a:pt x="53933" y="48546"/>
                  </a:lnTo>
                  <a:lnTo>
                    <a:pt x="53933" y="48923"/>
                  </a:lnTo>
                  <a:lnTo>
                    <a:pt x="53933" y="49206"/>
                  </a:lnTo>
                  <a:lnTo>
                    <a:pt x="53355" y="49206"/>
                  </a:lnTo>
                  <a:lnTo>
                    <a:pt x="53333" y="49300"/>
                  </a:lnTo>
                  <a:lnTo>
                    <a:pt x="53333" y="49300"/>
                  </a:lnTo>
                  <a:lnTo>
                    <a:pt x="53288" y="49489"/>
                  </a:lnTo>
                  <a:lnTo>
                    <a:pt x="53288" y="49677"/>
                  </a:lnTo>
                  <a:lnTo>
                    <a:pt x="53288" y="49772"/>
                  </a:lnTo>
                  <a:lnTo>
                    <a:pt x="53244" y="49960"/>
                  </a:lnTo>
                  <a:lnTo>
                    <a:pt x="53222" y="49960"/>
                  </a:lnTo>
                  <a:lnTo>
                    <a:pt x="53177" y="50149"/>
                  </a:lnTo>
                  <a:lnTo>
                    <a:pt x="53133" y="50243"/>
                  </a:lnTo>
                  <a:lnTo>
                    <a:pt x="53111" y="50243"/>
                  </a:lnTo>
                  <a:lnTo>
                    <a:pt x="53111" y="50149"/>
                  </a:lnTo>
                  <a:lnTo>
                    <a:pt x="53066" y="50149"/>
                  </a:lnTo>
                  <a:lnTo>
                    <a:pt x="53044" y="50149"/>
                  </a:lnTo>
                  <a:lnTo>
                    <a:pt x="53000" y="50149"/>
                  </a:lnTo>
                  <a:lnTo>
                    <a:pt x="52933" y="50149"/>
                  </a:lnTo>
                  <a:lnTo>
                    <a:pt x="52888" y="50149"/>
                  </a:lnTo>
                  <a:lnTo>
                    <a:pt x="52844" y="50243"/>
                  </a:lnTo>
                  <a:lnTo>
                    <a:pt x="52822" y="50243"/>
                  </a:lnTo>
                  <a:lnTo>
                    <a:pt x="52777" y="50243"/>
                  </a:lnTo>
                  <a:lnTo>
                    <a:pt x="52733" y="50149"/>
                  </a:lnTo>
                  <a:lnTo>
                    <a:pt x="52666" y="49960"/>
                  </a:lnTo>
                  <a:lnTo>
                    <a:pt x="52666" y="49960"/>
                  </a:lnTo>
                  <a:lnTo>
                    <a:pt x="52644" y="49677"/>
                  </a:lnTo>
                  <a:lnTo>
                    <a:pt x="52644" y="49489"/>
                  </a:lnTo>
                  <a:lnTo>
                    <a:pt x="52666" y="49300"/>
                  </a:lnTo>
                  <a:lnTo>
                    <a:pt x="52666" y="49206"/>
                  </a:lnTo>
                  <a:lnTo>
                    <a:pt x="52711" y="49206"/>
                  </a:lnTo>
                  <a:lnTo>
                    <a:pt x="52733" y="49206"/>
                  </a:lnTo>
                  <a:lnTo>
                    <a:pt x="52733" y="48923"/>
                  </a:lnTo>
                  <a:lnTo>
                    <a:pt x="52733" y="48546"/>
                  </a:lnTo>
                  <a:lnTo>
                    <a:pt x="52733" y="48452"/>
                  </a:lnTo>
                  <a:lnTo>
                    <a:pt x="52777" y="48263"/>
                  </a:lnTo>
                  <a:lnTo>
                    <a:pt x="52777" y="48075"/>
                  </a:lnTo>
                  <a:lnTo>
                    <a:pt x="52822" y="47981"/>
                  </a:lnTo>
                  <a:lnTo>
                    <a:pt x="52822" y="47981"/>
                  </a:lnTo>
                  <a:lnTo>
                    <a:pt x="52844" y="47981"/>
                  </a:lnTo>
                  <a:lnTo>
                    <a:pt x="52955" y="47981"/>
                  </a:lnTo>
                  <a:lnTo>
                    <a:pt x="52955" y="47038"/>
                  </a:lnTo>
                  <a:lnTo>
                    <a:pt x="52888" y="47038"/>
                  </a:lnTo>
                  <a:lnTo>
                    <a:pt x="52822" y="47038"/>
                  </a:lnTo>
                  <a:lnTo>
                    <a:pt x="52777" y="47038"/>
                  </a:lnTo>
                  <a:lnTo>
                    <a:pt x="52733" y="47038"/>
                  </a:lnTo>
                  <a:lnTo>
                    <a:pt x="52733" y="44870"/>
                  </a:lnTo>
                  <a:lnTo>
                    <a:pt x="52822" y="44681"/>
                  </a:lnTo>
                  <a:lnTo>
                    <a:pt x="52844" y="44870"/>
                  </a:lnTo>
                  <a:lnTo>
                    <a:pt x="52844" y="45058"/>
                  </a:lnTo>
                  <a:lnTo>
                    <a:pt x="52888" y="45058"/>
                  </a:lnTo>
                  <a:lnTo>
                    <a:pt x="52933" y="45058"/>
                  </a:lnTo>
                  <a:lnTo>
                    <a:pt x="52955" y="44870"/>
                  </a:lnTo>
                  <a:lnTo>
                    <a:pt x="53044" y="44681"/>
                  </a:lnTo>
                  <a:lnTo>
                    <a:pt x="53066" y="44681"/>
                  </a:lnTo>
                  <a:lnTo>
                    <a:pt x="53111" y="44681"/>
                  </a:lnTo>
                  <a:lnTo>
                    <a:pt x="53133" y="44681"/>
                  </a:lnTo>
                  <a:lnTo>
                    <a:pt x="53177" y="44587"/>
                  </a:lnTo>
                  <a:lnTo>
                    <a:pt x="53222" y="44587"/>
                  </a:lnTo>
                  <a:lnTo>
                    <a:pt x="53222" y="44587"/>
                  </a:lnTo>
                  <a:lnTo>
                    <a:pt x="53222" y="44587"/>
                  </a:lnTo>
                  <a:lnTo>
                    <a:pt x="53222" y="44399"/>
                  </a:lnTo>
                  <a:lnTo>
                    <a:pt x="53222" y="44210"/>
                  </a:lnTo>
                  <a:lnTo>
                    <a:pt x="53222" y="43927"/>
                  </a:lnTo>
                  <a:lnTo>
                    <a:pt x="53222" y="43833"/>
                  </a:lnTo>
                  <a:lnTo>
                    <a:pt x="53222" y="43644"/>
                  </a:lnTo>
                  <a:lnTo>
                    <a:pt x="53222" y="43456"/>
                  </a:lnTo>
                  <a:lnTo>
                    <a:pt x="53222" y="43362"/>
                  </a:lnTo>
                  <a:lnTo>
                    <a:pt x="53222" y="43173"/>
                  </a:lnTo>
                  <a:lnTo>
                    <a:pt x="53355" y="42985"/>
                  </a:lnTo>
                  <a:lnTo>
                    <a:pt x="53400" y="43173"/>
                  </a:lnTo>
                  <a:lnTo>
                    <a:pt x="53444" y="43173"/>
                  </a:lnTo>
                  <a:lnTo>
                    <a:pt x="53466" y="43362"/>
                  </a:lnTo>
                  <a:lnTo>
                    <a:pt x="53466" y="43456"/>
                  </a:lnTo>
                  <a:lnTo>
                    <a:pt x="53511" y="43644"/>
                  </a:lnTo>
                  <a:lnTo>
                    <a:pt x="53533" y="43644"/>
                  </a:lnTo>
                  <a:lnTo>
                    <a:pt x="53577" y="43644"/>
                  </a:lnTo>
                  <a:lnTo>
                    <a:pt x="53622" y="43456"/>
                  </a:lnTo>
                  <a:lnTo>
                    <a:pt x="53644" y="43362"/>
                  </a:lnTo>
                  <a:lnTo>
                    <a:pt x="53644" y="43173"/>
                  </a:lnTo>
                  <a:lnTo>
                    <a:pt x="53688" y="43173"/>
                  </a:lnTo>
                  <a:lnTo>
                    <a:pt x="53733" y="43173"/>
                  </a:lnTo>
                  <a:lnTo>
                    <a:pt x="53755" y="42985"/>
                  </a:lnTo>
                  <a:lnTo>
                    <a:pt x="53844" y="42985"/>
                  </a:lnTo>
                  <a:close/>
                  <a:moveTo>
                    <a:pt x="111600" y="42419"/>
                  </a:moveTo>
                  <a:lnTo>
                    <a:pt x="111666" y="42513"/>
                  </a:lnTo>
                  <a:lnTo>
                    <a:pt x="111711" y="42702"/>
                  </a:lnTo>
                  <a:lnTo>
                    <a:pt x="111733" y="42890"/>
                  </a:lnTo>
                  <a:lnTo>
                    <a:pt x="111733" y="42985"/>
                  </a:lnTo>
                  <a:lnTo>
                    <a:pt x="111777" y="43173"/>
                  </a:lnTo>
                  <a:lnTo>
                    <a:pt x="111777" y="43362"/>
                  </a:lnTo>
                  <a:lnTo>
                    <a:pt x="111822" y="43362"/>
                  </a:lnTo>
                  <a:lnTo>
                    <a:pt x="111822" y="43644"/>
                  </a:lnTo>
                  <a:lnTo>
                    <a:pt x="111822" y="43833"/>
                  </a:lnTo>
                  <a:lnTo>
                    <a:pt x="111822" y="44116"/>
                  </a:lnTo>
                  <a:lnTo>
                    <a:pt x="111822" y="44210"/>
                  </a:lnTo>
                  <a:lnTo>
                    <a:pt x="111844" y="44399"/>
                  </a:lnTo>
                  <a:lnTo>
                    <a:pt x="111888" y="44681"/>
                  </a:lnTo>
                  <a:lnTo>
                    <a:pt x="111666" y="44681"/>
                  </a:lnTo>
                  <a:lnTo>
                    <a:pt x="111644" y="44399"/>
                  </a:lnTo>
                  <a:lnTo>
                    <a:pt x="111644" y="44116"/>
                  </a:lnTo>
                  <a:lnTo>
                    <a:pt x="111644" y="43833"/>
                  </a:lnTo>
                  <a:lnTo>
                    <a:pt x="111644" y="43456"/>
                  </a:lnTo>
                  <a:lnTo>
                    <a:pt x="111644" y="43362"/>
                  </a:lnTo>
                  <a:lnTo>
                    <a:pt x="111600" y="43173"/>
                  </a:lnTo>
                  <a:lnTo>
                    <a:pt x="111600" y="42890"/>
                  </a:lnTo>
                  <a:lnTo>
                    <a:pt x="111600" y="42419"/>
                  </a:lnTo>
                  <a:close/>
                  <a:moveTo>
                    <a:pt x="5088" y="36575"/>
                  </a:moveTo>
                  <a:lnTo>
                    <a:pt x="5088" y="37800"/>
                  </a:lnTo>
                  <a:lnTo>
                    <a:pt x="4844" y="39025"/>
                  </a:lnTo>
                  <a:lnTo>
                    <a:pt x="4511" y="39780"/>
                  </a:lnTo>
                  <a:lnTo>
                    <a:pt x="4355" y="38366"/>
                  </a:lnTo>
                  <a:lnTo>
                    <a:pt x="4844" y="37140"/>
                  </a:lnTo>
                  <a:lnTo>
                    <a:pt x="5088" y="36575"/>
                  </a:lnTo>
                  <a:close/>
                  <a:moveTo>
                    <a:pt x="54044" y="36197"/>
                  </a:moveTo>
                  <a:lnTo>
                    <a:pt x="54022" y="36575"/>
                  </a:lnTo>
                  <a:lnTo>
                    <a:pt x="54022" y="36857"/>
                  </a:lnTo>
                  <a:lnTo>
                    <a:pt x="53977" y="37046"/>
                  </a:lnTo>
                  <a:lnTo>
                    <a:pt x="53933" y="37140"/>
                  </a:lnTo>
                  <a:lnTo>
                    <a:pt x="53933" y="37329"/>
                  </a:lnTo>
                  <a:lnTo>
                    <a:pt x="53933" y="37329"/>
                  </a:lnTo>
                  <a:lnTo>
                    <a:pt x="53933" y="37423"/>
                  </a:lnTo>
                  <a:lnTo>
                    <a:pt x="53911" y="37423"/>
                  </a:lnTo>
                  <a:lnTo>
                    <a:pt x="53866" y="37423"/>
                  </a:lnTo>
                  <a:lnTo>
                    <a:pt x="53844" y="37423"/>
                  </a:lnTo>
                  <a:lnTo>
                    <a:pt x="53800" y="37423"/>
                  </a:lnTo>
                  <a:lnTo>
                    <a:pt x="53800" y="37611"/>
                  </a:lnTo>
                  <a:lnTo>
                    <a:pt x="53755" y="37800"/>
                  </a:lnTo>
                  <a:lnTo>
                    <a:pt x="53755" y="37800"/>
                  </a:lnTo>
                  <a:lnTo>
                    <a:pt x="53733" y="37894"/>
                  </a:lnTo>
                  <a:lnTo>
                    <a:pt x="53688" y="38083"/>
                  </a:lnTo>
                  <a:lnTo>
                    <a:pt x="53688" y="38271"/>
                  </a:lnTo>
                  <a:lnTo>
                    <a:pt x="53644" y="38271"/>
                  </a:lnTo>
                  <a:lnTo>
                    <a:pt x="53577" y="38083"/>
                  </a:lnTo>
                  <a:lnTo>
                    <a:pt x="53577" y="37894"/>
                  </a:lnTo>
                  <a:lnTo>
                    <a:pt x="53577" y="37800"/>
                  </a:lnTo>
                  <a:lnTo>
                    <a:pt x="53622" y="37611"/>
                  </a:lnTo>
                  <a:lnTo>
                    <a:pt x="53644" y="37423"/>
                  </a:lnTo>
                  <a:lnTo>
                    <a:pt x="53688" y="37140"/>
                  </a:lnTo>
                  <a:lnTo>
                    <a:pt x="53688" y="37046"/>
                  </a:lnTo>
                  <a:lnTo>
                    <a:pt x="53733" y="37046"/>
                  </a:lnTo>
                  <a:lnTo>
                    <a:pt x="53755" y="36857"/>
                  </a:lnTo>
                  <a:lnTo>
                    <a:pt x="53800" y="36857"/>
                  </a:lnTo>
                  <a:lnTo>
                    <a:pt x="53844" y="36669"/>
                  </a:lnTo>
                  <a:lnTo>
                    <a:pt x="53866" y="36575"/>
                  </a:lnTo>
                  <a:lnTo>
                    <a:pt x="53933" y="36386"/>
                  </a:lnTo>
                  <a:lnTo>
                    <a:pt x="53977" y="36386"/>
                  </a:lnTo>
                  <a:lnTo>
                    <a:pt x="54022" y="36197"/>
                  </a:lnTo>
                  <a:lnTo>
                    <a:pt x="54044" y="36197"/>
                  </a:lnTo>
                  <a:close/>
                  <a:moveTo>
                    <a:pt x="54888" y="36197"/>
                  </a:moveTo>
                  <a:lnTo>
                    <a:pt x="54955" y="36197"/>
                  </a:lnTo>
                  <a:lnTo>
                    <a:pt x="55000" y="36386"/>
                  </a:lnTo>
                  <a:lnTo>
                    <a:pt x="55044" y="36575"/>
                  </a:lnTo>
                  <a:lnTo>
                    <a:pt x="55000" y="36575"/>
                  </a:lnTo>
                  <a:lnTo>
                    <a:pt x="54955" y="36669"/>
                  </a:lnTo>
                  <a:lnTo>
                    <a:pt x="54933" y="36857"/>
                  </a:lnTo>
                  <a:lnTo>
                    <a:pt x="54888" y="37046"/>
                  </a:lnTo>
                  <a:lnTo>
                    <a:pt x="54888" y="37046"/>
                  </a:lnTo>
                  <a:lnTo>
                    <a:pt x="54844" y="37046"/>
                  </a:lnTo>
                  <a:lnTo>
                    <a:pt x="54822" y="37140"/>
                  </a:lnTo>
                  <a:lnTo>
                    <a:pt x="54822" y="37329"/>
                  </a:lnTo>
                  <a:lnTo>
                    <a:pt x="54822" y="37423"/>
                  </a:lnTo>
                  <a:lnTo>
                    <a:pt x="54822" y="37611"/>
                  </a:lnTo>
                  <a:lnTo>
                    <a:pt x="54822" y="37800"/>
                  </a:lnTo>
                  <a:lnTo>
                    <a:pt x="54822" y="37800"/>
                  </a:lnTo>
                  <a:lnTo>
                    <a:pt x="54777" y="37894"/>
                  </a:lnTo>
                  <a:lnTo>
                    <a:pt x="54733" y="37894"/>
                  </a:lnTo>
                  <a:lnTo>
                    <a:pt x="54711" y="38271"/>
                  </a:lnTo>
                  <a:lnTo>
                    <a:pt x="55400" y="38271"/>
                  </a:lnTo>
                  <a:lnTo>
                    <a:pt x="55400" y="39497"/>
                  </a:lnTo>
                  <a:lnTo>
                    <a:pt x="55400" y="39591"/>
                  </a:lnTo>
                  <a:lnTo>
                    <a:pt x="55355" y="39780"/>
                  </a:lnTo>
                  <a:lnTo>
                    <a:pt x="55333" y="39780"/>
                  </a:lnTo>
                  <a:lnTo>
                    <a:pt x="55288" y="39968"/>
                  </a:lnTo>
                  <a:lnTo>
                    <a:pt x="55244" y="40062"/>
                  </a:lnTo>
                  <a:lnTo>
                    <a:pt x="55244" y="40251"/>
                  </a:lnTo>
                  <a:lnTo>
                    <a:pt x="55244" y="40439"/>
                  </a:lnTo>
                  <a:lnTo>
                    <a:pt x="55244" y="40534"/>
                  </a:lnTo>
                  <a:lnTo>
                    <a:pt x="55244" y="40816"/>
                  </a:lnTo>
                  <a:lnTo>
                    <a:pt x="55177" y="40816"/>
                  </a:lnTo>
                  <a:lnTo>
                    <a:pt x="55133" y="40816"/>
                  </a:lnTo>
                  <a:lnTo>
                    <a:pt x="55111" y="40816"/>
                  </a:lnTo>
                  <a:lnTo>
                    <a:pt x="55111" y="41005"/>
                  </a:lnTo>
                  <a:lnTo>
                    <a:pt x="55111" y="41005"/>
                  </a:lnTo>
                  <a:lnTo>
                    <a:pt x="55066" y="41194"/>
                  </a:lnTo>
                  <a:lnTo>
                    <a:pt x="55044" y="41288"/>
                  </a:lnTo>
                  <a:lnTo>
                    <a:pt x="55044" y="41288"/>
                  </a:lnTo>
                  <a:lnTo>
                    <a:pt x="55000" y="41665"/>
                  </a:lnTo>
                  <a:lnTo>
                    <a:pt x="55000" y="41759"/>
                  </a:lnTo>
                  <a:lnTo>
                    <a:pt x="55000" y="41948"/>
                  </a:lnTo>
                  <a:lnTo>
                    <a:pt x="55044" y="41948"/>
                  </a:lnTo>
                  <a:lnTo>
                    <a:pt x="55111" y="42136"/>
                  </a:lnTo>
                  <a:lnTo>
                    <a:pt x="55177" y="42136"/>
                  </a:lnTo>
                  <a:lnTo>
                    <a:pt x="55244" y="42136"/>
                  </a:lnTo>
                  <a:lnTo>
                    <a:pt x="55333" y="42136"/>
                  </a:lnTo>
                  <a:lnTo>
                    <a:pt x="55355" y="42136"/>
                  </a:lnTo>
                  <a:lnTo>
                    <a:pt x="55400" y="42230"/>
                  </a:lnTo>
                  <a:lnTo>
                    <a:pt x="55444" y="42419"/>
                  </a:lnTo>
                  <a:lnTo>
                    <a:pt x="55466" y="42513"/>
                  </a:lnTo>
                  <a:lnTo>
                    <a:pt x="55511" y="42890"/>
                  </a:lnTo>
                  <a:lnTo>
                    <a:pt x="55511" y="42985"/>
                  </a:lnTo>
                  <a:lnTo>
                    <a:pt x="55533" y="43173"/>
                  </a:lnTo>
                  <a:lnTo>
                    <a:pt x="55533" y="43456"/>
                  </a:lnTo>
                  <a:lnTo>
                    <a:pt x="55577" y="43456"/>
                  </a:lnTo>
                  <a:lnTo>
                    <a:pt x="55622" y="43644"/>
                  </a:lnTo>
                  <a:lnTo>
                    <a:pt x="55622" y="43644"/>
                  </a:lnTo>
                  <a:lnTo>
                    <a:pt x="55644" y="43833"/>
                  </a:lnTo>
                  <a:lnTo>
                    <a:pt x="55688" y="43927"/>
                  </a:lnTo>
                  <a:lnTo>
                    <a:pt x="55688" y="44116"/>
                  </a:lnTo>
                  <a:lnTo>
                    <a:pt x="55688" y="44210"/>
                  </a:lnTo>
                  <a:lnTo>
                    <a:pt x="55688" y="44210"/>
                  </a:lnTo>
                  <a:lnTo>
                    <a:pt x="55733" y="44210"/>
                  </a:lnTo>
                  <a:lnTo>
                    <a:pt x="55755" y="44399"/>
                  </a:lnTo>
                  <a:lnTo>
                    <a:pt x="55755" y="44399"/>
                  </a:lnTo>
                  <a:lnTo>
                    <a:pt x="55755" y="44587"/>
                  </a:lnTo>
                  <a:lnTo>
                    <a:pt x="55800" y="44587"/>
                  </a:lnTo>
                  <a:lnTo>
                    <a:pt x="55844" y="44587"/>
                  </a:lnTo>
                  <a:lnTo>
                    <a:pt x="55866" y="44587"/>
                  </a:lnTo>
                  <a:lnTo>
                    <a:pt x="55911" y="44681"/>
                  </a:lnTo>
                  <a:lnTo>
                    <a:pt x="55933" y="45058"/>
                  </a:lnTo>
                  <a:lnTo>
                    <a:pt x="55977" y="45153"/>
                  </a:lnTo>
                  <a:lnTo>
                    <a:pt x="55977" y="45341"/>
                  </a:lnTo>
                  <a:lnTo>
                    <a:pt x="55977" y="45530"/>
                  </a:lnTo>
                  <a:lnTo>
                    <a:pt x="55977" y="45813"/>
                  </a:lnTo>
                  <a:lnTo>
                    <a:pt x="55977" y="45907"/>
                  </a:lnTo>
                  <a:lnTo>
                    <a:pt x="55933" y="46284"/>
                  </a:lnTo>
                  <a:lnTo>
                    <a:pt x="56155" y="46284"/>
                  </a:lnTo>
                  <a:lnTo>
                    <a:pt x="56200" y="46567"/>
                  </a:lnTo>
                  <a:lnTo>
                    <a:pt x="56200" y="46755"/>
                  </a:lnTo>
                  <a:lnTo>
                    <a:pt x="56200" y="47038"/>
                  </a:lnTo>
                  <a:lnTo>
                    <a:pt x="56200" y="47321"/>
                  </a:lnTo>
                  <a:lnTo>
                    <a:pt x="56200" y="47509"/>
                  </a:lnTo>
                  <a:lnTo>
                    <a:pt x="56200" y="47604"/>
                  </a:lnTo>
                  <a:lnTo>
                    <a:pt x="56200" y="47792"/>
                  </a:lnTo>
                  <a:lnTo>
                    <a:pt x="56244" y="47981"/>
                  </a:lnTo>
                  <a:lnTo>
                    <a:pt x="56266" y="47981"/>
                  </a:lnTo>
                  <a:lnTo>
                    <a:pt x="56311" y="47981"/>
                  </a:lnTo>
                  <a:lnTo>
                    <a:pt x="56377" y="47604"/>
                  </a:lnTo>
                  <a:lnTo>
                    <a:pt x="56377" y="47509"/>
                  </a:lnTo>
                  <a:lnTo>
                    <a:pt x="56422" y="47509"/>
                  </a:lnTo>
                  <a:lnTo>
                    <a:pt x="56422" y="47321"/>
                  </a:lnTo>
                  <a:lnTo>
                    <a:pt x="56422" y="47227"/>
                  </a:lnTo>
                  <a:lnTo>
                    <a:pt x="56488" y="47038"/>
                  </a:lnTo>
                  <a:lnTo>
                    <a:pt x="56555" y="47321"/>
                  </a:lnTo>
                  <a:lnTo>
                    <a:pt x="56600" y="47321"/>
                  </a:lnTo>
                  <a:lnTo>
                    <a:pt x="56644" y="47509"/>
                  </a:lnTo>
                  <a:lnTo>
                    <a:pt x="56644" y="47509"/>
                  </a:lnTo>
                  <a:lnTo>
                    <a:pt x="56644" y="47604"/>
                  </a:lnTo>
                  <a:lnTo>
                    <a:pt x="56644" y="47792"/>
                  </a:lnTo>
                  <a:lnTo>
                    <a:pt x="56644" y="47981"/>
                  </a:lnTo>
                  <a:lnTo>
                    <a:pt x="56666" y="48075"/>
                  </a:lnTo>
                  <a:lnTo>
                    <a:pt x="56711" y="48263"/>
                  </a:lnTo>
                  <a:lnTo>
                    <a:pt x="56755" y="48452"/>
                  </a:lnTo>
                  <a:lnTo>
                    <a:pt x="56755" y="48923"/>
                  </a:lnTo>
                  <a:lnTo>
                    <a:pt x="56600" y="48923"/>
                  </a:lnTo>
                  <a:lnTo>
                    <a:pt x="56600" y="49206"/>
                  </a:lnTo>
                  <a:lnTo>
                    <a:pt x="56600" y="49300"/>
                  </a:lnTo>
                  <a:lnTo>
                    <a:pt x="56555" y="49489"/>
                  </a:lnTo>
                  <a:lnTo>
                    <a:pt x="56533" y="49489"/>
                  </a:lnTo>
                  <a:lnTo>
                    <a:pt x="56488" y="49489"/>
                  </a:lnTo>
                  <a:lnTo>
                    <a:pt x="56444" y="49489"/>
                  </a:lnTo>
                  <a:lnTo>
                    <a:pt x="56422" y="49677"/>
                  </a:lnTo>
                  <a:lnTo>
                    <a:pt x="56422" y="49772"/>
                  </a:lnTo>
                  <a:lnTo>
                    <a:pt x="56422" y="49960"/>
                  </a:lnTo>
                  <a:lnTo>
                    <a:pt x="56422" y="50149"/>
                  </a:lnTo>
                  <a:lnTo>
                    <a:pt x="56422" y="50243"/>
                  </a:lnTo>
                  <a:lnTo>
                    <a:pt x="56444" y="50432"/>
                  </a:lnTo>
                  <a:lnTo>
                    <a:pt x="56444" y="50432"/>
                  </a:lnTo>
                  <a:lnTo>
                    <a:pt x="56488" y="50620"/>
                  </a:lnTo>
                  <a:lnTo>
                    <a:pt x="56533" y="50714"/>
                  </a:lnTo>
                  <a:lnTo>
                    <a:pt x="56488" y="50997"/>
                  </a:lnTo>
                  <a:lnTo>
                    <a:pt x="56444" y="51186"/>
                  </a:lnTo>
                  <a:lnTo>
                    <a:pt x="56422" y="51186"/>
                  </a:lnTo>
                  <a:lnTo>
                    <a:pt x="56377" y="51186"/>
                  </a:lnTo>
                  <a:lnTo>
                    <a:pt x="56333" y="51186"/>
                  </a:lnTo>
                  <a:lnTo>
                    <a:pt x="56311" y="51186"/>
                  </a:lnTo>
                  <a:lnTo>
                    <a:pt x="56266" y="51374"/>
                  </a:lnTo>
                  <a:lnTo>
                    <a:pt x="56266" y="51468"/>
                  </a:lnTo>
                  <a:lnTo>
                    <a:pt x="56266" y="51468"/>
                  </a:lnTo>
                  <a:lnTo>
                    <a:pt x="56244" y="51657"/>
                  </a:lnTo>
                  <a:lnTo>
                    <a:pt x="56200" y="51846"/>
                  </a:lnTo>
                  <a:lnTo>
                    <a:pt x="56155" y="51846"/>
                  </a:lnTo>
                  <a:lnTo>
                    <a:pt x="56133" y="51846"/>
                  </a:lnTo>
                  <a:lnTo>
                    <a:pt x="56044" y="51846"/>
                  </a:lnTo>
                  <a:lnTo>
                    <a:pt x="55977" y="51846"/>
                  </a:lnTo>
                  <a:lnTo>
                    <a:pt x="55933" y="51846"/>
                  </a:lnTo>
                  <a:lnTo>
                    <a:pt x="55911" y="51846"/>
                  </a:lnTo>
                  <a:lnTo>
                    <a:pt x="55866" y="51846"/>
                  </a:lnTo>
                  <a:lnTo>
                    <a:pt x="55844" y="51846"/>
                  </a:lnTo>
                  <a:lnTo>
                    <a:pt x="55800" y="51657"/>
                  </a:lnTo>
                  <a:lnTo>
                    <a:pt x="55755" y="51468"/>
                  </a:lnTo>
                  <a:lnTo>
                    <a:pt x="55688" y="51374"/>
                  </a:lnTo>
                  <a:lnTo>
                    <a:pt x="55644" y="51374"/>
                  </a:lnTo>
                  <a:lnTo>
                    <a:pt x="55577" y="51374"/>
                  </a:lnTo>
                  <a:lnTo>
                    <a:pt x="55577" y="51374"/>
                  </a:lnTo>
                  <a:lnTo>
                    <a:pt x="55533" y="51468"/>
                  </a:lnTo>
                  <a:lnTo>
                    <a:pt x="55533" y="51657"/>
                  </a:lnTo>
                  <a:lnTo>
                    <a:pt x="55511" y="51657"/>
                  </a:lnTo>
                  <a:lnTo>
                    <a:pt x="55466" y="51846"/>
                  </a:lnTo>
                  <a:lnTo>
                    <a:pt x="55444" y="51846"/>
                  </a:lnTo>
                  <a:lnTo>
                    <a:pt x="55400" y="51846"/>
                  </a:lnTo>
                  <a:lnTo>
                    <a:pt x="55333" y="51846"/>
                  </a:lnTo>
                  <a:lnTo>
                    <a:pt x="55244" y="51846"/>
                  </a:lnTo>
                  <a:lnTo>
                    <a:pt x="55222" y="51846"/>
                  </a:lnTo>
                  <a:lnTo>
                    <a:pt x="55177" y="51846"/>
                  </a:lnTo>
                  <a:lnTo>
                    <a:pt x="55133" y="51846"/>
                  </a:lnTo>
                  <a:lnTo>
                    <a:pt x="55111" y="51846"/>
                  </a:lnTo>
                  <a:lnTo>
                    <a:pt x="55044" y="51846"/>
                  </a:lnTo>
                  <a:lnTo>
                    <a:pt x="55000" y="51846"/>
                  </a:lnTo>
                  <a:lnTo>
                    <a:pt x="54955" y="52128"/>
                  </a:lnTo>
                  <a:lnTo>
                    <a:pt x="54955" y="52600"/>
                  </a:lnTo>
                  <a:lnTo>
                    <a:pt x="54733" y="52600"/>
                  </a:lnTo>
                  <a:lnTo>
                    <a:pt x="54733" y="52600"/>
                  </a:lnTo>
                  <a:lnTo>
                    <a:pt x="54711" y="52411"/>
                  </a:lnTo>
                  <a:lnTo>
                    <a:pt x="54666" y="52411"/>
                  </a:lnTo>
                  <a:lnTo>
                    <a:pt x="54644" y="52411"/>
                  </a:lnTo>
                  <a:lnTo>
                    <a:pt x="54600" y="52317"/>
                  </a:lnTo>
                  <a:lnTo>
                    <a:pt x="54600" y="52411"/>
                  </a:lnTo>
                  <a:lnTo>
                    <a:pt x="54600" y="52600"/>
                  </a:lnTo>
                  <a:lnTo>
                    <a:pt x="54600" y="52600"/>
                  </a:lnTo>
                  <a:lnTo>
                    <a:pt x="54533" y="52694"/>
                  </a:lnTo>
                  <a:lnTo>
                    <a:pt x="54444" y="52882"/>
                  </a:lnTo>
                  <a:lnTo>
                    <a:pt x="54422" y="52882"/>
                  </a:lnTo>
                  <a:lnTo>
                    <a:pt x="54377" y="52882"/>
                  </a:lnTo>
                  <a:lnTo>
                    <a:pt x="54333" y="53071"/>
                  </a:lnTo>
                  <a:lnTo>
                    <a:pt x="54311" y="53071"/>
                  </a:lnTo>
                  <a:lnTo>
                    <a:pt x="54266" y="52882"/>
                  </a:lnTo>
                  <a:lnTo>
                    <a:pt x="54266" y="52882"/>
                  </a:lnTo>
                  <a:lnTo>
                    <a:pt x="54244" y="52694"/>
                  </a:lnTo>
                  <a:lnTo>
                    <a:pt x="54266" y="52694"/>
                  </a:lnTo>
                  <a:lnTo>
                    <a:pt x="54311" y="52694"/>
                  </a:lnTo>
                  <a:lnTo>
                    <a:pt x="54333" y="52600"/>
                  </a:lnTo>
                  <a:lnTo>
                    <a:pt x="54377" y="52411"/>
                  </a:lnTo>
                  <a:lnTo>
                    <a:pt x="54422" y="52411"/>
                  </a:lnTo>
                  <a:lnTo>
                    <a:pt x="54444" y="52317"/>
                  </a:lnTo>
                  <a:lnTo>
                    <a:pt x="54444" y="52317"/>
                  </a:lnTo>
                  <a:lnTo>
                    <a:pt x="54444" y="52128"/>
                  </a:lnTo>
                  <a:lnTo>
                    <a:pt x="54444" y="51846"/>
                  </a:lnTo>
                  <a:lnTo>
                    <a:pt x="54444" y="51468"/>
                  </a:lnTo>
                  <a:lnTo>
                    <a:pt x="54600" y="51374"/>
                  </a:lnTo>
                  <a:lnTo>
                    <a:pt x="54644" y="51374"/>
                  </a:lnTo>
                  <a:lnTo>
                    <a:pt x="54666" y="51374"/>
                  </a:lnTo>
                  <a:lnTo>
                    <a:pt x="54666" y="51186"/>
                  </a:lnTo>
                  <a:lnTo>
                    <a:pt x="54666" y="50997"/>
                  </a:lnTo>
                  <a:lnTo>
                    <a:pt x="54711" y="50997"/>
                  </a:lnTo>
                  <a:lnTo>
                    <a:pt x="54733" y="50903"/>
                  </a:lnTo>
                  <a:lnTo>
                    <a:pt x="54777" y="50903"/>
                  </a:lnTo>
                  <a:lnTo>
                    <a:pt x="54844" y="50903"/>
                  </a:lnTo>
                  <a:lnTo>
                    <a:pt x="54933" y="50903"/>
                  </a:lnTo>
                  <a:lnTo>
                    <a:pt x="55000" y="50714"/>
                  </a:lnTo>
                  <a:lnTo>
                    <a:pt x="55066" y="50714"/>
                  </a:lnTo>
                  <a:lnTo>
                    <a:pt x="55111" y="50620"/>
                  </a:lnTo>
                  <a:lnTo>
                    <a:pt x="55111" y="50620"/>
                  </a:lnTo>
                  <a:lnTo>
                    <a:pt x="55111" y="50432"/>
                  </a:lnTo>
                  <a:lnTo>
                    <a:pt x="55111" y="50243"/>
                  </a:lnTo>
                  <a:lnTo>
                    <a:pt x="55111" y="50243"/>
                  </a:lnTo>
                  <a:lnTo>
                    <a:pt x="55066" y="50149"/>
                  </a:lnTo>
                  <a:lnTo>
                    <a:pt x="55044" y="50149"/>
                  </a:lnTo>
                  <a:lnTo>
                    <a:pt x="55044" y="50149"/>
                  </a:lnTo>
                  <a:lnTo>
                    <a:pt x="54955" y="50149"/>
                  </a:lnTo>
                  <a:lnTo>
                    <a:pt x="54888" y="50149"/>
                  </a:lnTo>
                  <a:lnTo>
                    <a:pt x="54822" y="50149"/>
                  </a:lnTo>
                  <a:lnTo>
                    <a:pt x="54733" y="49960"/>
                  </a:lnTo>
                  <a:lnTo>
                    <a:pt x="54711" y="49960"/>
                  </a:lnTo>
                  <a:lnTo>
                    <a:pt x="54644" y="49772"/>
                  </a:lnTo>
                  <a:lnTo>
                    <a:pt x="54555" y="49772"/>
                  </a:lnTo>
                  <a:lnTo>
                    <a:pt x="54533" y="49960"/>
                  </a:lnTo>
                  <a:lnTo>
                    <a:pt x="54488" y="50149"/>
                  </a:lnTo>
                  <a:lnTo>
                    <a:pt x="54444" y="50149"/>
                  </a:lnTo>
                  <a:lnTo>
                    <a:pt x="54422" y="50149"/>
                  </a:lnTo>
                  <a:lnTo>
                    <a:pt x="54377" y="50149"/>
                  </a:lnTo>
                  <a:lnTo>
                    <a:pt x="54377" y="49960"/>
                  </a:lnTo>
                  <a:lnTo>
                    <a:pt x="54333" y="49772"/>
                  </a:lnTo>
                  <a:lnTo>
                    <a:pt x="54333" y="49489"/>
                  </a:lnTo>
                  <a:lnTo>
                    <a:pt x="54333" y="49206"/>
                  </a:lnTo>
                  <a:lnTo>
                    <a:pt x="54422" y="49206"/>
                  </a:lnTo>
                  <a:lnTo>
                    <a:pt x="54488" y="49206"/>
                  </a:lnTo>
                  <a:lnTo>
                    <a:pt x="54533" y="49018"/>
                  </a:lnTo>
                  <a:lnTo>
                    <a:pt x="54533" y="48923"/>
                  </a:lnTo>
                  <a:lnTo>
                    <a:pt x="54533" y="48923"/>
                  </a:lnTo>
                  <a:lnTo>
                    <a:pt x="54600" y="48546"/>
                  </a:lnTo>
                  <a:lnTo>
                    <a:pt x="54644" y="48546"/>
                  </a:lnTo>
                  <a:lnTo>
                    <a:pt x="54644" y="48735"/>
                  </a:lnTo>
                  <a:lnTo>
                    <a:pt x="54666" y="48546"/>
                  </a:lnTo>
                  <a:lnTo>
                    <a:pt x="54666" y="48546"/>
                  </a:lnTo>
                  <a:lnTo>
                    <a:pt x="54666" y="48452"/>
                  </a:lnTo>
                  <a:lnTo>
                    <a:pt x="54666" y="48263"/>
                  </a:lnTo>
                  <a:lnTo>
                    <a:pt x="54666" y="48075"/>
                  </a:lnTo>
                  <a:lnTo>
                    <a:pt x="54644" y="47981"/>
                  </a:lnTo>
                  <a:lnTo>
                    <a:pt x="54600" y="47981"/>
                  </a:lnTo>
                  <a:lnTo>
                    <a:pt x="54533" y="47981"/>
                  </a:lnTo>
                  <a:lnTo>
                    <a:pt x="54444" y="48075"/>
                  </a:lnTo>
                  <a:lnTo>
                    <a:pt x="54422" y="48075"/>
                  </a:lnTo>
                  <a:lnTo>
                    <a:pt x="54377" y="48075"/>
                  </a:lnTo>
                  <a:lnTo>
                    <a:pt x="54333" y="47981"/>
                  </a:lnTo>
                  <a:lnTo>
                    <a:pt x="54333" y="47981"/>
                  </a:lnTo>
                  <a:lnTo>
                    <a:pt x="54333" y="47604"/>
                  </a:lnTo>
                  <a:lnTo>
                    <a:pt x="54422" y="47604"/>
                  </a:lnTo>
                  <a:lnTo>
                    <a:pt x="54444" y="47604"/>
                  </a:lnTo>
                  <a:lnTo>
                    <a:pt x="54488" y="47604"/>
                  </a:lnTo>
                  <a:lnTo>
                    <a:pt x="54488" y="47509"/>
                  </a:lnTo>
                  <a:lnTo>
                    <a:pt x="54488" y="47321"/>
                  </a:lnTo>
                  <a:lnTo>
                    <a:pt x="54533" y="47321"/>
                  </a:lnTo>
                  <a:lnTo>
                    <a:pt x="54533" y="47227"/>
                  </a:lnTo>
                  <a:lnTo>
                    <a:pt x="54555" y="47038"/>
                  </a:lnTo>
                  <a:lnTo>
                    <a:pt x="54600" y="47038"/>
                  </a:lnTo>
                  <a:lnTo>
                    <a:pt x="54644" y="47038"/>
                  </a:lnTo>
                  <a:lnTo>
                    <a:pt x="54666" y="47038"/>
                  </a:lnTo>
                  <a:lnTo>
                    <a:pt x="54711" y="47038"/>
                  </a:lnTo>
                  <a:lnTo>
                    <a:pt x="54777" y="47038"/>
                  </a:lnTo>
                  <a:lnTo>
                    <a:pt x="54777" y="47038"/>
                  </a:lnTo>
                  <a:lnTo>
                    <a:pt x="54822" y="47227"/>
                  </a:lnTo>
                  <a:lnTo>
                    <a:pt x="54844" y="47227"/>
                  </a:lnTo>
                  <a:lnTo>
                    <a:pt x="54888" y="47227"/>
                  </a:lnTo>
                  <a:lnTo>
                    <a:pt x="54955" y="47227"/>
                  </a:lnTo>
                  <a:lnTo>
                    <a:pt x="55000" y="47227"/>
                  </a:lnTo>
                  <a:lnTo>
                    <a:pt x="55044" y="47321"/>
                  </a:lnTo>
                  <a:lnTo>
                    <a:pt x="55044" y="47227"/>
                  </a:lnTo>
                  <a:lnTo>
                    <a:pt x="55066" y="47227"/>
                  </a:lnTo>
                  <a:lnTo>
                    <a:pt x="55111" y="47038"/>
                  </a:lnTo>
                  <a:lnTo>
                    <a:pt x="55111" y="46849"/>
                  </a:lnTo>
                  <a:lnTo>
                    <a:pt x="55111" y="46755"/>
                  </a:lnTo>
                  <a:lnTo>
                    <a:pt x="55066" y="46567"/>
                  </a:lnTo>
                  <a:lnTo>
                    <a:pt x="55044" y="46378"/>
                  </a:lnTo>
                  <a:lnTo>
                    <a:pt x="55066" y="45813"/>
                  </a:lnTo>
                  <a:lnTo>
                    <a:pt x="55000" y="45624"/>
                  </a:lnTo>
                  <a:lnTo>
                    <a:pt x="54955" y="45530"/>
                  </a:lnTo>
                  <a:lnTo>
                    <a:pt x="54933" y="45153"/>
                  </a:lnTo>
                  <a:lnTo>
                    <a:pt x="54933" y="45058"/>
                  </a:lnTo>
                  <a:lnTo>
                    <a:pt x="54933" y="44870"/>
                  </a:lnTo>
                  <a:lnTo>
                    <a:pt x="54933" y="44681"/>
                  </a:lnTo>
                  <a:lnTo>
                    <a:pt x="54955" y="44587"/>
                  </a:lnTo>
                  <a:lnTo>
                    <a:pt x="54933" y="44399"/>
                  </a:lnTo>
                  <a:lnTo>
                    <a:pt x="54933" y="44399"/>
                  </a:lnTo>
                  <a:lnTo>
                    <a:pt x="54888" y="44210"/>
                  </a:lnTo>
                  <a:lnTo>
                    <a:pt x="54844" y="43927"/>
                  </a:lnTo>
                  <a:lnTo>
                    <a:pt x="54844" y="43927"/>
                  </a:lnTo>
                  <a:lnTo>
                    <a:pt x="54822" y="43927"/>
                  </a:lnTo>
                  <a:lnTo>
                    <a:pt x="54777" y="43833"/>
                  </a:lnTo>
                  <a:lnTo>
                    <a:pt x="54733" y="44116"/>
                  </a:lnTo>
                  <a:lnTo>
                    <a:pt x="54422" y="44116"/>
                  </a:lnTo>
                  <a:lnTo>
                    <a:pt x="54377" y="43927"/>
                  </a:lnTo>
                  <a:lnTo>
                    <a:pt x="54333" y="43833"/>
                  </a:lnTo>
                  <a:lnTo>
                    <a:pt x="54333" y="43644"/>
                  </a:lnTo>
                  <a:lnTo>
                    <a:pt x="54333" y="43456"/>
                  </a:lnTo>
                  <a:lnTo>
                    <a:pt x="54422" y="43362"/>
                  </a:lnTo>
                  <a:lnTo>
                    <a:pt x="54444" y="43362"/>
                  </a:lnTo>
                  <a:lnTo>
                    <a:pt x="54488" y="43362"/>
                  </a:lnTo>
                  <a:lnTo>
                    <a:pt x="54488" y="43362"/>
                  </a:lnTo>
                  <a:lnTo>
                    <a:pt x="54533" y="42985"/>
                  </a:lnTo>
                  <a:lnTo>
                    <a:pt x="54488" y="42702"/>
                  </a:lnTo>
                  <a:lnTo>
                    <a:pt x="54444" y="42513"/>
                  </a:lnTo>
                  <a:lnTo>
                    <a:pt x="54444" y="42419"/>
                  </a:lnTo>
                  <a:lnTo>
                    <a:pt x="54444" y="42230"/>
                  </a:lnTo>
                  <a:lnTo>
                    <a:pt x="54444" y="42136"/>
                  </a:lnTo>
                  <a:lnTo>
                    <a:pt x="54377" y="41759"/>
                  </a:lnTo>
                  <a:lnTo>
                    <a:pt x="54377" y="41948"/>
                  </a:lnTo>
                  <a:lnTo>
                    <a:pt x="54333" y="42136"/>
                  </a:lnTo>
                  <a:lnTo>
                    <a:pt x="54333" y="42230"/>
                  </a:lnTo>
                  <a:lnTo>
                    <a:pt x="54333" y="42419"/>
                  </a:lnTo>
                  <a:lnTo>
                    <a:pt x="54200" y="42419"/>
                  </a:lnTo>
                  <a:lnTo>
                    <a:pt x="54155" y="42230"/>
                  </a:lnTo>
                  <a:lnTo>
                    <a:pt x="54155" y="42230"/>
                  </a:lnTo>
                  <a:lnTo>
                    <a:pt x="54133" y="42136"/>
                  </a:lnTo>
                  <a:lnTo>
                    <a:pt x="54155" y="41948"/>
                  </a:lnTo>
                  <a:lnTo>
                    <a:pt x="54155" y="41948"/>
                  </a:lnTo>
                  <a:lnTo>
                    <a:pt x="54088" y="41759"/>
                  </a:lnTo>
                  <a:lnTo>
                    <a:pt x="54044" y="41948"/>
                  </a:lnTo>
                  <a:lnTo>
                    <a:pt x="54022" y="41948"/>
                  </a:lnTo>
                  <a:lnTo>
                    <a:pt x="53866" y="41948"/>
                  </a:lnTo>
                  <a:lnTo>
                    <a:pt x="53866" y="41759"/>
                  </a:lnTo>
                  <a:lnTo>
                    <a:pt x="53844" y="41476"/>
                  </a:lnTo>
                  <a:lnTo>
                    <a:pt x="53866" y="41288"/>
                  </a:lnTo>
                  <a:lnTo>
                    <a:pt x="53866" y="41288"/>
                  </a:lnTo>
                  <a:lnTo>
                    <a:pt x="53911" y="41194"/>
                  </a:lnTo>
                  <a:lnTo>
                    <a:pt x="53933" y="41194"/>
                  </a:lnTo>
                  <a:lnTo>
                    <a:pt x="53977" y="41194"/>
                  </a:lnTo>
                  <a:lnTo>
                    <a:pt x="54022" y="41194"/>
                  </a:lnTo>
                  <a:lnTo>
                    <a:pt x="54044" y="41005"/>
                  </a:lnTo>
                  <a:lnTo>
                    <a:pt x="54088" y="41005"/>
                  </a:lnTo>
                  <a:lnTo>
                    <a:pt x="54088" y="40816"/>
                  </a:lnTo>
                  <a:lnTo>
                    <a:pt x="54088" y="40722"/>
                  </a:lnTo>
                  <a:lnTo>
                    <a:pt x="54044" y="40534"/>
                  </a:lnTo>
                  <a:lnTo>
                    <a:pt x="54044" y="40534"/>
                  </a:lnTo>
                  <a:lnTo>
                    <a:pt x="54044" y="40439"/>
                  </a:lnTo>
                  <a:lnTo>
                    <a:pt x="54088" y="40251"/>
                  </a:lnTo>
                  <a:lnTo>
                    <a:pt x="54088" y="39968"/>
                  </a:lnTo>
                  <a:lnTo>
                    <a:pt x="54088" y="39780"/>
                  </a:lnTo>
                  <a:lnTo>
                    <a:pt x="54133" y="39591"/>
                  </a:lnTo>
                  <a:lnTo>
                    <a:pt x="54044" y="39497"/>
                  </a:lnTo>
                  <a:lnTo>
                    <a:pt x="53977" y="39497"/>
                  </a:lnTo>
                  <a:lnTo>
                    <a:pt x="53933" y="39308"/>
                  </a:lnTo>
                  <a:lnTo>
                    <a:pt x="53911" y="39308"/>
                  </a:lnTo>
                  <a:lnTo>
                    <a:pt x="53866" y="39120"/>
                  </a:lnTo>
                  <a:lnTo>
                    <a:pt x="53866" y="38837"/>
                  </a:lnTo>
                  <a:lnTo>
                    <a:pt x="53866" y="38743"/>
                  </a:lnTo>
                  <a:lnTo>
                    <a:pt x="53866" y="38554"/>
                  </a:lnTo>
                  <a:lnTo>
                    <a:pt x="53866" y="38366"/>
                  </a:lnTo>
                  <a:lnTo>
                    <a:pt x="53911" y="38271"/>
                  </a:lnTo>
                  <a:lnTo>
                    <a:pt x="53977" y="38271"/>
                  </a:lnTo>
                  <a:lnTo>
                    <a:pt x="54022" y="38271"/>
                  </a:lnTo>
                  <a:lnTo>
                    <a:pt x="54044" y="38366"/>
                  </a:lnTo>
                  <a:lnTo>
                    <a:pt x="54088" y="38554"/>
                  </a:lnTo>
                  <a:lnTo>
                    <a:pt x="54133" y="38554"/>
                  </a:lnTo>
                  <a:lnTo>
                    <a:pt x="54155" y="38554"/>
                  </a:lnTo>
                  <a:lnTo>
                    <a:pt x="54244" y="38554"/>
                  </a:lnTo>
                  <a:lnTo>
                    <a:pt x="54311" y="38554"/>
                  </a:lnTo>
                  <a:lnTo>
                    <a:pt x="54311" y="38366"/>
                  </a:lnTo>
                  <a:lnTo>
                    <a:pt x="54311" y="38271"/>
                  </a:lnTo>
                  <a:lnTo>
                    <a:pt x="54311" y="37894"/>
                  </a:lnTo>
                  <a:lnTo>
                    <a:pt x="54311" y="37611"/>
                  </a:lnTo>
                  <a:lnTo>
                    <a:pt x="54311" y="37423"/>
                  </a:lnTo>
                  <a:lnTo>
                    <a:pt x="54311" y="37423"/>
                  </a:lnTo>
                  <a:lnTo>
                    <a:pt x="54311" y="37329"/>
                  </a:lnTo>
                  <a:lnTo>
                    <a:pt x="54333" y="37140"/>
                  </a:lnTo>
                  <a:lnTo>
                    <a:pt x="54377" y="37046"/>
                  </a:lnTo>
                  <a:lnTo>
                    <a:pt x="54377" y="37046"/>
                  </a:lnTo>
                  <a:lnTo>
                    <a:pt x="54377" y="36857"/>
                  </a:lnTo>
                  <a:lnTo>
                    <a:pt x="54377" y="36575"/>
                  </a:lnTo>
                  <a:lnTo>
                    <a:pt x="54377" y="36197"/>
                  </a:lnTo>
                  <a:lnTo>
                    <a:pt x="54488" y="36197"/>
                  </a:lnTo>
                  <a:lnTo>
                    <a:pt x="54555" y="36197"/>
                  </a:lnTo>
                  <a:lnTo>
                    <a:pt x="54666" y="36197"/>
                  </a:lnTo>
                  <a:lnTo>
                    <a:pt x="54711" y="36197"/>
                  </a:lnTo>
                  <a:lnTo>
                    <a:pt x="54733" y="36197"/>
                  </a:lnTo>
                  <a:lnTo>
                    <a:pt x="54844" y="36197"/>
                  </a:lnTo>
                  <a:lnTo>
                    <a:pt x="54888" y="36197"/>
                  </a:lnTo>
                  <a:close/>
                  <a:moveTo>
                    <a:pt x="111044" y="34972"/>
                  </a:moveTo>
                  <a:lnTo>
                    <a:pt x="111088" y="34972"/>
                  </a:lnTo>
                  <a:lnTo>
                    <a:pt x="111133" y="35161"/>
                  </a:lnTo>
                  <a:lnTo>
                    <a:pt x="111155" y="35161"/>
                  </a:lnTo>
                  <a:lnTo>
                    <a:pt x="111155" y="35443"/>
                  </a:lnTo>
                  <a:lnTo>
                    <a:pt x="111155" y="35632"/>
                  </a:lnTo>
                  <a:lnTo>
                    <a:pt x="111133" y="35726"/>
                  </a:lnTo>
                  <a:lnTo>
                    <a:pt x="111133" y="35915"/>
                  </a:lnTo>
                  <a:lnTo>
                    <a:pt x="111088" y="35915"/>
                  </a:lnTo>
                  <a:lnTo>
                    <a:pt x="111044" y="35915"/>
                  </a:lnTo>
                  <a:lnTo>
                    <a:pt x="111044" y="36103"/>
                  </a:lnTo>
                  <a:lnTo>
                    <a:pt x="111022" y="36103"/>
                  </a:lnTo>
                  <a:lnTo>
                    <a:pt x="110977" y="36197"/>
                  </a:lnTo>
                  <a:lnTo>
                    <a:pt x="110911" y="36197"/>
                  </a:lnTo>
                  <a:lnTo>
                    <a:pt x="110844" y="36386"/>
                  </a:lnTo>
                  <a:lnTo>
                    <a:pt x="110755" y="36386"/>
                  </a:lnTo>
                  <a:lnTo>
                    <a:pt x="110688" y="36197"/>
                  </a:lnTo>
                  <a:lnTo>
                    <a:pt x="110688" y="35726"/>
                  </a:lnTo>
                  <a:lnTo>
                    <a:pt x="110733" y="35443"/>
                  </a:lnTo>
                  <a:lnTo>
                    <a:pt x="110755" y="35349"/>
                  </a:lnTo>
                  <a:lnTo>
                    <a:pt x="110800" y="35161"/>
                  </a:lnTo>
                  <a:lnTo>
                    <a:pt x="110866" y="35161"/>
                  </a:lnTo>
                  <a:lnTo>
                    <a:pt x="110933" y="35161"/>
                  </a:lnTo>
                  <a:lnTo>
                    <a:pt x="111022" y="35161"/>
                  </a:lnTo>
                  <a:lnTo>
                    <a:pt x="111044" y="34972"/>
                  </a:lnTo>
                  <a:close/>
                  <a:moveTo>
                    <a:pt x="288" y="32333"/>
                  </a:moveTo>
                  <a:lnTo>
                    <a:pt x="555" y="32333"/>
                  </a:lnTo>
                  <a:lnTo>
                    <a:pt x="644" y="33275"/>
                  </a:lnTo>
                  <a:lnTo>
                    <a:pt x="511" y="33652"/>
                  </a:lnTo>
                  <a:lnTo>
                    <a:pt x="222" y="33652"/>
                  </a:lnTo>
                  <a:lnTo>
                    <a:pt x="155" y="32710"/>
                  </a:lnTo>
                  <a:lnTo>
                    <a:pt x="288" y="32333"/>
                  </a:lnTo>
                  <a:close/>
                  <a:moveTo>
                    <a:pt x="29422" y="27714"/>
                  </a:moveTo>
                  <a:lnTo>
                    <a:pt x="29711" y="27902"/>
                  </a:lnTo>
                  <a:lnTo>
                    <a:pt x="29711" y="28373"/>
                  </a:lnTo>
                  <a:lnTo>
                    <a:pt x="29711" y="28656"/>
                  </a:lnTo>
                  <a:lnTo>
                    <a:pt x="29755" y="28939"/>
                  </a:lnTo>
                  <a:lnTo>
                    <a:pt x="29755" y="29599"/>
                  </a:lnTo>
                  <a:lnTo>
                    <a:pt x="29600" y="29882"/>
                  </a:lnTo>
                  <a:lnTo>
                    <a:pt x="29244" y="29882"/>
                  </a:lnTo>
                  <a:lnTo>
                    <a:pt x="29133" y="28373"/>
                  </a:lnTo>
                  <a:lnTo>
                    <a:pt x="29422" y="27714"/>
                  </a:lnTo>
                  <a:close/>
                  <a:moveTo>
                    <a:pt x="28666" y="26959"/>
                  </a:moveTo>
                  <a:lnTo>
                    <a:pt x="28688" y="27431"/>
                  </a:lnTo>
                  <a:lnTo>
                    <a:pt x="28666" y="27714"/>
                  </a:lnTo>
                  <a:lnTo>
                    <a:pt x="28622" y="27902"/>
                  </a:lnTo>
                  <a:lnTo>
                    <a:pt x="28600" y="28091"/>
                  </a:lnTo>
                  <a:lnTo>
                    <a:pt x="28511" y="28373"/>
                  </a:lnTo>
                  <a:lnTo>
                    <a:pt x="28400" y="28468"/>
                  </a:lnTo>
                  <a:lnTo>
                    <a:pt x="28333" y="28656"/>
                  </a:lnTo>
                  <a:lnTo>
                    <a:pt x="28222" y="28656"/>
                  </a:lnTo>
                  <a:lnTo>
                    <a:pt x="28200" y="28656"/>
                  </a:lnTo>
                  <a:lnTo>
                    <a:pt x="28155" y="28468"/>
                  </a:lnTo>
                  <a:lnTo>
                    <a:pt x="28111" y="28373"/>
                  </a:lnTo>
                  <a:lnTo>
                    <a:pt x="28044" y="28185"/>
                  </a:lnTo>
                  <a:lnTo>
                    <a:pt x="28155" y="28091"/>
                  </a:lnTo>
                  <a:lnTo>
                    <a:pt x="28266" y="27714"/>
                  </a:lnTo>
                  <a:lnTo>
                    <a:pt x="28377" y="27431"/>
                  </a:lnTo>
                  <a:lnTo>
                    <a:pt x="28444" y="27431"/>
                  </a:lnTo>
                  <a:lnTo>
                    <a:pt x="28511" y="27431"/>
                  </a:lnTo>
                  <a:lnTo>
                    <a:pt x="28555" y="27242"/>
                  </a:lnTo>
                  <a:lnTo>
                    <a:pt x="28600" y="27148"/>
                  </a:lnTo>
                  <a:lnTo>
                    <a:pt x="28666" y="26959"/>
                  </a:lnTo>
                  <a:close/>
                  <a:moveTo>
                    <a:pt x="119244" y="25263"/>
                  </a:moveTo>
                  <a:lnTo>
                    <a:pt x="119311" y="25263"/>
                  </a:lnTo>
                  <a:lnTo>
                    <a:pt x="119355" y="25263"/>
                  </a:lnTo>
                  <a:lnTo>
                    <a:pt x="119377" y="25263"/>
                  </a:lnTo>
                  <a:lnTo>
                    <a:pt x="119422" y="25263"/>
                  </a:lnTo>
                  <a:lnTo>
                    <a:pt x="119444" y="25451"/>
                  </a:lnTo>
                  <a:lnTo>
                    <a:pt x="119488" y="25451"/>
                  </a:lnTo>
                  <a:lnTo>
                    <a:pt x="119555" y="25451"/>
                  </a:lnTo>
                  <a:lnTo>
                    <a:pt x="119644" y="25451"/>
                  </a:lnTo>
                  <a:lnTo>
                    <a:pt x="119711" y="25545"/>
                  </a:lnTo>
                  <a:lnTo>
                    <a:pt x="119777" y="25545"/>
                  </a:lnTo>
                  <a:lnTo>
                    <a:pt x="119844" y="25734"/>
                  </a:lnTo>
                  <a:lnTo>
                    <a:pt x="119888" y="25734"/>
                  </a:lnTo>
                  <a:lnTo>
                    <a:pt x="119933" y="25923"/>
                  </a:lnTo>
                  <a:lnTo>
                    <a:pt x="120000" y="25923"/>
                  </a:lnTo>
                  <a:lnTo>
                    <a:pt x="120000" y="26488"/>
                  </a:lnTo>
                  <a:lnTo>
                    <a:pt x="119955" y="26677"/>
                  </a:lnTo>
                  <a:lnTo>
                    <a:pt x="119888" y="26677"/>
                  </a:lnTo>
                  <a:lnTo>
                    <a:pt x="119844" y="26488"/>
                  </a:lnTo>
                  <a:lnTo>
                    <a:pt x="119822" y="26488"/>
                  </a:lnTo>
                  <a:lnTo>
                    <a:pt x="119777" y="26394"/>
                  </a:lnTo>
                  <a:lnTo>
                    <a:pt x="119755" y="26394"/>
                  </a:lnTo>
                  <a:lnTo>
                    <a:pt x="119666" y="26205"/>
                  </a:lnTo>
                  <a:lnTo>
                    <a:pt x="119600" y="26205"/>
                  </a:lnTo>
                  <a:lnTo>
                    <a:pt x="119555" y="26205"/>
                  </a:lnTo>
                  <a:lnTo>
                    <a:pt x="119555" y="26394"/>
                  </a:lnTo>
                  <a:lnTo>
                    <a:pt x="119533" y="26394"/>
                  </a:lnTo>
                  <a:lnTo>
                    <a:pt x="119422" y="26394"/>
                  </a:lnTo>
                  <a:lnTo>
                    <a:pt x="119355" y="26394"/>
                  </a:lnTo>
                  <a:lnTo>
                    <a:pt x="119266" y="26205"/>
                  </a:lnTo>
                  <a:lnTo>
                    <a:pt x="119244" y="26205"/>
                  </a:lnTo>
                  <a:lnTo>
                    <a:pt x="119244" y="26017"/>
                  </a:lnTo>
                  <a:lnTo>
                    <a:pt x="119200" y="25923"/>
                  </a:lnTo>
                  <a:lnTo>
                    <a:pt x="119155" y="25923"/>
                  </a:lnTo>
                  <a:lnTo>
                    <a:pt x="119133" y="25923"/>
                  </a:lnTo>
                  <a:lnTo>
                    <a:pt x="119088" y="25923"/>
                  </a:lnTo>
                  <a:lnTo>
                    <a:pt x="119022" y="25923"/>
                  </a:lnTo>
                  <a:lnTo>
                    <a:pt x="118977" y="25923"/>
                  </a:lnTo>
                  <a:lnTo>
                    <a:pt x="118977" y="25734"/>
                  </a:lnTo>
                  <a:lnTo>
                    <a:pt x="118977" y="25545"/>
                  </a:lnTo>
                  <a:lnTo>
                    <a:pt x="118977" y="25451"/>
                  </a:lnTo>
                  <a:lnTo>
                    <a:pt x="119088" y="25263"/>
                  </a:lnTo>
                  <a:lnTo>
                    <a:pt x="119155" y="25263"/>
                  </a:lnTo>
                  <a:lnTo>
                    <a:pt x="119244" y="25263"/>
                  </a:lnTo>
                  <a:close/>
                  <a:moveTo>
                    <a:pt x="69400" y="20926"/>
                  </a:moveTo>
                  <a:lnTo>
                    <a:pt x="69400" y="20926"/>
                  </a:lnTo>
                  <a:lnTo>
                    <a:pt x="69400" y="20926"/>
                  </a:lnTo>
                  <a:lnTo>
                    <a:pt x="69400" y="20926"/>
                  </a:lnTo>
                  <a:close/>
                  <a:moveTo>
                    <a:pt x="69400" y="20926"/>
                  </a:moveTo>
                  <a:lnTo>
                    <a:pt x="69444" y="20926"/>
                  </a:lnTo>
                  <a:lnTo>
                    <a:pt x="69400" y="20926"/>
                  </a:lnTo>
                  <a:lnTo>
                    <a:pt x="69400" y="20926"/>
                  </a:lnTo>
                  <a:close/>
                  <a:moveTo>
                    <a:pt x="48844" y="18947"/>
                  </a:moveTo>
                  <a:lnTo>
                    <a:pt x="48888" y="19135"/>
                  </a:lnTo>
                  <a:lnTo>
                    <a:pt x="48955" y="19230"/>
                  </a:lnTo>
                  <a:lnTo>
                    <a:pt x="48955" y="19607"/>
                  </a:lnTo>
                  <a:lnTo>
                    <a:pt x="48955" y="20644"/>
                  </a:lnTo>
                  <a:lnTo>
                    <a:pt x="49244" y="20644"/>
                  </a:lnTo>
                  <a:lnTo>
                    <a:pt x="49333" y="20644"/>
                  </a:lnTo>
                  <a:lnTo>
                    <a:pt x="49355" y="20455"/>
                  </a:lnTo>
                  <a:lnTo>
                    <a:pt x="49422" y="20361"/>
                  </a:lnTo>
                  <a:lnTo>
                    <a:pt x="49511" y="20172"/>
                  </a:lnTo>
                  <a:lnTo>
                    <a:pt x="49577" y="19984"/>
                  </a:lnTo>
                  <a:lnTo>
                    <a:pt x="49688" y="19984"/>
                  </a:lnTo>
                  <a:lnTo>
                    <a:pt x="49822" y="19890"/>
                  </a:lnTo>
                  <a:lnTo>
                    <a:pt x="49933" y="19984"/>
                  </a:lnTo>
                  <a:lnTo>
                    <a:pt x="50022" y="19984"/>
                  </a:lnTo>
                  <a:lnTo>
                    <a:pt x="50133" y="19984"/>
                  </a:lnTo>
                  <a:lnTo>
                    <a:pt x="50155" y="20172"/>
                  </a:lnTo>
                  <a:lnTo>
                    <a:pt x="50200" y="20172"/>
                  </a:lnTo>
                  <a:lnTo>
                    <a:pt x="50266" y="20172"/>
                  </a:lnTo>
                  <a:lnTo>
                    <a:pt x="50311" y="20172"/>
                  </a:lnTo>
                  <a:lnTo>
                    <a:pt x="50311" y="19984"/>
                  </a:lnTo>
                  <a:lnTo>
                    <a:pt x="50333" y="19984"/>
                  </a:lnTo>
                  <a:lnTo>
                    <a:pt x="50377" y="19890"/>
                  </a:lnTo>
                  <a:lnTo>
                    <a:pt x="50444" y="19701"/>
                  </a:lnTo>
                  <a:lnTo>
                    <a:pt x="50533" y="19701"/>
                  </a:lnTo>
                  <a:lnTo>
                    <a:pt x="50555" y="19607"/>
                  </a:lnTo>
                  <a:lnTo>
                    <a:pt x="50600" y="19418"/>
                  </a:lnTo>
                  <a:lnTo>
                    <a:pt x="50644" y="19230"/>
                  </a:lnTo>
                  <a:lnTo>
                    <a:pt x="50711" y="19135"/>
                  </a:lnTo>
                  <a:lnTo>
                    <a:pt x="50777" y="19135"/>
                  </a:lnTo>
                  <a:lnTo>
                    <a:pt x="51133" y="19135"/>
                  </a:lnTo>
                  <a:lnTo>
                    <a:pt x="51133" y="19230"/>
                  </a:lnTo>
                  <a:lnTo>
                    <a:pt x="51177" y="19607"/>
                  </a:lnTo>
                  <a:lnTo>
                    <a:pt x="51177" y="19890"/>
                  </a:lnTo>
                  <a:lnTo>
                    <a:pt x="51133" y="19984"/>
                  </a:lnTo>
                  <a:lnTo>
                    <a:pt x="51111" y="20172"/>
                  </a:lnTo>
                  <a:lnTo>
                    <a:pt x="51111" y="20361"/>
                  </a:lnTo>
                  <a:lnTo>
                    <a:pt x="51111" y="20644"/>
                  </a:lnTo>
                  <a:lnTo>
                    <a:pt x="51111" y="20926"/>
                  </a:lnTo>
                  <a:lnTo>
                    <a:pt x="51177" y="20926"/>
                  </a:lnTo>
                  <a:lnTo>
                    <a:pt x="51244" y="20926"/>
                  </a:lnTo>
                  <a:lnTo>
                    <a:pt x="51400" y="21304"/>
                  </a:lnTo>
                  <a:lnTo>
                    <a:pt x="51400" y="21398"/>
                  </a:lnTo>
                  <a:lnTo>
                    <a:pt x="51444" y="21586"/>
                  </a:lnTo>
                  <a:lnTo>
                    <a:pt x="51444" y="21681"/>
                  </a:lnTo>
                  <a:lnTo>
                    <a:pt x="51444" y="21869"/>
                  </a:lnTo>
                  <a:lnTo>
                    <a:pt x="51444" y="23095"/>
                  </a:lnTo>
                  <a:lnTo>
                    <a:pt x="51333" y="23095"/>
                  </a:lnTo>
                  <a:lnTo>
                    <a:pt x="51177" y="23000"/>
                  </a:lnTo>
                  <a:lnTo>
                    <a:pt x="51066" y="23000"/>
                  </a:lnTo>
                  <a:lnTo>
                    <a:pt x="50933" y="23095"/>
                  </a:lnTo>
                  <a:lnTo>
                    <a:pt x="50777" y="23283"/>
                  </a:lnTo>
                  <a:lnTo>
                    <a:pt x="50644" y="23566"/>
                  </a:lnTo>
                  <a:lnTo>
                    <a:pt x="50600" y="23566"/>
                  </a:lnTo>
                  <a:lnTo>
                    <a:pt x="50600" y="23754"/>
                  </a:lnTo>
                  <a:lnTo>
                    <a:pt x="50555" y="24037"/>
                  </a:lnTo>
                  <a:lnTo>
                    <a:pt x="50533" y="24037"/>
                  </a:lnTo>
                  <a:lnTo>
                    <a:pt x="50444" y="24037"/>
                  </a:lnTo>
                  <a:lnTo>
                    <a:pt x="50422" y="24037"/>
                  </a:lnTo>
                  <a:lnTo>
                    <a:pt x="50377" y="24037"/>
                  </a:lnTo>
                  <a:lnTo>
                    <a:pt x="50311" y="24226"/>
                  </a:lnTo>
                  <a:lnTo>
                    <a:pt x="50266" y="24320"/>
                  </a:lnTo>
                  <a:lnTo>
                    <a:pt x="50244" y="24509"/>
                  </a:lnTo>
                  <a:lnTo>
                    <a:pt x="50200" y="24697"/>
                  </a:lnTo>
                  <a:lnTo>
                    <a:pt x="50155" y="24980"/>
                  </a:lnTo>
                  <a:lnTo>
                    <a:pt x="50155" y="25074"/>
                  </a:lnTo>
                  <a:lnTo>
                    <a:pt x="50133" y="25263"/>
                  </a:lnTo>
                  <a:lnTo>
                    <a:pt x="50088" y="25451"/>
                  </a:lnTo>
                  <a:lnTo>
                    <a:pt x="50044" y="25545"/>
                  </a:lnTo>
                  <a:lnTo>
                    <a:pt x="49977" y="25734"/>
                  </a:lnTo>
                  <a:lnTo>
                    <a:pt x="49866" y="25734"/>
                  </a:lnTo>
                  <a:lnTo>
                    <a:pt x="49755" y="25734"/>
                  </a:lnTo>
                  <a:lnTo>
                    <a:pt x="49688" y="25734"/>
                  </a:lnTo>
                  <a:lnTo>
                    <a:pt x="49622" y="25734"/>
                  </a:lnTo>
                  <a:lnTo>
                    <a:pt x="49577" y="25734"/>
                  </a:lnTo>
                  <a:lnTo>
                    <a:pt x="49511" y="25545"/>
                  </a:lnTo>
                  <a:lnTo>
                    <a:pt x="49422" y="25451"/>
                  </a:lnTo>
                  <a:lnTo>
                    <a:pt x="49400" y="25263"/>
                  </a:lnTo>
                  <a:lnTo>
                    <a:pt x="49355" y="25074"/>
                  </a:lnTo>
                  <a:lnTo>
                    <a:pt x="49355" y="24980"/>
                  </a:lnTo>
                  <a:lnTo>
                    <a:pt x="49333" y="24791"/>
                  </a:lnTo>
                  <a:lnTo>
                    <a:pt x="49244" y="24791"/>
                  </a:lnTo>
                  <a:lnTo>
                    <a:pt x="49177" y="24791"/>
                  </a:lnTo>
                  <a:lnTo>
                    <a:pt x="49022" y="24791"/>
                  </a:lnTo>
                  <a:lnTo>
                    <a:pt x="48955" y="24791"/>
                  </a:lnTo>
                  <a:lnTo>
                    <a:pt x="48844" y="24791"/>
                  </a:lnTo>
                  <a:lnTo>
                    <a:pt x="48733" y="24791"/>
                  </a:lnTo>
                  <a:lnTo>
                    <a:pt x="48711" y="24791"/>
                  </a:lnTo>
                  <a:lnTo>
                    <a:pt x="48666" y="24980"/>
                  </a:lnTo>
                  <a:lnTo>
                    <a:pt x="48622" y="24980"/>
                  </a:lnTo>
                  <a:lnTo>
                    <a:pt x="48488" y="24980"/>
                  </a:lnTo>
                  <a:lnTo>
                    <a:pt x="48422" y="24320"/>
                  </a:lnTo>
                  <a:lnTo>
                    <a:pt x="48422" y="23283"/>
                  </a:lnTo>
                  <a:lnTo>
                    <a:pt x="48377" y="23095"/>
                  </a:lnTo>
                  <a:lnTo>
                    <a:pt x="48377" y="23095"/>
                  </a:lnTo>
                  <a:lnTo>
                    <a:pt x="48088" y="23095"/>
                  </a:lnTo>
                  <a:lnTo>
                    <a:pt x="48022" y="23095"/>
                  </a:lnTo>
                  <a:lnTo>
                    <a:pt x="47933" y="23283"/>
                  </a:lnTo>
                  <a:lnTo>
                    <a:pt x="47911" y="22340"/>
                  </a:lnTo>
                  <a:lnTo>
                    <a:pt x="47977" y="22152"/>
                  </a:lnTo>
                  <a:lnTo>
                    <a:pt x="48044" y="22152"/>
                  </a:lnTo>
                  <a:lnTo>
                    <a:pt x="48200" y="22152"/>
                  </a:lnTo>
                  <a:lnTo>
                    <a:pt x="48333" y="22152"/>
                  </a:lnTo>
                  <a:lnTo>
                    <a:pt x="48488" y="22152"/>
                  </a:lnTo>
                  <a:lnTo>
                    <a:pt x="48555" y="22152"/>
                  </a:lnTo>
                  <a:lnTo>
                    <a:pt x="48622" y="22340"/>
                  </a:lnTo>
                  <a:lnTo>
                    <a:pt x="48622" y="22152"/>
                  </a:lnTo>
                  <a:lnTo>
                    <a:pt x="48622" y="21869"/>
                  </a:lnTo>
                  <a:lnTo>
                    <a:pt x="48622" y="21681"/>
                  </a:lnTo>
                  <a:lnTo>
                    <a:pt x="48622" y="21586"/>
                  </a:lnTo>
                  <a:lnTo>
                    <a:pt x="48555" y="21398"/>
                  </a:lnTo>
                  <a:lnTo>
                    <a:pt x="48533" y="21398"/>
                  </a:lnTo>
                  <a:lnTo>
                    <a:pt x="48488" y="21304"/>
                  </a:lnTo>
                  <a:lnTo>
                    <a:pt x="48444" y="21115"/>
                  </a:lnTo>
                  <a:lnTo>
                    <a:pt x="48422" y="20926"/>
                  </a:lnTo>
                  <a:lnTo>
                    <a:pt x="48377" y="20832"/>
                  </a:lnTo>
                  <a:lnTo>
                    <a:pt x="48311" y="20832"/>
                  </a:lnTo>
                  <a:lnTo>
                    <a:pt x="48222" y="20832"/>
                  </a:lnTo>
                  <a:lnTo>
                    <a:pt x="48200" y="20926"/>
                  </a:lnTo>
                  <a:lnTo>
                    <a:pt x="48133" y="21115"/>
                  </a:lnTo>
                  <a:lnTo>
                    <a:pt x="48088" y="21115"/>
                  </a:lnTo>
                  <a:lnTo>
                    <a:pt x="48022" y="21115"/>
                  </a:lnTo>
                  <a:lnTo>
                    <a:pt x="47933" y="21115"/>
                  </a:lnTo>
                  <a:lnTo>
                    <a:pt x="47933" y="20832"/>
                  </a:lnTo>
                  <a:lnTo>
                    <a:pt x="47933" y="20644"/>
                  </a:lnTo>
                  <a:lnTo>
                    <a:pt x="47911" y="20361"/>
                  </a:lnTo>
                  <a:lnTo>
                    <a:pt x="47933" y="20172"/>
                  </a:lnTo>
                  <a:lnTo>
                    <a:pt x="47977" y="19984"/>
                  </a:lnTo>
                  <a:lnTo>
                    <a:pt x="48022" y="19701"/>
                  </a:lnTo>
                  <a:lnTo>
                    <a:pt x="48088" y="19607"/>
                  </a:lnTo>
                  <a:lnTo>
                    <a:pt x="48155" y="19607"/>
                  </a:lnTo>
                  <a:lnTo>
                    <a:pt x="48222" y="19418"/>
                  </a:lnTo>
                  <a:lnTo>
                    <a:pt x="48311" y="19607"/>
                  </a:lnTo>
                  <a:lnTo>
                    <a:pt x="48422" y="19418"/>
                  </a:lnTo>
                  <a:lnTo>
                    <a:pt x="48533" y="19418"/>
                  </a:lnTo>
                  <a:lnTo>
                    <a:pt x="48600" y="19418"/>
                  </a:lnTo>
                  <a:lnTo>
                    <a:pt x="48666" y="19607"/>
                  </a:lnTo>
                  <a:lnTo>
                    <a:pt x="48733" y="19701"/>
                  </a:lnTo>
                  <a:lnTo>
                    <a:pt x="48733" y="19135"/>
                  </a:lnTo>
                  <a:lnTo>
                    <a:pt x="48844" y="18947"/>
                  </a:lnTo>
                  <a:close/>
                  <a:moveTo>
                    <a:pt x="30888" y="14516"/>
                  </a:moveTo>
                  <a:lnTo>
                    <a:pt x="31022" y="15742"/>
                  </a:lnTo>
                  <a:lnTo>
                    <a:pt x="30888" y="16590"/>
                  </a:lnTo>
                  <a:lnTo>
                    <a:pt x="30555" y="16967"/>
                  </a:lnTo>
                  <a:lnTo>
                    <a:pt x="30266" y="16779"/>
                  </a:lnTo>
                  <a:lnTo>
                    <a:pt x="30111" y="15836"/>
                  </a:lnTo>
                  <a:lnTo>
                    <a:pt x="30111" y="15836"/>
                  </a:lnTo>
                  <a:lnTo>
                    <a:pt x="30155" y="15553"/>
                  </a:lnTo>
                  <a:lnTo>
                    <a:pt x="30200" y="15365"/>
                  </a:lnTo>
                  <a:lnTo>
                    <a:pt x="30222" y="15082"/>
                  </a:lnTo>
                  <a:lnTo>
                    <a:pt x="30311" y="14799"/>
                  </a:lnTo>
                  <a:lnTo>
                    <a:pt x="30333" y="14611"/>
                  </a:lnTo>
                  <a:lnTo>
                    <a:pt x="30377" y="14611"/>
                  </a:lnTo>
                  <a:lnTo>
                    <a:pt x="30444" y="14611"/>
                  </a:lnTo>
                  <a:lnTo>
                    <a:pt x="30511" y="14611"/>
                  </a:lnTo>
                  <a:lnTo>
                    <a:pt x="30622" y="14611"/>
                  </a:lnTo>
                  <a:lnTo>
                    <a:pt x="30711" y="14611"/>
                  </a:lnTo>
                  <a:lnTo>
                    <a:pt x="30800" y="14516"/>
                  </a:lnTo>
                  <a:lnTo>
                    <a:pt x="30888" y="14516"/>
                  </a:lnTo>
                  <a:lnTo>
                    <a:pt x="30888" y="14516"/>
                  </a:lnTo>
                  <a:close/>
                  <a:moveTo>
                    <a:pt x="20666" y="12820"/>
                  </a:moveTo>
                  <a:lnTo>
                    <a:pt x="20666" y="13668"/>
                  </a:lnTo>
                  <a:lnTo>
                    <a:pt x="20377" y="14045"/>
                  </a:lnTo>
                  <a:lnTo>
                    <a:pt x="20088" y="14516"/>
                  </a:lnTo>
                  <a:lnTo>
                    <a:pt x="19755" y="14139"/>
                  </a:lnTo>
                  <a:lnTo>
                    <a:pt x="20177" y="13197"/>
                  </a:lnTo>
                  <a:lnTo>
                    <a:pt x="20666" y="12820"/>
                  </a:lnTo>
                  <a:close/>
                  <a:moveTo>
                    <a:pt x="72244" y="11406"/>
                  </a:moveTo>
                  <a:lnTo>
                    <a:pt x="72666" y="11406"/>
                  </a:lnTo>
                  <a:lnTo>
                    <a:pt x="72666" y="11500"/>
                  </a:lnTo>
                  <a:lnTo>
                    <a:pt x="72666" y="11688"/>
                  </a:lnTo>
                  <a:lnTo>
                    <a:pt x="72666" y="11877"/>
                  </a:lnTo>
                  <a:lnTo>
                    <a:pt x="72711" y="11971"/>
                  </a:lnTo>
                  <a:lnTo>
                    <a:pt x="72755" y="11971"/>
                  </a:lnTo>
                  <a:lnTo>
                    <a:pt x="72777" y="11971"/>
                  </a:lnTo>
                  <a:lnTo>
                    <a:pt x="72866" y="11971"/>
                  </a:lnTo>
                  <a:lnTo>
                    <a:pt x="72866" y="12348"/>
                  </a:lnTo>
                  <a:lnTo>
                    <a:pt x="72866" y="12348"/>
                  </a:lnTo>
                  <a:lnTo>
                    <a:pt x="72777" y="12631"/>
                  </a:lnTo>
                  <a:lnTo>
                    <a:pt x="72755" y="12820"/>
                  </a:lnTo>
                  <a:lnTo>
                    <a:pt x="72711" y="12820"/>
                  </a:lnTo>
                  <a:lnTo>
                    <a:pt x="72666" y="12820"/>
                  </a:lnTo>
                  <a:lnTo>
                    <a:pt x="72644" y="12914"/>
                  </a:lnTo>
                  <a:lnTo>
                    <a:pt x="72600" y="12914"/>
                  </a:lnTo>
                  <a:lnTo>
                    <a:pt x="72600" y="12914"/>
                  </a:lnTo>
                  <a:lnTo>
                    <a:pt x="72577" y="13102"/>
                  </a:lnTo>
                  <a:lnTo>
                    <a:pt x="72577" y="13197"/>
                  </a:lnTo>
                  <a:lnTo>
                    <a:pt x="72533" y="13385"/>
                  </a:lnTo>
                  <a:lnTo>
                    <a:pt x="72488" y="13385"/>
                  </a:lnTo>
                  <a:lnTo>
                    <a:pt x="72466" y="13385"/>
                  </a:lnTo>
                  <a:lnTo>
                    <a:pt x="72244" y="13385"/>
                  </a:lnTo>
                  <a:lnTo>
                    <a:pt x="72244" y="11971"/>
                  </a:lnTo>
                  <a:lnTo>
                    <a:pt x="72244" y="11877"/>
                  </a:lnTo>
                  <a:lnTo>
                    <a:pt x="72200" y="11688"/>
                  </a:lnTo>
                  <a:lnTo>
                    <a:pt x="72244" y="11500"/>
                  </a:lnTo>
                  <a:lnTo>
                    <a:pt x="72244" y="11406"/>
                  </a:lnTo>
                  <a:close/>
                  <a:moveTo>
                    <a:pt x="64711" y="8106"/>
                  </a:moveTo>
                  <a:lnTo>
                    <a:pt x="64666" y="8106"/>
                  </a:lnTo>
                  <a:lnTo>
                    <a:pt x="64644" y="8106"/>
                  </a:lnTo>
                  <a:lnTo>
                    <a:pt x="64488" y="8106"/>
                  </a:lnTo>
                  <a:lnTo>
                    <a:pt x="64488" y="8106"/>
                  </a:lnTo>
                  <a:lnTo>
                    <a:pt x="64533" y="8295"/>
                  </a:lnTo>
                  <a:lnTo>
                    <a:pt x="64488" y="8483"/>
                  </a:lnTo>
                  <a:lnTo>
                    <a:pt x="64488" y="8578"/>
                  </a:lnTo>
                  <a:lnTo>
                    <a:pt x="64488" y="9049"/>
                  </a:lnTo>
                  <a:lnTo>
                    <a:pt x="64488" y="9426"/>
                  </a:lnTo>
                  <a:lnTo>
                    <a:pt x="64755" y="9426"/>
                  </a:lnTo>
                  <a:lnTo>
                    <a:pt x="64755" y="8106"/>
                  </a:lnTo>
                  <a:lnTo>
                    <a:pt x="64711" y="8106"/>
                  </a:lnTo>
                  <a:close/>
                  <a:moveTo>
                    <a:pt x="116444" y="5844"/>
                  </a:moveTo>
                  <a:lnTo>
                    <a:pt x="116466" y="5844"/>
                  </a:lnTo>
                  <a:lnTo>
                    <a:pt x="116511" y="5844"/>
                  </a:lnTo>
                  <a:lnTo>
                    <a:pt x="116533" y="5844"/>
                  </a:lnTo>
                  <a:lnTo>
                    <a:pt x="116577" y="6032"/>
                  </a:lnTo>
                  <a:lnTo>
                    <a:pt x="116577" y="6032"/>
                  </a:lnTo>
                  <a:lnTo>
                    <a:pt x="116622" y="6127"/>
                  </a:lnTo>
                  <a:lnTo>
                    <a:pt x="116644" y="6315"/>
                  </a:lnTo>
                  <a:lnTo>
                    <a:pt x="116688" y="6315"/>
                  </a:lnTo>
                  <a:lnTo>
                    <a:pt x="116733" y="6315"/>
                  </a:lnTo>
                  <a:lnTo>
                    <a:pt x="116755" y="6315"/>
                  </a:lnTo>
                  <a:lnTo>
                    <a:pt x="116800" y="6315"/>
                  </a:lnTo>
                  <a:lnTo>
                    <a:pt x="116844" y="6315"/>
                  </a:lnTo>
                  <a:lnTo>
                    <a:pt x="116911" y="6315"/>
                  </a:lnTo>
                  <a:lnTo>
                    <a:pt x="116977" y="6315"/>
                  </a:lnTo>
                  <a:lnTo>
                    <a:pt x="117044" y="6410"/>
                  </a:lnTo>
                  <a:lnTo>
                    <a:pt x="117088" y="6598"/>
                  </a:lnTo>
                  <a:lnTo>
                    <a:pt x="117133" y="6598"/>
                  </a:lnTo>
                  <a:lnTo>
                    <a:pt x="117133" y="6787"/>
                  </a:lnTo>
                  <a:lnTo>
                    <a:pt x="117155" y="6881"/>
                  </a:lnTo>
                  <a:lnTo>
                    <a:pt x="117155" y="7352"/>
                  </a:lnTo>
                  <a:lnTo>
                    <a:pt x="117133" y="7541"/>
                  </a:lnTo>
                  <a:lnTo>
                    <a:pt x="117088" y="7541"/>
                  </a:lnTo>
                  <a:lnTo>
                    <a:pt x="116977" y="7541"/>
                  </a:lnTo>
                  <a:lnTo>
                    <a:pt x="116955" y="7352"/>
                  </a:lnTo>
                  <a:lnTo>
                    <a:pt x="116911" y="7352"/>
                  </a:lnTo>
                  <a:lnTo>
                    <a:pt x="116755" y="7352"/>
                  </a:lnTo>
                  <a:lnTo>
                    <a:pt x="116688" y="7352"/>
                  </a:lnTo>
                  <a:lnTo>
                    <a:pt x="116622" y="7352"/>
                  </a:lnTo>
                  <a:lnTo>
                    <a:pt x="116577" y="7541"/>
                  </a:lnTo>
                  <a:lnTo>
                    <a:pt x="116533" y="7541"/>
                  </a:lnTo>
                  <a:lnTo>
                    <a:pt x="116466" y="7729"/>
                  </a:lnTo>
                  <a:lnTo>
                    <a:pt x="116444" y="7824"/>
                  </a:lnTo>
                  <a:lnTo>
                    <a:pt x="116333" y="7824"/>
                  </a:lnTo>
                  <a:lnTo>
                    <a:pt x="116244" y="7824"/>
                  </a:lnTo>
                  <a:lnTo>
                    <a:pt x="116177" y="7824"/>
                  </a:lnTo>
                  <a:lnTo>
                    <a:pt x="116066" y="7824"/>
                  </a:lnTo>
                  <a:lnTo>
                    <a:pt x="115955" y="7824"/>
                  </a:lnTo>
                  <a:lnTo>
                    <a:pt x="115955" y="7824"/>
                  </a:lnTo>
                  <a:lnTo>
                    <a:pt x="115933" y="7824"/>
                  </a:lnTo>
                  <a:lnTo>
                    <a:pt x="115888" y="7729"/>
                  </a:lnTo>
                  <a:lnTo>
                    <a:pt x="115888" y="7541"/>
                  </a:lnTo>
                  <a:lnTo>
                    <a:pt x="115844" y="7352"/>
                  </a:lnTo>
                  <a:lnTo>
                    <a:pt x="115844" y="7069"/>
                  </a:lnTo>
                  <a:lnTo>
                    <a:pt x="115844" y="6881"/>
                  </a:lnTo>
                  <a:lnTo>
                    <a:pt x="115888" y="6598"/>
                  </a:lnTo>
                  <a:lnTo>
                    <a:pt x="115933" y="6410"/>
                  </a:lnTo>
                  <a:lnTo>
                    <a:pt x="115955" y="6410"/>
                  </a:lnTo>
                  <a:lnTo>
                    <a:pt x="116000" y="6315"/>
                  </a:lnTo>
                  <a:lnTo>
                    <a:pt x="116066" y="6315"/>
                  </a:lnTo>
                  <a:lnTo>
                    <a:pt x="116133" y="6315"/>
                  </a:lnTo>
                  <a:lnTo>
                    <a:pt x="116177" y="6410"/>
                  </a:lnTo>
                  <a:lnTo>
                    <a:pt x="116222" y="6315"/>
                  </a:lnTo>
                  <a:lnTo>
                    <a:pt x="116244" y="6410"/>
                  </a:lnTo>
                  <a:lnTo>
                    <a:pt x="116288" y="6315"/>
                  </a:lnTo>
                  <a:lnTo>
                    <a:pt x="116288" y="6315"/>
                  </a:lnTo>
                  <a:lnTo>
                    <a:pt x="116288" y="6127"/>
                  </a:lnTo>
                  <a:lnTo>
                    <a:pt x="116333" y="6127"/>
                  </a:lnTo>
                  <a:lnTo>
                    <a:pt x="116355" y="6032"/>
                  </a:lnTo>
                  <a:lnTo>
                    <a:pt x="116400" y="5844"/>
                  </a:lnTo>
                  <a:lnTo>
                    <a:pt x="116444" y="5844"/>
                  </a:lnTo>
                  <a:close/>
                  <a:moveTo>
                    <a:pt x="17466" y="1225"/>
                  </a:moveTo>
                  <a:lnTo>
                    <a:pt x="17777" y="1225"/>
                  </a:lnTo>
                  <a:lnTo>
                    <a:pt x="17933" y="1508"/>
                  </a:lnTo>
                  <a:lnTo>
                    <a:pt x="17977" y="2450"/>
                  </a:lnTo>
                  <a:lnTo>
                    <a:pt x="17933" y="3016"/>
                  </a:lnTo>
                  <a:lnTo>
                    <a:pt x="18111" y="3205"/>
                  </a:lnTo>
                  <a:lnTo>
                    <a:pt x="18155" y="2450"/>
                  </a:lnTo>
                  <a:lnTo>
                    <a:pt x="18444" y="2262"/>
                  </a:lnTo>
                  <a:lnTo>
                    <a:pt x="18688" y="2639"/>
                  </a:lnTo>
                  <a:lnTo>
                    <a:pt x="18911" y="2733"/>
                  </a:lnTo>
                  <a:lnTo>
                    <a:pt x="18844" y="3487"/>
                  </a:lnTo>
                  <a:lnTo>
                    <a:pt x="18777" y="4336"/>
                  </a:lnTo>
                  <a:lnTo>
                    <a:pt x="19022" y="4147"/>
                  </a:lnTo>
                  <a:lnTo>
                    <a:pt x="19022" y="3487"/>
                  </a:lnTo>
                  <a:lnTo>
                    <a:pt x="19355" y="3487"/>
                  </a:lnTo>
                  <a:lnTo>
                    <a:pt x="19244" y="2733"/>
                  </a:lnTo>
                  <a:lnTo>
                    <a:pt x="19177" y="1979"/>
                  </a:lnTo>
                  <a:lnTo>
                    <a:pt x="19422" y="2168"/>
                  </a:lnTo>
                  <a:lnTo>
                    <a:pt x="19688" y="3205"/>
                  </a:lnTo>
                  <a:lnTo>
                    <a:pt x="19777" y="3959"/>
                  </a:lnTo>
                  <a:lnTo>
                    <a:pt x="19822" y="4901"/>
                  </a:lnTo>
                  <a:lnTo>
                    <a:pt x="19933" y="5373"/>
                  </a:lnTo>
                  <a:lnTo>
                    <a:pt x="20088" y="5561"/>
                  </a:lnTo>
                  <a:lnTo>
                    <a:pt x="20177" y="4901"/>
                  </a:lnTo>
                  <a:lnTo>
                    <a:pt x="20044" y="3864"/>
                  </a:lnTo>
                  <a:lnTo>
                    <a:pt x="19977" y="2922"/>
                  </a:lnTo>
                  <a:lnTo>
                    <a:pt x="19977" y="1696"/>
                  </a:lnTo>
                  <a:lnTo>
                    <a:pt x="20288" y="1696"/>
                  </a:lnTo>
                  <a:lnTo>
                    <a:pt x="20688" y="2262"/>
                  </a:lnTo>
                  <a:lnTo>
                    <a:pt x="20888" y="3393"/>
                  </a:lnTo>
                  <a:lnTo>
                    <a:pt x="20955" y="5090"/>
                  </a:lnTo>
                  <a:lnTo>
                    <a:pt x="21200" y="6032"/>
                  </a:lnTo>
                  <a:lnTo>
                    <a:pt x="21177" y="7258"/>
                  </a:lnTo>
                  <a:lnTo>
                    <a:pt x="21466" y="8483"/>
                  </a:lnTo>
                  <a:lnTo>
                    <a:pt x="22044" y="9238"/>
                  </a:lnTo>
                  <a:lnTo>
                    <a:pt x="22288" y="9992"/>
                  </a:lnTo>
                  <a:lnTo>
                    <a:pt x="22222" y="10652"/>
                  </a:lnTo>
                  <a:lnTo>
                    <a:pt x="21933" y="10934"/>
                  </a:lnTo>
                  <a:lnTo>
                    <a:pt x="21755" y="10934"/>
                  </a:lnTo>
                  <a:lnTo>
                    <a:pt x="22000" y="11877"/>
                  </a:lnTo>
                  <a:lnTo>
                    <a:pt x="21866" y="12820"/>
                  </a:lnTo>
                  <a:lnTo>
                    <a:pt x="21577" y="12914"/>
                  </a:lnTo>
                  <a:lnTo>
                    <a:pt x="21244" y="12820"/>
                  </a:lnTo>
                  <a:lnTo>
                    <a:pt x="20777" y="11877"/>
                  </a:lnTo>
                  <a:lnTo>
                    <a:pt x="20555" y="11971"/>
                  </a:lnTo>
                  <a:lnTo>
                    <a:pt x="20400" y="11406"/>
                  </a:lnTo>
                  <a:lnTo>
                    <a:pt x="20266" y="11877"/>
                  </a:lnTo>
                  <a:lnTo>
                    <a:pt x="19933" y="12631"/>
                  </a:lnTo>
                  <a:lnTo>
                    <a:pt x="19600" y="12914"/>
                  </a:lnTo>
                  <a:lnTo>
                    <a:pt x="19311" y="13668"/>
                  </a:lnTo>
                  <a:lnTo>
                    <a:pt x="18888" y="13668"/>
                  </a:lnTo>
                  <a:lnTo>
                    <a:pt x="18400" y="13668"/>
                  </a:lnTo>
                  <a:lnTo>
                    <a:pt x="18155" y="13102"/>
                  </a:lnTo>
                  <a:lnTo>
                    <a:pt x="17977" y="11688"/>
                  </a:lnTo>
                  <a:lnTo>
                    <a:pt x="17600" y="11688"/>
                  </a:lnTo>
                  <a:lnTo>
                    <a:pt x="17177" y="11688"/>
                  </a:lnTo>
                  <a:lnTo>
                    <a:pt x="16911" y="10180"/>
                  </a:lnTo>
                  <a:lnTo>
                    <a:pt x="17311" y="9426"/>
                  </a:lnTo>
                  <a:lnTo>
                    <a:pt x="17888" y="9426"/>
                  </a:lnTo>
                  <a:lnTo>
                    <a:pt x="18488" y="9520"/>
                  </a:lnTo>
                  <a:lnTo>
                    <a:pt x="18511" y="9426"/>
                  </a:lnTo>
                  <a:lnTo>
                    <a:pt x="18511" y="9426"/>
                  </a:lnTo>
                  <a:lnTo>
                    <a:pt x="18555" y="9049"/>
                  </a:lnTo>
                  <a:lnTo>
                    <a:pt x="18555" y="8955"/>
                  </a:lnTo>
                  <a:lnTo>
                    <a:pt x="18555" y="8766"/>
                  </a:lnTo>
                  <a:lnTo>
                    <a:pt x="18511" y="8766"/>
                  </a:lnTo>
                  <a:lnTo>
                    <a:pt x="18488" y="8578"/>
                  </a:lnTo>
                  <a:lnTo>
                    <a:pt x="18400" y="8578"/>
                  </a:lnTo>
                  <a:lnTo>
                    <a:pt x="18377" y="8483"/>
                  </a:lnTo>
                  <a:lnTo>
                    <a:pt x="18288" y="8295"/>
                  </a:lnTo>
                  <a:lnTo>
                    <a:pt x="18266" y="8295"/>
                  </a:lnTo>
                  <a:lnTo>
                    <a:pt x="18222" y="8295"/>
                  </a:lnTo>
                  <a:lnTo>
                    <a:pt x="17866" y="8295"/>
                  </a:lnTo>
                  <a:lnTo>
                    <a:pt x="17466" y="8295"/>
                  </a:lnTo>
                  <a:lnTo>
                    <a:pt x="17066" y="8295"/>
                  </a:lnTo>
                  <a:lnTo>
                    <a:pt x="16688" y="7729"/>
                  </a:lnTo>
                  <a:lnTo>
                    <a:pt x="16800" y="7069"/>
                  </a:lnTo>
                  <a:lnTo>
                    <a:pt x="17133" y="6787"/>
                  </a:lnTo>
                  <a:lnTo>
                    <a:pt x="17466" y="6410"/>
                  </a:lnTo>
                  <a:lnTo>
                    <a:pt x="17244" y="5844"/>
                  </a:lnTo>
                  <a:lnTo>
                    <a:pt x="16911" y="6032"/>
                  </a:lnTo>
                  <a:lnTo>
                    <a:pt x="16666" y="6315"/>
                  </a:lnTo>
                  <a:lnTo>
                    <a:pt x="16511" y="5655"/>
                  </a:lnTo>
                  <a:lnTo>
                    <a:pt x="16288" y="5655"/>
                  </a:lnTo>
                  <a:lnTo>
                    <a:pt x="16266" y="5090"/>
                  </a:lnTo>
                  <a:lnTo>
                    <a:pt x="16577" y="4430"/>
                  </a:lnTo>
                  <a:lnTo>
                    <a:pt x="16511" y="3393"/>
                  </a:lnTo>
                  <a:lnTo>
                    <a:pt x="16777" y="2639"/>
                  </a:lnTo>
                  <a:lnTo>
                    <a:pt x="17066" y="2450"/>
                  </a:lnTo>
                  <a:lnTo>
                    <a:pt x="17244" y="1979"/>
                  </a:lnTo>
                  <a:lnTo>
                    <a:pt x="17466" y="1225"/>
                  </a:lnTo>
                  <a:close/>
                  <a:moveTo>
                    <a:pt x="79733" y="565"/>
                  </a:moveTo>
                  <a:lnTo>
                    <a:pt x="79777" y="754"/>
                  </a:lnTo>
                  <a:lnTo>
                    <a:pt x="79800" y="754"/>
                  </a:lnTo>
                  <a:lnTo>
                    <a:pt x="79888" y="754"/>
                  </a:lnTo>
                  <a:lnTo>
                    <a:pt x="79911" y="942"/>
                  </a:lnTo>
                  <a:lnTo>
                    <a:pt x="79955" y="1036"/>
                  </a:lnTo>
                  <a:lnTo>
                    <a:pt x="79977" y="1225"/>
                  </a:lnTo>
                  <a:lnTo>
                    <a:pt x="79977" y="1319"/>
                  </a:lnTo>
                  <a:lnTo>
                    <a:pt x="79977" y="1508"/>
                  </a:lnTo>
                  <a:lnTo>
                    <a:pt x="79955" y="1696"/>
                  </a:lnTo>
                  <a:lnTo>
                    <a:pt x="79955" y="1696"/>
                  </a:lnTo>
                  <a:lnTo>
                    <a:pt x="79911" y="1791"/>
                  </a:lnTo>
                  <a:lnTo>
                    <a:pt x="79844" y="1791"/>
                  </a:lnTo>
                  <a:lnTo>
                    <a:pt x="79777" y="1791"/>
                  </a:lnTo>
                  <a:lnTo>
                    <a:pt x="79688" y="1791"/>
                  </a:lnTo>
                  <a:lnTo>
                    <a:pt x="79666" y="1791"/>
                  </a:lnTo>
                  <a:lnTo>
                    <a:pt x="79622" y="1979"/>
                  </a:lnTo>
                  <a:lnTo>
                    <a:pt x="79577" y="1979"/>
                  </a:lnTo>
                  <a:lnTo>
                    <a:pt x="79555" y="1979"/>
                  </a:lnTo>
                  <a:lnTo>
                    <a:pt x="79511" y="1979"/>
                  </a:lnTo>
                  <a:lnTo>
                    <a:pt x="79444" y="1979"/>
                  </a:lnTo>
                  <a:lnTo>
                    <a:pt x="79444" y="1979"/>
                  </a:lnTo>
                  <a:lnTo>
                    <a:pt x="79400" y="1791"/>
                  </a:lnTo>
                  <a:lnTo>
                    <a:pt x="79377" y="1791"/>
                  </a:lnTo>
                  <a:lnTo>
                    <a:pt x="79444" y="1508"/>
                  </a:lnTo>
                  <a:lnTo>
                    <a:pt x="79511" y="1225"/>
                  </a:lnTo>
                  <a:lnTo>
                    <a:pt x="79555" y="1036"/>
                  </a:lnTo>
                  <a:lnTo>
                    <a:pt x="79577" y="942"/>
                  </a:lnTo>
                  <a:lnTo>
                    <a:pt x="79622" y="942"/>
                  </a:lnTo>
                  <a:lnTo>
                    <a:pt x="79666" y="754"/>
                  </a:lnTo>
                  <a:lnTo>
                    <a:pt x="79733" y="565"/>
                  </a:lnTo>
                  <a:close/>
                  <a:moveTo>
                    <a:pt x="29177" y="282"/>
                  </a:moveTo>
                  <a:lnTo>
                    <a:pt x="29644" y="282"/>
                  </a:lnTo>
                  <a:lnTo>
                    <a:pt x="30311" y="471"/>
                  </a:lnTo>
                  <a:lnTo>
                    <a:pt x="30711" y="1508"/>
                  </a:lnTo>
                  <a:lnTo>
                    <a:pt x="30311" y="1979"/>
                  </a:lnTo>
                  <a:lnTo>
                    <a:pt x="30044" y="2733"/>
                  </a:lnTo>
                  <a:lnTo>
                    <a:pt x="29355" y="2639"/>
                  </a:lnTo>
                  <a:lnTo>
                    <a:pt x="29244" y="1508"/>
                  </a:lnTo>
                  <a:lnTo>
                    <a:pt x="29177" y="282"/>
                  </a:lnTo>
                  <a:close/>
                  <a:moveTo>
                    <a:pt x="20177" y="94"/>
                  </a:moveTo>
                  <a:lnTo>
                    <a:pt x="20088" y="942"/>
                  </a:lnTo>
                  <a:lnTo>
                    <a:pt x="19866" y="754"/>
                  </a:lnTo>
                  <a:lnTo>
                    <a:pt x="19977" y="282"/>
                  </a:lnTo>
                  <a:lnTo>
                    <a:pt x="20177" y="94"/>
                  </a:lnTo>
                  <a:close/>
                  <a:moveTo>
                    <a:pt x="27244" y="0"/>
                  </a:moveTo>
                  <a:lnTo>
                    <a:pt x="27711" y="0"/>
                  </a:lnTo>
                  <a:lnTo>
                    <a:pt x="27400" y="1036"/>
                  </a:lnTo>
                  <a:lnTo>
                    <a:pt x="27133" y="2262"/>
                  </a:lnTo>
                  <a:lnTo>
                    <a:pt x="27177" y="3487"/>
                  </a:lnTo>
                  <a:lnTo>
                    <a:pt x="27288" y="5184"/>
                  </a:lnTo>
                  <a:lnTo>
                    <a:pt x="27600" y="6598"/>
                  </a:lnTo>
                  <a:lnTo>
                    <a:pt x="27822" y="6410"/>
                  </a:lnTo>
                  <a:lnTo>
                    <a:pt x="27533" y="4901"/>
                  </a:lnTo>
                  <a:lnTo>
                    <a:pt x="27688" y="4147"/>
                  </a:lnTo>
                  <a:lnTo>
                    <a:pt x="27488" y="2733"/>
                  </a:lnTo>
                  <a:lnTo>
                    <a:pt x="27533" y="1696"/>
                  </a:lnTo>
                  <a:lnTo>
                    <a:pt x="27755" y="1036"/>
                  </a:lnTo>
                  <a:lnTo>
                    <a:pt x="28088" y="942"/>
                  </a:lnTo>
                  <a:lnTo>
                    <a:pt x="28333" y="94"/>
                  </a:lnTo>
                  <a:lnTo>
                    <a:pt x="28800" y="94"/>
                  </a:lnTo>
                  <a:lnTo>
                    <a:pt x="28911" y="1225"/>
                  </a:lnTo>
                  <a:lnTo>
                    <a:pt x="29200" y="2639"/>
                  </a:lnTo>
                  <a:lnTo>
                    <a:pt x="29022" y="3487"/>
                  </a:lnTo>
                  <a:lnTo>
                    <a:pt x="29066" y="4619"/>
                  </a:lnTo>
                  <a:lnTo>
                    <a:pt x="29311" y="4430"/>
                  </a:lnTo>
                  <a:lnTo>
                    <a:pt x="29400" y="3676"/>
                  </a:lnTo>
                  <a:lnTo>
                    <a:pt x="29688" y="3959"/>
                  </a:lnTo>
                  <a:lnTo>
                    <a:pt x="29933" y="3864"/>
                  </a:lnTo>
                  <a:lnTo>
                    <a:pt x="30000" y="3016"/>
                  </a:lnTo>
                  <a:lnTo>
                    <a:pt x="30555" y="3016"/>
                  </a:lnTo>
                  <a:lnTo>
                    <a:pt x="31000" y="3676"/>
                  </a:lnTo>
                  <a:lnTo>
                    <a:pt x="31000" y="4430"/>
                  </a:lnTo>
                  <a:lnTo>
                    <a:pt x="31244" y="4619"/>
                  </a:lnTo>
                  <a:lnTo>
                    <a:pt x="31288" y="5184"/>
                  </a:lnTo>
                  <a:lnTo>
                    <a:pt x="31577" y="6410"/>
                  </a:lnTo>
                  <a:lnTo>
                    <a:pt x="32000" y="6032"/>
                  </a:lnTo>
                  <a:lnTo>
                    <a:pt x="32333" y="6410"/>
                  </a:lnTo>
                  <a:lnTo>
                    <a:pt x="32088" y="7069"/>
                  </a:lnTo>
                  <a:lnTo>
                    <a:pt x="32200" y="7258"/>
                  </a:lnTo>
                  <a:lnTo>
                    <a:pt x="32488" y="7352"/>
                  </a:lnTo>
                  <a:lnTo>
                    <a:pt x="32555" y="8012"/>
                  </a:lnTo>
                  <a:lnTo>
                    <a:pt x="32911" y="8012"/>
                  </a:lnTo>
                  <a:lnTo>
                    <a:pt x="33244" y="8483"/>
                  </a:lnTo>
                  <a:lnTo>
                    <a:pt x="33133" y="9426"/>
                  </a:lnTo>
                  <a:lnTo>
                    <a:pt x="33422" y="9709"/>
                  </a:lnTo>
                  <a:lnTo>
                    <a:pt x="33688" y="10652"/>
                  </a:lnTo>
                  <a:lnTo>
                    <a:pt x="33466" y="10746"/>
                  </a:lnTo>
                  <a:lnTo>
                    <a:pt x="33422" y="11217"/>
                  </a:lnTo>
                  <a:lnTo>
                    <a:pt x="33822" y="11688"/>
                  </a:lnTo>
                  <a:lnTo>
                    <a:pt x="33688" y="12348"/>
                  </a:lnTo>
                  <a:lnTo>
                    <a:pt x="33400" y="12348"/>
                  </a:lnTo>
                  <a:lnTo>
                    <a:pt x="33400" y="13574"/>
                  </a:lnTo>
                  <a:lnTo>
                    <a:pt x="33533" y="13668"/>
                  </a:lnTo>
                  <a:lnTo>
                    <a:pt x="33977" y="13668"/>
                  </a:lnTo>
                  <a:lnTo>
                    <a:pt x="34044" y="14328"/>
                  </a:lnTo>
                  <a:lnTo>
                    <a:pt x="34111" y="15271"/>
                  </a:lnTo>
                  <a:lnTo>
                    <a:pt x="34377" y="15271"/>
                  </a:lnTo>
                  <a:lnTo>
                    <a:pt x="34711" y="15836"/>
                  </a:lnTo>
                  <a:lnTo>
                    <a:pt x="34888" y="15836"/>
                  </a:lnTo>
                  <a:lnTo>
                    <a:pt x="35200" y="16967"/>
                  </a:lnTo>
                  <a:lnTo>
                    <a:pt x="35200" y="17533"/>
                  </a:lnTo>
                  <a:lnTo>
                    <a:pt x="35688" y="17533"/>
                  </a:lnTo>
                  <a:lnTo>
                    <a:pt x="35688" y="18664"/>
                  </a:lnTo>
                  <a:lnTo>
                    <a:pt x="35600" y="19418"/>
                  </a:lnTo>
                  <a:lnTo>
                    <a:pt x="35355" y="19418"/>
                  </a:lnTo>
                  <a:lnTo>
                    <a:pt x="35288" y="19984"/>
                  </a:lnTo>
                  <a:lnTo>
                    <a:pt x="34911" y="20644"/>
                  </a:lnTo>
                  <a:lnTo>
                    <a:pt x="34844" y="22152"/>
                  </a:lnTo>
                  <a:lnTo>
                    <a:pt x="34555" y="22058"/>
                  </a:lnTo>
                  <a:lnTo>
                    <a:pt x="34311" y="20644"/>
                  </a:lnTo>
                  <a:lnTo>
                    <a:pt x="33600" y="18287"/>
                  </a:lnTo>
                  <a:lnTo>
                    <a:pt x="33422" y="18947"/>
                  </a:lnTo>
                  <a:lnTo>
                    <a:pt x="33244" y="19701"/>
                  </a:lnTo>
                  <a:lnTo>
                    <a:pt x="33800" y="22058"/>
                  </a:lnTo>
                  <a:lnTo>
                    <a:pt x="34222" y="22623"/>
                  </a:lnTo>
                  <a:lnTo>
                    <a:pt x="34311" y="24509"/>
                  </a:lnTo>
                  <a:lnTo>
                    <a:pt x="34600" y="25263"/>
                  </a:lnTo>
                  <a:lnTo>
                    <a:pt x="34400" y="26488"/>
                  </a:lnTo>
                  <a:lnTo>
                    <a:pt x="34400" y="27714"/>
                  </a:lnTo>
                  <a:lnTo>
                    <a:pt x="34088" y="26959"/>
                  </a:lnTo>
                  <a:lnTo>
                    <a:pt x="33422" y="25545"/>
                  </a:lnTo>
                  <a:lnTo>
                    <a:pt x="33022" y="24791"/>
                  </a:lnTo>
                  <a:lnTo>
                    <a:pt x="33177" y="25545"/>
                  </a:lnTo>
                  <a:lnTo>
                    <a:pt x="33400" y="26488"/>
                  </a:lnTo>
                  <a:lnTo>
                    <a:pt x="33977" y="28373"/>
                  </a:lnTo>
                  <a:lnTo>
                    <a:pt x="33933" y="29316"/>
                  </a:lnTo>
                  <a:lnTo>
                    <a:pt x="33600" y="28468"/>
                  </a:lnTo>
                  <a:lnTo>
                    <a:pt x="33066" y="28468"/>
                  </a:lnTo>
                  <a:lnTo>
                    <a:pt x="32711" y="26959"/>
                  </a:lnTo>
                  <a:lnTo>
                    <a:pt x="32333" y="26959"/>
                  </a:lnTo>
                  <a:lnTo>
                    <a:pt x="32088" y="25923"/>
                  </a:lnTo>
                  <a:lnTo>
                    <a:pt x="32000" y="24980"/>
                  </a:lnTo>
                  <a:lnTo>
                    <a:pt x="31600" y="23377"/>
                  </a:lnTo>
                  <a:lnTo>
                    <a:pt x="31177" y="22812"/>
                  </a:lnTo>
                  <a:lnTo>
                    <a:pt x="30955" y="22623"/>
                  </a:lnTo>
                  <a:lnTo>
                    <a:pt x="30800" y="23000"/>
                  </a:lnTo>
                  <a:lnTo>
                    <a:pt x="30711" y="23566"/>
                  </a:lnTo>
                  <a:lnTo>
                    <a:pt x="30377" y="23754"/>
                  </a:lnTo>
                  <a:lnTo>
                    <a:pt x="29933" y="23377"/>
                  </a:lnTo>
                  <a:lnTo>
                    <a:pt x="29933" y="22152"/>
                  </a:lnTo>
                  <a:lnTo>
                    <a:pt x="30311" y="21115"/>
                  </a:lnTo>
                  <a:lnTo>
                    <a:pt x="30600" y="21115"/>
                  </a:lnTo>
                  <a:lnTo>
                    <a:pt x="30888" y="21398"/>
                  </a:lnTo>
                  <a:lnTo>
                    <a:pt x="31400" y="21115"/>
                  </a:lnTo>
                  <a:lnTo>
                    <a:pt x="31244" y="19701"/>
                  </a:lnTo>
                  <a:lnTo>
                    <a:pt x="31533" y="18287"/>
                  </a:lnTo>
                  <a:lnTo>
                    <a:pt x="31911" y="16967"/>
                  </a:lnTo>
                  <a:lnTo>
                    <a:pt x="31822" y="15742"/>
                  </a:lnTo>
                  <a:lnTo>
                    <a:pt x="31577" y="14516"/>
                  </a:lnTo>
                  <a:lnTo>
                    <a:pt x="31288" y="14045"/>
                  </a:lnTo>
                  <a:lnTo>
                    <a:pt x="31133" y="12914"/>
                  </a:lnTo>
                  <a:lnTo>
                    <a:pt x="30888" y="12443"/>
                  </a:lnTo>
                  <a:lnTo>
                    <a:pt x="30733" y="11688"/>
                  </a:lnTo>
                  <a:lnTo>
                    <a:pt x="30511" y="11406"/>
                  </a:lnTo>
                  <a:lnTo>
                    <a:pt x="30377" y="10180"/>
                  </a:lnTo>
                  <a:lnTo>
                    <a:pt x="30044" y="10180"/>
                  </a:lnTo>
                  <a:lnTo>
                    <a:pt x="29755" y="8766"/>
                  </a:lnTo>
                  <a:lnTo>
                    <a:pt x="29533" y="9049"/>
                  </a:lnTo>
                  <a:lnTo>
                    <a:pt x="29822" y="10180"/>
                  </a:lnTo>
                  <a:lnTo>
                    <a:pt x="29488" y="10463"/>
                  </a:lnTo>
                  <a:lnTo>
                    <a:pt x="29133" y="10463"/>
                  </a:lnTo>
                  <a:lnTo>
                    <a:pt x="28888" y="9803"/>
                  </a:lnTo>
                  <a:lnTo>
                    <a:pt x="28511" y="9709"/>
                  </a:lnTo>
                  <a:lnTo>
                    <a:pt x="28488" y="10274"/>
                  </a:lnTo>
                  <a:lnTo>
                    <a:pt x="28000" y="10274"/>
                  </a:lnTo>
                  <a:lnTo>
                    <a:pt x="28444" y="11217"/>
                  </a:lnTo>
                  <a:lnTo>
                    <a:pt x="28733" y="11877"/>
                  </a:lnTo>
                  <a:lnTo>
                    <a:pt x="28955" y="12914"/>
                  </a:lnTo>
                  <a:lnTo>
                    <a:pt x="28888" y="14045"/>
                  </a:lnTo>
                  <a:lnTo>
                    <a:pt x="28600" y="14139"/>
                  </a:lnTo>
                  <a:lnTo>
                    <a:pt x="28733" y="15742"/>
                  </a:lnTo>
                  <a:lnTo>
                    <a:pt x="28911" y="16590"/>
                  </a:lnTo>
                  <a:lnTo>
                    <a:pt x="28800" y="17439"/>
                  </a:lnTo>
                  <a:lnTo>
                    <a:pt x="28488" y="18287"/>
                  </a:lnTo>
                  <a:lnTo>
                    <a:pt x="28377" y="19418"/>
                  </a:lnTo>
                  <a:lnTo>
                    <a:pt x="28044" y="19418"/>
                  </a:lnTo>
                  <a:lnTo>
                    <a:pt x="28088" y="19984"/>
                  </a:lnTo>
                  <a:lnTo>
                    <a:pt x="27977" y="20644"/>
                  </a:lnTo>
                  <a:lnTo>
                    <a:pt x="27688" y="20361"/>
                  </a:lnTo>
                  <a:lnTo>
                    <a:pt x="27688" y="21304"/>
                  </a:lnTo>
                  <a:lnTo>
                    <a:pt x="27977" y="21586"/>
                  </a:lnTo>
                  <a:lnTo>
                    <a:pt x="28288" y="22623"/>
                  </a:lnTo>
                  <a:lnTo>
                    <a:pt x="28688" y="22812"/>
                  </a:lnTo>
                  <a:lnTo>
                    <a:pt x="28844" y="24226"/>
                  </a:lnTo>
                  <a:lnTo>
                    <a:pt x="29177" y="24509"/>
                  </a:lnTo>
                  <a:lnTo>
                    <a:pt x="29133" y="25545"/>
                  </a:lnTo>
                  <a:lnTo>
                    <a:pt x="28800" y="25545"/>
                  </a:lnTo>
                  <a:lnTo>
                    <a:pt x="28600" y="25074"/>
                  </a:lnTo>
                  <a:lnTo>
                    <a:pt x="28377" y="24980"/>
                  </a:lnTo>
                  <a:lnTo>
                    <a:pt x="27933" y="24980"/>
                  </a:lnTo>
                  <a:lnTo>
                    <a:pt x="27822" y="25923"/>
                  </a:lnTo>
                  <a:lnTo>
                    <a:pt x="27755" y="26017"/>
                  </a:lnTo>
                  <a:lnTo>
                    <a:pt x="27644" y="26205"/>
                  </a:lnTo>
                  <a:lnTo>
                    <a:pt x="27577" y="26205"/>
                  </a:lnTo>
                  <a:lnTo>
                    <a:pt x="27466" y="26205"/>
                  </a:lnTo>
                  <a:lnTo>
                    <a:pt x="27400" y="26017"/>
                  </a:lnTo>
                  <a:lnTo>
                    <a:pt x="27400" y="26017"/>
                  </a:lnTo>
                  <a:lnTo>
                    <a:pt x="27400" y="25263"/>
                  </a:lnTo>
                  <a:lnTo>
                    <a:pt x="27066" y="25263"/>
                  </a:lnTo>
                  <a:lnTo>
                    <a:pt x="26955" y="24320"/>
                  </a:lnTo>
                  <a:lnTo>
                    <a:pt x="27288" y="23849"/>
                  </a:lnTo>
                  <a:lnTo>
                    <a:pt x="27288" y="21869"/>
                  </a:lnTo>
                  <a:lnTo>
                    <a:pt x="27422" y="20172"/>
                  </a:lnTo>
                  <a:lnTo>
                    <a:pt x="27577" y="19418"/>
                  </a:lnTo>
                  <a:lnTo>
                    <a:pt x="27400" y="18476"/>
                  </a:lnTo>
                  <a:lnTo>
                    <a:pt x="27066" y="18476"/>
                  </a:lnTo>
                  <a:lnTo>
                    <a:pt x="27288" y="19418"/>
                  </a:lnTo>
                  <a:lnTo>
                    <a:pt x="27066" y="20455"/>
                  </a:lnTo>
                  <a:lnTo>
                    <a:pt x="26777" y="20926"/>
                  </a:lnTo>
                  <a:lnTo>
                    <a:pt x="26444" y="20455"/>
                  </a:lnTo>
                  <a:lnTo>
                    <a:pt x="25977" y="19984"/>
                  </a:lnTo>
                  <a:lnTo>
                    <a:pt x="25688" y="19890"/>
                  </a:lnTo>
                  <a:lnTo>
                    <a:pt x="26111" y="20644"/>
                  </a:lnTo>
                  <a:lnTo>
                    <a:pt x="26266" y="21398"/>
                  </a:lnTo>
                  <a:lnTo>
                    <a:pt x="26622" y="21586"/>
                  </a:lnTo>
                  <a:lnTo>
                    <a:pt x="26955" y="21681"/>
                  </a:lnTo>
                  <a:lnTo>
                    <a:pt x="26844" y="22812"/>
                  </a:lnTo>
                  <a:lnTo>
                    <a:pt x="26688" y="23283"/>
                  </a:lnTo>
                  <a:lnTo>
                    <a:pt x="26666" y="24037"/>
                  </a:lnTo>
                  <a:lnTo>
                    <a:pt x="26444" y="24320"/>
                  </a:lnTo>
                  <a:lnTo>
                    <a:pt x="26000" y="23754"/>
                  </a:lnTo>
                  <a:lnTo>
                    <a:pt x="25977" y="24791"/>
                  </a:lnTo>
                  <a:lnTo>
                    <a:pt x="25711" y="25074"/>
                  </a:lnTo>
                  <a:lnTo>
                    <a:pt x="25244" y="24509"/>
                  </a:lnTo>
                  <a:lnTo>
                    <a:pt x="24600" y="24226"/>
                  </a:lnTo>
                  <a:lnTo>
                    <a:pt x="25133" y="24980"/>
                  </a:lnTo>
                  <a:lnTo>
                    <a:pt x="25600" y="25451"/>
                  </a:lnTo>
                  <a:lnTo>
                    <a:pt x="25711" y="26394"/>
                  </a:lnTo>
                  <a:lnTo>
                    <a:pt x="25422" y="27431"/>
                  </a:lnTo>
                  <a:lnTo>
                    <a:pt x="25066" y="28091"/>
                  </a:lnTo>
                  <a:lnTo>
                    <a:pt x="24777" y="29882"/>
                  </a:lnTo>
                  <a:lnTo>
                    <a:pt x="24444" y="31956"/>
                  </a:lnTo>
                  <a:lnTo>
                    <a:pt x="24377" y="34689"/>
                  </a:lnTo>
                  <a:lnTo>
                    <a:pt x="24600" y="35632"/>
                  </a:lnTo>
                  <a:lnTo>
                    <a:pt x="24888" y="36197"/>
                  </a:lnTo>
                  <a:lnTo>
                    <a:pt x="25133" y="38366"/>
                  </a:lnTo>
                  <a:lnTo>
                    <a:pt x="25288" y="39308"/>
                  </a:lnTo>
                  <a:lnTo>
                    <a:pt x="25866" y="38837"/>
                  </a:lnTo>
                  <a:lnTo>
                    <a:pt x="26288" y="39780"/>
                  </a:lnTo>
                  <a:lnTo>
                    <a:pt x="26733" y="40816"/>
                  </a:lnTo>
                  <a:lnTo>
                    <a:pt x="26955" y="41665"/>
                  </a:lnTo>
                  <a:lnTo>
                    <a:pt x="27466" y="42230"/>
                  </a:lnTo>
                  <a:lnTo>
                    <a:pt x="27644" y="42702"/>
                  </a:lnTo>
                  <a:lnTo>
                    <a:pt x="28044" y="42702"/>
                  </a:lnTo>
                  <a:lnTo>
                    <a:pt x="28600" y="42985"/>
                  </a:lnTo>
                  <a:lnTo>
                    <a:pt x="28555" y="44587"/>
                  </a:lnTo>
                  <a:lnTo>
                    <a:pt x="28622" y="46378"/>
                  </a:lnTo>
                  <a:lnTo>
                    <a:pt x="28622" y="47604"/>
                  </a:lnTo>
                  <a:lnTo>
                    <a:pt x="28911" y="49018"/>
                  </a:lnTo>
                  <a:lnTo>
                    <a:pt x="29177" y="50714"/>
                  </a:lnTo>
                  <a:lnTo>
                    <a:pt x="29600" y="50620"/>
                  </a:lnTo>
                  <a:lnTo>
                    <a:pt x="29800" y="49300"/>
                  </a:lnTo>
                  <a:lnTo>
                    <a:pt x="29866" y="48452"/>
                  </a:lnTo>
                  <a:lnTo>
                    <a:pt x="29755" y="47227"/>
                  </a:lnTo>
                  <a:lnTo>
                    <a:pt x="29755" y="45153"/>
                  </a:lnTo>
                  <a:lnTo>
                    <a:pt x="29488" y="43456"/>
                  </a:lnTo>
                  <a:lnTo>
                    <a:pt x="29933" y="43362"/>
                  </a:lnTo>
                  <a:lnTo>
                    <a:pt x="30222" y="42230"/>
                  </a:lnTo>
                  <a:lnTo>
                    <a:pt x="30488" y="40816"/>
                  </a:lnTo>
                  <a:lnTo>
                    <a:pt x="30488" y="39025"/>
                  </a:lnTo>
                  <a:lnTo>
                    <a:pt x="30377" y="37329"/>
                  </a:lnTo>
                  <a:lnTo>
                    <a:pt x="30088" y="36386"/>
                  </a:lnTo>
                  <a:lnTo>
                    <a:pt x="29866" y="35726"/>
                  </a:lnTo>
                  <a:lnTo>
                    <a:pt x="30000" y="34972"/>
                  </a:lnTo>
                  <a:lnTo>
                    <a:pt x="30000" y="33652"/>
                  </a:lnTo>
                  <a:lnTo>
                    <a:pt x="30222" y="33652"/>
                  </a:lnTo>
                  <a:lnTo>
                    <a:pt x="30088" y="32238"/>
                  </a:lnTo>
                  <a:lnTo>
                    <a:pt x="30044" y="31107"/>
                  </a:lnTo>
                  <a:lnTo>
                    <a:pt x="30111" y="29599"/>
                  </a:lnTo>
                  <a:lnTo>
                    <a:pt x="29933" y="28468"/>
                  </a:lnTo>
                  <a:lnTo>
                    <a:pt x="30111" y="27619"/>
                  </a:lnTo>
                  <a:lnTo>
                    <a:pt x="30600" y="27619"/>
                  </a:lnTo>
                  <a:lnTo>
                    <a:pt x="30777" y="28091"/>
                  </a:lnTo>
                  <a:lnTo>
                    <a:pt x="31177" y="28185"/>
                  </a:lnTo>
                  <a:lnTo>
                    <a:pt x="31355" y="27619"/>
                  </a:lnTo>
                  <a:lnTo>
                    <a:pt x="31866" y="28845"/>
                  </a:lnTo>
                  <a:lnTo>
                    <a:pt x="32111" y="30070"/>
                  </a:lnTo>
                  <a:lnTo>
                    <a:pt x="32444" y="30824"/>
                  </a:lnTo>
                  <a:lnTo>
                    <a:pt x="32800" y="31013"/>
                  </a:lnTo>
                  <a:lnTo>
                    <a:pt x="32844" y="32050"/>
                  </a:lnTo>
                  <a:lnTo>
                    <a:pt x="32844" y="34029"/>
                  </a:lnTo>
                  <a:lnTo>
                    <a:pt x="32733" y="35632"/>
                  </a:lnTo>
                  <a:lnTo>
                    <a:pt x="33066" y="35349"/>
                  </a:lnTo>
                  <a:lnTo>
                    <a:pt x="33288" y="36103"/>
                  </a:lnTo>
                  <a:lnTo>
                    <a:pt x="33355" y="37046"/>
                  </a:lnTo>
                  <a:lnTo>
                    <a:pt x="33644" y="37046"/>
                  </a:lnTo>
                  <a:lnTo>
                    <a:pt x="33866" y="36103"/>
                  </a:lnTo>
                  <a:lnTo>
                    <a:pt x="34200" y="35443"/>
                  </a:lnTo>
                  <a:lnTo>
                    <a:pt x="34200" y="34029"/>
                  </a:lnTo>
                  <a:lnTo>
                    <a:pt x="34511" y="32521"/>
                  </a:lnTo>
                  <a:lnTo>
                    <a:pt x="34666" y="33747"/>
                  </a:lnTo>
                  <a:lnTo>
                    <a:pt x="35066" y="36575"/>
                  </a:lnTo>
                  <a:lnTo>
                    <a:pt x="35355" y="38083"/>
                  </a:lnTo>
                  <a:lnTo>
                    <a:pt x="35600" y="39497"/>
                  </a:lnTo>
                  <a:lnTo>
                    <a:pt x="35577" y="40062"/>
                  </a:lnTo>
                  <a:lnTo>
                    <a:pt x="35400" y="40251"/>
                  </a:lnTo>
                  <a:lnTo>
                    <a:pt x="35511" y="41005"/>
                  </a:lnTo>
                  <a:lnTo>
                    <a:pt x="35755" y="41948"/>
                  </a:lnTo>
                  <a:lnTo>
                    <a:pt x="36000" y="42702"/>
                  </a:lnTo>
                  <a:lnTo>
                    <a:pt x="36377" y="43173"/>
                  </a:lnTo>
                  <a:lnTo>
                    <a:pt x="36622" y="43833"/>
                  </a:lnTo>
                  <a:lnTo>
                    <a:pt x="36911" y="43927"/>
                  </a:lnTo>
                  <a:lnTo>
                    <a:pt x="36733" y="44587"/>
                  </a:lnTo>
                  <a:lnTo>
                    <a:pt x="36311" y="45058"/>
                  </a:lnTo>
                  <a:lnTo>
                    <a:pt x="35933" y="45624"/>
                  </a:lnTo>
                  <a:lnTo>
                    <a:pt x="35866" y="46567"/>
                  </a:lnTo>
                  <a:lnTo>
                    <a:pt x="36044" y="46755"/>
                  </a:lnTo>
                  <a:lnTo>
                    <a:pt x="36222" y="46284"/>
                  </a:lnTo>
                  <a:lnTo>
                    <a:pt x="36555" y="45530"/>
                  </a:lnTo>
                  <a:lnTo>
                    <a:pt x="36955" y="45530"/>
                  </a:lnTo>
                  <a:lnTo>
                    <a:pt x="37022" y="46284"/>
                  </a:lnTo>
                  <a:lnTo>
                    <a:pt x="37400" y="46378"/>
                  </a:lnTo>
                  <a:lnTo>
                    <a:pt x="37400" y="47604"/>
                  </a:lnTo>
                  <a:lnTo>
                    <a:pt x="37288" y="48263"/>
                  </a:lnTo>
                  <a:lnTo>
                    <a:pt x="37422" y="48923"/>
                  </a:lnTo>
                  <a:lnTo>
                    <a:pt x="37288" y="49489"/>
                  </a:lnTo>
                  <a:lnTo>
                    <a:pt x="37022" y="49960"/>
                  </a:lnTo>
                  <a:lnTo>
                    <a:pt x="36511" y="50149"/>
                  </a:lnTo>
                  <a:lnTo>
                    <a:pt x="36222" y="51468"/>
                  </a:lnTo>
                  <a:lnTo>
                    <a:pt x="35933" y="52411"/>
                  </a:lnTo>
                  <a:lnTo>
                    <a:pt x="35600" y="52411"/>
                  </a:lnTo>
                  <a:lnTo>
                    <a:pt x="35200" y="52317"/>
                  </a:lnTo>
                  <a:lnTo>
                    <a:pt x="34400" y="52317"/>
                  </a:lnTo>
                  <a:lnTo>
                    <a:pt x="33977" y="52317"/>
                  </a:lnTo>
                  <a:lnTo>
                    <a:pt x="33711" y="52694"/>
                  </a:lnTo>
                  <a:lnTo>
                    <a:pt x="33577" y="54014"/>
                  </a:lnTo>
                  <a:lnTo>
                    <a:pt x="33244" y="54014"/>
                  </a:lnTo>
                  <a:lnTo>
                    <a:pt x="32955" y="54862"/>
                  </a:lnTo>
                  <a:lnTo>
                    <a:pt x="32844" y="55993"/>
                  </a:lnTo>
                  <a:lnTo>
                    <a:pt x="32333" y="55993"/>
                  </a:lnTo>
                  <a:lnTo>
                    <a:pt x="32733" y="56465"/>
                  </a:lnTo>
                  <a:lnTo>
                    <a:pt x="32555" y="57030"/>
                  </a:lnTo>
                  <a:lnTo>
                    <a:pt x="32333" y="58161"/>
                  </a:lnTo>
                  <a:lnTo>
                    <a:pt x="32155" y="59387"/>
                  </a:lnTo>
                  <a:lnTo>
                    <a:pt x="32555" y="58161"/>
                  </a:lnTo>
                  <a:lnTo>
                    <a:pt x="33066" y="55993"/>
                  </a:lnTo>
                  <a:lnTo>
                    <a:pt x="33600" y="54768"/>
                  </a:lnTo>
                  <a:lnTo>
                    <a:pt x="34088" y="54108"/>
                  </a:lnTo>
                  <a:lnTo>
                    <a:pt x="34511" y="54296"/>
                  </a:lnTo>
                  <a:lnTo>
                    <a:pt x="34511" y="55993"/>
                  </a:lnTo>
                  <a:lnTo>
                    <a:pt x="34222" y="56936"/>
                  </a:lnTo>
                  <a:lnTo>
                    <a:pt x="34400" y="58727"/>
                  </a:lnTo>
                  <a:lnTo>
                    <a:pt x="34733" y="59858"/>
                  </a:lnTo>
                  <a:lnTo>
                    <a:pt x="35066" y="60612"/>
                  </a:lnTo>
                  <a:lnTo>
                    <a:pt x="35422" y="60424"/>
                  </a:lnTo>
                  <a:lnTo>
                    <a:pt x="35644" y="58915"/>
                  </a:lnTo>
                  <a:lnTo>
                    <a:pt x="36000" y="58633"/>
                  </a:lnTo>
                  <a:lnTo>
                    <a:pt x="35977" y="59670"/>
                  </a:lnTo>
                  <a:lnTo>
                    <a:pt x="35711" y="60424"/>
                  </a:lnTo>
                  <a:lnTo>
                    <a:pt x="35466" y="61838"/>
                  </a:lnTo>
                  <a:lnTo>
                    <a:pt x="35177" y="62026"/>
                  </a:lnTo>
                  <a:lnTo>
                    <a:pt x="34844" y="62780"/>
                  </a:lnTo>
                  <a:lnTo>
                    <a:pt x="34555" y="63063"/>
                  </a:lnTo>
                  <a:lnTo>
                    <a:pt x="34377" y="63534"/>
                  </a:lnTo>
                  <a:lnTo>
                    <a:pt x="34200" y="64289"/>
                  </a:lnTo>
                  <a:lnTo>
                    <a:pt x="33977" y="63817"/>
                  </a:lnTo>
                  <a:lnTo>
                    <a:pt x="33977" y="63817"/>
                  </a:lnTo>
                  <a:lnTo>
                    <a:pt x="33977" y="63723"/>
                  </a:lnTo>
                  <a:lnTo>
                    <a:pt x="33977" y="63346"/>
                  </a:lnTo>
                  <a:lnTo>
                    <a:pt x="33933" y="63063"/>
                  </a:lnTo>
                  <a:lnTo>
                    <a:pt x="33977" y="62780"/>
                  </a:lnTo>
                  <a:lnTo>
                    <a:pt x="33977" y="62592"/>
                  </a:lnTo>
                  <a:lnTo>
                    <a:pt x="34044" y="62592"/>
                  </a:lnTo>
                  <a:lnTo>
                    <a:pt x="34088" y="62498"/>
                  </a:lnTo>
                  <a:lnTo>
                    <a:pt x="34111" y="62309"/>
                  </a:lnTo>
                  <a:lnTo>
                    <a:pt x="34200" y="62120"/>
                  </a:lnTo>
                  <a:lnTo>
                    <a:pt x="34222" y="62026"/>
                  </a:lnTo>
                  <a:lnTo>
                    <a:pt x="34222" y="61838"/>
                  </a:lnTo>
                  <a:lnTo>
                    <a:pt x="34711" y="61838"/>
                  </a:lnTo>
                  <a:lnTo>
                    <a:pt x="34711" y="61838"/>
                  </a:lnTo>
                  <a:lnTo>
                    <a:pt x="34733" y="61838"/>
                  </a:lnTo>
                  <a:lnTo>
                    <a:pt x="34777" y="61649"/>
                  </a:lnTo>
                  <a:lnTo>
                    <a:pt x="34800" y="61555"/>
                  </a:lnTo>
                  <a:lnTo>
                    <a:pt x="34800" y="61366"/>
                  </a:lnTo>
                  <a:lnTo>
                    <a:pt x="34777" y="61366"/>
                  </a:lnTo>
                  <a:lnTo>
                    <a:pt x="34733" y="61178"/>
                  </a:lnTo>
                  <a:lnTo>
                    <a:pt x="34666" y="61178"/>
                  </a:lnTo>
                  <a:lnTo>
                    <a:pt x="34600" y="61084"/>
                  </a:lnTo>
                  <a:lnTo>
                    <a:pt x="34511" y="61084"/>
                  </a:lnTo>
                  <a:lnTo>
                    <a:pt x="34400" y="61084"/>
                  </a:lnTo>
                  <a:lnTo>
                    <a:pt x="34377" y="60895"/>
                  </a:lnTo>
                  <a:lnTo>
                    <a:pt x="34333" y="60895"/>
                  </a:lnTo>
                  <a:lnTo>
                    <a:pt x="33933" y="61084"/>
                  </a:lnTo>
                  <a:lnTo>
                    <a:pt x="33755" y="62120"/>
                  </a:lnTo>
                  <a:lnTo>
                    <a:pt x="33400" y="63063"/>
                  </a:lnTo>
                  <a:lnTo>
                    <a:pt x="33022" y="62875"/>
                  </a:lnTo>
                  <a:lnTo>
                    <a:pt x="32955" y="63723"/>
                  </a:lnTo>
                  <a:lnTo>
                    <a:pt x="32666" y="63723"/>
                  </a:lnTo>
                  <a:lnTo>
                    <a:pt x="32444" y="65231"/>
                  </a:lnTo>
                  <a:lnTo>
                    <a:pt x="32444" y="67117"/>
                  </a:lnTo>
                  <a:lnTo>
                    <a:pt x="32511" y="67871"/>
                  </a:lnTo>
                  <a:lnTo>
                    <a:pt x="32200" y="67965"/>
                  </a:lnTo>
                  <a:lnTo>
                    <a:pt x="31911" y="68813"/>
                  </a:lnTo>
                  <a:lnTo>
                    <a:pt x="31422" y="68813"/>
                  </a:lnTo>
                  <a:lnTo>
                    <a:pt x="31244" y="71076"/>
                  </a:lnTo>
                  <a:lnTo>
                    <a:pt x="31111" y="71736"/>
                  </a:lnTo>
                  <a:lnTo>
                    <a:pt x="30955" y="72772"/>
                  </a:lnTo>
                  <a:lnTo>
                    <a:pt x="30844" y="73904"/>
                  </a:lnTo>
                  <a:lnTo>
                    <a:pt x="30622" y="72772"/>
                  </a:lnTo>
                  <a:lnTo>
                    <a:pt x="30377" y="73244"/>
                  </a:lnTo>
                  <a:lnTo>
                    <a:pt x="30511" y="73998"/>
                  </a:lnTo>
                  <a:lnTo>
                    <a:pt x="30444" y="74941"/>
                  </a:lnTo>
                  <a:lnTo>
                    <a:pt x="30622" y="75695"/>
                  </a:lnTo>
                  <a:lnTo>
                    <a:pt x="30800" y="77297"/>
                  </a:lnTo>
                  <a:lnTo>
                    <a:pt x="30600" y="77863"/>
                  </a:lnTo>
                  <a:lnTo>
                    <a:pt x="30511" y="78994"/>
                  </a:lnTo>
                  <a:lnTo>
                    <a:pt x="30222" y="79465"/>
                  </a:lnTo>
                  <a:lnTo>
                    <a:pt x="29866" y="80314"/>
                  </a:lnTo>
                  <a:lnTo>
                    <a:pt x="29533" y="81633"/>
                  </a:lnTo>
                  <a:lnTo>
                    <a:pt x="29244" y="82199"/>
                  </a:lnTo>
                  <a:lnTo>
                    <a:pt x="29022" y="83707"/>
                  </a:lnTo>
                  <a:lnTo>
                    <a:pt x="29022" y="83896"/>
                  </a:lnTo>
                  <a:lnTo>
                    <a:pt x="29000" y="84084"/>
                  </a:lnTo>
                  <a:lnTo>
                    <a:pt x="29000" y="84556"/>
                  </a:lnTo>
                  <a:lnTo>
                    <a:pt x="28955" y="84838"/>
                  </a:lnTo>
                  <a:lnTo>
                    <a:pt x="28911" y="85121"/>
                  </a:lnTo>
                  <a:lnTo>
                    <a:pt x="28911" y="85310"/>
                  </a:lnTo>
                  <a:lnTo>
                    <a:pt x="28911" y="87572"/>
                  </a:lnTo>
                  <a:lnTo>
                    <a:pt x="29133" y="89269"/>
                  </a:lnTo>
                  <a:lnTo>
                    <a:pt x="29244" y="91154"/>
                  </a:lnTo>
                  <a:lnTo>
                    <a:pt x="29355" y="92380"/>
                  </a:lnTo>
                  <a:lnTo>
                    <a:pt x="29288" y="93511"/>
                  </a:lnTo>
                  <a:lnTo>
                    <a:pt x="29177" y="94265"/>
                  </a:lnTo>
                  <a:lnTo>
                    <a:pt x="29000" y="93888"/>
                  </a:lnTo>
                  <a:lnTo>
                    <a:pt x="28955" y="93040"/>
                  </a:lnTo>
                  <a:lnTo>
                    <a:pt x="28777" y="92568"/>
                  </a:lnTo>
                  <a:lnTo>
                    <a:pt x="28688" y="91626"/>
                  </a:lnTo>
                  <a:lnTo>
                    <a:pt x="28511" y="90966"/>
                  </a:lnTo>
                  <a:lnTo>
                    <a:pt x="28488" y="90212"/>
                  </a:lnTo>
                  <a:lnTo>
                    <a:pt x="28377" y="89457"/>
                  </a:lnTo>
                  <a:lnTo>
                    <a:pt x="28377" y="88232"/>
                  </a:lnTo>
                  <a:lnTo>
                    <a:pt x="28155" y="87101"/>
                  </a:lnTo>
                  <a:lnTo>
                    <a:pt x="27933" y="86252"/>
                  </a:lnTo>
                  <a:lnTo>
                    <a:pt x="27800" y="86347"/>
                  </a:lnTo>
                  <a:lnTo>
                    <a:pt x="27688" y="87007"/>
                  </a:lnTo>
                  <a:lnTo>
                    <a:pt x="27533" y="87007"/>
                  </a:lnTo>
                  <a:lnTo>
                    <a:pt x="27311" y="85875"/>
                  </a:lnTo>
                  <a:lnTo>
                    <a:pt x="26844" y="85781"/>
                  </a:lnTo>
                  <a:lnTo>
                    <a:pt x="26600" y="85875"/>
                  </a:lnTo>
                  <a:lnTo>
                    <a:pt x="26200" y="85875"/>
                  </a:lnTo>
                  <a:lnTo>
                    <a:pt x="26111" y="87101"/>
                  </a:lnTo>
                  <a:lnTo>
                    <a:pt x="26155" y="87949"/>
                  </a:lnTo>
                  <a:lnTo>
                    <a:pt x="25888" y="87949"/>
                  </a:lnTo>
                  <a:lnTo>
                    <a:pt x="25600" y="87949"/>
                  </a:lnTo>
                  <a:lnTo>
                    <a:pt x="25422" y="87007"/>
                  </a:lnTo>
                  <a:lnTo>
                    <a:pt x="25200" y="87289"/>
                  </a:lnTo>
                  <a:lnTo>
                    <a:pt x="24955" y="87007"/>
                  </a:lnTo>
                  <a:lnTo>
                    <a:pt x="24600" y="86724"/>
                  </a:lnTo>
                  <a:lnTo>
                    <a:pt x="24333" y="87761"/>
                  </a:lnTo>
                  <a:lnTo>
                    <a:pt x="24044" y="88703"/>
                  </a:lnTo>
                  <a:lnTo>
                    <a:pt x="23800" y="88703"/>
                  </a:lnTo>
                  <a:lnTo>
                    <a:pt x="23466" y="90494"/>
                  </a:lnTo>
                  <a:lnTo>
                    <a:pt x="23644" y="92191"/>
                  </a:lnTo>
                  <a:lnTo>
                    <a:pt x="23577" y="93888"/>
                  </a:lnTo>
                  <a:lnTo>
                    <a:pt x="23400" y="95490"/>
                  </a:lnTo>
                  <a:lnTo>
                    <a:pt x="23466" y="97282"/>
                  </a:lnTo>
                  <a:lnTo>
                    <a:pt x="23577" y="100109"/>
                  </a:lnTo>
                  <a:lnTo>
                    <a:pt x="23822" y="101618"/>
                  </a:lnTo>
                  <a:lnTo>
                    <a:pt x="23933" y="102749"/>
                  </a:lnTo>
                  <a:lnTo>
                    <a:pt x="24288" y="103503"/>
                  </a:lnTo>
                  <a:lnTo>
                    <a:pt x="24488" y="104540"/>
                  </a:lnTo>
                  <a:lnTo>
                    <a:pt x="24911" y="104257"/>
                  </a:lnTo>
                  <a:lnTo>
                    <a:pt x="25311" y="103786"/>
                  </a:lnTo>
                  <a:lnTo>
                    <a:pt x="25600" y="103786"/>
                  </a:lnTo>
                  <a:lnTo>
                    <a:pt x="25755" y="102278"/>
                  </a:lnTo>
                  <a:lnTo>
                    <a:pt x="25888" y="100675"/>
                  </a:lnTo>
                  <a:lnTo>
                    <a:pt x="26044" y="99827"/>
                  </a:lnTo>
                  <a:lnTo>
                    <a:pt x="26377" y="99450"/>
                  </a:lnTo>
                  <a:lnTo>
                    <a:pt x="26888" y="99355"/>
                  </a:lnTo>
                  <a:lnTo>
                    <a:pt x="27066" y="99827"/>
                  </a:lnTo>
                  <a:lnTo>
                    <a:pt x="27022" y="100864"/>
                  </a:lnTo>
                  <a:lnTo>
                    <a:pt x="26800" y="101523"/>
                  </a:lnTo>
                  <a:lnTo>
                    <a:pt x="26800" y="103032"/>
                  </a:lnTo>
                  <a:lnTo>
                    <a:pt x="26666" y="104257"/>
                  </a:lnTo>
                  <a:lnTo>
                    <a:pt x="26600" y="105200"/>
                  </a:lnTo>
                  <a:lnTo>
                    <a:pt x="26600" y="106425"/>
                  </a:lnTo>
                  <a:lnTo>
                    <a:pt x="26377" y="107179"/>
                  </a:lnTo>
                  <a:lnTo>
                    <a:pt x="26622" y="107839"/>
                  </a:lnTo>
                  <a:lnTo>
                    <a:pt x="27000" y="107368"/>
                  </a:lnTo>
                  <a:lnTo>
                    <a:pt x="27311" y="107651"/>
                  </a:lnTo>
                  <a:lnTo>
                    <a:pt x="27800" y="107462"/>
                  </a:lnTo>
                  <a:lnTo>
                    <a:pt x="28088" y="108122"/>
                  </a:lnTo>
                  <a:lnTo>
                    <a:pt x="28266" y="109065"/>
                  </a:lnTo>
                  <a:lnTo>
                    <a:pt x="28266" y="110290"/>
                  </a:lnTo>
                  <a:lnTo>
                    <a:pt x="28155" y="112175"/>
                  </a:lnTo>
                  <a:lnTo>
                    <a:pt x="28155" y="113684"/>
                  </a:lnTo>
                  <a:lnTo>
                    <a:pt x="28111" y="114721"/>
                  </a:lnTo>
                  <a:lnTo>
                    <a:pt x="28444" y="116135"/>
                  </a:lnTo>
                  <a:lnTo>
                    <a:pt x="28666" y="116889"/>
                  </a:lnTo>
                  <a:lnTo>
                    <a:pt x="29177" y="117077"/>
                  </a:lnTo>
                  <a:lnTo>
                    <a:pt x="29488" y="117077"/>
                  </a:lnTo>
                  <a:lnTo>
                    <a:pt x="30000" y="117077"/>
                  </a:lnTo>
                  <a:lnTo>
                    <a:pt x="30200" y="118020"/>
                  </a:lnTo>
                  <a:lnTo>
                    <a:pt x="30088" y="118963"/>
                  </a:lnTo>
                  <a:lnTo>
                    <a:pt x="29933" y="119057"/>
                  </a:lnTo>
                  <a:lnTo>
                    <a:pt x="29866" y="118303"/>
                  </a:lnTo>
                  <a:lnTo>
                    <a:pt x="29400" y="118114"/>
                  </a:lnTo>
                  <a:lnTo>
                    <a:pt x="29244" y="118963"/>
                  </a:lnTo>
                  <a:lnTo>
                    <a:pt x="29288" y="119999"/>
                  </a:lnTo>
                  <a:lnTo>
                    <a:pt x="29000" y="119528"/>
                  </a:lnTo>
                  <a:lnTo>
                    <a:pt x="28444" y="118491"/>
                  </a:lnTo>
                  <a:lnTo>
                    <a:pt x="28400" y="118586"/>
                  </a:lnTo>
                  <a:lnTo>
                    <a:pt x="28333" y="118491"/>
                  </a:lnTo>
                  <a:lnTo>
                    <a:pt x="28266" y="118491"/>
                  </a:lnTo>
                  <a:lnTo>
                    <a:pt x="28200" y="118303"/>
                  </a:lnTo>
                  <a:lnTo>
                    <a:pt x="28155" y="118114"/>
                  </a:lnTo>
                  <a:lnTo>
                    <a:pt x="28155" y="118020"/>
                  </a:lnTo>
                  <a:lnTo>
                    <a:pt x="27866" y="116889"/>
                  </a:lnTo>
                  <a:lnTo>
                    <a:pt x="27644" y="116417"/>
                  </a:lnTo>
                  <a:lnTo>
                    <a:pt x="27488" y="116794"/>
                  </a:lnTo>
                  <a:lnTo>
                    <a:pt x="27355" y="116135"/>
                  </a:lnTo>
                  <a:lnTo>
                    <a:pt x="27355" y="116040"/>
                  </a:lnTo>
                  <a:lnTo>
                    <a:pt x="27400" y="115852"/>
                  </a:lnTo>
                  <a:lnTo>
                    <a:pt x="27400" y="115569"/>
                  </a:lnTo>
                  <a:lnTo>
                    <a:pt x="27422" y="115192"/>
                  </a:lnTo>
                  <a:lnTo>
                    <a:pt x="27422" y="114909"/>
                  </a:lnTo>
                  <a:lnTo>
                    <a:pt x="27400" y="114721"/>
                  </a:lnTo>
                  <a:lnTo>
                    <a:pt x="27355" y="114626"/>
                  </a:lnTo>
                  <a:lnTo>
                    <a:pt x="27311" y="114438"/>
                  </a:lnTo>
                  <a:lnTo>
                    <a:pt x="27244" y="114155"/>
                  </a:lnTo>
                  <a:lnTo>
                    <a:pt x="27177" y="113872"/>
                  </a:lnTo>
                  <a:lnTo>
                    <a:pt x="27088" y="113495"/>
                  </a:lnTo>
                  <a:lnTo>
                    <a:pt x="27066" y="113401"/>
                  </a:lnTo>
                  <a:lnTo>
                    <a:pt x="27022" y="113212"/>
                  </a:lnTo>
                  <a:lnTo>
                    <a:pt x="27022" y="113024"/>
                  </a:lnTo>
                  <a:lnTo>
                    <a:pt x="26800" y="111798"/>
                  </a:lnTo>
                  <a:lnTo>
                    <a:pt x="26600" y="111327"/>
                  </a:lnTo>
                  <a:lnTo>
                    <a:pt x="26600" y="112175"/>
                  </a:lnTo>
                  <a:lnTo>
                    <a:pt x="26200" y="111516"/>
                  </a:lnTo>
                  <a:lnTo>
                    <a:pt x="26000" y="110479"/>
                  </a:lnTo>
                  <a:lnTo>
                    <a:pt x="25822" y="110102"/>
                  </a:lnTo>
                  <a:lnTo>
                    <a:pt x="25400" y="110102"/>
                  </a:lnTo>
                  <a:lnTo>
                    <a:pt x="25177" y="109159"/>
                  </a:lnTo>
                  <a:lnTo>
                    <a:pt x="24800" y="107839"/>
                  </a:lnTo>
                  <a:lnTo>
                    <a:pt x="24444" y="107179"/>
                  </a:lnTo>
                  <a:lnTo>
                    <a:pt x="24111" y="107368"/>
                  </a:lnTo>
                  <a:lnTo>
                    <a:pt x="24044" y="107839"/>
                  </a:lnTo>
                  <a:lnTo>
                    <a:pt x="23755" y="107934"/>
                  </a:lnTo>
                  <a:lnTo>
                    <a:pt x="23311" y="107462"/>
                  </a:lnTo>
                  <a:lnTo>
                    <a:pt x="22777" y="106237"/>
                  </a:lnTo>
                  <a:lnTo>
                    <a:pt x="22288" y="105483"/>
                  </a:lnTo>
                  <a:lnTo>
                    <a:pt x="21866" y="104446"/>
                  </a:lnTo>
                  <a:lnTo>
                    <a:pt x="21466" y="103786"/>
                  </a:lnTo>
                  <a:lnTo>
                    <a:pt x="21133" y="102749"/>
                  </a:lnTo>
                  <a:lnTo>
                    <a:pt x="20733" y="101523"/>
                  </a:lnTo>
                  <a:lnTo>
                    <a:pt x="20777" y="100581"/>
                  </a:lnTo>
                  <a:lnTo>
                    <a:pt x="20977" y="100109"/>
                  </a:lnTo>
                  <a:lnTo>
                    <a:pt x="20777" y="99355"/>
                  </a:lnTo>
                  <a:lnTo>
                    <a:pt x="20666" y="97941"/>
                  </a:lnTo>
                  <a:lnTo>
                    <a:pt x="20288" y="96245"/>
                  </a:lnTo>
                  <a:lnTo>
                    <a:pt x="20111" y="95208"/>
                  </a:lnTo>
                  <a:lnTo>
                    <a:pt x="19866" y="94076"/>
                  </a:lnTo>
                  <a:lnTo>
                    <a:pt x="19577" y="93322"/>
                  </a:lnTo>
                  <a:lnTo>
                    <a:pt x="19488" y="92097"/>
                  </a:lnTo>
                  <a:lnTo>
                    <a:pt x="19311" y="90966"/>
                  </a:lnTo>
                  <a:lnTo>
                    <a:pt x="18977" y="90117"/>
                  </a:lnTo>
                  <a:lnTo>
                    <a:pt x="18666" y="88515"/>
                  </a:lnTo>
                  <a:lnTo>
                    <a:pt x="18377" y="86724"/>
                  </a:lnTo>
                  <a:lnTo>
                    <a:pt x="18333" y="85310"/>
                  </a:lnTo>
                  <a:lnTo>
                    <a:pt x="18155" y="84367"/>
                  </a:lnTo>
                  <a:lnTo>
                    <a:pt x="17866" y="83896"/>
                  </a:lnTo>
                  <a:lnTo>
                    <a:pt x="17644" y="83896"/>
                  </a:lnTo>
                  <a:lnTo>
                    <a:pt x="17688" y="85593"/>
                  </a:lnTo>
                  <a:lnTo>
                    <a:pt x="17977" y="86818"/>
                  </a:lnTo>
                  <a:lnTo>
                    <a:pt x="18088" y="88421"/>
                  </a:lnTo>
                  <a:lnTo>
                    <a:pt x="18333" y="88703"/>
                  </a:lnTo>
                  <a:lnTo>
                    <a:pt x="18400" y="89929"/>
                  </a:lnTo>
                  <a:lnTo>
                    <a:pt x="18622" y="90683"/>
                  </a:lnTo>
                  <a:lnTo>
                    <a:pt x="18733" y="91908"/>
                  </a:lnTo>
                  <a:lnTo>
                    <a:pt x="18844" y="93134"/>
                  </a:lnTo>
                  <a:lnTo>
                    <a:pt x="19088" y="94076"/>
                  </a:lnTo>
                  <a:lnTo>
                    <a:pt x="19133" y="95019"/>
                  </a:lnTo>
                  <a:lnTo>
                    <a:pt x="19355" y="95490"/>
                  </a:lnTo>
                  <a:lnTo>
                    <a:pt x="19466" y="96527"/>
                  </a:lnTo>
                  <a:lnTo>
                    <a:pt x="19422" y="97470"/>
                  </a:lnTo>
                  <a:lnTo>
                    <a:pt x="19288" y="97753"/>
                  </a:lnTo>
                  <a:lnTo>
                    <a:pt x="19288" y="96904"/>
                  </a:lnTo>
                  <a:lnTo>
                    <a:pt x="19088" y="96245"/>
                  </a:lnTo>
                  <a:lnTo>
                    <a:pt x="18844" y="95302"/>
                  </a:lnTo>
                  <a:lnTo>
                    <a:pt x="18577" y="94831"/>
                  </a:lnTo>
                  <a:lnTo>
                    <a:pt x="18511" y="94265"/>
                  </a:lnTo>
                  <a:lnTo>
                    <a:pt x="18555" y="93322"/>
                  </a:lnTo>
                  <a:lnTo>
                    <a:pt x="18377" y="92380"/>
                  </a:lnTo>
                  <a:lnTo>
                    <a:pt x="18044" y="91437"/>
                  </a:lnTo>
                  <a:lnTo>
                    <a:pt x="17755" y="90683"/>
                  </a:lnTo>
                  <a:lnTo>
                    <a:pt x="17600" y="89929"/>
                  </a:lnTo>
                  <a:lnTo>
                    <a:pt x="17822" y="89175"/>
                  </a:lnTo>
                  <a:lnTo>
                    <a:pt x="17755" y="88515"/>
                  </a:lnTo>
                  <a:lnTo>
                    <a:pt x="17488" y="87478"/>
                  </a:lnTo>
                  <a:lnTo>
                    <a:pt x="17288" y="86535"/>
                  </a:lnTo>
                  <a:lnTo>
                    <a:pt x="17133" y="84556"/>
                  </a:lnTo>
                  <a:lnTo>
                    <a:pt x="17022" y="83142"/>
                  </a:lnTo>
                  <a:lnTo>
                    <a:pt x="16955" y="81916"/>
                  </a:lnTo>
                  <a:lnTo>
                    <a:pt x="16688" y="80974"/>
                  </a:lnTo>
                  <a:lnTo>
                    <a:pt x="16333" y="80219"/>
                  </a:lnTo>
                  <a:lnTo>
                    <a:pt x="16111" y="79465"/>
                  </a:lnTo>
                  <a:lnTo>
                    <a:pt x="15777" y="79465"/>
                  </a:lnTo>
                  <a:lnTo>
                    <a:pt x="15600" y="78240"/>
                  </a:lnTo>
                  <a:lnTo>
                    <a:pt x="15533" y="77109"/>
                  </a:lnTo>
                  <a:lnTo>
                    <a:pt x="15311" y="76355"/>
                  </a:lnTo>
                  <a:lnTo>
                    <a:pt x="15177" y="74375"/>
                  </a:lnTo>
                  <a:lnTo>
                    <a:pt x="14866" y="73432"/>
                  </a:lnTo>
                  <a:lnTo>
                    <a:pt x="14688" y="72207"/>
                  </a:lnTo>
                  <a:lnTo>
                    <a:pt x="14733" y="70793"/>
                  </a:lnTo>
                  <a:lnTo>
                    <a:pt x="14577" y="69850"/>
                  </a:lnTo>
                  <a:lnTo>
                    <a:pt x="14511" y="68813"/>
                  </a:lnTo>
                  <a:lnTo>
                    <a:pt x="14577" y="67399"/>
                  </a:lnTo>
                  <a:lnTo>
                    <a:pt x="14400" y="65891"/>
                  </a:lnTo>
                  <a:lnTo>
                    <a:pt x="14400" y="64477"/>
                  </a:lnTo>
                  <a:lnTo>
                    <a:pt x="14555" y="63817"/>
                  </a:lnTo>
                  <a:lnTo>
                    <a:pt x="14555" y="61838"/>
                  </a:lnTo>
                  <a:lnTo>
                    <a:pt x="14577" y="59858"/>
                  </a:lnTo>
                  <a:lnTo>
                    <a:pt x="14622" y="58444"/>
                  </a:lnTo>
                  <a:lnTo>
                    <a:pt x="14444" y="56559"/>
                  </a:lnTo>
                  <a:lnTo>
                    <a:pt x="14288" y="55239"/>
                  </a:lnTo>
                  <a:lnTo>
                    <a:pt x="13822" y="54014"/>
                  </a:lnTo>
                  <a:lnTo>
                    <a:pt x="13577" y="53071"/>
                  </a:lnTo>
                  <a:lnTo>
                    <a:pt x="13355" y="52411"/>
                  </a:lnTo>
                  <a:lnTo>
                    <a:pt x="13177" y="51468"/>
                  </a:lnTo>
                  <a:lnTo>
                    <a:pt x="13377" y="51374"/>
                  </a:lnTo>
                  <a:lnTo>
                    <a:pt x="13577" y="51657"/>
                  </a:lnTo>
                  <a:lnTo>
                    <a:pt x="13755" y="51940"/>
                  </a:lnTo>
                  <a:lnTo>
                    <a:pt x="13933" y="52411"/>
                  </a:lnTo>
                  <a:lnTo>
                    <a:pt x="14155" y="52411"/>
                  </a:lnTo>
                  <a:lnTo>
                    <a:pt x="14177" y="53637"/>
                  </a:lnTo>
                  <a:lnTo>
                    <a:pt x="14400" y="54014"/>
                  </a:lnTo>
                  <a:lnTo>
                    <a:pt x="14666" y="54768"/>
                  </a:lnTo>
                  <a:lnTo>
                    <a:pt x="14733" y="55522"/>
                  </a:lnTo>
                  <a:lnTo>
                    <a:pt x="14955" y="56559"/>
                  </a:lnTo>
                  <a:lnTo>
                    <a:pt x="15133" y="57501"/>
                  </a:lnTo>
                  <a:lnTo>
                    <a:pt x="15133" y="56087"/>
                  </a:lnTo>
                  <a:lnTo>
                    <a:pt x="14977" y="54296"/>
                  </a:lnTo>
                  <a:lnTo>
                    <a:pt x="14733" y="53542"/>
                  </a:lnTo>
                  <a:lnTo>
                    <a:pt x="14400" y="52600"/>
                  </a:lnTo>
                  <a:lnTo>
                    <a:pt x="14333" y="51846"/>
                  </a:lnTo>
                  <a:lnTo>
                    <a:pt x="14044" y="51468"/>
                  </a:lnTo>
                  <a:lnTo>
                    <a:pt x="13711" y="50903"/>
                  </a:lnTo>
                  <a:lnTo>
                    <a:pt x="13377" y="50243"/>
                  </a:lnTo>
                  <a:lnTo>
                    <a:pt x="13311" y="49206"/>
                  </a:lnTo>
                  <a:lnTo>
                    <a:pt x="12977" y="47981"/>
                  </a:lnTo>
                  <a:lnTo>
                    <a:pt x="12866" y="46567"/>
                  </a:lnTo>
                  <a:lnTo>
                    <a:pt x="12577" y="46378"/>
                  </a:lnTo>
                  <a:lnTo>
                    <a:pt x="12466" y="45153"/>
                  </a:lnTo>
                  <a:lnTo>
                    <a:pt x="12400" y="43927"/>
                  </a:lnTo>
                  <a:lnTo>
                    <a:pt x="12222" y="42702"/>
                  </a:lnTo>
                  <a:lnTo>
                    <a:pt x="12177" y="41759"/>
                  </a:lnTo>
                  <a:lnTo>
                    <a:pt x="11977" y="41665"/>
                  </a:lnTo>
                  <a:lnTo>
                    <a:pt x="11711" y="41194"/>
                  </a:lnTo>
                  <a:lnTo>
                    <a:pt x="11777" y="40439"/>
                  </a:lnTo>
                  <a:lnTo>
                    <a:pt x="11377" y="39591"/>
                  </a:lnTo>
                  <a:lnTo>
                    <a:pt x="11466" y="38743"/>
                  </a:lnTo>
                  <a:lnTo>
                    <a:pt x="11066" y="38271"/>
                  </a:lnTo>
                  <a:lnTo>
                    <a:pt x="10866" y="37140"/>
                  </a:lnTo>
                  <a:lnTo>
                    <a:pt x="10622" y="36575"/>
                  </a:lnTo>
                  <a:lnTo>
                    <a:pt x="10622" y="36575"/>
                  </a:lnTo>
                  <a:lnTo>
                    <a:pt x="10577" y="36669"/>
                  </a:lnTo>
                  <a:lnTo>
                    <a:pt x="10511" y="36857"/>
                  </a:lnTo>
                  <a:lnTo>
                    <a:pt x="10444" y="36857"/>
                  </a:lnTo>
                  <a:lnTo>
                    <a:pt x="10400" y="36857"/>
                  </a:lnTo>
                  <a:lnTo>
                    <a:pt x="10333" y="36669"/>
                  </a:lnTo>
                  <a:lnTo>
                    <a:pt x="10266" y="36669"/>
                  </a:lnTo>
                  <a:lnTo>
                    <a:pt x="10177" y="36575"/>
                  </a:lnTo>
                  <a:lnTo>
                    <a:pt x="10155" y="36575"/>
                  </a:lnTo>
                  <a:lnTo>
                    <a:pt x="10111" y="36575"/>
                  </a:lnTo>
                  <a:lnTo>
                    <a:pt x="9888" y="35443"/>
                  </a:lnTo>
                  <a:lnTo>
                    <a:pt x="9466" y="34501"/>
                  </a:lnTo>
                  <a:lnTo>
                    <a:pt x="9155" y="33652"/>
                  </a:lnTo>
                  <a:lnTo>
                    <a:pt x="8911" y="33652"/>
                  </a:lnTo>
                  <a:lnTo>
                    <a:pt x="8577" y="33181"/>
                  </a:lnTo>
                  <a:lnTo>
                    <a:pt x="8266" y="33464"/>
                  </a:lnTo>
                  <a:lnTo>
                    <a:pt x="7822" y="32992"/>
                  </a:lnTo>
                  <a:lnTo>
                    <a:pt x="7422" y="32050"/>
                  </a:lnTo>
                  <a:lnTo>
                    <a:pt x="7066" y="31013"/>
                  </a:lnTo>
                  <a:lnTo>
                    <a:pt x="6622" y="31013"/>
                  </a:lnTo>
                  <a:lnTo>
                    <a:pt x="6577" y="31013"/>
                  </a:lnTo>
                  <a:lnTo>
                    <a:pt x="6555" y="31013"/>
                  </a:lnTo>
                  <a:lnTo>
                    <a:pt x="6511" y="31013"/>
                  </a:lnTo>
                  <a:lnTo>
                    <a:pt x="6466" y="31013"/>
                  </a:lnTo>
                  <a:lnTo>
                    <a:pt x="6444" y="31107"/>
                  </a:lnTo>
                  <a:lnTo>
                    <a:pt x="6466" y="31296"/>
                  </a:lnTo>
                  <a:lnTo>
                    <a:pt x="6466" y="31578"/>
                  </a:lnTo>
                  <a:lnTo>
                    <a:pt x="6511" y="31767"/>
                  </a:lnTo>
                  <a:lnTo>
                    <a:pt x="6511" y="31767"/>
                  </a:lnTo>
                  <a:lnTo>
                    <a:pt x="6622" y="32710"/>
                  </a:lnTo>
                  <a:lnTo>
                    <a:pt x="6155" y="33181"/>
                  </a:lnTo>
                  <a:lnTo>
                    <a:pt x="5466" y="34501"/>
                  </a:lnTo>
                  <a:lnTo>
                    <a:pt x="5377" y="33181"/>
                  </a:lnTo>
                  <a:lnTo>
                    <a:pt x="5533" y="31956"/>
                  </a:lnTo>
                  <a:lnTo>
                    <a:pt x="6066" y="31107"/>
                  </a:lnTo>
                  <a:lnTo>
                    <a:pt x="5822" y="30542"/>
                  </a:lnTo>
                  <a:lnTo>
                    <a:pt x="5377" y="31013"/>
                  </a:lnTo>
                  <a:lnTo>
                    <a:pt x="5088" y="32992"/>
                  </a:lnTo>
                  <a:lnTo>
                    <a:pt x="4555" y="34218"/>
                  </a:lnTo>
                  <a:lnTo>
                    <a:pt x="4844" y="35726"/>
                  </a:lnTo>
                  <a:lnTo>
                    <a:pt x="3777" y="38271"/>
                  </a:lnTo>
                  <a:lnTo>
                    <a:pt x="3644" y="39497"/>
                  </a:lnTo>
                  <a:lnTo>
                    <a:pt x="2644" y="41476"/>
                  </a:lnTo>
                  <a:lnTo>
                    <a:pt x="2177" y="42419"/>
                  </a:lnTo>
                  <a:lnTo>
                    <a:pt x="1755" y="43362"/>
                  </a:lnTo>
                  <a:lnTo>
                    <a:pt x="1444" y="43456"/>
                  </a:lnTo>
                  <a:lnTo>
                    <a:pt x="1044" y="44681"/>
                  </a:lnTo>
                  <a:lnTo>
                    <a:pt x="844" y="44210"/>
                  </a:lnTo>
                  <a:lnTo>
                    <a:pt x="1244" y="42890"/>
                  </a:lnTo>
                  <a:lnTo>
                    <a:pt x="1711" y="42419"/>
                  </a:lnTo>
                  <a:lnTo>
                    <a:pt x="2066" y="41288"/>
                  </a:lnTo>
                  <a:lnTo>
                    <a:pt x="2400" y="41288"/>
                  </a:lnTo>
                  <a:lnTo>
                    <a:pt x="2622" y="40251"/>
                  </a:lnTo>
                  <a:lnTo>
                    <a:pt x="2622" y="40251"/>
                  </a:lnTo>
                  <a:lnTo>
                    <a:pt x="2644" y="40062"/>
                  </a:lnTo>
                  <a:lnTo>
                    <a:pt x="2733" y="39780"/>
                  </a:lnTo>
                  <a:lnTo>
                    <a:pt x="2800" y="39591"/>
                  </a:lnTo>
                  <a:lnTo>
                    <a:pt x="2866" y="39308"/>
                  </a:lnTo>
                  <a:lnTo>
                    <a:pt x="2955" y="39025"/>
                  </a:lnTo>
                  <a:lnTo>
                    <a:pt x="3022" y="38837"/>
                  </a:lnTo>
                  <a:lnTo>
                    <a:pt x="3088" y="38554"/>
                  </a:lnTo>
                  <a:lnTo>
                    <a:pt x="3155" y="38554"/>
                  </a:lnTo>
                  <a:lnTo>
                    <a:pt x="3200" y="38271"/>
                  </a:lnTo>
                  <a:lnTo>
                    <a:pt x="3311" y="38083"/>
                  </a:lnTo>
                  <a:lnTo>
                    <a:pt x="3377" y="37800"/>
                  </a:lnTo>
                  <a:lnTo>
                    <a:pt x="3422" y="37423"/>
                  </a:lnTo>
                  <a:lnTo>
                    <a:pt x="3466" y="37140"/>
                  </a:lnTo>
                  <a:lnTo>
                    <a:pt x="3466" y="36857"/>
                  </a:lnTo>
                  <a:lnTo>
                    <a:pt x="3488" y="36575"/>
                  </a:lnTo>
                  <a:lnTo>
                    <a:pt x="3533" y="36197"/>
                  </a:lnTo>
                  <a:lnTo>
                    <a:pt x="3555" y="35915"/>
                  </a:lnTo>
                  <a:lnTo>
                    <a:pt x="3600" y="35632"/>
                  </a:lnTo>
                  <a:lnTo>
                    <a:pt x="3600" y="35349"/>
                  </a:lnTo>
                  <a:lnTo>
                    <a:pt x="3600" y="35349"/>
                  </a:lnTo>
                  <a:lnTo>
                    <a:pt x="3355" y="35915"/>
                  </a:lnTo>
                  <a:lnTo>
                    <a:pt x="3133" y="35161"/>
                  </a:lnTo>
                  <a:lnTo>
                    <a:pt x="2977" y="36197"/>
                  </a:lnTo>
                  <a:lnTo>
                    <a:pt x="2733" y="35632"/>
                  </a:lnTo>
                  <a:lnTo>
                    <a:pt x="2355" y="35632"/>
                  </a:lnTo>
                  <a:lnTo>
                    <a:pt x="2222" y="36103"/>
                  </a:lnTo>
                  <a:lnTo>
                    <a:pt x="1955" y="36103"/>
                  </a:lnTo>
                  <a:lnTo>
                    <a:pt x="2000" y="33935"/>
                  </a:lnTo>
                  <a:lnTo>
                    <a:pt x="1755" y="32521"/>
                  </a:lnTo>
                  <a:lnTo>
                    <a:pt x="1533" y="33652"/>
                  </a:lnTo>
                  <a:lnTo>
                    <a:pt x="1044" y="32992"/>
                  </a:lnTo>
                  <a:lnTo>
                    <a:pt x="911" y="31484"/>
                  </a:lnTo>
                  <a:lnTo>
                    <a:pt x="844" y="30636"/>
                  </a:lnTo>
                  <a:lnTo>
                    <a:pt x="622" y="30542"/>
                  </a:lnTo>
                  <a:lnTo>
                    <a:pt x="555" y="29316"/>
                  </a:lnTo>
                  <a:lnTo>
                    <a:pt x="955" y="27714"/>
                  </a:lnTo>
                  <a:lnTo>
                    <a:pt x="1044" y="26017"/>
                  </a:lnTo>
                  <a:lnTo>
                    <a:pt x="1422" y="26205"/>
                  </a:lnTo>
                  <a:lnTo>
                    <a:pt x="1822" y="25545"/>
                  </a:lnTo>
                  <a:lnTo>
                    <a:pt x="2222" y="25545"/>
                  </a:lnTo>
                  <a:lnTo>
                    <a:pt x="2222" y="23849"/>
                  </a:lnTo>
                  <a:lnTo>
                    <a:pt x="2288" y="22529"/>
                  </a:lnTo>
                  <a:lnTo>
                    <a:pt x="2000" y="22340"/>
                  </a:lnTo>
                  <a:lnTo>
                    <a:pt x="1711" y="23095"/>
                  </a:lnTo>
                  <a:lnTo>
                    <a:pt x="577" y="23566"/>
                  </a:lnTo>
                  <a:lnTo>
                    <a:pt x="444" y="22058"/>
                  </a:lnTo>
                  <a:lnTo>
                    <a:pt x="222" y="21304"/>
                  </a:lnTo>
                  <a:lnTo>
                    <a:pt x="0" y="20832"/>
                  </a:lnTo>
                  <a:lnTo>
                    <a:pt x="444" y="19230"/>
                  </a:lnTo>
                  <a:lnTo>
                    <a:pt x="800" y="19135"/>
                  </a:lnTo>
                  <a:lnTo>
                    <a:pt x="1244" y="18193"/>
                  </a:lnTo>
                  <a:lnTo>
                    <a:pt x="1266" y="19418"/>
                  </a:lnTo>
                  <a:lnTo>
                    <a:pt x="1644" y="19701"/>
                  </a:lnTo>
                  <a:lnTo>
                    <a:pt x="2044" y="19607"/>
                  </a:lnTo>
                  <a:lnTo>
                    <a:pt x="1777" y="17721"/>
                  </a:lnTo>
                  <a:lnTo>
                    <a:pt x="1355" y="17062"/>
                  </a:lnTo>
                  <a:lnTo>
                    <a:pt x="1133" y="15742"/>
                  </a:lnTo>
                  <a:lnTo>
                    <a:pt x="400" y="14328"/>
                  </a:lnTo>
                  <a:lnTo>
                    <a:pt x="511" y="12914"/>
                  </a:lnTo>
                  <a:lnTo>
                    <a:pt x="1155" y="12820"/>
                  </a:lnTo>
                  <a:lnTo>
                    <a:pt x="1533" y="11688"/>
                  </a:lnTo>
                  <a:lnTo>
                    <a:pt x="1555" y="10274"/>
                  </a:lnTo>
                  <a:lnTo>
                    <a:pt x="1888" y="9426"/>
                  </a:lnTo>
                  <a:lnTo>
                    <a:pt x="2244" y="9426"/>
                  </a:lnTo>
                  <a:lnTo>
                    <a:pt x="2733" y="7824"/>
                  </a:lnTo>
                  <a:lnTo>
                    <a:pt x="3355" y="7824"/>
                  </a:lnTo>
                  <a:lnTo>
                    <a:pt x="3755" y="6881"/>
                  </a:lnTo>
                  <a:lnTo>
                    <a:pt x="4222" y="6881"/>
                  </a:lnTo>
                  <a:lnTo>
                    <a:pt x="4111" y="7824"/>
                  </a:lnTo>
                  <a:lnTo>
                    <a:pt x="4444" y="7729"/>
                  </a:lnTo>
                  <a:lnTo>
                    <a:pt x="5200" y="7824"/>
                  </a:lnTo>
                  <a:lnTo>
                    <a:pt x="5311" y="8766"/>
                  </a:lnTo>
                  <a:lnTo>
                    <a:pt x="6177" y="8766"/>
                  </a:lnTo>
                  <a:lnTo>
                    <a:pt x="6733" y="9426"/>
                  </a:lnTo>
                  <a:lnTo>
                    <a:pt x="7244" y="9426"/>
                  </a:lnTo>
                  <a:lnTo>
                    <a:pt x="7555" y="10180"/>
                  </a:lnTo>
                  <a:lnTo>
                    <a:pt x="8044" y="9709"/>
                  </a:lnTo>
                  <a:lnTo>
                    <a:pt x="8444" y="9992"/>
                  </a:lnTo>
                  <a:lnTo>
                    <a:pt x="8733" y="10746"/>
                  </a:lnTo>
                  <a:lnTo>
                    <a:pt x="9488" y="10934"/>
                  </a:lnTo>
                  <a:lnTo>
                    <a:pt x="9933" y="12348"/>
                  </a:lnTo>
                  <a:lnTo>
                    <a:pt x="10466" y="12443"/>
                  </a:lnTo>
                  <a:lnTo>
                    <a:pt x="11066" y="11217"/>
                  </a:lnTo>
                  <a:lnTo>
                    <a:pt x="11355" y="11217"/>
                  </a:lnTo>
                  <a:lnTo>
                    <a:pt x="11644" y="11123"/>
                  </a:lnTo>
                  <a:lnTo>
                    <a:pt x="12177" y="10180"/>
                  </a:lnTo>
                  <a:lnTo>
                    <a:pt x="12666" y="9520"/>
                  </a:lnTo>
                  <a:lnTo>
                    <a:pt x="12800" y="9709"/>
                  </a:lnTo>
                  <a:lnTo>
                    <a:pt x="12666" y="10274"/>
                  </a:lnTo>
                  <a:lnTo>
                    <a:pt x="12400" y="10746"/>
                  </a:lnTo>
                  <a:lnTo>
                    <a:pt x="12000" y="11217"/>
                  </a:lnTo>
                  <a:lnTo>
                    <a:pt x="11644" y="12820"/>
                  </a:lnTo>
                  <a:lnTo>
                    <a:pt x="12111" y="11877"/>
                  </a:lnTo>
                  <a:lnTo>
                    <a:pt x="12555" y="11123"/>
                  </a:lnTo>
                  <a:lnTo>
                    <a:pt x="12911" y="10934"/>
                  </a:lnTo>
                  <a:lnTo>
                    <a:pt x="13133" y="9992"/>
                  </a:lnTo>
                  <a:lnTo>
                    <a:pt x="13244" y="8578"/>
                  </a:lnTo>
                  <a:lnTo>
                    <a:pt x="13577" y="8955"/>
                  </a:lnTo>
                  <a:lnTo>
                    <a:pt x="13888" y="11123"/>
                  </a:lnTo>
                  <a:lnTo>
                    <a:pt x="14177" y="11406"/>
                  </a:lnTo>
                  <a:lnTo>
                    <a:pt x="14377" y="9709"/>
                  </a:lnTo>
                  <a:lnTo>
                    <a:pt x="14622" y="11500"/>
                  </a:lnTo>
                  <a:lnTo>
                    <a:pt x="14866" y="11406"/>
                  </a:lnTo>
                  <a:lnTo>
                    <a:pt x="15022" y="10463"/>
                  </a:lnTo>
                  <a:lnTo>
                    <a:pt x="15311" y="10463"/>
                  </a:lnTo>
                  <a:lnTo>
                    <a:pt x="15777" y="10652"/>
                  </a:lnTo>
                  <a:lnTo>
                    <a:pt x="16044" y="11688"/>
                  </a:lnTo>
                  <a:lnTo>
                    <a:pt x="17066" y="12914"/>
                  </a:lnTo>
                  <a:lnTo>
                    <a:pt x="17422" y="12820"/>
                  </a:lnTo>
                  <a:lnTo>
                    <a:pt x="18000" y="14045"/>
                  </a:lnTo>
                  <a:lnTo>
                    <a:pt x="17600" y="14611"/>
                  </a:lnTo>
                  <a:lnTo>
                    <a:pt x="17600" y="15365"/>
                  </a:lnTo>
                  <a:lnTo>
                    <a:pt x="18777" y="15836"/>
                  </a:lnTo>
                  <a:lnTo>
                    <a:pt x="19311" y="15365"/>
                  </a:lnTo>
                  <a:lnTo>
                    <a:pt x="19777" y="16213"/>
                  </a:lnTo>
                  <a:lnTo>
                    <a:pt x="20088" y="18476"/>
                  </a:lnTo>
                  <a:lnTo>
                    <a:pt x="20155" y="16590"/>
                  </a:lnTo>
                  <a:lnTo>
                    <a:pt x="20000" y="15365"/>
                  </a:lnTo>
                  <a:lnTo>
                    <a:pt x="20511" y="14516"/>
                  </a:lnTo>
                  <a:lnTo>
                    <a:pt x="20800" y="13668"/>
                  </a:lnTo>
                  <a:lnTo>
                    <a:pt x="21288" y="14799"/>
                  </a:lnTo>
                  <a:lnTo>
                    <a:pt x="21644" y="14893"/>
                  </a:lnTo>
                  <a:lnTo>
                    <a:pt x="22111" y="15836"/>
                  </a:lnTo>
                  <a:lnTo>
                    <a:pt x="23022" y="15742"/>
                  </a:lnTo>
                  <a:lnTo>
                    <a:pt x="23133" y="14611"/>
                  </a:lnTo>
                  <a:lnTo>
                    <a:pt x="23400" y="13857"/>
                  </a:lnTo>
                  <a:lnTo>
                    <a:pt x="22888" y="12348"/>
                  </a:lnTo>
                  <a:lnTo>
                    <a:pt x="23177" y="11877"/>
                  </a:lnTo>
                  <a:lnTo>
                    <a:pt x="23288" y="10463"/>
                  </a:lnTo>
                  <a:lnTo>
                    <a:pt x="23866" y="11500"/>
                  </a:lnTo>
                  <a:lnTo>
                    <a:pt x="23933" y="13385"/>
                  </a:lnTo>
                  <a:lnTo>
                    <a:pt x="23688" y="13385"/>
                  </a:lnTo>
                  <a:lnTo>
                    <a:pt x="23711" y="14611"/>
                  </a:lnTo>
                  <a:lnTo>
                    <a:pt x="23933" y="14611"/>
                  </a:lnTo>
                  <a:lnTo>
                    <a:pt x="23866" y="16025"/>
                  </a:lnTo>
                  <a:lnTo>
                    <a:pt x="24222" y="17062"/>
                  </a:lnTo>
                  <a:lnTo>
                    <a:pt x="24200" y="15082"/>
                  </a:lnTo>
                  <a:lnTo>
                    <a:pt x="24800" y="13857"/>
                  </a:lnTo>
                  <a:lnTo>
                    <a:pt x="24800" y="12443"/>
                  </a:lnTo>
                  <a:lnTo>
                    <a:pt x="24444" y="13385"/>
                  </a:lnTo>
                  <a:lnTo>
                    <a:pt x="24111" y="13385"/>
                  </a:lnTo>
                  <a:lnTo>
                    <a:pt x="24000" y="12160"/>
                  </a:lnTo>
                  <a:lnTo>
                    <a:pt x="24377" y="12443"/>
                  </a:lnTo>
                  <a:lnTo>
                    <a:pt x="24488" y="11406"/>
                  </a:lnTo>
                  <a:lnTo>
                    <a:pt x="24155" y="10463"/>
                  </a:lnTo>
                  <a:lnTo>
                    <a:pt x="23822" y="9238"/>
                  </a:lnTo>
                  <a:lnTo>
                    <a:pt x="23866" y="8483"/>
                  </a:lnTo>
                  <a:lnTo>
                    <a:pt x="23755" y="7541"/>
                  </a:lnTo>
                  <a:lnTo>
                    <a:pt x="23933" y="6315"/>
                  </a:lnTo>
                  <a:lnTo>
                    <a:pt x="24155" y="6315"/>
                  </a:lnTo>
                  <a:lnTo>
                    <a:pt x="24222" y="5561"/>
                  </a:lnTo>
                  <a:lnTo>
                    <a:pt x="24666" y="5655"/>
                  </a:lnTo>
                  <a:lnTo>
                    <a:pt x="25022" y="6881"/>
                  </a:lnTo>
                  <a:lnTo>
                    <a:pt x="25022" y="8012"/>
                  </a:lnTo>
                  <a:lnTo>
                    <a:pt x="25288" y="8106"/>
                  </a:lnTo>
                  <a:lnTo>
                    <a:pt x="25311" y="9520"/>
                  </a:lnTo>
                  <a:lnTo>
                    <a:pt x="25288" y="10652"/>
                  </a:lnTo>
                  <a:lnTo>
                    <a:pt x="25466" y="10934"/>
                  </a:lnTo>
                  <a:lnTo>
                    <a:pt x="25977" y="13197"/>
                  </a:lnTo>
                  <a:lnTo>
                    <a:pt x="26288" y="11971"/>
                  </a:lnTo>
                  <a:lnTo>
                    <a:pt x="26733" y="13668"/>
                  </a:lnTo>
                  <a:lnTo>
                    <a:pt x="26600" y="14611"/>
                  </a:lnTo>
                  <a:lnTo>
                    <a:pt x="26733" y="16307"/>
                  </a:lnTo>
                  <a:lnTo>
                    <a:pt x="27000" y="16779"/>
                  </a:lnTo>
                  <a:lnTo>
                    <a:pt x="27200" y="15742"/>
                  </a:lnTo>
                  <a:lnTo>
                    <a:pt x="27400" y="14328"/>
                  </a:lnTo>
                  <a:lnTo>
                    <a:pt x="27711" y="12348"/>
                  </a:lnTo>
                  <a:lnTo>
                    <a:pt x="27488" y="11500"/>
                  </a:lnTo>
                  <a:lnTo>
                    <a:pt x="27533" y="10463"/>
                  </a:lnTo>
                  <a:lnTo>
                    <a:pt x="27822" y="10180"/>
                  </a:lnTo>
                  <a:lnTo>
                    <a:pt x="27311" y="9520"/>
                  </a:lnTo>
                  <a:lnTo>
                    <a:pt x="27066" y="8766"/>
                  </a:lnTo>
                  <a:lnTo>
                    <a:pt x="26888" y="9049"/>
                  </a:lnTo>
                  <a:lnTo>
                    <a:pt x="26488" y="9049"/>
                  </a:lnTo>
                  <a:lnTo>
                    <a:pt x="26200" y="7824"/>
                  </a:lnTo>
                  <a:lnTo>
                    <a:pt x="26555" y="7541"/>
                  </a:lnTo>
                  <a:lnTo>
                    <a:pt x="26844" y="7729"/>
                  </a:lnTo>
                  <a:lnTo>
                    <a:pt x="26733" y="6787"/>
                  </a:lnTo>
                  <a:lnTo>
                    <a:pt x="26444" y="6598"/>
                  </a:lnTo>
                  <a:lnTo>
                    <a:pt x="26044" y="6315"/>
                  </a:lnTo>
                  <a:lnTo>
                    <a:pt x="26088" y="3864"/>
                  </a:lnTo>
                  <a:lnTo>
                    <a:pt x="26333" y="1696"/>
                  </a:lnTo>
                  <a:lnTo>
                    <a:pt x="26777" y="282"/>
                  </a:lnTo>
                  <a:lnTo>
                    <a:pt x="272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80" name="Google Shape;814;p76">
              <a:extLst>
                <a:ext uri="{FF2B5EF4-FFF2-40B4-BE49-F238E27FC236}">
                  <a16:creationId xmlns:a16="http://schemas.microsoft.com/office/drawing/2014/main" id="{B949AD5F-4888-4FEB-BFC8-81BBE7D26481}"/>
                </a:ext>
              </a:extLst>
            </p:cNvPr>
            <p:cNvSpPr/>
            <p:nvPr/>
          </p:nvSpPr>
          <p:spPr>
            <a:xfrm>
              <a:off x="2806701" y="1668463"/>
              <a:ext cx="7548600" cy="235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9" y="9292"/>
                  </a:moveTo>
                  <a:lnTo>
                    <a:pt x="8050" y="9535"/>
                  </a:lnTo>
                  <a:lnTo>
                    <a:pt x="8201" y="9939"/>
                  </a:lnTo>
                  <a:lnTo>
                    <a:pt x="8126" y="10989"/>
                  </a:lnTo>
                  <a:lnTo>
                    <a:pt x="7873" y="11393"/>
                  </a:lnTo>
                  <a:lnTo>
                    <a:pt x="7873" y="11393"/>
                  </a:lnTo>
                  <a:lnTo>
                    <a:pt x="7848" y="11232"/>
                  </a:lnTo>
                  <a:lnTo>
                    <a:pt x="7798" y="11151"/>
                  </a:lnTo>
                  <a:lnTo>
                    <a:pt x="7747" y="10828"/>
                  </a:lnTo>
                  <a:lnTo>
                    <a:pt x="7671" y="10747"/>
                  </a:lnTo>
                  <a:lnTo>
                    <a:pt x="7621" y="10585"/>
                  </a:lnTo>
                  <a:lnTo>
                    <a:pt x="7596" y="10424"/>
                  </a:lnTo>
                  <a:lnTo>
                    <a:pt x="7545" y="10424"/>
                  </a:lnTo>
                  <a:lnTo>
                    <a:pt x="7470" y="10343"/>
                  </a:lnTo>
                  <a:lnTo>
                    <a:pt x="7394" y="10101"/>
                  </a:lnTo>
                  <a:lnTo>
                    <a:pt x="7343" y="9939"/>
                  </a:lnTo>
                  <a:lnTo>
                    <a:pt x="7268" y="9777"/>
                  </a:lnTo>
                  <a:lnTo>
                    <a:pt x="7268" y="9777"/>
                  </a:lnTo>
                  <a:lnTo>
                    <a:pt x="7419" y="9292"/>
                  </a:lnTo>
                  <a:close/>
                  <a:moveTo>
                    <a:pt x="101854" y="9131"/>
                  </a:moveTo>
                  <a:lnTo>
                    <a:pt x="101905" y="9131"/>
                  </a:lnTo>
                  <a:lnTo>
                    <a:pt x="101905" y="9292"/>
                  </a:lnTo>
                  <a:lnTo>
                    <a:pt x="101905" y="9373"/>
                  </a:lnTo>
                  <a:lnTo>
                    <a:pt x="101930" y="9373"/>
                  </a:lnTo>
                  <a:lnTo>
                    <a:pt x="101930" y="9535"/>
                  </a:lnTo>
                  <a:lnTo>
                    <a:pt x="102031" y="9696"/>
                  </a:lnTo>
                  <a:lnTo>
                    <a:pt x="102056" y="9696"/>
                  </a:lnTo>
                  <a:lnTo>
                    <a:pt x="102107" y="9696"/>
                  </a:lnTo>
                  <a:lnTo>
                    <a:pt x="102157" y="9696"/>
                  </a:lnTo>
                  <a:lnTo>
                    <a:pt x="102182" y="9777"/>
                  </a:lnTo>
                  <a:lnTo>
                    <a:pt x="102233" y="9777"/>
                  </a:lnTo>
                  <a:lnTo>
                    <a:pt x="102309" y="9939"/>
                  </a:lnTo>
                  <a:lnTo>
                    <a:pt x="102359" y="10101"/>
                  </a:lnTo>
                  <a:lnTo>
                    <a:pt x="102359" y="10181"/>
                  </a:lnTo>
                  <a:lnTo>
                    <a:pt x="102359" y="10747"/>
                  </a:lnTo>
                  <a:lnTo>
                    <a:pt x="102182" y="10747"/>
                  </a:lnTo>
                  <a:lnTo>
                    <a:pt x="102157" y="10747"/>
                  </a:lnTo>
                  <a:lnTo>
                    <a:pt x="102107" y="10747"/>
                  </a:lnTo>
                  <a:lnTo>
                    <a:pt x="102031" y="10585"/>
                  </a:lnTo>
                  <a:lnTo>
                    <a:pt x="101930" y="10424"/>
                  </a:lnTo>
                  <a:lnTo>
                    <a:pt x="101905" y="10424"/>
                  </a:lnTo>
                  <a:lnTo>
                    <a:pt x="101854" y="10343"/>
                  </a:lnTo>
                  <a:lnTo>
                    <a:pt x="101804" y="10343"/>
                  </a:lnTo>
                  <a:lnTo>
                    <a:pt x="101779" y="10343"/>
                  </a:lnTo>
                  <a:lnTo>
                    <a:pt x="101703" y="10343"/>
                  </a:lnTo>
                  <a:lnTo>
                    <a:pt x="101602" y="10343"/>
                  </a:lnTo>
                  <a:lnTo>
                    <a:pt x="101577" y="10343"/>
                  </a:lnTo>
                  <a:lnTo>
                    <a:pt x="101476" y="10343"/>
                  </a:lnTo>
                  <a:lnTo>
                    <a:pt x="101400" y="10424"/>
                  </a:lnTo>
                  <a:lnTo>
                    <a:pt x="101350" y="10424"/>
                  </a:lnTo>
                  <a:lnTo>
                    <a:pt x="101274" y="10424"/>
                  </a:lnTo>
                  <a:lnTo>
                    <a:pt x="101198" y="10424"/>
                  </a:lnTo>
                  <a:lnTo>
                    <a:pt x="101123" y="10343"/>
                  </a:lnTo>
                  <a:lnTo>
                    <a:pt x="101022" y="10343"/>
                  </a:lnTo>
                  <a:lnTo>
                    <a:pt x="100946" y="10343"/>
                  </a:lnTo>
                  <a:lnTo>
                    <a:pt x="101022" y="10181"/>
                  </a:lnTo>
                  <a:lnTo>
                    <a:pt x="101123" y="10101"/>
                  </a:lnTo>
                  <a:lnTo>
                    <a:pt x="101198" y="9777"/>
                  </a:lnTo>
                  <a:lnTo>
                    <a:pt x="101274" y="9696"/>
                  </a:lnTo>
                  <a:lnTo>
                    <a:pt x="101324" y="9696"/>
                  </a:lnTo>
                  <a:lnTo>
                    <a:pt x="101400" y="9696"/>
                  </a:lnTo>
                  <a:lnTo>
                    <a:pt x="101400" y="9535"/>
                  </a:lnTo>
                  <a:lnTo>
                    <a:pt x="101400" y="9535"/>
                  </a:lnTo>
                  <a:lnTo>
                    <a:pt x="101451" y="9373"/>
                  </a:lnTo>
                  <a:lnTo>
                    <a:pt x="101451" y="9292"/>
                  </a:lnTo>
                  <a:lnTo>
                    <a:pt x="101476" y="9292"/>
                  </a:lnTo>
                  <a:lnTo>
                    <a:pt x="101577" y="9131"/>
                  </a:lnTo>
                  <a:lnTo>
                    <a:pt x="101652" y="9131"/>
                  </a:lnTo>
                  <a:lnTo>
                    <a:pt x="101728" y="9131"/>
                  </a:lnTo>
                  <a:lnTo>
                    <a:pt x="101804" y="9131"/>
                  </a:lnTo>
                  <a:lnTo>
                    <a:pt x="101854" y="9131"/>
                  </a:lnTo>
                  <a:close/>
                  <a:moveTo>
                    <a:pt x="10473" y="8646"/>
                  </a:moveTo>
                  <a:lnTo>
                    <a:pt x="10599" y="9131"/>
                  </a:lnTo>
                  <a:lnTo>
                    <a:pt x="10649" y="9131"/>
                  </a:lnTo>
                  <a:lnTo>
                    <a:pt x="10649" y="9292"/>
                  </a:lnTo>
                  <a:lnTo>
                    <a:pt x="10725" y="9373"/>
                  </a:lnTo>
                  <a:lnTo>
                    <a:pt x="10776" y="9535"/>
                  </a:lnTo>
                  <a:lnTo>
                    <a:pt x="10851" y="9777"/>
                  </a:lnTo>
                  <a:lnTo>
                    <a:pt x="10902" y="9939"/>
                  </a:lnTo>
                  <a:lnTo>
                    <a:pt x="10927" y="10181"/>
                  </a:lnTo>
                  <a:lnTo>
                    <a:pt x="10927" y="10343"/>
                  </a:lnTo>
                  <a:lnTo>
                    <a:pt x="10927" y="10424"/>
                  </a:lnTo>
                  <a:lnTo>
                    <a:pt x="10902" y="10424"/>
                  </a:lnTo>
                  <a:lnTo>
                    <a:pt x="10574" y="10989"/>
                  </a:lnTo>
                  <a:lnTo>
                    <a:pt x="10801" y="11555"/>
                  </a:lnTo>
                  <a:lnTo>
                    <a:pt x="11104" y="12282"/>
                  </a:lnTo>
                  <a:lnTo>
                    <a:pt x="11255" y="13090"/>
                  </a:lnTo>
                  <a:lnTo>
                    <a:pt x="11053" y="14141"/>
                  </a:lnTo>
                  <a:lnTo>
                    <a:pt x="10599" y="14141"/>
                  </a:lnTo>
                  <a:lnTo>
                    <a:pt x="10599" y="14303"/>
                  </a:lnTo>
                  <a:lnTo>
                    <a:pt x="10574" y="14464"/>
                  </a:lnTo>
                  <a:lnTo>
                    <a:pt x="10523" y="14545"/>
                  </a:lnTo>
                  <a:lnTo>
                    <a:pt x="10447" y="14707"/>
                  </a:lnTo>
                  <a:lnTo>
                    <a:pt x="10397" y="14949"/>
                  </a:lnTo>
                  <a:lnTo>
                    <a:pt x="10321" y="14949"/>
                  </a:lnTo>
                  <a:lnTo>
                    <a:pt x="10321" y="14949"/>
                  </a:lnTo>
                  <a:lnTo>
                    <a:pt x="10220" y="14787"/>
                  </a:lnTo>
                  <a:lnTo>
                    <a:pt x="10145" y="14707"/>
                  </a:lnTo>
                  <a:lnTo>
                    <a:pt x="10069" y="14707"/>
                  </a:lnTo>
                  <a:lnTo>
                    <a:pt x="9993" y="14545"/>
                  </a:lnTo>
                  <a:lnTo>
                    <a:pt x="9892" y="14464"/>
                  </a:lnTo>
                  <a:lnTo>
                    <a:pt x="9867" y="14303"/>
                  </a:lnTo>
                  <a:lnTo>
                    <a:pt x="9867" y="14060"/>
                  </a:lnTo>
                  <a:lnTo>
                    <a:pt x="9817" y="13898"/>
                  </a:lnTo>
                  <a:lnTo>
                    <a:pt x="9766" y="13656"/>
                  </a:lnTo>
                  <a:lnTo>
                    <a:pt x="9766" y="13494"/>
                  </a:lnTo>
                  <a:lnTo>
                    <a:pt x="9741" y="13252"/>
                  </a:lnTo>
                  <a:lnTo>
                    <a:pt x="9741" y="13252"/>
                  </a:lnTo>
                  <a:lnTo>
                    <a:pt x="9362" y="13010"/>
                  </a:lnTo>
                  <a:lnTo>
                    <a:pt x="9160" y="12606"/>
                  </a:lnTo>
                  <a:lnTo>
                    <a:pt x="8858" y="11878"/>
                  </a:lnTo>
                  <a:lnTo>
                    <a:pt x="8908" y="11232"/>
                  </a:lnTo>
                  <a:lnTo>
                    <a:pt x="9160" y="11232"/>
                  </a:lnTo>
                  <a:lnTo>
                    <a:pt x="9160" y="11232"/>
                  </a:lnTo>
                  <a:lnTo>
                    <a:pt x="9211" y="11393"/>
                  </a:lnTo>
                  <a:lnTo>
                    <a:pt x="9236" y="11555"/>
                  </a:lnTo>
                  <a:lnTo>
                    <a:pt x="9312" y="11636"/>
                  </a:lnTo>
                  <a:lnTo>
                    <a:pt x="9362" y="11797"/>
                  </a:lnTo>
                  <a:lnTo>
                    <a:pt x="9413" y="11878"/>
                  </a:lnTo>
                  <a:lnTo>
                    <a:pt x="9488" y="11878"/>
                  </a:lnTo>
                  <a:lnTo>
                    <a:pt x="9539" y="11878"/>
                  </a:lnTo>
                  <a:lnTo>
                    <a:pt x="9564" y="11797"/>
                  </a:lnTo>
                  <a:lnTo>
                    <a:pt x="9615" y="11636"/>
                  </a:lnTo>
                  <a:lnTo>
                    <a:pt x="9615" y="11636"/>
                  </a:lnTo>
                  <a:lnTo>
                    <a:pt x="9741" y="10747"/>
                  </a:lnTo>
                  <a:lnTo>
                    <a:pt x="9438" y="9939"/>
                  </a:lnTo>
                  <a:lnTo>
                    <a:pt x="9413" y="9292"/>
                  </a:lnTo>
                  <a:lnTo>
                    <a:pt x="9690" y="8969"/>
                  </a:lnTo>
                  <a:lnTo>
                    <a:pt x="9993" y="9373"/>
                  </a:lnTo>
                  <a:lnTo>
                    <a:pt x="10119" y="9373"/>
                  </a:lnTo>
                  <a:lnTo>
                    <a:pt x="10145" y="8646"/>
                  </a:lnTo>
                  <a:lnTo>
                    <a:pt x="10473" y="8646"/>
                  </a:lnTo>
                  <a:close/>
                  <a:moveTo>
                    <a:pt x="12391" y="8323"/>
                  </a:moveTo>
                  <a:lnTo>
                    <a:pt x="12744" y="8727"/>
                  </a:lnTo>
                  <a:lnTo>
                    <a:pt x="13072" y="8727"/>
                  </a:lnTo>
                  <a:lnTo>
                    <a:pt x="13173" y="8888"/>
                  </a:lnTo>
                  <a:lnTo>
                    <a:pt x="13249" y="8888"/>
                  </a:lnTo>
                  <a:lnTo>
                    <a:pt x="13299" y="8969"/>
                  </a:lnTo>
                  <a:lnTo>
                    <a:pt x="13375" y="9131"/>
                  </a:lnTo>
                  <a:lnTo>
                    <a:pt x="13425" y="9292"/>
                  </a:lnTo>
                  <a:lnTo>
                    <a:pt x="13451" y="9292"/>
                  </a:lnTo>
                  <a:lnTo>
                    <a:pt x="13198" y="10181"/>
                  </a:lnTo>
                  <a:lnTo>
                    <a:pt x="12996" y="11232"/>
                  </a:lnTo>
                  <a:lnTo>
                    <a:pt x="12794" y="11797"/>
                  </a:lnTo>
                  <a:lnTo>
                    <a:pt x="12391" y="11555"/>
                  </a:lnTo>
                  <a:lnTo>
                    <a:pt x="12340" y="12444"/>
                  </a:lnTo>
                  <a:lnTo>
                    <a:pt x="12088" y="13010"/>
                  </a:lnTo>
                  <a:lnTo>
                    <a:pt x="11709" y="13090"/>
                  </a:lnTo>
                  <a:lnTo>
                    <a:pt x="11684" y="13010"/>
                  </a:lnTo>
                  <a:lnTo>
                    <a:pt x="11684" y="12686"/>
                  </a:lnTo>
                  <a:lnTo>
                    <a:pt x="11634" y="12444"/>
                  </a:lnTo>
                  <a:lnTo>
                    <a:pt x="11634" y="12040"/>
                  </a:lnTo>
                  <a:lnTo>
                    <a:pt x="11608" y="11797"/>
                  </a:lnTo>
                  <a:lnTo>
                    <a:pt x="11608" y="11636"/>
                  </a:lnTo>
                  <a:lnTo>
                    <a:pt x="11608" y="11555"/>
                  </a:lnTo>
                  <a:lnTo>
                    <a:pt x="11608" y="9939"/>
                  </a:lnTo>
                  <a:lnTo>
                    <a:pt x="11608" y="9939"/>
                  </a:lnTo>
                  <a:lnTo>
                    <a:pt x="11684" y="9777"/>
                  </a:lnTo>
                  <a:lnTo>
                    <a:pt x="11760" y="9696"/>
                  </a:lnTo>
                  <a:lnTo>
                    <a:pt x="11810" y="9535"/>
                  </a:lnTo>
                  <a:lnTo>
                    <a:pt x="11835" y="9292"/>
                  </a:lnTo>
                  <a:lnTo>
                    <a:pt x="11835" y="8969"/>
                  </a:lnTo>
                  <a:lnTo>
                    <a:pt x="11835" y="8888"/>
                  </a:lnTo>
                  <a:lnTo>
                    <a:pt x="11810" y="8646"/>
                  </a:lnTo>
                  <a:lnTo>
                    <a:pt x="11835" y="8484"/>
                  </a:lnTo>
                  <a:lnTo>
                    <a:pt x="11835" y="8484"/>
                  </a:lnTo>
                  <a:lnTo>
                    <a:pt x="11936" y="8484"/>
                  </a:lnTo>
                  <a:lnTo>
                    <a:pt x="12063" y="8484"/>
                  </a:lnTo>
                  <a:lnTo>
                    <a:pt x="12138" y="8484"/>
                  </a:lnTo>
                  <a:lnTo>
                    <a:pt x="12264" y="8484"/>
                  </a:lnTo>
                  <a:lnTo>
                    <a:pt x="12340" y="8323"/>
                  </a:lnTo>
                  <a:lnTo>
                    <a:pt x="12391" y="8323"/>
                  </a:lnTo>
                  <a:close/>
                  <a:moveTo>
                    <a:pt x="99255" y="8080"/>
                  </a:moveTo>
                  <a:lnTo>
                    <a:pt x="99331" y="8080"/>
                  </a:lnTo>
                  <a:lnTo>
                    <a:pt x="99381" y="8242"/>
                  </a:lnTo>
                  <a:lnTo>
                    <a:pt x="99406" y="8323"/>
                  </a:lnTo>
                  <a:lnTo>
                    <a:pt x="99406" y="8646"/>
                  </a:lnTo>
                  <a:lnTo>
                    <a:pt x="99507" y="8888"/>
                  </a:lnTo>
                  <a:lnTo>
                    <a:pt x="99533" y="9131"/>
                  </a:lnTo>
                  <a:lnTo>
                    <a:pt x="99583" y="9131"/>
                  </a:lnTo>
                  <a:lnTo>
                    <a:pt x="99634" y="9292"/>
                  </a:lnTo>
                  <a:lnTo>
                    <a:pt x="99659" y="9292"/>
                  </a:lnTo>
                  <a:lnTo>
                    <a:pt x="99709" y="9292"/>
                  </a:lnTo>
                  <a:lnTo>
                    <a:pt x="99760" y="9373"/>
                  </a:lnTo>
                  <a:lnTo>
                    <a:pt x="99760" y="9535"/>
                  </a:lnTo>
                  <a:lnTo>
                    <a:pt x="99760" y="9535"/>
                  </a:lnTo>
                  <a:lnTo>
                    <a:pt x="99406" y="9535"/>
                  </a:lnTo>
                  <a:lnTo>
                    <a:pt x="99406" y="9292"/>
                  </a:lnTo>
                  <a:lnTo>
                    <a:pt x="99406" y="9131"/>
                  </a:lnTo>
                  <a:lnTo>
                    <a:pt x="99381" y="8969"/>
                  </a:lnTo>
                  <a:lnTo>
                    <a:pt x="99381" y="8888"/>
                  </a:lnTo>
                  <a:lnTo>
                    <a:pt x="99305" y="8646"/>
                  </a:lnTo>
                  <a:lnTo>
                    <a:pt x="99255" y="8323"/>
                  </a:lnTo>
                  <a:lnTo>
                    <a:pt x="99255" y="8242"/>
                  </a:lnTo>
                  <a:lnTo>
                    <a:pt x="99255" y="8080"/>
                  </a:lnTo>
                  <a:close/>
                  <a:moveTo>
                    <a:pt x="100996" y="8080"/>
                  </a:moveTo>
                  <a:lnTo>
                    <a:pt x="101148" y="8080"/>
                  </a:lnTo>
                  <a:lnTo>
                    <a:pt x="101198" y="8080"/>
                  </a:lnTo>
                  <a:lnTo>
                    <a:pt x="101223" y="8080"/>
                  </a:lnTo>
                  <a:lnTo>
                    <a:pt x="101324" y="8242"/>
                  </a:lnTo>
                  <a:lnTo>
                    <a:pt x="101350" y="8242"/>
                  </a:lnTo>
                  <a:lnTo>
                    <a:pt x="101400" y="8242"/>
                  </a:lnTo>
                  <a:lnTo>
                    <a:pt x="101451" y="8242"/>
                  </a:lnTo>
                  <a:lnTo>
                    <a:pt x="101476" y="8323"/>
                  </a:lnTo>
                  <a:lnTo>
                    <a:pt x="101451" y="8484"/>
                  </a:lnTo>
                  <a:lnTo>
                    <a:pt x="101451" y="8484"/>
                  </a:lnTo>
                  <a:lnTo>
                    <a:pt x="101451" y="8646"/>
                  </a:lnTo>
                  <a:lnTo>
                    <a:pt x="101400" y="8646"/>
                  </a:lnTo>
                  <a:lnTo>
                    <a:pt x="101350" y="8727"/>
                  </a:lnTo>
                  <a:lnTo>
                    <a:pt x="101324" y="8727"/>
                  </a:lnTo>
                  <a:lnTo>
                    <a:pt x="101274" y="8727"/>
                  </a:lnTo>
                  <a:lnTo>
                    <a:pt x="101198" y="8727"/>
                  </a:lnTo>
                  <a:lnTo>
                    <a:pt x="101123" y="8646"/>
                  </a:lnTo>
                  <a:lnTo>
                    <a:pt x="101072" y="8646"/>
                  </a:lnTo>
                  <a:lnTo>
                    <a:pt x="101022" y="8646"/>
                  </a:lnTo>
                  <a:lnTo>
                    <a:pt x="100996" y="8484"/>
                  </a:lnTo>
                  <a:lnTo>
                    <a:pt x="100946" y="8323"/>
                  </a:lnTo>
                  <a:lnTo>
                    <a:pt x="100996" y="8242"/>
                  </a:lnTo>
                  <a:lnTo>
                    <a:pt x="100996" y="8080"/>
                  </a:lnTo>
                  <a:close/>
                  <a:moveTo>
                    <a:pt x="1261" y="7515"/>
                  </a:moveTo>
                  <a:lnTo>
                    <a:pt x="1817" y="7676"/>
                  </a:lnTo>
                  <a:lnTo>
                    <a:pt x="2220" y="8242"/>
                  </a:lnTo>
                  <a:lnTo>
                    <a:pt x="2675" y="8646"/>
                  </a:lnTo>
                  <a:lnTo>
                    <a:pt x="3053" y="8242"/>
                  </a:lnTo>
                  <a:lnTo>
                    <a:pt x="3381" y="8242"/>
                  </a:lnTo>
                  <a:lnTo>
                    <a:pt x="3911" y="9292"/>
                  </a:lnTo>
                  <a:lnTo>
                    <a:pt x="3962" y="10101"/>
                  </a:lnTo>
                  <a:lnTo>
                    <a:pt x="3533" y="10585"/>
                  </a:lnTo>
                  <a:lnTo>
                    <a:pt x="2801" y="11393"/>
                  </a:lnTo>
                  <a:lnTo>
                    <a:pt x="2801" y="11555"/>
                  </a:lnTo>
                  <a:lnTo>
                    <a:pt x="2750" y="11636"/>
                  </a:lnTo>
                  <a:lnTo>
                    <a:pt x="2675" y="11797"/>
                  </a:lnTo>
                  <a:lnTo>
                    <a:pt x="2624" y="11878"/>
                  </a:lnTo>
                  <a:lnTo>
                    <a:pt x="2599" y="12202"/>
                  </a:lnTo>
                  <a:lnTo>
                    <a:pt x="2548" y="12282"/>
                  </a:lnTo>
                  <a:lnTo>
                    <a:pt x="2498" y="12444"/>
                  </a:lnTo>
                  <a:lnTo>
                    <a:pt x="2473" y="12606"/>
                  </a:lnTo>
                  <a:lnTo>
                    <a:pt x="2372" y="12686"/>
                  </a:lnTo>
                  <a:lnTo>
                    <a:pt x="2296" y="12848"/>
                  </a:lnTo>
                  <a:lnTo>
                    <a:pt x="2271" y="13010"/>
                  </a:lnTo>
                  <a:lnTo>
                    <a:pt x="2170" y="13010"/>
                  </a:lnTo>
                  <a:lnTo>
                    <a:pt x="2170" y="13090"/>
                  </a:lnTo>
                  <a:lnTo>
                    <a:pt x="2044" y="14303"/>
                  </a:lnTo>
                  <a:lnTo>
                    <a:pt x="1817" y="14787"/>
                  </a:lnTo>
                  <a:lnTo>
                    <a:pt x="1388" y="14787"/>
                  </a:lnTo>
                  <a:lnTo>
                    <a:pt x="1059" y="15757"/>
                  </a:lnTo>
                  <a:lnTo>
                    <a:pt x="681" y="14141"/>
                  </a:lnTo>
                  <a:lnTo>
                    <a:pt x="0" y="13494"/>
                  </a:lnTo>
                  <a:lnTo>
                    <a:pt x="529" y="11232"/>
                  </a:lnTo>
                  <a:lnTo>
                    <a:pt x="656" y="9535"/>
                  </a:lnTo>
                  <a:lnTo>
                    <a:pt x="555" y="8323"/>
                  </a:lnTo>
                  <a:lnTo>
                    <a:pt x="555" y="7838"/>
                  </a:lnTo>
                  <a:lnTo>
                    <a:pt x="1261" y="7515"/>
                  </a:lnTo>
                  <a:close/>
                  <a:moveTo>
                    <a:pt x="10776" y="7191"/>
                  </a:moveTo>
                  <a:lnTo>
                    <a:pt x="10902" y="7838"/>
                  </a:lnTo>
                  <a:lnTo>
                    <a:pt x="10599" y="7838"/>
                  </a:lnTo>
                  <a:lnTo>
                    <a:pt x="10776" y="7191"/>
                  </a:lnTo>
                  <a:close/>
                  <a:moveTo>
                    <a:pt x="8201" y="5333"/>
                  </a:moveTo>
                  <a:lnTo>
                    <a:pt x="8252" y="5333"/>
                  </a:lnTo>
                  <a:lnTo>
                    <a:pt x="8328" y="5414"/>
                  </a:lnTo>
                  <a:lnTo>
                    <a:pt x="8378" y="5575"/>
                  </a:lnTo>
                  <a:lnTo>
                    <a:pt x="8403" y="5575"/>
                  </a:lnTo>
                  <a:lnTo>
                    <a:pt x="8454" y="5737"/>
                  </a:lnTo>
                  <a:lnTo>
                    <a:pt x="8403" y="5979"/>
                  </a:lnTo>
                  <a:lnTo>
                    <a:pt x="8403" y="6060"/>
                  </a:lnTo>
                  <a:lnTo>
                    <a:pt x="8378" y="6222"/>
                  </a:lnTo>
                  <a:lnTo>
                    <a:pt x="8328" y="6383"/>
                  </a:lnTo>
                  <a:lnTo>
                    <a:pt x="8075" y="6383"/>
                  </a:lnTo>
                  <a:lnTo>
                    <a:pt x="8000" y="5737"/>
                  </a:lnTo>
                  <a:lnTo>
                    <a:pt x="8050" y="5737"/>
                  </a:lnTo>
                  <a:lnTo>
                    <a:pt x="8075" y="5737"/>
                  </a:lnTo>
                  <a:lnTo>
                    <a:pt x="8126" y="5575"/>
                  </a:lnTo>
                  <a:lnTo>
                    <a:pt x="8126" y="5575"/>
                  </a:lnTo>
                  <a:lnTo>
                    <a:pt x="8176" y="5414"/>
                  </a:lnTo>
                  <a:lnTo>
                    <a:pt x="8176" y="5333"/>
                  </a:lnTo>
                  <a:lnTo>
                    <a:pt x="8201" y="5333"/>
                  </a:lnTo>
                  <a:close/>
                  <a:moveTo>
                    <a:pt x="11962" y="4929"/>
                  </a:moveTo>
                  <a:lnTo>
                    <a:pt x="12138" y="5575"/>
                  </a:lnTo>
                  <a:lnTo>
                    <a:pt x="12391" y="6060"/>
                  </a:lnTo>
                  <a:lnTo>
                    <a:pt x="12290" y="7030"/>
                  </a:lnTo>
                  <a:lnTo>
                    <a:pt x="12088" y="7434"/>
                  </a:lnTo>
                  <a:lnTo>
                    <a:pt x="11810" y="7030"/>
                  </a:lnTo>
                  <a:lnTo>
                    <a:pt x="11507" y="7030"/>
                  </a:lnTo>
                  <a:lnTo>
                    <a:pt x="11230" y="6222"/>
                  </a:lnTo>
                  <a:lnTo>
                    <a:pt x="11305" y="5575"/>
                  </a:lnTo>
                  <a:lnTo>
                    <a:pt x="11709" y="5010"/>
                  </a:lnTo>
                  <a:lnTo>
                    <a:pt x="11962" y="4929"/>
                  </a:lnTo>
                  <a:close/>
                  <a:moveTo>
                    <a:pt x="103419" y="4929"/>
                  </a:moveTo>
                  <a:lnTo>
                    <a:pt x="103470" y="5171"/>
                  </a:lnTo>
                  <a:lnTo>
                    <a:pt x="103520" y="5333"/>
                  </a:lnTo>
                  <a:lnTo>
                    <a:pt x="103596" y="5575"/>
                  </a:lnTo>
                  <a:lnTo>
                    <a:pt x="103621" y="5575"/>
                  </a:lnTo>
                  <a:lnTo>
                    <a:pt x="103722" y="5575"/>
                  </a:lnTo>
                  <a:lnTo>
                    <a:pt x="103747" y="5575"/>
                  </a:lnTo>
                  <a:lnTo>
                    <a:pt x="103848" y="5575"/>
                  </a:lnTo>
                  <a:lnTo>
                    <a:pt x="103848" y="5414"/>
                  </a:lnTo>
                  <a:lnTo>
                    <a:pt x="103848" y="5333"/>
                  </a:lnTo>
                  <a:lnTo>
                    <a:pt x="103848" y="5333"/>
                  </a:lnTo>
                  <a:lnTo>
                    <a:pt x="103873" y="5333"/>
                  </a:lnTo>
                  <a:lnTo>
                    <a:pt x="103924" y="5171"/>
                  </a:lnTo>
                  <a:lnTo>
                    <a:pt x="104000" y="5171"/>
                  </a:lnTo>
                  <a:lnTo>
                    <a:pt x="104075" y="5333"/>
                  </a:lnTo>
                  <a:lnTo>
                    <a:pt x="104176" y="5333"/>
                  </a:lnTo>
                  <a:lnTo>
                    <a:pt x="104176" y="5979"/>
                  </a:lnTo>
                  <a:lnTo>
                    <a:pt x="104201" y="5979"/>
                  </a:lnTo>
                  <a:lnTo>
                    <a:pt x="104252" y="5979"/>
                  </a:lnTo>
                  <a:lnTo>
                    <a:pt x="104378" y="5979"/>
                  </a:lnTo>
                  <a:lnTo>
                    <a:pt x="104429" y="5979"/>
                  </a:lnTo>
                  <a:lnTo>
                    <a:pt x="104454" y="5979"/>
                  </a:lnTo>
                  <a:lnTo>
                    <a:pt x="104504" y="5979"/>
                  </a:lnTo>
                  <a:lnTo>
                    <a:pt x="104580" y="5979"/>
                  </a:lnTo>
                  <a:lnTo>
                    <a:pt x="104656" y="5979"/>
                  </a:lnTo>
                  <a:lnTo>
                    <a:pt x="104706" y="5818"/>
                  </a:lnTo>
                  <a:lnTo>
                    <a:pt x="104757" y="5818"/>
                  </a:lnTo>
                  <a:lnTo>
                    <a:pt x="104883" y="5818"/>
                  </a:lnTo>
                  <a:lnTo>
                    <a:pt x="104958" y="5979"/>
                  </a:lnTo>
                  <a:lnTo>
                    <a:pt x="105034" y="5979"/>
                  </a:lnTo>
                  <a:lnTo>
                    <a:pt x="105034" y="5979"/>
                  </a:lnTo>
                  <a:lnTo>
                    <a:pt x="105034" y="5979"/>
                  </a:lnTo>
                  <a:lnTo>
                    <a:pt x="105034" y="6060"/>
                  </a:lnTo>
                  <a:lnTo>
                    <a:pt x="105034" y="6222"/>
                  </a:lnTo>
                  <a:lnTo>
                    <a:pt x="105034" y="6787"/>
                  </a:lnTo>
                  <a:lnTo>
                    <a:pt x="104984" y="6787"/>
                  </a:lnTo>
                  <a:lnTo>
                    <a:pt x="104908" y="6787"/>
                  </a:lnTo>
                  <a:lnTo>
                    <a:pt x="104883" y="6787"/>
                  </a:lnTo>
                  <a:lnTo>
                    <a:pt x="104832" y="6787"/>
                  </a:lnTo>
                  <a:lnTo>
                    <a:pt x="104832" y="6787"/>
                  </a:lnTo>
                  <a:lnTo>
                    <a:pt x="104782" y="6868"/>
                  </a:lnTo>
                  <a:lnTo>
                    <a:pt x="104782" y="7030"/>
                  </a:lnTo>
                  <a:lnTo>
                    <a:pt x="104757" y="7191"/>
                  </a:lnTo>
                  <a:lnTo>
                    <a:pt x="104757" y="7191"/>
                  </a:lnTo>
                  <a:lnTo>
                    <a:pt x="104706" y="7272"/>
                  </a:lnTo>
                  <a:lnTo>
                    <a:pt x="104656" y="7272"/>
                  </a:lnTo>
                  <a:lnTo>
                    <a:pt x="104630" y="7272"/>
                  </a:lnTo>
                  <a:lnTo>
                    <a:pt x="104529" y="7272"/>
                  </a:lnTo>
                  <a:lnTo>
                    <a:pt x="104454" y="7272"/>
                  </a:lnTo>
                  <a:lnTo>
                    <a:pt x="104378" y="7272"/>
                  </a:lnTo>
                  <a:lnTo>
                    <a:pt x="104328" y="7191"/>
                  </a:lnTo>
                  <a:lnTo>
                    <a:pt x="104302" y="7191"/>
                  </a:lnTo>
                  <a:lnTo>
                    <a:pt x="104252" y="7191"/>
                  </a:lnTo>
                  <a:lnTo>
                    <a:pt x="104201" y="7030"/>
                  </a:lnTo>
                  <a:lnTo>
                    <a:pt x="104201" y="7030"/>
                  </a:lnTo>
                  <a:lnTo>
                    <a:pt x="104176" y="6868"/>
                  </a:lnTo>
                  <a:lnTo>
                    <a:pt x="104126" y="6787"/>
                  </a:lnTo>
                  <a:lnTo>
                    <a:pt x="104075" y="6787"/>
                  </a:lnTo>
                  <a:lnTo>
                    <a:pt x="104050" y="6626"/>
                  </a:lnTo>
                  <a:lnTo>
                    <a:pt x="104000" y="6464"/>
                  </a:lnTo>
                  <a:lnTo>
                    <a:pt x="103924" y="6626"/>
                  </a:lnTo>
                  <a:lnTo>
                    <a:pt x="103873" y="6626"/>
                  </a:lnTo>
                  <a:lnTo>
                    <a:pt x="103798" y="6787"/>
                  </a:lnTo>
                  <a:lnTo>
                    <a:pt x="103747" y="6787"/>
                  </a:lnTo>
                  <a:lnTo>
                    <a:pt x="103671" y="6787"/>
                  </a:lnTo>
                  <a:lnTo>
                    <a:pt x="103596" y="6787"/>
                  </a:lnTo>
                  <a:lnTo>
                    <a:pt x="103545" y="6626"/>
                  </a:lnTo>
                  <a:lnTo>
                    <a:pt x="103545" y="6626"/>
                  </a:lnTo>
                  <a:lnTo>
                    <a:pt x="103520" y="6464"/>
                  </a:lnTo>
                  <a:lnTo>
                    <a:pt x="103520" y="6464"/>
                  </a:lnTo>
                  <a:lnTo>
                    <a:pt x="103419" y="6383"/>
                  </a:lnTo>
                  <a:lnTo>
                    <a:pt x="103343" y="6222"/>
                  </a:lnTo>
                  <a:lnTo>
                    <a:pt x="103343" y="6222"/>
                  </a:lnTo>
                  <a:lnTo>
                    <a:pt x="103343" y="6060"/>
                  </a:lnTo>
                  <a:lnTo>
                    <a:pt x="103343" y="6060"/>
                  </a:lnTo>
                  <a:lnTo>
                    <a:pt x="103343" y="4929"/>
                  </a:lnTo>
                  <a:lnTo>
                    <a:pt x="103419" y="4929"/>
                  </a:lnTo>
                  <a:close/>
                  <a:moveTo>
                    <a:pt x="99305" y="4525"/>
                  </a:moveTo>
                  <a:lnTo>
                    <a:pt x="99305" y="4525"/>
                  </a:lnTo>
                  <a:lnTo>
                    <a:pt x="99331" y="4525"/>
                  </a:lnTo>
                  <a:lnTo>
                    <a:pt x="99381" y="4606"/>
                  </a:lnTo>
                  <a:lnTo>
                    <a:pt x="99406" y="4606"/>
                  </a:lnTo>
                  <a:lnTo>
                    <a:pt x="99457" y="4606"/>
                  </a:lnTo>
                  <a:lnTo>
                    <a:pt x="99457" y="4929"/>
                  </a:lnTo>
                  <a:lnTo>
                    <a:pt x="99406" y="5010"/>
                  </a:lnTo>
                  <a:lnTo>
                    <a:pt x="99457" y="5171"/>
                  </a:lnTo>
                  <a:lnTo>
                    <a:pt x="99457" y="5333"/>
                  </a:lnTo>
                  <a:lnTo>
                    <a:pt x="99406" y="5414"/>
                  </a:lnTo>
                  <a:lnTo>
                    <a:pt x="99406" y="5575"/>
                  </a:lnTo>
                  <a:lnTo>
                    <a:pt x="99381" y="5575"/>
                  </a:lnTo>
                  <a:lnTo>
                    <a:pt x="99331" y="5575"/>
                  </a:lnTo>
                  <a:lnTo>
                    <a:pt x="99305" y="5414"/>
                  </a:lnTo>
                  <a:lnTo>
                    <a:pt x="99305" y="5414"/>
                  </a:lnTo>
                  <a:lnTo>
                    <a:pt x="99255" y="5333"/>
                  </a:lnTo>
                  <a:lnTo>
                    <a:pt x="99205" y="5333"/>
                  </a:lnTo>
                  <a:lnTo>
                    <a:pt x="99205" y="5171"/>
                  </a:lnTo>
                  <a:lnTo>
                    <a:pt x="99205" y="4767"/>
                  </a:lnTo>
                  <a:lnTo>
                    <a:pt x="99205" y="4606"/>
                  </a:lnTo>
                  <a:lnTo>
                    <a:pt x="99255" y="4525"/>
                  </a:lnTo>
                  <a:lnTo>
                    <a:pt x="99305" y="4525"/>
                  </a:lnTo>
                  <a:close/>
                  <a:moveTo>
                    <a:pt x="3078" y="3959"/>
                  </a:moveTo>
                  <a:lnTo>
                    <a:pt x="2876" y="5171"/>
                  </a:lnTo>
                  <a:lnTo>
                    <a:pt x="2498" y="5010"/>
                  </a:lnTo>
                  <a:lnTo>
                    <a:pt x="2725" y="4282"/>
                  </a:lnTo>
                  <a:lnTo>
                    <a:pt x="3078" y="3959"/>
                  </a:lnTo>
                  <a:close/>
                  <a:moveTo>
                    <a:pt x="100769" y="3878"/>
                  </a:moveTo>
                  <a:lnTo>
                    <a:pt x="100820" y="3878"/>
                  </a:lnTo>
                  <a:lnTo>
                    <a:pt x="100820" y="3878"/>
                  </a:lnTo>
                  <a:lnTo>
                    <a:pt x="100820" y="3959"/>
                  </a:lnTo>
                  <a:lnTo>
                    <a:pt x="100820" y="4121"/>
                  </a:lnTo>
                  <a:lnTo>
                    <a:pt x="100870" y="4121"/>
                  </a:lnTo>
                  <a:lnTo>
                    <a:pt x="100895" y="4282"/>
                  </a:lnTo>
                  <a:lnTo>
                    <a:pt x="100895" y="4363"/>
                  </a:lnTo>
                  <a:lnTo>
                    <a:pt x="100946" y="4525"/>
                  </a:lnTo>
                  <a:lnTo>
                    <a:pt x="100946" y="4525"/>
                  </a:lnTo>
                  <a:lnTo>
                    <a:pt x="100996" y="4606"/>
                  </a:lnTo>
                  <a:lnTo>
                    <a:pt x="100996" y="4767"/>
                  </a:lnTo>
                  <a:lnTo>
                    <a:pt x="101022" y="4767"/>
                  </a:lnTo>
                  <a:lnTo>
                    <a:pt x="101072" y="4767"/>
                  </a:lnTo>
                  <a:lnTo>
                    <a:pt x="101148" y="4767"/>
                  </a:lnTo>
                  <a:lnTo>
                    <a:pt x="101223" y="4767"/>
                  </a:lnTo>
                  <a:lnTo>
                    <a:pt x="101324" y="4767"/>
                  </a:lnTo>
                  <a:lnTo>
                    <a:pt x="101400" y="4767"/>
                  </a:lnTo>
                  <a:lnTo>
                    <a:pt x="101400" y="4121"/>
                  </a:lnTo>
                  <a:lnTo>
                    <a:pt x="101451" y="3959"/>
                  </a:lnTo>
                  <a:lnTo>
                    <a:pt x="101476" y="3959"/>
                  </a:lnTo>
                  <a:lnTo>
                    <a:pt x="101577" y="3959"/>
                  </a:lnTo>
                  <a:lnTo>
                    <a:pt x="101652" y="3959"/>
                  </a:lnTo>
                  <a:lnTo>
                    <a:pt x="101703" y="4121"/>
                  </a:lnTo>
                  <a:lnTo>
                    <a:pt x="101728" y="4121"/>
                  </a:lnTo>
                  <a:lnTo>
                    <a:pt x="101804" y="4121"/>
                  </a:lnTo>
                  <a:lnTo>
                    <a:pt x="101905" y="4121"/>
                  </a:lnTo>
                  <a:lnTo>
                    <a:pt x="101905" y="4282"/>
                  </a:lnTo>
                  <a:lnTo>
                    <a:pt x="101930" y="4363"/>
                  </a:lnTo>
                  <a:lnTo>
                    <a:pt x="101905" y="4525"/>
                  </a:lnTo>
                  <a:lnTo>
                    <a:pt x="101854" y="4606"/>
                  </a:lnTo>
                  <a:lnTo>
                    <a:pt x="101854" y="4929"/>
                  </a:lnTo>
                  <a:lnTo>
                    <a:pt x="101804" y="4929"/>
                  </a:lnTo>
                  <a:lnTo>
                    <a:pt x="101779" y="5010"/>
                  </a:lnTo>
                  <a:lnTo>
                    <a:pt x="101779" y="5010"/>
                  </a:lnTo>
                  <a:lnTo>
                    <a:pt x="101779" y="5818"/>
                  </a:lnTo>
                  <a:lnTo>
                    <a:pt x="101804" y="5818"/>
                  </a:lnTo>
                  <a:lnTo>
                    <a:pt x="101854" y="5818"/>
                  </a:lnTo>
                  <a:lnTo>
                    <a:pt x="101930" y="5818"/>
                  </a:lnTo>
                  <a:lnTo>
                    <a:pt x="102031" y="5818"/>
                  </a:lnTo>
                  <a:lnTo>
                    <a:pt x="102031" y="5575"/>
                  </a:lnTo>
                  <a:lnTo>
                    <a:pt x="102031" y="5333"/>
                  </a:lnTo>
                  <a:lnTo>
                    <a:pt x="102031" y="5010"/>
                  </a:lnTo>
                  <a:lnTo>
                    <a:pt x="102056" y="4929"/>
                  </a:lnTo>
                  <a:lnTo>
                    <a:pt x="102107" y="4929"/>
                  </a:lnTo>
                  <a:lnTo>
                    <a:pt x="102107" y="4767"/>
                  </a:lnTo>
                  <a:lnTo>
                    <a:pt x="102157" y="4606"/>
                  </a:lnTo>
                  <a:lnTo>
                    <a:pt x="102157" y="4525"/>
                  </a:lnTo>
                  <a:lnTo>
                    <a:pt x="102182" y="4525"/>
                  </a:lnTo>
                  <a:lnTo>
                    <a:pt x="102233" y="4363"/>
                  </a:lnTo>
                  <a:lnTo>
                    <a:pt x="102258" y="4363"/>
                  </a:lnTo>
                  <a:lnTo>
                    <a:pt x="102309" y="4363"/>
                  </a:lnTo>
                  <a:lnTo>
                    <a:pt x="102384" y="4525"/>
                  </a:lnTo>
                  <a:lnTo>
                    <a:pt x="102485" y="4525"/>
                  </a:lnTo>
                  <a:lnTo>
                    <a:pt x="102511" y="4525"/>
                  </a:lnTo>
                  <a:lnTo>
                    <a:pt x="102611" y="4525"/>
                  </a:lnTo>
                  <a:lnTo>
                    <a:pt x="102637" y="4525"/>
                  </a:lnTo>
                  <a:lnTo>
                    <a:pt x="102687" y="4525"/>
                  </a:lnTo>
                  <a:lnTo>
                    <a:pt x="102712" y="4525"/>
                  </a:lnTo>
                  <a:lnTo>
                    <a:pt x="102712" y="4606"/>
                  </a:lnTo>
                  <a:lnTo>
                    <a:pt x="102712" y="4767"/>
                  </a:lnTo>
                  <a:lnTo>
                    <a:pt x="102763" y="4767"/>
                  </a:lnTo>
                  <a:lnTo>
                    <a:pt x="102813" y="4767"/>
                  </a:lnTo>
                  <a:lnTo>
                    <a:pt x="102889" y="4767"/>
                  </a:lnTo>
                  <a:lnTo>
                    <a:pt x="102889" y="4929"/>
                  </a:lnTo>
                  <a:lnTo>
                    <a:pt x="102889" y="5010"/>
                  </a:lnTo>
                  <a:lnTo>
                    <a:pt x="102839" y="5171"/>
                  </a:lnTo>
                  <a:lnTo>
                    <a:pt x="102839" y="5333"/>
                  </a:lnTo>
                  <a:lnTo>
                    <a:pt x="102813" y="5414"/>
                  </a:lnTo>
                  <a:lnTo>
                    <a:pt x="102763" y="5575"/>
                  </a:lnTo>
                  <a:lnTo>
                    <a:pt x="102712" y="5737"/>
                  </a:lnTo>
                  <a:lnTo>
                    <a:pt x="102712" y="5818"/>
                  </a:lnTo>
                  <a:lnTo>
                    <a:pt x="102712" y="6060"/>
                  </a:lnTo>
                  <a:lnTo>
                    <a:pt x="102712" y="6222"/>
                  </a:lnTo>
                  <a:lnTo>
                    <a:pt x="102712" y="6464"/>
                  </a:lnTo>
                  <a:lnTo>
                    <a:pt x="102384" y="6464"/>
                  </a:lnTo>
                  <a:lnTo>
                    <a:pt x="102359" y="6464"/>
                  </a:lnTo>
                  <a:lnTo>
                    <a:pt x="102309" y="6464"/>
                  </a:lnTo>
                  <a:lnTo>
                    <a:pt x="102233" y="6383"/>
                  </a:lnTo>
                  <a:lnTo>
                    <a:pt x="102233" y="6383"/>
                  </a:lnTo>
                  <a:lnTo>
                    <a:pt x="102182" y="6222"/>
                  </a:lnTo>
                  <a:lnTo>
                    <a:pt x="102157" y="6222"/>
                  </a:lnTo>
                  <a:lnTo>
                    <a:pt x="102107" y="6222"/>
                  </a:lnTo>
                  <a:lnTo>
                    <a:pt x="102056" y="6222"/>
                  </a:lnTo>
                  <a:lnTo>
                    <a:pt x="102031" y="6222"/>
                  </a:lnTo>
                  <a:lnTo>
                    <a:pt x="101981" y="6383"/>
                  </a:lnTo>
                  <a:lnTo>
                    <a:pt x="101930" y="6464"/>
                  </a:lnTo>
                  <a:lnTo>
                    <a:pt x="101905" y="6626"/>
                  </a:lnTo>
                  <a:lnTo>
                    <a:pt x="101854" y="6787"/>
                  </a:lnTo>
                  <a:lnTo>
                    <a:pt x="101779" y="6787"/>
                  </a:lnTo>
                  <a:lnTo>
                    <a:pt x="101728" y="6787"/>
                  </a:lnTo>
                  <a:lnTo>
                    <a:pt x="101703" y="6787"/>
                  </a:lnTo>
                  <a:lnTo>
                    <a:pt x="101703" y="6626"/>
                  </a:lnTo>
                  <a:lnTo>
                    <a:pt x="101652" y="6626"/>
                  </a:lnTo>
                  <a:lnTo>
                    <a:pt x="101652" y="6464"/>
                  </a:lnTo>
                  <a:lnTo>
                    <a:pt x="101602" y="6464"/>
                  </a:lnTo>
                  <a:lnTo>
                    <a:pt x="101577" y="6464"/>
                  </a:lnTo>
                  <a:lnTo>
                    <a:pt x="101526" y="6464"/>
                  </a:lnTo>
                  <a:lnTo>
                    <a:pt x="101476" y="6464"/>
                  </a:lnTo>
                  <a:lnTo>
                    <a:pt x="101476" y="6626"/>
                  </a:lnTo>
                  <a:lnTo>
                    <a:pt x="101476" y="6626"/>
                  </a:lnTo>
                  <a:lnTo>
                    <a:pt x="101476" y="6787"/>
                  </a:lnTo>
                  <a:lnTo>
                    <a:pt x="101350" y="6787"/>
                  </a:lnTo>
                  <a:lnTo>
                    <a:pt x="101274" y="6787"/>
                  </a:lnTo>
                  <a:lnTo>
                    <a:pt x="101198" y="6868"/>
                  </a:lnTo>
                  <a:lnTo>
                    <a:pt x="101123" y="6868"/>
                  </a:lnTo>
                  <a:lnTo>
                    <a:pt x="101022" y="6868"/>
                  </a:lnTo>
                  <a:lnTo>
                    <a:pt x="100946" y="6868"/>
                  </a:lnTo>
                  <a:lnTo>
                    <a:pt x="100870" y="6787"/>
                  </a:lnTo>
                  <a:lnTo>
                    <a:pt x="100820" y="6464"/>
                  </a:lnTo>
                  <a:lnTo>
                    <a:pt x="100769" y="6626"/>
                  </a:lnTo>
                  <a:lnTo>
                    <a:pt x="100769" y="6787"/>
                  </a:lnTo>
                  <a:lnTo>
                    <a:pt x="100744" y="6787"/>
                  </a:lnTo>
                  <a:lnTo>
                    <a:pt x="100744" y="6868"/>
                  </a:lnTo>
                  <a:lnTo>
                    <a:pt x="100744" y="7030"/>
                  </a:lnTo>
                  <a:lnTo>
                    <a:pt x="100744" y="7434"/>
                  </a:lnTo>
                  <a:lnTo>
                    <a:pt x="100618" y="7515"/>
                  </a:lnTo>
                  <a:lnTo>
                    <a:pt x="100542" y="7515"/>
                  </a:lnTo>
                  <a:lnTo>
                    <a:pt x="100492" y="7515"/>
                  </a:lnTo>
                  <a:lnTo>
                    <a:pt x="100416" y="7515"/>
                  </a:lnTo>
                  <a:lnTo>
                    <a:pt x="100416" y="7434"/>
                  </a:lnTo>
                  <a:lnTo>
                    <a:pt x="100365" y="7272"/>
                  </a:lnTo>
                  <a:lnTo>
                    <a:pt x="100365" y="7191"/>
                  </a:lnTo>
                  <a:lnTo>
                    <a:pt x="100315" y="6868"/>
                  </a:lnTo>
                  <a:lnTo>
                    <a:pt x="100290" y="6787"/>
                  </a:lnTo>
                  <a:lnTo>
                    <a:pt x="100214" y="6626"/>
                  </a:lnTo>
                  <a:lnTo>
                    <a:pt x="100164" y="6626"/>
                  </a:lnTo>
                  <a:lnTo>
                    <a:pt x="100113" y="6626"/>
                  </a:lnTo>
                  <a:lnTo>
                    <a:pt x="100088" y="6464"/>
                  </a:lnTo>
                  <a:lnTo>
                    <a:pt x="100037" y="6464"/>
                  </a:lnTo>
                  <a:lnTo>
                    <a:pt x="99987" y="6383"/>
                  </a:lnTo>
                  <a:lnTo>
                    <a:pt x="99962" y="6383"/>
                  </a:lnTo>
                  <a:lnTo>
                    <a:pt x="99962" y="6222"/>
                  </a:lnTo>
                  <a:lnTo>
                    <a:pt x="99911" y="6060"/>
                  </a:lnTo>
                  <a:lnTo>
                    <a:pt x="99911" y="5979"/>
                  </a:lnTo>
                  <a:lnTo>
                    <a:pt x="99861" y="5818"/>
                  </a:lnTo>
                  <a:lnTo>
                    <a:pt x="99911" y="6060"/>
                  </a:lnTo>
                  <a:lnTo>
                    <a:pt x="99962" y="5818"/>
                  </a:lnTo>
                  <a:lnTo>
                    <a:pt x="99962" y="5737"/>
                  </a:lnTo>
                  <a:lnTo>
                    <a:pt x="99962" y="5575"/>
                  </a:lnTo>
                  <a:lnTo>
                    <a:pt x="99987" y="5414"/>
                  </a:lnTo>
                  <a:lnTo>
                    <a:pt x="99987" y="5171"/>
                  </a:lnTo>
                  <a:lnTo>
                    <a:pt x="100037" y="5010"/>
                  </a:lnTo>
                  <a:lnTo>
                    <a:pt x="100037" y="4929"/>
                  </a:lnTo>
                  <a:lnTo>
                    <a:pt x="100088" y="4767"/>
                  </a:lnTo>
                  <a:lnTo>
                    <a:pt x="100113" y="4525"/>
                  </a:lnTo>
                  <a:lnTo>
                    <a:pt x="100113" y="4282"/>
                  </a:lnTo>
                  <a:lnTo>
                    <a:pt x="100113" y="4121"/>
                  </a:lnTo>
                  <a:lnTo>
                    <a:pt x="100088" y="3878"/>
                  </a:lnTo>
                  <a:lnTo>
                    <a:pt x="100239" y="3878"/>
                  </a:lnTo>
                  <a:lnTo>
                    <a:pt x="100365" y="3878"/>
                  </a:lnTo>
                  <a:lnTo>
                    <a:pt x="100492" y="3878"/>
                  </a:lnTo>
                  <a:lnTo>
                    <a:pt x="100542" y="3878"/>
                  </a:lnTo>
                  <a:lnTo>
                    <a:pt x="100567" y="3878"/>
                  </a:lnTo>
                  <a:lnTo>
                    <a:pt x="100694" y="3878"/>
                  </a:lnTo>
                  <a:lnTo>
                    <a:pt x="100744" y="3878"/>
                  </a:lnTo>
                  <a:lnTo>
                    <a:pt x="100769" y="3878"/>
                  </a:lnTo>
                  <a:close/>
                  <a:moveTo>
                    <a:pt x="12921" y="2262"/>
                  </a:moveTo>
                  <a:lnTo>
                    <a:pt x="13425" y="2262"/>
                  </a:lnTo>
                  <a:lnTo>
                    <a:pt x="13577" y="3151"/>
                  </a:lnTo>
                  <a:lnTo>
                    <a:pt x="13627" y="4121"/>
                  </a:lnTo>
                  <a:lnTo>
                    <a:pt x="13981" y="5010"/>
                  </a:lnTo>
                  <a:lnTo>
                    <a:pt x="14435" y="5010"/>
                  </a:lnTo>
                  <a:lnTo>
                    <a:pt x="14990" y="5333"/>
                  </a:lnTo>
                  <a:lnTo>
                    <a:pt x="15394" y="5171"/>
                  </a:lnTo>
                  <a:lnTo>
                    <a:pt x="16025" y="4767"/>
                  </a:lnTo>
                  <a:lnTo>
                    <a:pt x="16429" y="4363"/>
                  </a:lnTo>
                  <a:lnTo>
                    <a:pt x="16958" y="4767"/>
                  </a:lnTo>
                  <a:lnTo>
                    <a:pt x="17514" y="5171"/>
                  </a:lnTo>
                  <a:lnTo>
                    <a:pt x="17539" y="6222"/>
                  </a:lnTo>
                  <a:lnTo>
                    <a:pt x="17539" y="6222"/>
                  </a:lnTo>
                  <a:lnTo>
                    <a:pt x="17514" y="6222"/>
                  </a:lnTo>
                  <a:lnTo>
                    <a:pt x="17413" y="6383"/>
                  </a:lnTo>
                  <a:lnTo>
                    <a:pt x="17388" y="6464"/>
                  </a:lnTo>
                  <a:lnTo>
                    <a:pt x="17337" y="6626"/>
                  </a:lnTo>
                  <a:lnTo>
                    <a:pt x="17337" y="6787"/>
                  </a:lnTo>
                  <a:lnTo>
                    <a:pt x="17337" y="7030"/>
                  </a:lnTo>
                  <a:lnTo>
                    <a:pt x="17388" y="7191"/>
                  </a:lnTo>
                  <a:lnTo>
                    <a:pt x="17337" y="7272"/>
                  </a:lnTo>
                  <a:lnTo>
                    <a:pt x="17287" y="7272"/>
                  </a:lnTo>
                  <a:lnTo>
                    <a:pt x="17261" y="7272"/>
                  </a:lnTo>
                  <a:lnTo>
                    <a:pt x="17135" y="7434"/>
                  </a:lnTo>
                  <a:lnTo>
                    <a:pt x="17059" y="7434"/>
                  </a:lnTo>
                  <a:lnTo>
                    <a:pt x="16933" y="7434"/>
                  </a:lnTo>
                  <a:lnTo>
                    <a:pt x="16832" y="7434"/>
                  </a:lnTo>
                  <a:lnTo>
                    <a:pt x="16757" y="7515"/>
                  </a:lnTo>
                  <a:lnTo>
                    <a:pt x="16706" y="7515"/>
                  </a:lnTo>
                  <a:lnTo>
                    <a:pt x="16378" y="7515"/>
                  </a:lnTo>
                  <a:lnTo>
                    <a:pt x="16176" y="7030"/>
                  </a:lnTo>
                  <a:lnTo>
                    <a:pt x="16050" y="7515"/>
                  </a:lnTo>
                  <a:lnTo>
                    <a:pt x="15772" y="7838"/>
                  </a:lnTo>
                  <a:lnTo>
                    <a:pt x="15116" y="7838"/>
                  </a:lnTo>
                  <a:lnTo>
                    <a:pt x="15066" y="7838"/>
                  </a:lnTo>
                  <a:lnTo>
                    <a:pt x="14990" y="7838"/>
                  </a:lnTo>
                  <a:lnTo>
                    <a:pt x="14889" y="7838"/>
                  </a:lnTo>
                  <a:lnTo>
                    <a:pt x="14788" y="7838"/>
                  </a:lnTo>
                  <a:lnTo>
                    <a:pt x="14687" y="7838"/>
                  </a:lnTo>
                  <a:lnTo>
                    <a:pt x="14561" y="7838"/>
                  </a:lnTo>
                  <a:lnTo>
                    <a:pt x="14536" y="7676"/>
                  </a:lnTo>
                  <a:lnTo>
                    <a:pt x="14435" y="7515"/>
                  </a:lnTo>
                  <a:lnTo>
                    <a:pt x="14410" y="7434"/>
                  </a:lnTo>
                  <a:lnTo>
                    <a:pt x="14334" y="7191"/>
                  </a:lnTo>
                  <a:lnTo>
                    <a:pt x="14233" y="7030"/>
                  </a:lnTo>
                  <a:lnTo>
                    <a:pt x="14208" y="6868"/>
                  </a:lnTo>
                  <a:lnTo>
                    <a:pt x="14157" y="6868"/>
                  </a:lnTo>
                  <a:lnTo>
                    <a:pt x="13905" y="7434"/>
                  </a:lnTo>
                  <a:lnTo>
                    <a:pt x="13375" y="7515"/>
                  </a:lnTo>
                  <a:lnTo>
                    <a:pt x="12996" y="6787"/>
                  </a:lnTo>
                  <a:lnTo>
                    <a:pt x="12794" y="5979"/>
                  </a:lnTo>
                  <a:lnTo>
                    <a:pt x="12971" y="4929"/>
                  </a:lnTo>
                  <a:lnTo>
                    <a:pt x="12971" y="4929"/>
                  </a:lnTo>
                  <a:lnTo>
                    <a:pt x="12921" y="4767"/>
                  </a:lnTo>
                  <a:lnTo>
                    <a:pt x="12870" y="4525"/>
                  </a:lnTo>
                  <a:lnTo>
                    <a:pt x="12794" y="4282"/>
                  </a:lnTo>
                  <a:lnTo>
                    <a:pt x="12744" y="3959"/>
                  </a:lnTo>
                  <a:lnTo>
                    <a:pt x="12744" y="3717"/>
                  </a:lnTo>
                  <a:lnTo>
                    <a:pt x="12719" y="3555"/>
                  </a:lnTo>
                  <a:lnTo>
                    <a:pt x="12668" y="3313"/>
                  </a:lnTo>
                  <a:lnTo>
                    <a:pt x="12668" y="3070"/>
                  </a:lnTo>
                  <a:lnTo>
                    <a:pt x="12618" y="2666"/>
                  </a:lnTo>
                  <a:lnTo>
                    <a:pt x="12593" y="2505"/>
                  </a:lnTo>
                  <a:lnTo>
                    <a:pt x="12593" y="2424"/>
                  </a:lnTo>
                  <a:lnTo>
                    <a:pt x="12921" y="2262"/>
                  </a:lnTo>
                  <a:close/>
                  <a:moveTo>
                    <a:pt x="6233" y="1858"/>
                  </a:moveTo>
                  <a:lnTo>
                    <a:pt x="6561" y="1858"/>
                  </a:lnTo>
                  <a:lnTo>
                    <a:pt x="6687" y="2666"/>
                  </a:lnTo>
                  <a:lnTo>
                    <a:pt x="6687" y="3313"/>
                  </a:lnTo>
                  <a:lnTo>
                    <a:pt x="7015" y="4121"/>
                  </a:lnTo>
                  <a:lnTo>
                    <a:pt x="7268" y="4525"/>
                  </a:lnTo>
                  <a:lnTo>
                    <a:pt x="7293" y="3878"/>
                  </a:lnTo>
                  <a:lnTo>
                    <a:pt x="7545" y="3878"/>
                  </a:lnTo>
                  <a:lnTo>
                    <a:pt x="7722" y="4363"/>
                  </a:lnTo>
                  <a:lnTo>
                    <a:pt x="7596" y="5737"/>
                  </a:lnTo>
                  <a:lnTo>
                    <a:pt x="7394" y="6464"/>
                  </a:lnTo>
                  <a:lnTo>
                    <a:pt x="6435" y="6464"/>
                  </a:lnTo>
                  <a:lnTo>
                    <a:pt x="6107" y="6464"/>
                  </a:lnTo>
                  <a:lnTo>
                    <a:pt x="5779" y="7272"/>
                  </a:lnTo>
                  <a:lnTo>
                    <a:pt x="5274" y="7919"/>
                  </a:lnTo>
                  <a:lnTo>
                    <a:pt x="4769" y="7919"/>
                  </a:lnTo>
                  <a:lnTo>
                    <a:pt x="4542" y="7515"/>
                  </a:lnTo>
                  <a:lnTo>
                    <a:pt x="4492" y="7030"/>
                  </a:lnTo>
                  <a:lnTo>
                    <a:pt x="4744" y="6626"/>
                  </a:lnTo>
                  <a:lnTo>
                    <a:pt x="5123" y="6626"/>
                  </a:lnTo>
                  <a:lnTo>
                    <a:pt x="5148" y="6626"/>
                  </a:lnTo>
                  <a:lnTo>
                    <a:pt x="5223" y="6626"/>
                  </a:lnTo>
                  <a:lnTo>
                    <a:pt x="5350" y="6464"/>
                  </a:lnTo>
                  <a:lnTo>
                    <a:pt x="5451" y="6464"/>
                  </a:lnTo>
                  <a:lnTo>
                    <a:pt x="5526" y="6222"/>
                  </a:lnTo>
                  <a:lnTo>
                    <a:pt x="5198" y="6222"/>
                  </a:lnTo>
                  <a:lnTo>
                    <a:pt x="4668" y="5979"/>
                  </a:lnTo>
                  <a:lnTo>
                    <a:pt x="4365" y="6383"/>
                  </a:lnTo>
                  <a:lnTo>
                    <a:pt x="4037" y="6464"/>
                  </a:lnTo>
                  <a:lnTo>
                    <a:pt x="3659" y="6222"/>
                  </a:lnTo>
                  <a:lnTo>
                    <a:pt x="3205" y="6060"/>
                  </a:lnTo>
                  <a:lnTo>
                    <a:pt x="3179" y="5333"/>
                  </a:lnTo>
                  <a:lnTo>
                    <a:pt x="3406" y="4606"/>
                  </a:lnTo>
                  <a:lnTo>
                    <a:pt x="3583" y="3959"/>
                  </a:lnTo>
                  <a:lnTo>
                    <a:pt x="3785" y="3151"/>
                  </a:lnTo>
                  <a:lnTo>
                    <a:pt x="4164" y="2828"/>
                  </a:lnTo>
                  <a:lnTo>
                    <a:pt x="4365" y="2909"/>
                  </a:lnTo>
                  <a:lnTo>
                    <a:pt x="4668" y="3313"/>
                  </a:lnTo>
                  <a:lnTo>
                    <a:pt x="4946" y="3313"/>
                  </a:lnTo>
                  <a:lnTo>
                    <a:pt x="5223" y="3717"/>
                  </a:lnTo>
                  <a:lnTo>
                    <a:pt x="5526" y="4767"/>
                  </a:lnTo>
                  <a:lnTo>
                    <a:pt x="5779" y="5171"/>
                  </a:lnTo>
                  <a:lnTo>
                    <a:pt x="6132" y="5171"/>
                  </a:lnTo>
                  <a:lnTo>
                    <a:pt x="6182" y="5171"/>
                  </a:lnTo>
                  <a:lnTo>
                    <a:pt x="6258" y="5171"/>
                  </a:lnTo>
                  <a:lnTo>
                    <a:pt x="6359" y="5171"/>
                  </a:lnTo>
                  <a:lnTo>
                    <a:pt x="6384" y="5171"/>
                  </a:lnTo>
                  <a:lnTo>
                    <a:pt x="6435" y="5010"/>
                  </a:lnTo>
                  <a:lnTo>
                    <a:pt x="6435" y="4929"/>
                  </a:lnTo>
                  <a:lnTo>
                    <a:pt x="6435" y="4767"/>
                  </a:lnTo>
                  <a:lnTo>
                    <a:pt x="6384" y="4606"/>
                  </a:lnTo>
                  <a:lnTo>
                    <a:pt x="6384" y="4606"/>
                  </a:lnTo>
                  <a:lnTo>
                    <a:pt x="6107" y="4525"/>
                  </a:lnTo>
                  <a:lnTo>
                    <a:pt x="6107" y="4363"/>
                  </a:lnTo>
                  <a:lnTo>
                    <a:pt x="6132" y="4282"/>
                  </a:lnTo>
                  <a:lnTo>
                    <a:pt x="6132" y="3878"/>
                  </a:lnTo>
                  <a:lnTo>
                    <a:pt x="6132" y="3555"/>
                  </a:lnTo>
                  <a:lnTo>
                    <a:pt x="5930" y="3070"/>
                  </a:lnTo>
                  <a:lnTo>
                    <a:pt x="5905" y="2505"/>
                  </a:lnTo>
                  <a:lnTo>
                    <a:pt x="6132" y="2424"/>
                  </a:lnTo>
                  <a:lnTo>
                    <a:pt x="6233" y="1858"/>
                  </a:lnTo>
                  <a:close/>
                  <a:moveTo>
                    <a:pt x="8126" y="1858"/>
                  </a:moveTo>
                  <a:lnTo>
                    <a:pt x="8656" y="2424"/>
                  </a:lnTo>
                  <a:lnTo>
                    <a:pt x="8832" y="3717"/>
                  </a:lnTo>
                  <a:lnTo>
                    <a:pt x="9211" y="4363"/>
                  </a:lnTo>
                  <a:lnTo>
                    <a:pt x="9110" y="3555"/>
                  </a:lnTo>
                  <a:lnTo>
                    <a:pt x="9085" y="2828"/>
                  </a:lnTo>
                  <a:lnTo>
                    <a:pt x="9362" y="2828"/>
                  </a:lnTo>
                  <a:lnTo>
                    <a:pt x="9766" y="3959"/>
                  </a:lnTo>
                  <a:lnTo>
                    <a:pt x="9766" y="3959"/>
                  </a:lnTo>
                  <a:lnTo>
                    <a:pt x="9817" y="4121"/>
                  </a:lnTo>
                  <a:lnTo>
                    <a:pt x="9892" y="4121"/>
                  </a:lnTo>
                  <a:lnTo>
                    <a:pt x="9943" y="4121"/>
                  </a:lnTo>
                  <a:lnTo>
                    <a:pt x="9993" y="4121"/>
                  </a:lnTo>
                  <a:lnTo>
                    <a:pt x="10018" y="4121"/>
                  </a:lnTo>
                  <a:lnTo>
                    <a:pt x="10018" y="3959"/>
                  </a:lnTo>
                  <a:lnTo>
                    <a:pt x="9993" y="3717"/>
                  </a:lnTo>
                  <a:lnTo>
                    <a:pt x="9892" y="3474"/>
                  </a:lnTo>
                  <a:lnTo>
                    <a:pt x="9867" y="3151"/>
                  </a:lnTo>
                  <a:lnTo>
                    <a:pt x="9766" y="3070"/>
                  </a:lnTo>
                  <a:lnTo>
                    <a:pt x="9741" y="2909"/>
                  </a:lnTo>
                  <a:lnTo>
                    <a:pt x="9741" y="2828"/>
                  </a:lnTo>
                  <a:lnTo>
                    <a:pt x="9488" y="2101"/>
                  </a:lnTo>
                  <a:lnTo>
                    <a:pt x="9817" y="2101"/>
                  </a:lnTo>
                  <a:lnTo>
                    <a:pt x="10195" y="2909"/>
                  </a:lnTo>
                  <a:lnTo>
                    <a:pt x="10195" y="2909"/>
                  </a:lnTo>
                  <a:lnTo>
                    <a:pt x="10220" y="2828"/>
                  </a:lnTo>
                  <a:lnTo>
                    <a:pt x="10271" y="2666"/>
                  </a:lnTo>
                  <a:lnTo>
                    <a:pt x="10347" y="2505"/>
                  </a:lnTo>
                  <a:lnTo>
                    <a:pt x="10397" y="2505"/>
                  </a:lnTo>
                  <a:lnTo>
                    <a:pt x="10473" y="2505"/>
                  </a:lnTo>
                  <a:lnTo>
                    <a:pt x="10574" y="2666"/>
                  </a:lnTo>
                  <a:lnTo>
                    <a:pt x="10599" y="2828"/>
                  </a:lnTo>
                  <a:lnTo>
                    <a:pt x="10700" y="2909"/>
                  </a:lnTo>
                  <a:lnTo>
                    <a:pt x="10725" y="2909"/>
                  </a:lnTo>
                  <a:lnTo>
                    <a:pt x="10776" y="3070"/>
                  </a:lnTo>
                  <a:lnTo>
                    <a:pt x="10776" y="3070"/>
                  </a:lnTo>
                  <a:lnTo>
                    <a:pt x="10776" y="3151"/>
                  </a:lnTo>
                  <a:lnTo>
                    <a:pt x="10801" y="3313"/>
                  </a:lnTo>
                  <a:lnTo>
                    <a:pt x="10851" y="3474"/>
                  </a:lnTo>
                  <a:lnTo>
                    <a:pt x="10851" y="3555"/>
                  </a:lnTo>
                  <a:lnTo>
                    <a:pt x="10801" y="3717"/>
                  </a:lnTo>
                  <a:lnTo>
                    <a:pt x="10776" y="3959"/>
                  </a:lnTo>
                  <a:lnTo>
                    <a:pt x="10725" y="4121"/>
                  </a:lnTo>
                  <a:lnTo>
                    <a:pt x="10700" y="4282"/>
                  </a:lnTo>
                  <a:lnTo>
                    <a:pt x="10700" y="4282"/>
                  </a:lnTo>
                  <a:lnTo>
                    <a:pt x="10700" y="5333"/>
                  </a:lnTo>
                  <a:lnTo>
                    <a:pt x="10700" y="5979"/>
                  </a:lnTo>
                  <a:lnTo>
                    <a:pt x="10447" y="6060"/>
                  </a:lnTo>
                  <a:lnTo>
                    <a:pt x="10119" y="6222"/>
                  </a:lnTo>
                  <a:lnTo>
                    <a:pt x="9892" y="6464"/>
                  </a:lnTo>
                  <a:lnTo>
                    <a:pt x="9741" y="5333"/>
                  </a:lnTo>
                  <a:lnTo>
                    <a:pt x="9615" y="4767"/>
                  </a:lnTo>
                  <a:lnTo>
                    <a:pt x="9413" y="4929"/>
                  </a:lnTo>
                  <a:lnTo>
                    <a:pt x="9160" y="5171"/>
                  </a:lnTo>
                  <a:lnTo>
                    <a:pt x="8757" y="4767"/>
                  </a:lnTo>
                  <a:lnTo>
                    <a:pt x="8706" y="4606"/>
                  </a:lnTo>
                  <a:lnTo>
                    <a:pt x="8630" y="4363"/>
                  </a:lnTo>
                  <a:lnTo>
                    <a:pt x="8529" y="4282"/>
                  </a:lnTo>
                  <a:lnTo>
                    <a:pt x="8454" y="4121"/>
                  </a:lnTo>
                  <a:lnTo>
                    <a:pt x="8378" y="3878"/>
                  </a:lnTo>
                  <a:lnTo>
                    <a:pt x="8328" y="3717"/>
                  </a:lnTo>
                  <a:lnTo>
                    <a:pt x="8252" y="3555"/>
                  </a:lnTo>
                  <a:lnTo>
                    <a:pt x="8252" y="3555"/>
                  </a:lnTo>
                  <a:lnTo>
                    <a:pt x="8126" y="2909"/>
                  </a:lnTo>
                  <a:lnTo>
                    <a:pt x="8126" y="1858"/>
                  </a:lnTo>
                  <a:close/>
                  <a:moveTo>
                    <a:pt x="73488" y="1616"/>
                  </a:moveTo>
                  <a:lnTo>
                    <a:pt x="73640" y="1616"/>
                  </a:lnTo>
                  <a:lnTo>
                    <a:pt x="73690" y="1616"/>
                  </a:lnTo>
                  <a:lnTo>
                    <a:pt x="73716" y="1616"/>
                  </a:lnTo>
                  <a:lnTo>
                    <a:pt x="73766" y="1616"/>
                  </a:lnTo>
                  <a:lnTo>
                    <a:pt x="73817" y="1616"/>
                  </a:lnTo>
                  <a:lnTo>
                    <a:pt x="73892" y="1616"/>
                  </a:lnTo>
                  <a:lnTo>
                    <a:pt x="73943" y="1616"/>
                  </a:lnTo>
                  <a:lnTo>
                    <a:pt x="73943" y="1696"/>
                  </a:lnTo>
                  <a:lnTo>
                    <a:pt x="73943" y="1858"/>
                  </a:lnTo>
                  <a:lnTo>
                    <a:pt x="73943" y="1858"/>
                  </a:lnTo>
                  <a:lnTo>
                    <a:pt x="73968" y="2101"/>
                  </a:lnTo>
                  <a:lnTo>
                    <a:pt x="74018" y="2262"/>
                  </a:lnTo>
                  <a:lnTo>
                    <a:pt x="74018" y="2424"/>
                  </a:lnTo>
                  <a:lnTo>
                    <a:pt x="74044" y="2424"/>
                  </a:lnTo>
                  <a:lnTo>
                    <a:pt x="74018" y="2666"/>
                  </a:lnTo>
                  <a:lnTo>
                    <a:pt x="74018" y="2828"/>
                  </a:lnTo>
                  <a:lnTo>
                    <a:pt x="73943" y="2828"/>
                  </a:lnTo>
                  <a:lnTo>
                    <a:pt x="73842" y="2828"/>
                  </a:lnTo>
                  <a:lnTo>
                    <a:pt x="73817" y="2828"/>
                  </a:lnTo>
                  <a:lnTo>
                    <a:pt x="73766" y="2909"/>
                  </a:lnTo>
                  <a:lnTo>
                    <a:pt x="73766" y="2909"/>
                  </a:lnTo>
                  <a:lnTo>
                    <a:pt x="73716" y="3070"/>
                  </a:lnTo>
                  <a:lnTo>
                    <a:pt x="73716" y="3151"/>
                  </a:lnTo>
                  <a:lnTo>
                    <a:pt x="73690" y="3474"/>
                  </a:lnTo>
                  <a:lnTo>
                    <a:pt x="73589" y="3555"/>
                  </a:lnTo>
                  <a:lnTo>
                    <a:pt x="73564" y="3717"/>
                  </a:lnTo>
                  <a:lnTo>
                    <a:pt x="73514" y="3717"/>
                  </a:lnTo>
                  <a:lnTo>
                    <a:pt x="73110" y="3717"/>
                  </a:lnTo>
                  <a:lnTo>
                    <a:pt x="73059" y="3878"/>
                  </a:lnTo>
                  <a:lnTo>
                    <a:pt x="73034" y="3959"/>
                  </a:lnTo>
                  <a:lnTo>
                    <a:pt x="72984" y="4121"/>
                  </a:lnTo>
                  <a:lnTo>
                    <a:pt x="72933" y="4121"/>
                  </a:lnTo>
                  <a:lnTo>
                    <a:pt x="72858" y="4121"/>
                  </a:lnTo>
                  <a:lnTo>
                    <a:pt x="72782" y="4121"/>
                  </a:lnTo>
                  <a:lnTo>
                    <a:pt x="72731" y="4121"/>
                  </a:lnTo>
                  <a:lnTo>
                    <a:pt x="72656" y="4282"/>
                  </a:lnTo>
                  <a:lnTo>
                    <a:pt x="72605" y="4282"/>
                  </a:lnTo>
                  <a:lnTo>
                    <a:pt x="72580" y="4363"/>
                  </a:lnTo>
                  <a:lnTo>
                    <a:pt x="72580" y="4525"/>
                  </a:lnTo>
                  <a:lnTo>
                    <a:pt x="72529" y="4525"/>
                  </a:lnTo>
                  <a:lnTo>
                    <a:pt x="72479" y="4606"/>
                  </a:lnTo>
                  <a:lnTo>
                    <a:pt x="72000" y="4606"/>
                  </a:lnTo>
                  <a:lnTo>
                    <a:pt x="71949" y="4606"/>
                  </a:lnTo>
                  <a:lnTo>
                    <a:pt x="71899" y="4606"/>
                  </a:lnTo>
                  <a:lnTo>
                    <a:pt x="71823" y="4767"/>
                  </a:lnTo>
                  <a:lnTo>
                    <a:pt x="71772" y="4767"/>
                  </a:lnTo>
                  <a:lnTo>
                    <a:pt x="71772" y="4767"/>
                  </a:lnTo>
                  <a:lnTo>
                    <a:pt x="71697" y="4929"/>
                  </a:lnTo>
                  <a:lnTo>
                    <a:pt x="71671" y="5010"/>
                  </a:lnTo>
                  <a:lnTo>
                    <a:pt x="71671" y="5171"/>
                  </a:lnTo>
                  <a:lnTo>
                    <a:pt x="71621" y="5171"/>
                  </a:lnTo>
                  <a:lnTo>
                    <a:pt x="71621" y="5333"/>
                  </a:lnTo>
                  <a:lnTo>
                    <a:pt x="71495" y="5333"/>
                  </a:lnTo>
                  <a:lnTo>
                    <a:pt x="71419" y="5333"/>
                  </a:lnTo>
                  <a:lnTo>
                    <a:pt x="71293" y="5333"/>
                  </a:lnTo>
                  <a:lnTo>
                    <a:pt x="71217" y="5414"/>
                  </a:lnTo>
                  <a:lnTo>
                    <a:pt x="71116" y="5414"/>
                  </a:lnTo>
                  <a:lnTo>
                    <a:pt x="71116" y="5737"/>
                  </a:lnTo>
                  <a:lnTo>
                    <a:pt x="71167" y="5818"/>
                  </a:lnTo>
                  <a:lnTo>
                    <a:pt x="71116" y="5979"/>
                  </a:lnTo>
                  <a:lnTo>
                    <a:pt x="71091" y="6060"/>
                  </a:lnTo>
                  <a:lnTo>
                    <a:pt x="71091" y="6060"/>
                  </a:lnTo>
                  <a:lnTo>
                    <a:pt x="71041" y="6222"/>
                  </a:lnTo>
                  <a:lnTo>
                    <a:pt x="70990" y="6222"/>
                  </a:lnTo>
                  <a:lnTo>
                    <a:pt x="70965" y="6383"/>
                  </a:lnTo>
                  <a:lnTo>
                    <a:pt x="70965" y="6464"/>
                  </a:lnTo>
                  <a:lnTo>
                    <a:pt x="70914" y="6626"/>
                  </a:lnTo>
                  <a:lnTo>
                    <a:pt x="70864" y="6626"/>
                  </a:lnTo>
                  <a:lnTo>
                    <a:pt x="70788" y="6787"/>
                  </a:lnTo>
                  <a:lnTo>
                    <a:pt x="70738" y="6787"/>
                  </a:lnTo>
                  <a:lnTo>
                    <a:pt x="70712" y="6787"/>
                  </a:lnTo>
                  <a:lnTo>
                    <a:pt x="70662" y="6787"/>
                  </a:lnTo>
                  <a:lnTo>
                    <a:pt x="70637" y="6787"/>
                  </a:lnTo>
                  <a:lnTo>
                    <a:pt x="70637" y="6868"/>
                  </a:lnTo>
                  <a:lnTo>
                    <a:pt x="70637" y="7030"/>
                  </a:lnTo>
                  <a:lnTo>
                    <a:pt x="70637" y="7030"/>
                  </a:lnTo>
                  <a:lnTo>
                    <a:pt x="70586" y="7191"/>
                  </a:lnTo>
                  <a:lnTo>
                    <a:pt x="70536" y="7272"/>
                  </a:lnTo>
                  <a:lnTo>
                    <a:pt x="70460" y="7272"/>
                  </a:lnTo>
                  <a:lnTo>
                    <a:pt x="70410" y="7272"/>
                  </a:lnTo>
                  <a:lnTo>
                    <a:pt x="70410" y="7272"/>
                  </a:lnTo>
                  <a:lnTo>
                    <a:pt x="70384" y="7434"/>
                  </a:lnTo>
                  <a:lnTo>
                    <a:pt x="70384" y="7515"/>
                  </a:lnTo>
                  <a:lnTo>
                    <a:pt x="70334" y="7515"/>
                  </a:lnTo>
                  <a:lnTo>
                    <a:pt x="70258" y="7515"/>
                  </a:lnTo>
                  <a:lnTo>
                    <a:pt x="70182" y="7515"/>
                  </a:lnTo>
                  <a:lnTo>
                    <a:pt x="70082" y="7515"/>
                  </a:lnTo>
                  <a:lnTo>
                    <a:pt x="70082" y="7676"/>
                  </a:lnTo>
                  <a:lnTo>
                    <a:pt x="70082" y="7838"/>
                  </a:lnTo>
                  <a:lnTo>
                    <a:pt x="70056" y="8080"/>
                  </a:lnTo>
                  <a:lnTo>
                    <a:pt x="70006" y="8080"/>
                  </a:lnTo>
                  <a:lnTo>
                    <a:pt x="69955" y="8242"/>
                  </a:lnTo>
                  <a:lnTo>
                    <a:pt x="69930" y="8484"/>
                  </a:lnTo>
                  <a:lnTo>
                    <a:pt x="69930" y="8646"/>
                  </a:lnTo>
                  <a:lnTo>
                    <a:pt x="69880" y="8727"/>
                  </a:lnTo>
                  <a:lnTo>
                    <a:pt x="69829" y="8969"/>
                  </a:lnTo>
                  <a:lnTo>
                    <a:pt x="69753" y="9131"/>
                  </a:lnTo>
                  <a:lnTo>
                    <a:pt x="69753" y="9131"/>
                  </a:lnTo>
                  <a:lnTo>
                    <a:pt x="69728" y="9131"/>
                  </a:lnTo>
                  <a:lnTo>
                    <a:pt x="69678" y="9292"/>
                  </a:lnTo>
                  <a:lnTo>
                    <a:pt x="69678" y="9292"/>
                  </a:lnTo>
                  <a:lnTo>
                    <a:pt x="69678" y="9373"/>
                  </a:lnTo>
                  <a:lnTo>
                    <a:pt x="69627" y="9373"/>
                  </a:lnTo>
                  <a:lnTo>
                    <a:pt x="69602" y="9535"/>
                  </a:lnTo>
                  <a:lnTo>
                    <a:pt x="69602" y="9535"/>
                  </a:lnTo>
                  <a:lnTo>
                    <a:pt x="69602" y="9696"/>
                  </a:lnTo>
                  <a:lnTo>
                    <a:pt x="69602" y="9777"/>
                  </a:lnTo>
                  <a:lnTo>
                    <a:pt x="69501" y="10101"/>
                  </a:lnTo>
                  <a:lnTo>
                    <a:pt x="69425" y="10181"/>
                  </a:lnTo>
                  <a:lnTo>
                    <a:pt x="69375" y="10343"/>
                  </a:lnTo>
                  <a:lnTo>
                    <a:pt x="69350" y="10343"/>
                  </a:lnTo>
                  <a:lnTo>
                    <a:pt x="69350" y="10343"/>
                  </a:lnTo>
                  <a:lnTo>
                    <a:pt x="69350" y="10424"/>
                  </a:lnTo>
                  <a:lnTo>
                    <a:pt x="69350" y="10585"/>
                  </a:lnTo>
                  <a:lnTo>
                    <a:pt x="69299" y="10585"/>
                  </a:lnTo>
                  <a:lnTo>
                    <a:pt x="69274" y="10585"/>
                  </a:lnTo>
                  <a:lnTo>
                    <a:pt x="69223" y="10585"/>
                  </a:lnTo>
                  <a:lnTo>
                    <a:pt x="69173" y="10747"/>
                  </a:lnTo>
                  <a:lnTo>
                    <a:pt x="69173" y="10747"/>
                  </a:lnTo>
                  <a:lnTo>
                    <a:pt x="69173" y="10828"/>
                  </a:lnTo>
                  <a:lnTo>
                    <a:pt x="69173" y="10989"/>
                  </a:lnTo>
                  <a:lnTo>
                    <a:pt x="69097" y="11232"/>
                  </a:lnTo>
                  <a:lnTo>
                    <a:pt x="69047" y="11393"/>
                  </a:lnTo>
                  <a:lnTo>
                    <a:pt x="69022" y="11555"/>
                  </a:lnTo>
                  <a:lnTo>
                    <a:pt x="68971" y="11555"/>
                  </a:lnTo>
                  <a:lnTo>
                    <a:pt x="68971" y="11555"/>
                  </a:lnTo>
                  <a:lnTo>
                    <a:pt x="68971" y="11797"/>
                  </a:lnTo>
                  <a:lnTo>
                    <a:pt x="68971" y="12040"/>
                  </a:lnTo>
                  <a:lnTo>
                    <a:pt x="68971" y="12282"/>
                  </a:lnTo>
                  <a:lnTo>
                    <a:pt x="68921" y="12606"/>
                  </a:lnTo>
                  <a:lnTo>
                    <a:pt x="68921" y="12686"/>
                  </a:lnTo>
                  <a:lnTo>
                    <a:pt x="68895" y="12686"/>
                  </a:lnTo>
                  <a:lnTo>
                    <a:pt x="68845" y="12848"/>
                  </a:lnTo>
                  <a:lnTo>
                    <a:pt x="68845" y="13010"/>
                  </a:lnTo>
                  <a:lnTo>
                    <a:pt x="68895" y="13090"/>
                  </a:lnTo>
                  <a:lnTo>
                    <a:pt x="68895" y="13090"/>
                  </a:lnTo>
                  <a:lnTo>
                    <a:pt x="68895" y="13252"/>
                  </a:lnTo>
                  <a:lnTo>
                    <a:pt x="68895" y="13494"/>
                  </a:lnTo>
                  <a:lnTo>
                    <a:pt x="68895" y="13656"/>
                  </a:lnTo>
                  <a:lnTo>
                    <a:pt x="68895" y="13737"/>
                  </a:lnTo>
                  <a:lnTo>
                    <a:pt x="68921" y="13898"/>
                  </a:lnTo>
                  <a:lnTo>
                    <a:pt x="68971" y="13898"/>
                  </a:lnTo>
                  <a:lnTo>
                    <a:pt x="68971" y="13898"/>
                  </a:lnTo>
                  <a:lnTo>
                    <a:pt x="68971" y="14060"/>
                  </a:lnTo>
                  <a:lnTo>
                    <a:pt x="69022" y="14141"/>
                  </a:lnTo>
                  <a:lnTo>
                    <a:pt x="69047" y="14303"/>
                  </a:lnTo>
                  <a:lnTo>
                    <a:pt x="69097" y="14464"/>
                  </a:lnTo>
                  <a:lnTo>
                    <a:pt x="69173" y="14707"/>
                  </a:lnTo>
                  <a:lnTo>
                    <a:pt x="69223" y="14787"/>
                  </a:lnTo>
                  <a:lnTo>
                    <a:pt x="69274" y="14787"/>
                  </a:lnTo>
                  <a:lnTo>
                    <a:pt x="69274" y="14949"/>
                  </a:lnTo>
                  <a:lnTo>
                    <a:pt x="69274" y="15111"/>
                  </a:lnTo>
                  <a:lnTo>
                    <a:pt x="69299" y="15191"/>
                  </a:lnTo>
                  <a:lnTo>
                    <a:pt x="69350" y="15353"/>
                  </a:lnTo>
                  <a:lnTo>
                    <a:pt x="69375" y="15353"/>
                  </a:lnTo>
                  <a:lnTo>
                    <a:pt x="69425" y="15353"/>
                  </a:lnTo>
                  <a:lnTo>
                    <a:pt x="69425" y="15595"/>
                  </a:lnTo>
                  <a:lnTo>
                    <a:pt x="69425" y="15919"/>
                  </a:lnTo>
                  <a:lnTo>
                    <a:pt x="69425" y="15919"/>
                  </a:lnTo>
                  <a:lnTo>
                    <a:pt x="69476" y="15919"/>
                  </a:lnTo>
                  <a:lnTo>
                    <a:pt x="69501" y="15999"/>
                  </a:lnTo>
                  <a:lnTo>
                    <a:pt x="69501" y="16161"/>
                  </a:lnTo>
                  <a:lnTo>
                    <a:pt x="69501" y="16242"/>
                  </a:lnTo>
                  <a:lnTo>
                    <a:pt x="69501" y="16808"/>
                  </a:lnTo>
                  <a:lnTo>
                    <a:pt x="69476" y="16808"/>
                  </a:lnTo>
                  <a:lnTo>
                    <a:pt x="69476" y="16646"/>
                  </a:lnTo>
                  <a:lnTo>
                    <a:pt x="69425" y="16808"/>
                  </a:lnTo>
                  <a:lnTo>
                    <a:pt x="69375" y="16808"/>
                  </a:lnTo>
                  <a:lnTo>
                    <a:pt x="69274" y="16808"/>
                  </a:lnTo>
                  <a:lnTo>
                    <a:pt x="69173" y="16808"/>
                  </a:lnTo>
                  <a:lnTo>
                    <a:pt x="69148" y="16808"/>
                  </a:lnTo>
                  <a:lnTo>
                    <a:pt x="69022" y="16646"/>
                  </a:lnTo>
                  <a:lnTo>
                    <a:pt x="68921" y="16646"/>
                  </a:lnTo>
                  <a:lnTo>
                    <a:pt x="68895" y="16646"/>
                  </a:lnTo>
                  <a:lnTo>
                    <a:pt x="68845" y="16646"/>
                  </a:lnTo>
                  <a:lnTo>
                    <a:pt x="68719" y="16565"/>
                  </a:lnTo>
                  <a:lnTo>
                    <a:pt x="68643" y="16565"/>
                  </a:lnTo>
                  <a:lnTo>
                    <a:pt x="68567" y="16404"/>
                  </a:lnTo>
                  <a:lnTo>
                    <a:pt x="68138" y="16404"/>
                  </a:lnTo>
                  <a:lnTo>
                    <a:pt x="68113" y="16404"/>
                  </a:lnTo>
                  <a:lnTo>
                    <a:pt x="68113" y="16242"/>
                  </a:lnTo>
                  <a:lnTo>
                    <a:pt x="68113" y="16161"/>
                  </a:lnTo>
                  <a:lnTo>
                    <a:pt x="68239" y="15515"/>
                  </a:lnTo>
                  <a:lnTo>
                    <a:pt x="68239" y="15353"/>
                  </a:lnTo>
                  <a:lnTo>
                    <a:pt x="68189" y="15191"/>
                  </a:lnTo>
                  <a:lnTo>
                    <a:pt x="68138" y="15111"/>
                  </a:lnTo>
                  <a:lnTo>
                    <a:pt x="68063" y="15111"/>
                  </a:lnTo>
                  <a:lnTo>
                    <a:pt x="68012" y="14949"/>
                  </a:lnTo>
                  <a:lnTo>
                    <a:pt x="67987" y="14787"/>
                  </a:lnTo>
                  <a:lnTo>
                    <a:pt x="67936" y="14707"/>
                  </a:lnTo>
                  <a:lnTo>
                    <a:pt x="67861" y="14545"/>
                  </a:lnTo>
                  <a:lnTo>
                    <a:pt x="67861" y="14707"/>
                  </a:lnTo>
                  <a:lnTo>
                    <a:pt x="67861" y="14787"/>
                  </a:lnTo>
                  <a:lnTo>
                    <a:pt x="67810" y="14949"/>
                  </a:lnTo>
                  <a:lnTo>
                    <a:pt x="67785" y="15111"/>
                  </a:lnTo>
                  <a:lnTo>
                    <a:pt x="67735" y="14949"/>
                  </a:lnTo>
                  <a:lnTo>
                    <a:pt x="67684" y="14787"/>
                  </a:lnTo>
                  <a:lnTo>
                    <a:pt x="67684" y="14707"/>
                  </a:lnTo>
                  <a:lnTo>
                    <a:pt x="67684" y="14545"/>
                  </a:lnTo>
                  <a:lnTo>
                    <a:pt x="67659" y="14545"/>
                  </a:lnTo>
                  <a:lnTo>
                    <a:pt x="67659" y="14545"/>
                  </a:lnTo>
                  <a:lnTo>
                    <a:pt x="67608" y="14545"/>
                  </a:lnTo>
                  <a:lnTo>
                    <a:pt x="67558" y="14545"/>
                  </a:lnTo>
                  <a:lnTo>
                    <a:pt x="67533" y="14707"/>
                  </a:lnTo>
                  <a:lnTo>
                    <a:pt x="67533" y="14707"/>
                  </a:lnTo>
                  <a:lnTo>
                    <a:pt x="67533" y="14787"/>
                  </a:lnTo>
                  <a:lnTo>
                    <a:pt x="67331" y="14787"/>
                  </a:lnTo>
                  <a:lnTo>
                    <a:pt x="67331" y="14707"/>
                  </a:lnTo>
                  <a:lnTo>
                    <a:pt x="67331" y="14545"/>
                  </a:lnTo>
                  <a:lnTo>
                    <a:pt x="67331" y="14464"/>
                  </a:lnTo>
                  <a:lnTo>
                    <a:pt x="67280" y="14303"/>
                  </a:lnTo>
                  <a:lnTo>
                    <a:pt x="67280" y="14141"/>
                  </a:lnTo>
                  <a:lnTo>
                    <a:pt x="67331" y="14060"/>
                  </a:lnTo>
                  <a:lnTo>
                    <a:pt x="67280" y="13737"/>
                  </a:lnTo>
                  <a:lnTo>
                    <a:pt x="67331" y="13494"/>
                  </a:lnTo>
                  <a:lnTo>
                    <a:pt x="67331" y="13494"/>
                  </a:lnTo>
                  <a:lnTo>
                    <a:pt x="67356" y="13494"/>
                  </a:lnTo>
                  <a:lnTo>
                    <a:pt x="67406" y="13333"/>
                  </a:lnTo>
                  <a:lnTo>
                    <a:pt x="67406" y="13333"/>
                  </a:lnTo>
                  <a:lnTo>
                    <a:pt x="67406" y="13252"/>
                  </a:lnTo>
                  <a:lnTo>
                    <a:pt x="67406" y="13090"/>
                  </a:lnTo>
                  <a:lnTo>
                    <a:pt x="67406" y="13010"/>
                  </a:lnTo>
                  <a:lnTo>
                    <a:pt x="67457" y="13010"/>
                  </a:lnTo>
                  <a:lnTo>
                    <a:pt x="67482" y="12848"/>
                  </a:lnTo>
                  <a:lnTo>
                    <a:pt x="67533" y="13010"/>
                  </a:lnTo>
                  <a:lnTo>
                    <a:pt x="67608" y="13010"/>
                  </a:lnTo>
                  <a:lnTo>
                    <a:pt x="67684" y="13010"/>
                  </a:lnTo>
                  <a:lnTo>
                    <a:pt x="67684" y="12686"/>
                  </a:lnTo>
                  <a:lnTo>
                    <a:pt x="67684" y="12606"/>
                  </a:lnTo>
                  <a:lnTo>
                    <a:pt x="67684" y="12444"/>
                  </a:lnTo>
                  <a:lnTo>
                    <a:pt x="67735" y="12282"/>
                  </a:lnTo>
                  <a:lnTo>
                    <a:pt x="67785" y="12282"/>
                  </a:lnTo>
                  <a:lnTo>
                    <a:pt x="67785" y="12202"/>
                  </a:lnTo>
                  <a:lnTo>
                    <a:pt x="67810" y="12040"/>
                  </a:lnTo>
                  <a:lnTo>
                    <a:pt x="67810" y="11878"/>
                  </a:lnTo>
                  <a:lnTo>
                    <a:pt x="67810" y="11878"/>
                  </a:lnTo>
                  <a:lnTo>
                    <a:pt x="67785" y="11797"/>
                  </a:lnTo>
                  <a:lnTo>
                    <a:pt x="67785" y="11636"/>
                  </a:lnTo>
                  <a:lnTo>
                    <a:pt x="67785" y="11636"/>
                  </a:lnTo>
                  <a:lnTo>
                    <a:pt x="67785" y="11393"/>
                  </a:lnTo>
                  <a:lnTo>
                    <a:pt x="67861" y="11393"/>
                  </a:lnTo>
                  <a:lnTo>
                    <a:pt x="67936" y="11232"/>
                  </a:lnTo>
                  <a:lnTo>
                    <a:pt x="68012" y="11232"/>
                  </a:lnTo>
                  <a:lnTo>
                    <a:pt x="68138" y="11232"/>
                  </a:lnTo>
                  <a:lnTo>
                    <a:pt x="68138" y="10424"/>
                  </a:lnTo>
                  <a:lnTo>
                    <a:pt x="68189" y="10424"/>
                  </a:lnTo>
                  <a:lnTo>
                    <a:pt x="68239" y="10343"/>
                  </a:lnTo>
                  <a:lnTo>
                    <a:pt x="68315" y="10424"/>
                  </a:lnTo>
                  <a:lnTo>
                    <a:pt x="68391" y="10424"/>
                  </a:lnTo>
                  <a:lnTo>
                    <a:pt x="68441" y="10424"/>
                  </a:lnTo>
                  <a:lnTo>
                    <a:pt x="68517" y="10343"/>
                  </a:lnTo>
                  <a:lnTo>
                    <a:pt x="68593" y="10343"/>
                  </a:lnTo>
                  <a:lnTo>
                    <a:pt x="68593" y="10181"/>
                  </a:lnTo>
                  <a:lnTo>
                    <a:pt x="68567" y="10181"/>
                  </a:lnTo>
                  <a:lnTo>
                    <a:pt x="68567" y="10101"/>
                  </a:lnTo>
                  <a:lnTo>
                    <a:pt x="68567" y="9939"/>
                  </a:lnTo>
                  <a:lnTo>
                    <a:pt x="68567" y="9696"/>
                  </a:lnTo>
                  <a:lnTo>
                    <a:pt x="68593" y="9535"/>
                  </a:lnTo>
                  <a:lnTo>
                    <a:pt x="68517" y="9535"/>
                  </a:lnTo>
                  <a:lnTo>
                    <a:pt x="68466" y="9535"/>
                  </a:lnTo>
                  <a:lnTo>
                    <a:pt x="68441" y="9535"/>
                  </a:lnTo>
                  <a:lnTo>
                    <a:pt x="68391" y="9696"/>
                  </a:lnTo>
                  <a:lnTo>
                    <a:pt x="68365" y="9696"/>
                  </a:lnTo>
                  <a:lnTo>
                    <a:pt x="68264" y="9777"/>
                  </a:lnTo>
                  <a:lnTo>
                    <a:pt x="68239" y="9535"/>
                  </a:lnTo>
                  <a:lnTo>
                    <a:pt x="68239" y="9373"/>
                  </a:lnTo>
                  <a:lnTo>
                    <a:pt x="68239" y="9292"/>
                  </a:lnTo>
                  <a:lnTo>
                    <a:pt x="68264" y="8969"/>
                  </a:lnTo>
                  <a:lnTo>
                    <a:pt x="68315" y="8888"/>
                  </a:lnTo>
                  <a:lnTo>
                    <a:pt x="68391" y="8888"/>
                  </a:lnTo>
                  <a:lnTo>
                    <a:pt x="68441" y="8727"/>
                  </a:lnTo>
                  <a:lnTo>
                    <a:pt x="68517" y="8646"/>
                  </a:lnTo>
                  <a:lnTo>
                    <a:pt x="68593" y="8484"/>
                  </a:lnTo>
                  <a:lnTo>
                    <a:pt x="68694" y="8484"/>
                  </a:lnTo>
                  <a:lnTo>
                    <a:pt x="68769" y="8484"/>
                  </a:lnTo>
                  <a:lnTo>
                    <a:pt x="68845" y="8484"/>
                  </a:lnTo>
                  <a:lnTo>
                    <a:pt x="68895" y="8484"/>
                  </a:lnTo>
                  <a:lnTo>
                    <a:pt x="68971" y="8484"/>
                  </a:lnTo>
                  <a:lnTo>
                    <a:pt x="68971" y="7676"/>
                  </a:lnTo>
                  <a:lnTo>
                    <a:pt x="68971" y="7515"/>
                  </a:lnTo>
                  <a:lnTo>
                    <a:pt x="68971" y="7434"/>
                  </a:lnTo>
                  <a:lnTo>
                    <a:pt x="68971" y="7434"/>
                  </a:lnTo>
                  <a:lnTo>
                    <a:pt x="69022" y="7272"/>
                  </a:lnTo>
                  <a:lnTo>
                    <a:pt x="69047" y="7272"/>
                  </a:lnTo>
                  <a:lnTo>
                    <a:pt x="69097" y="7191"/>
                  </a:lnTo>
                  <a:lnTo>
                    <a:pt x="69148" y="6868"/>
                  </a:lnTo>
                  <a:lnTo>
                    <a:pt x="69148" y="6787"/>
                  </a:lnTo>
                  <a:lnTo>
                    <a:pt x="69148" y="6626"/>
                  </a:lnTo>
                  <a:lnTo>
                    <a:pt x="69097" y="6464"/>
                  </a:lnTo>
                  <a:lnTo>
                    <a:pt x="69097" y="6464"/>
                  </a:lnTo>
                  <a:lnTo>
                    <a:pt x="69148" y="6383"/>
                  </a:lnTo>
                  <a:lnTo>
                    <a:pt x="69173" y="6383"/>
                  </a:lnTo>
                  <a:lnTo>
                    <a:pt x="69274" y="6383"/>
                  </a:lnTo>
                  <a:lnTo>
                    <a:pt x="69375" y="6383"/>
                  </a:lnTo>
                  <a:lnTo>
                    <a:pt x="69476" y="6383"/>
                  </a:lnTo>
                  <a:lnTo>
                    <a:pt x="69501" y="6464"/>
                  </a:lnTo>
                  <a:lnTo>
                    <a:pt x="69501" y="6060"/>
                  </a:lnTo>
                  <a:lnTo>
                    <a:pt x="69501" y="5818"/>
                  </a:lnTo>
                  <a:lnTo>
                    <a:pt x="69501" y="5737"/>
                  </a:lnTo>
                  <a:lnTo>
                    <a:pt x="69501" y="5575"/>
                  </a:lnTo>
                  <a:lnTo>
                    <a:pt x="69552" y="5414"/>
                  </a:lnTo>
                  <a:lnTo>
                    <a:pt x="69602" y="5414"/>
                  </a:lnTo>
                  <a:lnTo>
                    <a:pt x="69627" y="5414"/>
                  </a:lnTo>
                  <a:lnTo>
                    <a:pt x="69678" y="5333"/>
                  </a:lnTo>
                  <a:lnTo>
                    <a:pt x="69728" y="5333"/>
                  </a:lnTo>
                  <a:lnTo>
                    <a:pt x="69804" y="5333"/>
                  </a:lnTo>
                  <a:lnTo>
                    <a:pt x="69829" y="5333"/>
                  </a:lnTo>
                  <a:lnTo>
                    <a:pt x="69880" y="5171"/>
                  </a:lnTo>
                  <a:lnTo>
                    <a:pt x="69930" y="5010"/>
                  </a:lnTo>
                  <a:lnTo>
                    <a:pt x="69930" y="4929"/>
                  </a:lnTo>
                  <a:lnTo>
                    <a:pt x="69955" y="4929"/>
                  </a:lnTo>
                  <a:lnTo>
                    <a:pt x="70006" y="4767"/>
                  </a:lnTo>
                  <a:lnTo>
                    <a:pt x="70056" y="4606"/>
                  </a:lnTo>
                  <a:lnTo>
                    <a:pt x="70082" y="4525"/>
                  </a:lnTo>
                  <a:lnTo>
                    <a:pt x="70637" y="4525"/>
                  </a:lnTo>
                  <a:lnTo>
                    <a:pt x="70662" y="4282"/>
                  </a:lnTo>
                  <a:lnTo>
                    <a:pt x="70712" y="3959"/>
                  </a:lnTo>
                  <a:lnTo>
                    <a:pt x="70738" y="3878"/>
                  </a:lnTo>
                  <a:lnTo>
                    <a:pt x="70738" y="3717"/>
                  </a:lnTo>
                  <a:lnTo>
                    <a:pt x="70839" y="3555"/>
                  </a:lnTo>
                  <a:lnTo>
                    <a:pt x="70914" y="3555"/>
                  </a:lnTo>
                  <a:lnTo>
                    <a:pt x="70965" y="3474"/>
                  </a:lnTo>
                  <a:lnTo>
                    <a:pt x="70990" y="3474"/>
                  </a:lnTo>
                  <a:lnTo>
                    <a:pt x="71091" y="3474"/>
                  </a:lnTo>
                  <a:lnTo>
                    <a:pt x="71217" y="3474"/>
                  </a:lnTo>
                  <a:lnTo>
                    <a:pt x="71242" y="3474"/>
                  </a:lnTo>
                  <a:lnTo>
                    <a:pt x="71242" y="3313"/>
                  </a:lnTo>
                  <a:lnTo>
                    <a:pt x="71369" y="3313"/>
                  </a:lnTo>
                  <a:lnTo>
                    <a:pt x="71444" y="3474"/>
                  </a:lnTo>
                  <a:lnTo>
                    <a:pt x="71545" y="3474"/>
                  </a:lnTo>
                  <a:lnTo>
                    <a:pt x="71621" y="3474"/>
                  </a:lnTo>
                  <a:lnTo>
                    <a:pt x="71697" y="3474"/>
                  </a:lnTo>
                  <a:lnTo>
                    <a:pt x="71772" y="3474"/>
                  </a:lnTo>
                  <a:lnTo>
                    <a:pt x="71823" y="3474"/>
                  </a:lnTo>
                  <a:lnTo>
                    <a:pt x="71873" y="3474"/>
                  </a:lnTo>
                  <a:lnTo>
                    <a:pt x="71899" y="3474"/>
                  </a:lnTo>
                  <a:lnTo>
                    <a:pt x="71949" y="3313"/>
                  </a:lnTo>
                  <a:lnTo>
                    <a:pt x="71949" y="3151"/>
                  </a:lnTo>
                  <a:lnTo>
                    <a:pt x="72000" y="3151"/>
                  </a:lnTo>
                  <a:lnTo>
                    <a:pt x="72025" y="3151"/>
                  </a:lnTo>
                  <a:lnTo>
                    <a:pt x="72075" y="3151"/>
                  </a:lnTo>
                  <a:lnTo>
                    <a:pt x="72126" y="3070"/>
                  </a:lnTo>
                  <a:lnTo>
                    <a:pt x="72201" y="3070"/>
                  </a:lnTo>
                  <a:lnTo>
                    <a:pt x="72227" y="3070"/>
                  </a:lnTo>
                  <a:lnTo>
                    <a:pt x="72328" y="3070"/>
                  </a:lnTo>
                  <a:lnTo>
                    <a:pt x="72403" y="3070"/>
                  </a:lnTo>
                  <a:lnTo>
                    <a:pt x="72479" y="3070"/>
                  </a:lnTo>
                  <a:lnTo>
                    <a:pt x="72529" y="2909"/>
                  </a:lnTo>
                  <a:lnTo>
                    <a:pt x="72580" y="2909"/>
                  </a:lnTo>
                  <a:lnTo>
                    <a:pt x="72605" y="2828"/>
                  </a:lnTo>
                  <a:lnTo>
                    <a:pt x="72656" y="2666"/>
                  </a:lnTo>
                  <a:lnTo>
                    <a:pt x="72681" y="2666"/>
                  </a:lnTo>
                  <a:lnTo>
                    <a:pt x="72731" y="2505"/>
                  </a:lnTo>
                  <a:lnTo>
                    <a:pt x="72782" y="2505"/>
                  </a:lnTo>
                  <a:lnTo>
                    <a:pt x="72858" y="2505"/>
                  </a:lnTo>
                  <a:lnTo>
                    <a:pt x="72908" y="2505"/>
                  </a:lnTo>
                  <a:lnTo>
                    <a:pt x="72933" y="2505"/>
                  </a:lnTo>
                  <a:lnTo>
                    <a:pt x="72984" y="2505"/>
                  </a:lnTo>
                  <a:lnTo>
                    <a:pt x="73034" y="2424"/>
                  </a:lnTo>
                  <a:lnTo>
                    <a:pt x="73059" y="2262"/>
                  </a:lnTo>
                  <a:lnTo>
                    <a:pt x="73059" y="2101"/>
                  </a:lnTo>
                  <a:lnTo>
                    <a:pt x="73059" y="2020"/>
                  </a:lnTo>
                  <a:lnTo>
                    <a:pt x="73110" y="1858"/>
                  </a:lnTo>
                  <a:lnTo>
                    <a:pt x="73135" y="1696"/>
                  </a:lnTo>
                  <a:lnTo>
                    <a:pt x="73261" y="1616"/>
                  </a:lnTo>
                  <a:lnTo>
                    <a:pt x="73312" y="1616"/>
                  </a:lnTo>
                  <a:lnTo>
                    <a:pt x="73388" y="1616"/>
                  </a:lnTo>
                  <a:lnTo>
                    <a:pt x="73438" y="1616"/>
                  </a:lnTo>
                  <a:lnTo>
                    <a:pt x="73488" y="1616"/>
                  </a:lnTo>
                  <a:close/>
                  <a:moveTo>
                    <a:pt x="4290" y="1616"/>
                  </a:moveTo>
                  <a:lnTo>
                    <a:pt x="4315" y="1616"/>
                  </a:lnTo>
                  <a:lnTo>
                    <a:pt x="4416" y="1616"/>
                  </a:lnTo>
                  <a:lnTo>
                    <a:pt x="4492" y="1616"/>
                  </a:lnTo>
                  <a:lnTo>
                    <a:pt x="4567" y="1616"/>
                  </a:lnTo>
                  <a:lnTo>
                    <a:pt x="4668" y="1616"/>
                  </a:lnTo>
                  <a:lnTo>
                    <a:pt x="4744" y="1616"/>
                  </a:lnTo>
                  <a:lnTo>
                    <a:pt x="4744" y="1616"/>
                  </a:lnTo>
                  <a:lnTo>
                    <a:pt x="4769" y="2101"/>
                  </a:lnTo>
                  <a:lnTo>
                    <a:pt x="4315" y="2020"/>
                  </a:lnTo>
                  <a:lnTo>
                    <a:pt x="4290" y="1616"/>
                  </a:lnTo>
                  <a:close/>
                  <a:moveTo>
                    <a:pt x="11507" y="1212"/>
                  </a:moveTo>
                  <a:lnTo>
                    <a:pt x="11760" y="1454"/>
                  </a:lnTo>
                  <a:lnTo>
                    <a:pt x="12138" y="1454"/>
                  </a:lnTo>
                  <a:lnTo>
                    <a:pt x="12391" y="2101"/>
                  </a:lnTo>
                  <a:lnTo>
                    <a:pt x="12416" y="2828"/>
                  </a:lnTo>
                  <a:lnTo>
                    <a:pt x="12214" y="3474"/>
                  </a:lnTo>
                  <a:lnTo>
                    <a:pt x="11810" y="3313"/>
                  </a:lnTo>
                  <a:lnTo>
                    <a:pt x="11482" y="2828"/>
                  </a:lnTo>
                  <a:lnTo>
                    <a:pt x="11154" y="2101"/>
                  </a:lnTo>
                  <a:lnTo>
                    <a:pt x="11179" y="1373"/>
                  </a:lnTo>
                  <a:lnTo>
                    <a:pt x="11507" y="1212"/>
                  </a:lnTo>
                  <a:close/>
                  <a:moveTo>
                    <a:pt x="84290" y="969"/>
                  </a:moveTo>
                  <a:lnTo>
                    <a:pt x="84340" y="969"/>
                  </a:lnTo>
                  <a:lnTo>
                    <a:pt x="84391" y="969"/>
                  </a:lnTo>
                  <a:lnTo>
                    <a:pt x="84466" y="1050"/>
                  </a:lnTo>
                  <a:lnTo>
                    <a:pt x="84466" y="1050"/>
                  </a:lnTo>
                  <a:lnTo>
                    <a:pt x="84466" y="1212"/>
                  </a:lnTo>
                  <a:lnTo>
                    <a:pt x="84466" y="1373"/>
                  </a:lnTo>
                  <a:lnTo>
                    <a:pt x="84466" y="1454"/>
                  </a:lnTo>
                  <a:lnTo>
                    <a:pt x="84466" y="1696"/>
                  </a:lnTo>
                  <a:lnTo>
                    <a:pt x="84466" y="1696"/>
                  </a:lnTo>
                  <a:lnTo>
                    <a:pt x="84466" y="1696"/>
                  </a:lnTo>
                  <a:lnTo>
                    <a:pt x="84391" y="1696"/>
                  </a:lnTo>
                  <a:lnTo>
                    <a:pt x="84340" y="1696"/>
                  </a:lnTo>
                  <a:lnTo>
                    <a:pt x="84290" y="1616"/>
                  </a:lnTo>
                  <a:lnTo>
                    <a:pt x="84214" y="1616"/>
                  </a:lnTo>
                  <a:lnTo>
                    <a:pt x="84138" y="1616"/>
                  </a:lnTo>
                  <a:lnTo>
                    <a:pt x="84088" y="1616"/>
                  </a:lnTo>
                  <a:lnTo>
                    <a:pt x="84063" y="1696"/>
                  </a:lnTo>
                  <a:lnTo>
                    <a:pt x="84063" y="1454"/>
                  </a:lnTo>
                  <a:lnTo>
                    <a:pt x="84138" y="1373"/>
                  </a:lnTo>
                  <a:lnTo>
                    <a:pt x="84214" y="1212"/>
                  </a:lnTo>
                  <a:lnTo>
                    <a:pt x="84264" y="1050"/>
                  </a:lnTo>
                  <a:lnTo>
                    <a:pt x="84264" y="969"/>
                  </a:lnTo>
                  <a:lnTo>
                    <a:pt x="84290" y="969"/>
                  </a:lnTo>
                  <a:close/>
                  <a:moveTo>
                    <a:pt x="87141" y="0"/>
                  </a:moveTo>
                  <a:lnTo>
                    <a:pt x="88050" y="0"/>
                  </a:lnTo>
                  <a:lnTo>
                    <a:pt x="88050" y="404"/>
                  </a:lnTo>
                  <a:lnTo>
                    <a:pt x="88025" y="565"/>
                  </a:lnTo>
                  <a:lnTo>
                    <a:pt x="87974" y="646"/>
                  </a:lnTo>
                  <a:lnTo>
                    <a:pt x="87924" y="646"/>
                  </a:lnTo>
                  <a:lnTo>
                    <a:pt x="87899" y="646"/>
                  </a:lnTo>
                  <a:lnTo>
                    <a:pt x="87823" y="808"/>
                  </a:lnTo>
                  <a:lnTo>
                    <a:pt x="87722" y="1050"/>
                  </a:lnTo>
                  <a:lnTo>
                    <a:pt x="87722" y="1212"/>
                  </a:lnTo>
                  <a:lnTo>
                    <a:pt x="87697" y="1373"/>
                  </a:lnTo>
                  <a:lnTo>
                    <a:pt x="87722" y="1373"/>
                  </a:lnTo>
                  <a:lnTo>
                    <a:pt x="87772" y="1454"/>
                  </a:lnTo>
                  <a:lnTo>
                    <a:pt x="87899" y="1454"/>
                  </a:lnTo>
                  <a:lnTo>
                    <a:pt x="87974" y="1454"/>
                  </a:lnTo>
                  <a:lnTo>
                    <a:pt x="88050" y="1454"/>
                  </a:lnTo>
                  <a:lnTo>
                    <a:pt x="88100" y="1454"/>
                  </a:lnTo>
                  <a:lnTo>
                    <a:pt x="88151" y="1616"/>
                  </a:lnTo>
                  <a:lnTo>
                    <a:pt x="88605" y="1616"/>
                  </a:lnTo>
                  <a:lnTo>
                    <a:pt x="88605" y="1696"/>
                  </a:lnTo>
                  <a:lnTo>
                    <a:pt x="88605" y="1858"/>
                  </a:lnTo>
                  <a:lnTo>
                    <a:pt x="88605" y="2020"/>
                  </a:lnTo>
                  <a:lnTo>
                    <a:pt x="88555" y="2101"/>
                  </a:lnTo>
                  <a:lnTo>
                    <a:pt x="88504" y="2262"/>
                  </a:lnTo>
                  <a:lnTo>
                    <a:pt x="88504" y="2424"/>
                  </a:lnTo>
                  <a:lnTo>
                    <a:pt x="88479" y="2424"/>
                  </a:lnTo>
                  <a:lnTo>
                    <a:pt x="88429" y="2424"/>
                  </a:lnTo>
                  <a:lnTo>
                    <a:pt x="88429" y="2424"/>
                  </a:lnTo>
                  <a:lnTo>
                    <a:pt x="88429" y="2505"/>
                  </a:lnTo>
                  <a:lnTo>
                    <a:pt x="88378" y="2666"/>
                  </a:lnTo>
                  <a:lnTo>
                    <a:pt x="88479" y="2828"/>
                  </a:lnTo>
                  <a:lnTo>
                    <a:pt x="88731" y="2828"/>
                  </a:lnTo>
                  <a:lnTo>
                    <a:pt x="88731" y="2020"/>
                  </a:lnTo>
                  <a:lnTo>
                    <a:pt x="88757" y="2020"/>
                  </a:lnTo>
                  <a:lnTo>
                    <a:pt x="88832" y="2020"/>
                  </a:lnTo>
                  <a:lnTo>
                    <a:pt x="88883" y="2020"/>
                  </a:lnTo>
                  <a:lnTo>
                    <a:pt x="88958" y="2020"/>
                  </a:lnTo>
                  <a:lnTo>
                    <a:pt x="89009" y="2101"/>
                  </a:lnTo>
                  <a:lnTo>
                    <a:pt x="89059" y="2101"/>
                  </a:lnTo>
                  <a:lnTo>
                    <a:pt x="89085" y="2262"/>
                  </a:lnTo>
                  <a:lnTo>
                    <a:pt x="89186" y="2505"/>
                  </a:lnTo>
                  <a:lnTo>
                    <a:pt x="89211" y="2505"/>
                  </a:lnTo>
                  <a:lnTo>
                    <a:pt x="89261" y="2505"/>
                  </a:lnTo>
                  <a:lnTo>
                    <a:pt x="89261" y="2424"/>
                  </a:lnTo>
                  <a:lnTo>
                    <a:pt x="89287" y="2262"/>
                  </a:lnTo>
                  <a:lnTo>
                    <a:pt x="89287" y="2262"/>
                  </a:lnTo>
                  <a:lnTo>
                    <a:pt x="89337" y="2101"/>
                  </a:lnTo>
                  <a:lnTo>
                    <a:pt x="89388" y="2101"/>
                  </a:lnTo>
                  <a:lnTo>
                    <a:pt x="89463" y="2101"/>
                  </a:lnTo>
                  <a:lnTo>
                    <a:pt x="89539" y="2101"/>
                  </a:lnTo>
                  <a:lnTo>
                    <a:pt x="89665" y="2101"/>
                  </a:lnTo>
                  <a:lnTo>
                    <a:pt x="89716" y="2262"/>
                  </a:lnTo>
                  <a:lnTo>
                    <a:pt x="89842" y="2262"/>
                  </a:lnTo>
                  <a:lnTo>
                    <a:pt x="90422" y="2262"/>
                  </a:lnTo>
                  <a:lnTo>
                    <a:pt x="90372" y="2505"/>
                  </a:lnTo>
                  <a:lnTo>
                    <a:pt x="90422" y="2828"/>
                  </a:lnTo>
                  <a:lnTo>
                    <a:pt x="90422" y="3070"/>
                  </a:lnTo>
                  <a:lnTo>
                    <a:pt x="90447" y="3070"/>
                  </a:lnTo>
                  <a:lnTo>
                    <a:pt x="90498" y="3151"/>
                  </a:lnTo>
                  <a:lnTo>
                    <a:pt x="90548" y="3151"/>
                  </a:lnTo>
                  <a:lnTo>
                    <a:pt x="90574" y="3151"/>
                  </a:lnTo>
                  <a:lnTo>
                    <a:pt x="90624" y="3151"/>
                  </a:lnTo>
                  <a:lnTo>
                    <a:pt x="90624" y="3151"/>
                  </a:lnTo>
                  <a:lnTo>
                    <a:pt x="90649" y="3313"/>
                  </a:lnTo>
                  <a:lnTo>
                    <a:pt x="90700" y="3474"/>
                  </a:lnTo>
                  <a:lnTo>
                    <a:pt x="90750" y="3555"/>
                  </a:lnTo>
                  <a:lnTo>
                    <a:pt x="90776" y="3717"/>
                  </a:lnTo>
                  <a:lnTo>
                    <a:pt x="90776" y="3878"/>
                  </a:lnTo>
                  <a:lnTo>
                    <a:pt x="90776" y="3959"/>
                  </a:lnTo>
                  <a:lnTo>
                    <a:pt x="90776" y="4121"/>
                  </a:lnTo>
                  <a:lnTo>
                    <a:pt x="90826" y="4121"/>
                  </a:lnTo>
                  <a:lnTo>
                    <a:pt x="90876" y="4121"/>
                  </a:lnTo>
                  <a:lnTo>
                    <a:pt x="90876" y="4121"/>
                  </a:lnTo>
                  <a:lnTo>
                    <a:pt x="90902" y="4363"/>
                  </a:lnTo>
                  <a:lnTo>
                    <a:pt x="90902" y="4525"/>
                  </a:lnTo>
                  <a:lnTo>
                    <a:pt x="90902" y="4606"/>
                  </a:lnTo>
                  <a:lnTo>
                    <a:pt x="90952" y="4606"/>
                  </a:lnTo>
                  <a:lnTo>
                    <a:pt x="91003" y="4606"/>
                  </a:lnTo>
                  <a:lnTo>
                    <a:pt x="91003" y="4767"/>
                  </a:lnTo>
                  <a:lnTo>
                    <a:pt x="91028" y="4929"/>
                  </a:lnTo>
                  <a:lnTo>
                    <a:pt x="91028" y="4929"/>
                  </a:lnTo>
                  <a:lnTo>
                    <a:pt x="91028" y="5010"/>
                  </a:lnTo>
                  <a:lnTo>
                    <a:pt x="91028" y="5171"/>
                  </a:lnTo>
                  <a:lnTo>
                    <a:pt x="91028" y="5333"/>
                  </a:lnTo>
                  <a:lnTo>
                    <a:pt x="91003" y="5414"/>
                  </a:lnTo>
                  <a:lnTo>
                    <a:pt x="91003" y="5414"/>
                  </a:lnTo>
                  <a:lnTo>
                    <a:pt x="90952" y="5414"/>
                  </a:lnTo>
                  <a:lnTo>
                    <a:pt x="90902" y="5414"/>
                  </a:lnTo>
                  <a:lnTo>
                    <a:pt x="90876" y="5737"/>
                  </a:lnTo>
                  <a:lnTo>
                    <a:pt x="90876" y="5818"/>
                  </a:lnTo>
                  <a:lnTo>
                    <a:pt x="90876" y="5979"/>
                  </a:lnTo>
                  <a:lnTo>
                    <a:pt x="90876" y="6222"/>
                  </a:lnTo>
                  <a:lnTo>
                    <a:pt x="90876" y="6383"/>
                  </a:lnTo>
                  <a:lnTo>
                    <a:pt x="90447" y="6383"/>
                  </a:lnTo>
                  <a:lnTo>
                    <a:pt x="90422" y="6868"/>
                  </a:lnTo>
                  <a:lnTo>
                    <a:pt x="90422" y="7030"/>
                  </a:lnTo>
                  <a:lnTo>
                    <a:pt x="90422" y="7191"/>
                  </a:lnTo>
                  <a:lnTo>
                    <a:pt x="90422" y="7191"/>
                  </a:lnTo>
                  <a:lnTo>
                    <a:pt x="90372" y="7272"/>
                  </a:lnTo>
                  <a:lnTo>
                    <a:pt x="90321" y="7272"/>
                  </a:lnTo>
                  <a:lnTo>
                    <a:pt x="90296" y="7434"/>
                  </a:lnTo>
                  <a:lnTo>
                    <a:pt x="90246" y="7515"/>
                  </a:lnTo>
                  <a:lnTo>
                    <a:pt x="90195" y="7515"/>
                  </a:lnTo>
                  <a:lnTo>
                    <a:pt x="90119" y="7515"/>
                  </a:lnTo>
                  <a:lnTo>
                    <a:pt x="90094" y="7515"/>
                  </a:lnTo>
                  <a:lnTo>
                    <a:pt x="90044" y="7515"/>
                  </a:lnTo>
                  <a:lnTo>
                    <a:pt x="89993" y="7676"/>
                  </a:lnTo>
                  <a:lnTo>
                    <a:pt x="89917" y="7676"/>
                  </a:lnTo>
                  <a:lnTo>
                    <a:pt x="89842" y="7676"/>
                  </a:lnTo>
                  <a:lnTo>
                    <a:pt x="89741" y="7838"/>
                  </a:lnTo>
                  <a:lnTo>
                    <a:pt x="89741" y="7919"/>
                  </a:lnTo>
                  <a:lnTo>
                    <a:pt x="89716" y="8080"/>
                  </a:lnTo>
                  <a:lnTo>
                    <a:pt x="89716" y="8080"/>
                  </a:lnTo>
                  <a:lnTo>
                    <a:pt x="89716" y="8242"/>
                  </a:lnTo>
                  <a:lnTo>
                    <a:pt x="89665" y="8242"/>
                  </a:lnTo>
                  <a:lnTo>
                    <a:pt x="89640" y="8323"/>
                  </a:lnTo>
                  <a:lnTo>
                    <a:pt x="89589" y="8484"/>
                  </a:lnTo>
                  <a:lnTo>
                    <a:pt x="89539" y="8323"/>
                  </a:lnTo>
                  <a:lnTo>
                    <a:pt x="89514" y="8484"/>
                  </a:lnTo>
                  <a:lnTo>
                    <a:pt x="89463" y="8484"/>
                  </a:lnTo>
                  <a:lnTo>
                    <a:pt x="89388" y="8484"/>
                  </a:lnTo>
                  <a:lnTo>
                    <a:pt x="89287" y="8484"/>
                  </a:lnTo>
                  <a:lnTo>
                    <a:pt x="89211" y="8646"/>
                  </a:lnTo>
                  <a:lnTo>
                    <a:pt x="89186" y="8727"/>
                  </a:lnTo>
                  <a:lnTo>
                    <a:pt x="89135" y="8888"/>
                  </a:lnTo>
                  <a:lnTo>
                    <a:pt x="89135" y="9131"/>
                  </a:lnTo>
                  <a:lnTo>
                    <a:pt x="89059" y="9292"/>
                  </a:lnTo>
                  <a:lnTo>
                    <a:pt x="89009" y="9373"/>
                  </a:lnTo>
                  <a:lnTo>
                    <a:pt x="88958" y="9535"/>
                  </a:lnTo>
                  <a:lnTo>
                    <a:pt x="88883" y="9696"/>
                  </a:lnTo>
                  <a:lnTo>
                    <a:pt x="88832" y="9777"/>
                  </a:lnTo>
                  <a:lnTo>
                    <a:pt x="88832" y="9777"/>
                  </a:lnTo>
                  <a:lnTo>
                    <a:pt x="88832" y="9939"/>
                  </a:lnTo>
                  <a:lnTo>
                    <a:pt x="88807" y="9939"/>
                  </a:lnTo>
                  <a:lnTo>
                    <a:pt x="88757" y="9939"/>
                  </a:lnTo>
                  <a:lnTo>
                    <a:pt x="88681" y="9939"/>
                  </a:lnTo>
                  <a:lnTo>
                    <a:pt x="88605" y="9939"/>
                  </a:lnTo>
                  <a:lnTo>
                    <a:pt x="88504" y="10101"/>
                  </a:lnTo>
                  <a:lnTo>
                    <a:pt x="88479" y="10181"/>
                  </a:lnTo>
                  <a:lnTo>
                    <a:pt x="88479" y="10343"/>
                  </a:lnTo>
                  <a:lnTo>
                    <a:pt x="88429" y="10424"/>
                  </a:lnTo>
                  <a:lnTo>
                    <a:pt x="88378" y="10424"/>
                  </a:lnTo>
                  <a:lnTo>
                    <a:pt x="88353" y="10585"/>
                  </a:lnTo>
                  <a:lnTo>
                    <a:pt x="88302" y="10747"/>
                  </a:lnTo>
                  <a:lnTo>
                    <a:pt x="88277" y="10828"/>
                  </a:lnTo>
                  <a:lnTo>
                    <a:pt x="88176" y="10828"/>
                  </a:lnTo>
                  <a:lnTo>
                    <a:pt x="88227" y="10828"/>
                  </a:lnTo>
                  <a:lnTo>
                    <a:pt x="88227" y="10828"/>
                  </a:lnTo>
                  <a:lnTo>
                    <a:pt x="88277" y="10828"/>
                  </a:lnTo>
                  <a:lnTo>
                    <a:pt x="88353" y="10828"/>
                  </a:lnTo>
                  <a:lnTo>
                    <a:pt x="88378" y="10828"/>
                  </a:lnTo>
                  <a:lnTo>
                    <a:pt x="88479" y="10747"/>
                  </a:lnTo>
                  <a:lnTo>
                    <a:pt x="88630" y="10747"/>
                  </a:lnTo>
                  <a:lnTo>
                    <a:pt x="88731" y="10747"/>
                  </a:lnTo>
                  <a:lnTo>
                    <a:pt x="88807" y="10747"/>
                  </a:lnTo>
                  <a:lnTo>
                    <a:pt x="88832" y="10747"/>
                  </a:lnTo>
                  <a:lnTo>
                    <a:pt x="88832" y="10585"/>
                  </a:lnTo>
                  <a:lnTo>
                    <a:pt x="88883" y="10585"/>
                  </a:lnTo>
                  <a:lnTo>
                    <a:pt x="88933" y="10424"/>
                  </a:lnTo>
                  <a:lnTo>
                    <a:pt x="88958" y="10424"/>
                  </a:lnTo>
                  <a:lnTo>
                    <a:pt x="89059" y="10424"/>
                  </a:lnTo>
                  <a:lnTo>
                    <a:pt x="89135" y="10424"/>
                  </a:lnTo>
                  <a:lnTo>
                    <a:pt x="89186" y="10424"/>
                  </a:lnTo>
                  <a:lnTo>
                    <a:pt x="89211" y="10424"/>
                  </a:lnTo>
                  <a:lnTo>
                    <a:pt x="89261" y="10424"/>
                  </a:lnTo>
                  <a:lnTo>
                    <a:pt x="89337" y="10424"/>
                  </a:lnTo>
                  <a:lnTo>
                    <a:pt x="89388" y="10424"/>
                  </a:lnTo>
                  <a:lnTo>
                    <a:pt x="89413" y="10343"/>
                  </a:lnTo>
                  <a:lnTo>
                    <a:pt x="89463" y="10181"/>
                  </a:lnTo>
                  <a:lnTo>
                    <a:pt x="89463" y="10181"/>
                  </a:lnTo>
                  <a:lnTo>
                    <a:pt x="89514" y="10101"/>
                  </a:lnTo>
                  <a:lnTo>
                    <a:pt x="89539" y="10101"/>
                  </a:lnTo>
                  <a:lnTo>
                    <a:pt x="89539" y="9939"/>
                  </a:lnTo>
                  <a:lnTo>
                    <a:pt x="89514" y="9777"/>
                  </a:lnTo>
                  <a:lnTo>
                    <a:pt x="89514" y="9696"/>
                  </a:lnTo>
                  <a:lnTo>
                    <a:pt x="89463" y="9535"/>
                  </a:lnTo>
                  <a:lnTo>
                    <a:pt x="89463" y="9292"/>
                  </a:lnTo>
                  <a:lnTo>
                    <a:pt x="89539" y="9131"/>
                  </a:lnTo>
                  <a:lnTo>
                    <a:pt x="90044" y="9131"/>
                  </a:lnTo>
                  <a:lnTo>
                    <a:pt x="90094" y="9131"/>
                  </a:lnTo>
                  <a:lnTo>
                    <a:pt x="90094" y="8969"/>
                  </a:lnTo>
                  <a:lnTo>
                    <a:pt x="90119" y="8888"/>
                  </a:lnTo>
                  <a:lnTo>
                    <a:pt x="90170" y="8888"/>
                  </a:lnTo>
                  <a:lnTo>
                    <a:pt x="90195" y="8727"/>
                  </a:lnTo>
                  <a:lnTo>
                    <a:pt x="90246" y="8484"/>
                  </a:lnTo>
                  <a:lnTo>
                    <a:pt x="90296" y="8323"/>
                  </a:lnTo>
                  <a:lnTo>
                    <a:pt x="90296" y="8242"/>
                  </a:lnTo>
                  <a:lnTo>
                    <a:pt x="90296" y="8242"/>
                  </a:lnTo>
                  <a:lnTo>
                    <a:pt x="90321" y="8080"/>
                  </a:lnTo>
                  <a:lnTo>
                    <a:pt x="90372" y="8080"/>
                  </a:lnTo>
                  <a:lnTo>
                    <a:pt x="90422" y="7919"/>
                  </a:lnTo>
                  <a:lnTo>
                    <a:pt x="90447" y="7838"/>
                  </a:lnTo>
                  <a:lnTo>
                    <a:pt x="90574" y="7838"/>
                  </a:lnTo>
                  <a:lnTo>
                    <a:pt x="90649" y="7838"/>
                  </a:lnTo>
                  <a:lnTo>
                    <a:pt x="90700" y="7676"/>
                  </a:lnTo>
                  <a:lnTo>
                    <a:pt x="90750" y="7676"/>
                  </a:lnTo>
                  <a:lnTo>
                    <a:pt x="90776" y="7838"/>
                  </a:lnTo>
                  <a:lnTo>
                    <a:pt x="90826" y="7919"/>
                  </a:lnTo>
                  <a:lnTo>
                    <a:pt x="90826" y="8080"/>
                  </a:lnTo>
                  <a:lnTo>
                    <a:pt x="90826" y="8242"/>
                  </a:lnTo>
                  <a:lnTo>
                    <a:pt x="90826" y="8323"/>
                  </a:lnTo>
                  <a:lnTo>
                    <a:pt x="90750" y="8484"/>
                  </a:lnTo>
                  <a:lnTo>
                    <a:pt x="90700" y="8646"/>
                  </a:lnTo>
                  <a:lnTo>
                    <a:pt x="90649" y="8727"/>
                  </a:lnTo>
                  <a:lnTo>
                    <a:pt x="90624" y="8727"/>
                  </a:lnTo>
                  <a:lnTo>
                    <a:pt x="90574" y="8727"/>
                  </a:lnTo>
                  <a:lnTo>
                    <a:pt x="90574" y="8888"/>
                  </a:lnTo>
                  <a:lnTo>
                    <a:pt x="90574" y="8969"/>
                  </a:lnTo>
                  <a:lnTo>
                    <a:pt x="90548" y="9131"/>
                  </a:lnTo>
                  <a:lnTo>
                    <a:pt x="90498" y="9131"/>
                  </a:lnTo>
                  <a:lnTo>
                    <a:pt x="90447" y="9131"/>
                  </a:lnTo>
                  <a:lnTo>
                    <a:pt x="90422" y="9131"/>
                  </a:lnTo>
                  <a:lnTo>
                    <a:pt x="90321" y="9131"/>
                  </a:lnTo>
                  <a:lnTo>
                    <a:pt x="90246" y="9131"/>
                  </a:lnTo>
                  <a:lnTo>
                    <a:pt x="90195" y="9373"/>
                  </a:lnTo>
                  <a:lnTo>
                    <a:pt x="90246" y="9535"/>
                  </a:lnTo>
                  <a:lnTo>
                    <a:pt x="90296" y="9696"/>
                  </a:lnTo>
                  <a:lnTo>
                    <a:pt x="90372" y="9696"/>
                  </a:lnTo>
                  <a:lnTo>
                    <a:pt x="90422" y="9777"/>
                  </a:lnTo>
                  <a:lnTo>
                    <a:pt x="90498" y="9696"/>
                  </a:lnTo>
                  <a:lnTo>
                    <a:pt x="90574" y="9535"/>
                  </a:lnTo>
                  <a:lnTo>
                    <a:pt x="90624" y="9373"/>
                  </a:lnTo>
                  <a:lnTo>
                    <a:pt x="90649" y="9292"/>
                  </a:lnTo>
                  <a:lnTo>
                    <a:pt x="90649" y="9131"/>
                  </a:lnTo>
                  <a:lnTo>
                    <a:pt x="90700" y="9131"/>
                  </a:lnTo>
                  <a:lnTo>
                    <a:pt x="90750" y="9131"/>
                  </a:lnTo>
                  <a:lnTo>
                    <a:pt x="90876" y="9131"/>
                  </a:lnTo>
                  <a:lnTo>
                    <a:pt x="90876" y="9292"/>
                  </a:lnTo>
                  <a:lnTo>
                    <a:pt x="90876" y="9373"/>
                  </a:lnTo>
                  <a:lnTo>
                    <a:pt x="90876" y="9535"/>
                  </a:lnTo>
                  <a:lnTo>
                    <a:pt x="90876" y="9696"/>
                  </a:lnTo>
                  <a:lnTo>
                    <a:pt x="90876" y="9939"/>
                  </a:lnTo>
                  <a:lnTo>
                    <a:pt x="90876" y="10181"/>
                  </a:lnTo>
                  <a:lnTo>
                    <a:pt x="90902" y="10181"/>
                  </a:lnTo>
                  <a:lnTo>
                    <a:pt x="90952" y="10101"/>
                  </a:lnTo>
                  <a:lnTo>
                    <a:pt x="91003" y="10181"/>
                  </a:lnTo>
                  <a:lnTo>
                    <a:pt x="91028" y="10181"/>
                  </a:lnTo>
                  <a:lnTo>
                    <a:pt x="91154" y="10181"/>
                  </a:lnTo>
                  <a:lnTo>
                    <a:pt x="91205" y="10181"/>
                  </a:lnTo>
                  <a:lnTo>
                    <a:pt x="91230" y="10181"/>
                  </a:lnTo>
                  <a:lnTo>
                    <a:pt x="91280" y="10181"/>
                  </a:lnTo>
                  <a:lnTo>
                    <a:pt x="91331" y="10101"/>
                  </a:lnTo>
                  <a:lnTo>
                    <a:pt x="91331" y="9939"/>
                  </a:lnTo>
                  <a:lnTo>
                    <a:pt x="91331" y="9939"/>
                  </a:lnTo>
                  <a:lnTo>
                    <a:pt x="91356" y="9939"/>
                  </a:lnTo>
                  <a:lnTo>
                    <a:pt x="91406" y="9939"/>
                  </a:lnTo>
                  <a:lnTo>
                    <a:pt x="91482" y="9939"/>
                  </a:lnTo>
                  <a:lnTo>
                    <a:pt x="91533" y="10101"/>
                  </a:lnTo>
                  <a:lnTo>
                    <a:pt x="91608" y="10101"/>
                  </a:lnTo>
                  <a:lnTo>
                    <a:pt x="91785" y="9939"/>
                  </a:lnTo>
                  <a:lnTo>
                    <a:pt x="92138" y="9939"/>
                  </a:lnTo>
                  <a:lnTo>
                    <a:pt x="92239" y="9939"/>
                  </a:lnTo>
                  <a:lnTo>
                    <a:pt x="92264" y="10101"/>
                  </a:lnTo>
                  <a:lnTo>
                    <a:pt x="92315" y="10101"/>
                  </a:lnTo>
                  <a:lnTo>
                    <a:pt x="92391" y="10101"/>
                  </a:lnTo>
                  <a:lnTo>
                    <a:pt x="92466" y="10101"/>
                  </a:lnTo>
                  <a:lnTo>
                    <a:pt x="92517" y="10101"/>
                  </a:lnTo>
                  <a:lnTo>
                    <a:pt x="92517" y="9939"/>
                  </a:lnTo>
                  <a:lnTo>
                    <a:pt x="92517" y="9777"/>
                  </a:lnTo>
                  <a:lnTo>
                    <a:pt x="92567" y="9777"/>
                  </a:lnTo>
                  <a:lnTo>
                    <a:pt x="92593" y="9777"/>
                  </a:lnTo>
                  <a:lnTo>
                    <a:pt x="92643" y="9777"/>
                  </a:lnTo>
                  <a:lnTo>
                    <a:pt x="92694" y="9777"/>
                  </a:lnTo>
                  <a:lnTo>
                    <a:pt x="92769" y="9777"/>
                  </a:lnTo>
                  <a:lnTo>
                    <a:pt x="92820" y="9777"/>
                  </a:lnTo>
                  <a:lnTo>
                    <a:pt x="92820" y="9939"/>
                  </a:lnTo>
                  <a:lnTo>
                    <a:pt x="92845" y="9939"/>
                  </a:lnTo>
                  <a:lnTo>
                    <a:pt x="92895" y="10101"/>
                  </a:lnTo>
                  <a:lnTo>
                    <a:pt x="92921" y="10181"/>
                  </a:lnTo>
                  <a:lnTo>
                    <a:pt x="92921" y="10747"/>
                  </a:lnTo>
                  <a:lnTo>
                    <a:pt x="92921" y="10989"/>
                  </a:lnTo>
                  <a:lnTo>
                    <a:pt x="92971" y="11232"/>
                  </a:lnTo>
                  <a:lnTo>
                    <a:pt x="93022" y="11393"/>
                  </a:lnTo>
                  <a:lnTo>
                    <a:pt x="93097" y="11393"/>
                  </a:lnTo>
                  <a:lnTo>
                    <a:pt x="93097" y="11393"/>
                  </a:lnTo>
                  <a:lnTo>
                    <a:pt x="93148" y="11232"/>
                  </a:lnTo>
                  <a:lnTo>
                    <a:pt x="93173" y="11232"/>
                  </a:lnTo>
                  <a:lnTo>
                    <a:pt x="93223" y="11151"/>
                  </a:lnTo>
                  <a:lnTo>
                    <a:pt x="93274" y="11151"/>
                  </a:lnTo>
                  <a:lnTo>
                    <a:pt x="93299" y="11151"/>
                  </a:lnTo>
                  <a:lnTo>
                    <a:pt x="93350" y="11232"/>
                  </a:lnTo>
                  <a:lnTo>
                    <a:pt x="93375" y="11232"/>
                  </a:lnTo>
                  <a:lnTo>
                    <a:pt x="93425" y="11393"/>
                  </a:lnTo>
                  <a:lnTo>
                    <a:pt x="93425" y="11393"/>
                  </a:lnTo>
                  <a:lnTo>
                    <a:pt x="93552" y="11555"/>
                  </a:lnTo>
                  <a:lnTo>
                    <a:pt x="93627" y="11555"/>
                  </a:lnTo>
                  <a:lnTo>
                    <a:pt x="93678" y="11636"/>
                  </a:lnTo>
                  <a:lnTo>
                    <a:pt x="93753" y="11797"/>
                  </a:lnTo>
                  <a:lnTo>
                    <a:pt x="93829" y="11878"/>
                  </a:lnTo>
                  <a:lnTo>
                    <a:pt x="93955" y="11878"/>
                  </a:lnTo>
                  <a:lnTo>
                    <a:pt x="94056" y="11878"/>
                  </a:lnTo>
                  <a:lnTo>
                    <a:pt x="94132" y="11878"/>
                  </a:lnTo>
                  <a:lnTo>
                    <a:pt x="94208" y="11797"/>
                  </a:lnTo>
                  <a:lnTo>
                    <a:pt x="94258" y="11636"/>
                  </a:lnTo>
                  <a:lnTo>
                    <a:pt x="94309" y="11636"/>
                  </a:lnTo>
                  <a:lnTo>
                    <a:pt x="94839" y="11636"/>
                  </a:lnTo>
                  <a:lnTo>
                    <a:pt x="94839" y="11555"/>
                  </a:lnTo>
                  <a:lnTo>
                    <a:pt x="94839" y="11393"/>
                  </a:lnTo>
                  <a:lnTo>
                    <a:pt x="94839" y="11151"/>
                  </a:lnTo>
                  <a:lnTo>
                    <a:pt x="94839" y="10989"/>
                  </a:lnTo>
                  <a:lnTo>
                    <a:pt x="94788" y="10828"/>
                  </a:lnTo>
                  <a:lnTo>
                    <a:pt x="94763" y="10747"/>
                  </a:lnTo>
                  <a:lnTo>
                    <a:pt x="94712" y="10585"/>
                  </a:lnTo>
                  <a:lnTo>
                    <a:pt x="94712" y="10424"/>
                  </a:lnTo>
                  <a:lnTo>
                    <a:pt x="94637" y="9939"/>
                  </a:lnTo>
                  <a:lnTo>
                    <a:pt x="94662" y="9777"/>
                  </a:lnTo>
                  <a:lnTo>
                    <a:pt x="94712" y="9777"/>
                  </a:lnTo>
                  <a:lnTo>
                    <a:pt x="94839" y="9696"/>
                  </a:lnTo>
                  <a:lnTo>
                    <a:pt x="94864" y="9535"/>
                  </a:lnTo>
                  <a:lnTo>
                    <a:pt x="94914" y="9373"/>
                  </a:lnTo>
                  <a:lnTo>
                    <a:pt x="94990" y="9292"/>
                  </a:lnTo>
                  <a:lnTo>
                    <a:pt x="95091" y="9292"/>
                  </a:lnTo>
                  <a:lnTo>
                    <a:pt x="95167" y="9131"/>
                  </a:lnTo>
                  <a:lnTo>
                    <a:pt x="95217" y="9131"/>
                  </a:lnTo>
                  <a:lnTo>
                    <a:pt x="95293" y="9292"/>
                  </a:lnTo>
                  <a:lnTo>
                    <a:pt x="95318" y="9373"/>
                  </a:lnTo>
                  <a:lnTo>
                    <a:pt x="95369" y="9535"/>
                  </a:lnTo>
                  <a:lnTo>
                    <a:pt x="95369" y="9535"/>
                  </a:lnTo>
                  <a:lnTo>
                    <a:pt x="95419" y="9696"/>
                  </a:lnTo>
                  <a:lnTo>
                    <a:pt x="95495" y="9696"/>
                  </a:lnTo>
                  <a:lnTo>
                    <a:pt x="95545" y="9696"/>
                  </a:lnTo>
                  <a:lnTo>
                    <a:pt x="95621" y="9777"/>
                  </a:lnTo>
                  <a:lnTo>
                    <a:pt x="95671" y="9696"/>
                  </a:lnTo>
                  <a:lnTo>
                    <a:pt x="95697" y="9777"/>
                  </a:lnTo>
                  <a:lnTo>
                    <a:pt x="95697" y="9777"/>
                  </a:lnTo>
                  <a:lnTo>
                    <a:pt x="95747" y="9939"/>
                  </a:lnTo>
                  <a:lnTo>
                    <a:pt x="95747" y="9939"/>
                  </a:lnTo>
                  <a:lnTo>
                    <a:pt x="95772" y="10101"/>
                  </a:lnTo>
                  <a:lnTo>
                    <a:pt x="95823" y="10181"/>
                  </a:lnTo>
                  <a:lnTo>
                    <a:pt x="95823" y="10424"/>
                  </a:lnTo>
                  <a:lnTo>
                    <a:pt x="95823" y="10585"/>
                  </a:lnTo>
                  <a:lnTo>
                    <a:pt x="95899" y="10747"/>
                  </a:lnTo>
                  <a:lnTo>
                    <a:pt x="96000" y="10828"/>
                  </a:lnTo>
                  <a:lnTo>
                    <a:pt x="96075" y="10828"/>
                  </a:lnTo>
                  <a:lnTo>
                    <a:pt x="96126" y="10828"/>
                  </a:lnTo>
                  <a:lnTo>
                    <a:pt x="96151" y="10828"/>
                  </a:lnTo>
                  <a:lnTo>
                    <a:pt x="96201" y="10747"/>
                  </a:lnTo>
                  <a:lnTo>
                    <a:pt x="96201" y="10585"/>
                  </a:lnTo>
                  <a:lnTo>
                    <a:pt x="96227" y="10424"/>
                  </a:lnTo>
                  <a:lnTo>
                    <a:pt x="96227" y="10343"/>
                  </a:lnTo>
                  <a:lnTo>
                    <a:pt x="96277" y="10181"/>
                  </a:lnTo>
                  <a:lnTo>
                    <a:pt x="96277" y="10181"/>
                  </a:lnTo>
                  <a:lnTo>
                    <a:pt x="96353" y="10101"/>
                  </a:lnTo>
                  <a:lnTo>
                    <a:pt x="96403" y="10101"/>
                  </a:lnTo>
                  <a:lnTo>
                    <a:pt x="96479" y="10181"/>
                  </a:lnTo>
                  <a:lnTo>
                    <a:pt x="96529" y="10181"/>
                  </a:lnTo>
                  <a:lnTo>
                    <a:pt x="96605" y="10181"/>
                  </a:lnTo>
                  <a:lnTo>
                    <a:pt x="96656" y="10343"/>
                  </a:lnTo>
                  <a:lnTo>
                    <a:pt x="96681" y="10424"/>
                  </a:lnTo>
                  <a:lnTo>
                    <a:pt x="96731" y="10585"/>
                  </a:lnTo>
                  <a:lnTo>
                    <a:pt x="96782" y="10585"/>
                  </a:lnTo>
                  <a:lnTo>
                    <a:pt x="96807" y="10747"/>
                  </a:lnTo>
                  <a:lnTo>
                    <a:pt x="96858" y="10828"/>
                  </a:lnTo>
                  <a:lnTo>
                    <a:pt x="96858" y="10989"/>
                  </a:lnTo>
                  <a:lnTo>
                    <a:pt x="96858" y="11232"/>
                  </a:lnTo>
                  <a:lnTo>
                    <a:pt x="96858" y="11555"/>
                  </a:lnTo>
                  <a:lnTo>
                    <a:pt x="96858" y="11797"/>
                  </a:lnTo>
                  <a:lnTo>
                    <a:pt x="96858" y="12040"/>
                  </a:lnTo>
                  <a:lnTo>
                    <a:pt x="96908" y="12282"/>
                  </a:lnTo>
                  <a:lnTo>
                    <a:pt x="96858" y="12686"/>
                  </a:lnTo>
                  <a:lnTo>
                    <a:pt x="96858" y="13010"/>
                  </a:lnTo>
                  <a:lnTo>
                    <a:pt x="96858" y="13090"/>
                  </a:lnTo>
                  <a:lnTo>
                    <a:pt x="96908" y="13252"/>
                  </a:lnTo>
                  <a:lnTo>
                    <a:pt x="96908" y="13333"/>
                  </a:lnTo>
                  <a:lnTo>
                    <a:pt x="96908" y="13494"/>
                  </a:lnTo>
                  <a:lnTo>
                    <a:pt x="96908" y="13494"/>
                  </a:lnTo>
                  <a:lnTo>
                    <a:pt x="96908" y="13494"/>
                  </a:lnTo>
                  <a:lnTo>
                    <a:pt x="96858" y="13656"/>
                  </a:lnTo>
                  <a:lnTo>
                    <a:pt x="96858" y="13656"/>
                  </a:lnTo>
                  <a:lnTo>
                    <a:pt x="96807" y="13737"/>
                  </a:lnTo>
                  <a:lnTo>
                    <a:pt x="96807" y="13898"/>
                  </a:lnTo>
                  <a:lnTo>
                    <a:pt x="96807" y="14060"/>
                  </a:lnTo>
                  <a:lnTo>
                    <a:pt x="96807" y="14141"/>
                  </a:lnTo>
                  <a:lnTo>
                    <a:pt x="96858" y="14303"/>
                  </a:lnTo>
                  <a:lnTo>
                    <a:pt x="96908" y="14464"/>
                  </a:lnTo>
                  <a:lnTo>
                    <a:pt x="96933" y="14545"/>
                  </a:lnTo>
                  <a:lnTo>
                    <a:pt x="96984" y="14707"/>
                  </a:lnTo>
                  <a:lnTo>
                    <a:pt x="97034" y="14787"/>
                  </a:lnTo>
                  <a:lnTo>
                    <a:pt x="97110" y="14949"/>
                  </a:lnTo>
                  <a:lnTo>
                    <a:pt x="97135" y="14949"/>
                  </a:lnTo>
                  <a:lnTo>
                    <a:pt x="97186" y="15111"/>
                  </a:lnTo>
                  <a:lnTo>
                    <a:pt x="97236" y="15191"/>
                  </a:lnTo>
                  <a:lnTo>
                    <a:pt x="97261" y="15191"/>
                  </a:lnTo>
                  <a:lnTo>
                    <a:pt x="97312" y="15191"/>
                  </a:lnTo>
                  <a:lnTo>
                    <a:pt x="97362" y="15353"/>
                  </a:lnTo>
                  <a:lnTo>
                    <a:pt x="97388" y="15515"/>
                  </a:lnTo>
                  <a:lnTo>
                    <a:pt x="97438" y="15595"/>
                  </a:lnTo>
                  <a:lnTo>
                    <a:pt x="97488" y="15757"/>
                  </a:lnTo>
                  <a:lnTo>
                    <a:pt x="97514" y="15919"/>
                  </a:lnTo>
                  <a:lnTo>
                    <a:pt x="97514" y="16161"/>
                  </a:lnTo>
                  <a:lnTo>
                    <a:pt x="97514" y="16404"/>
                  </a:lnTo>
                  <a:lnTo>
                    <a:pt x="97943" y="16404"/>
                  </a:lnTo>
                  <a:lnTo>
                    <a:pt x="97943" y="16242"/>
                  </a:lnTo>
                  <a:lnTo>
                    <a:pt x="97943" y="15999"/>
                  </a:lnTo>
                  <a:lnTo>
                    <a:pt x="97968" y="15595"/>
                  </a:lnTo>
                  <a:lnTo>
                    <a:pt x="97943" y="15191"/>
                  </a:lnTo>
                  <a:lnTo>
                    <a:pt x="97943" y="14949"/>
                  </a:lnTo>
                  <a:lnTo>
                    <a:pt x="97943" y="14787"/>
                  </a:lnTo>
                  <a:lnTo>
                    <a:pt x="97943" y="14707"/>
                  </a:lnTo>
                  <a:lnTo>
                    <a:pt x="97968" y="14545"/>
                  </a:lnTo>
                  <a:lnTo>
                    <a:pt x="98018" y="14464"/>
                  </a:lnTo>
                  <a:lnTo>
                    <a:pt x="98044" y="14464"/>
                  </a:lnTo>
                  <a:lnTo>
                    <a:pt x="98094" y="14464"/>
                  </a:lnTo>
                  <a:lnTo>
                    <a:pt x="98145" y="14545"/>
                  </a:lnTo>
                  <a:lnTo>
                    <a:pt x="98220" y="14707"/>
                  </a:lnTo>
                  <a:lnTo>
                    <a:pt x="98271" y="14707"/>
                  </a:lnTo>
                  <a:lnTo>
                    <a:pt x="98296" y="14707"/>
                  </a:lnTo>
                  <a:lnTo>
                    <a:pt x="98296" y="14545"/>
                  </a:lnTo>
                  <a:lnTo>
                    <a:pt x="98296" y="14464"/>
                  </a:lnTo>
                  <a:lnTo>
                    <a:pt x="98347" y="14464"/>
                  </a:lnTo>
                  <a:lnTo>
                    <a:pt x="98347" y="14464"/>
                  </a:lnTo>
                  <a:lnTo>
                    <a:pt x="98422" y="14464"/>
                  </a:lnTo>
                  <a:lnTo>
                    <a:pt x="98473" y="14464"/>
                  </a:lnTo>
                  <a:lnTo>
                    <a:pt x="98473" y="14464"/>
                  </a:lnTo>
                  <a:lnTo>
                    <a:pt x="98498" y="14545"/>
                  </a:lnTo>
                  <a:lnTo>
                    <a:pt x="98498" y="14545"/>
                  </a:lnTo>
                  <a:lnTo>
                    <a:pt x="98548" y="14707"/>
                  </a:lnTo>
                  <a:lnTo>
                    <a:pt x="98624" y="14707"/>
                  </a:lnTo>
                  <a:lnTo>
                    <a:pt x="98725" y="14707"/>
                  </a:lnTo>
                  <a:lnTo>
                    <a:pt x="98851" y="14707"/>
                  </a:lnTo>
                  <a:lnTo>
                    <a:pt x="98876" y="14949"/>
                  </a:lnTo>
                  <a:lnTo>
                    <a:pt x="98952" y="15111"/>
                  </a:lnTo>
                  <a:lnTo>
                    <a:pt x="99053" y="15111"/>
                  </a:lnTo>
                  <a:lnTo>
                    <a:pt x="99129" y="15111"/>
                  </a:lnTo>
                  <a:lnTo>
                    <a:pt x="99205" y="14949"/>
                  </a:lnTo>
                  <a:lnTo>
                    <a:pt x="99305" y="14787"/>
                  </a:lnTo>
                  <a:lnTo>
                    <a:pt x="99331" y="14707"/>
                  </a:lnTo>
                  <a:lnTo>
                    <a:pt x="99381" y="14707"/>
                  </a:lnTo>
                  <a:lnTo>
                    <a:pt x="99381" y="14545"/>
                  </a:lnTo>
                  <a:lnTo>
                    <a:pt x="99331" y="14464"/>
                  </a:lnTo>
                  <a:lnTo>
                    <a:pt x="99381" y="14464"/>
                  </a:lnTo>
                  <a:lnTo>
                    <a:pt x="99406" y="14303"/>
                  </a:lnTo>
                  <a:lnTo>
                    <a:pt x="99406" y="14464"/>
                  </a:lnTo>
                  <a:lnTo>
                    <a:pt x="99507" y="14464"/>
                  </a:lnTo>
                  <a:lnTo>
                    <a:pt x="99533" y="14464"/>
                  </a:lnTo>
                  <a:lnTo>
                    <a:pt x="99634" y="14303"/>
                  </a:lnTo>
                  <a:lnTo>
                    <a:pt x="99709" y="14464"/>
                  </a:lnTo>
                  <a:lnTo>
                    <a:pt x="99760" y="14464"/>
                  </a:lnTo>
                  <a:lnTo>
                    <a:pt x="99785" y="14464"/>
                  </a:lnTo>
                  <a:lnTo>
                    <a:pt x="99785" y="14545"/>
                  </a:lnTo>
                  <a:lnTo>
                    <a:pt x="99785" y="14545"/>
                  </a:lnTo>
                  <a:lnTo>
                    <a:pt x="99785" y="14707"/>
                  </a:lnTo>
                  <a:lnTo>
                    <a:pt x="99835" y="14949"/>
                  </a:lnTo>
                  <a:lnTo>
                    <a:pt x="99861" y="14949"/>
                  </a:lnTo>
                  <a:lnTo>
                    <a:pt x="99861" y="15111"/>
                  </a:lnTo>
                  <a:lnTo>
                    <a:pt x="99911" y="15111"/>
                  </a:lnTo>
                  <a:lnTo>
                    <a:pt x="99962" y="15191"/>
                  </a:lnTo>
                  <a:lnTo>
                    <a:pt x="99987" y="15353"/>
                  </a:lnTo>
                  <a:lnTo>
                    <a:pt x="100037" y="15515"/>
                  </a:lnTo>
                  <a:lnTo>
                    <a:pt x="100088" y="15515"/>
                  </a:lnTo>
                  <a:lnTo>
                    <a:pt x="100164" y="15595"/>
                  </a:lnTo>
                  <a:lnTo>
                    <a:pt x="100239" y="15757"/>
                  </a:lnTo>
                  <a:lnTo>
                    <a:pt x="100290" y="15595"/>
                  </a:lnTo>
                  <a:lnTo>
                    <a:pt x="100290" y="15353"/>
                  </a:lnTo>
                  <a:lnTo>
                    <a:pt x="100290" y="15191"/>
                  </a:lnTo>
                  <a:lnTo>
                    <a:pt x="100239" y="15111"/>
                  </a:lnTo>
                  <a:lnTo>
                    <a:pt x="100214" y="14949"/>
                  </a:lnTo>
                  <a:lnTo>
                    <a:pt x="100113" y="14787"/>
                  </a:lnTo>
                  <a:lnTo>
                    <a:pt x="100037" y="14707"/>
                  </a:lnTo>
                  <a:lnTo>
                    <a:pt x="100037" y="14464"/>
                  </a:lnTo>
                  <a:lnTo>
                    <a:pt x="100164" y="14464"/>
                  </a:lnTo>
                  <a:lnTo>
                    <a:pt x="100239" y="14464"/>
                  </a:lnTo>
                  <a:lnTo>
                    <a:pt x="100290" y="14464"/>
                  </a:lnTo>
                  <a:lnTo>
                    <a:pt x="100315" y="14464"/>
                  </a:lnTo>
                  <a:lnTo>
                    <a:pt x="100365" y="14464"/>
                  </a:lnTo>
                  <a:lnTo>
                    <a:pt x="100416" y="14464"/>
                  </a:lnTo>
                  <a:lnTo>
                    <a:pt x="100441" y="14545"/>
                  </a:lnTo>
                  <a:lnTo>
                    <a:pt x="100441" y="14545"/>
                  </a:lnTo>
                  <a:lnTo>
                    <a:pt x="100492" y="14707"/>
                  </a:lnTo>
                  <a:lnTo>
                    <a:pt x="100567" y="14707"/>
                  </a:lnTo>
                  <a:lnTo>
                    <a:pt x="100618" y="14707"/>
                  </a:lnTo>
                  <a:lnTo>
                    <a:pt x="100668" y="14707"/>
                  </a:lnTo>
                  <a:lnTo>
                    <a:pt x="100694" y="14707"/>
                  </a:lnTo>
                  <a:lnTo>
                    <a:pt x="100744" y="14707"/>
                  </a:lnTo>
                  <a:lnTo>
                    <a:pt x="100895" y="14787"/>
                  </a:lnTo>
                  <a:lnTo>
                    <a:pt x="100996" y="14787"/>
                  </a:lnTo>
                  <a:lnTo>
                    <a:pt x="100996" y="14787"/>
                  </a:lnTo>
                  <a:lnTo>
                    <a:pt x="100996" y="14707"/>
                  </a:lnTo>
                  <a:lnTo>
                    <a:pt x="100996" y="14545"/>
                  </a:lnTo>
                  <a:lnTo>
                    <a:pt x="100996" y="14464"/>
                  </a:lnTo>
                  <a:lnTo>
                    <a:pt x="100946" y="14141"/>
                  </a:lnTo>
                  <a:lnTo>
                    <a:pt x="100946" y="14060"/>
                  </a:lnTo>
                  <a:lnTo>
                    <a:pt x="100895" y="13898"/>
                  </a:lnTo>
                  <a:lnTo>
                    <a:pt x="100870" y="13737"/>
                  </a:lnTo>
                  <a:lnTo>
                    <a:pt x="100870" y="13656"/>
                  </a:lnTo>
                  <a:lnTo>
                    <a:pt x="100820" y="13656"/>
                  </a:lnTo>
                  <a:lnTo>
                    <a:pt x="100769" y="13656"/>
                  </a:lnTo>
                  <a:lnTo>
                    <a:pt x="100694" y="13494"/>
                  </a:lnTo>
                  <a:lnTo>
                    <a:pt x="100668" y="13333"/>
                  </a:lnTo>
                  <a:lnTo>
                    <a:pt x="100618" y="13252"/>
                  </a:lnTo>
                  <a:lnTo>
                    <a:pt x="100618" y="13090"/>
                  </a:lnTo>
                  <a:lnTo>
                    <a:pt x="100567" y="13010"/>
                  </a:lnTo>
                  <a:lnTo>
                    <a:pt x="100567" y="12848"/>
                  </a:lnTo>
                  <a:lnTo>
                    <a:pt x="100567" y="12686"/>
                  </a:lnTo>
                  <a:lnTo>
                    <a:pt x="100694" y="12606"/>
                  </a:lnTo>
                  <a:lnTo>
                    <a:pt x="100769" y="12606"/>
                  </a:lnTo>
                  <a:lnTo>
                    <a:pt x="101198" y="12606"/>
                  </a:lnTo>
                  <a:lnTo>
                    <a:pt x="101198" y="12202"/>
                  </a:lnTo>
                  <a:lnTo>
                    <a:pt x="101223" y="11878"/>
                  </a:lnTo>
                  <a:lnTo>
                    <a:pt x="101223" y="11797"/>
                  </a:lnTo>
                  <a:lnTo>
                    <a:pt x="101223" y="11636"/>
                  </a:lnTo>
                  <a:lnTo>
                    <a:pt x="101274" y="11555"/>
                  </a:lnTo>
                  <a:lnTo>
                    <a:pt x="101324" y="11555"/>
                  </a:lnTo>
                  <a:lnTo>
                    <a:pt x="101350" y="11555"/>
                  </a:lnTo>
                  <a:lnTo>
                    <a:pt x="101400" y="11555"/>
                  </a:lnTo>
                  <a:lnTo>
                    <a:pt x="101476" y="11636"/>
                  </a:lnTo>
                  <a:lnTo>
                    <a:pt x="101526" y="11636"/>
                  </a:lnTo>
                  <a:lnTo>
                    <a:pt x="101652" y="11636"/>
                  </a:lnTo>
                  <a:lnTo>
                    <a:pt x="101728" y="11636"/>
                  </a:lnTo>
                  <a:lnTo>
                    <a:pt x="101804" y="11636"/>
                  </a:lnTo>
                  <a:lnTo>
                    <a:pt x="101905" y="11797"/>
                  </a:lnTo>
                  <a:lnTo>
                    <a:pt x="101981" y="11878"/>
                  </a:lnTo>
                  <a:lnTo>
                    <a:pt x="102031" y="11878"/>
                  </a:lnTo>
                  <a:lnTo>
                    <a:pt x="102056" y="11878"/>
                  </a:lnTo>
                  <a:lnTo>
                    <a:pt x="102107" y="12040"/>
                  </a:lnTo>
                  <a:lnTo>
                    <a:pt x="102182" y="12040"/>
                  </a:lnTo>
                  <a:lnTo>
                    <a:pt x="102258" y="12202"/>
                  </a:lnTo>
                  <a:lnTo>
                    <a:pt x="102359" y="12202"/>
                  </a:lnTo>
                  <a:lnTo>
                    <a:pt x="102435" y="12202"/>
                  </a:lnTo>
                  <a:lnTo>
                    <a:pt x="102511" y="12202"/>
                  </a:lnTo>
                  <a:lnTo>
                    <a:pt x="102561" y="12202"/>
                  </a:lnTo>
                  <a:lnTo>
                    <a:pt x="102611" y="12040"/>
                  </a:lnTo>
                  <a:lnTo>
                    <a:pt x="102687" y="12040"/>
                  </a:lnTo>
                  <a:lnTo>
                    <a:pt x="102763" y="12202"/>
                  </a:lnTo>
                  <a:lnTo>
                    <a:pt x="102813" y="12282"/>
                  </a:lnTo>
                  <a:lnTo>
                    <a:pt x="102839" y="12282"/>
                  </a:lnTo>
                  <a:lnTo>
                    <a:pt x="102889" y="12282"/>
                  </a:lnTo>
                  <a:lnTo>
                    <a:pt x="102965" y="12282"/>
                  </a:lnTo>
                  <a:lnTo>
                    <a:pt x="102965" y="12444"/>
                  </a:lnTo>
                  <a:lnTo>
                    <a:pt x="103015" y="12444"/>
                  </a:lnTo>
                  <a:lnTo>
                    <a:pt x="103015" y="12606"/>
                  </a:lnTo>
                  <a:lnTo>
                    <a:pt x="103091" y="12606"/>
                  </a:lnTo>
                  <a:lnTo>
                    <a:pt x="103141" y="12686"/>
                  </a:lnTo>
                  <a:lnTo>
                    <a:pt x="103217" y="12686"/>
                  </a:lnTo>
                  <a:lnTo>
                    <a:pt x="103293" y="12686"/>
                  </a:lnTo>
                  <a:lnTo>
                    <a:pt x="103293" y="12686"/>
                  </a:lnTo>
                  <a:lnTo>
                    <a:pt x="103293" y="12848"/>
                  </a:lnTo>
                  <a:lnTo>
                    <a:pt x="103293" y="13010"/>
                  </a:lnTo>
                  <a:lnTo>
                    <a:pt x="103268" y="13010"/>
                  </a:lnTo>
                  <a:lnTo>
                    <a:pt x="103217" y="13010"/>
                  </a:lnTo>
                  <a:lnTo>
                    <a:pt x="103217" y="13010"/>
                  </a:lnTo>
                  <a:lnTo>
                    <a:pt x="103167" y="13090"/>
                  </a:lnTo>
                  <a:lnTo>
                    <a:pt x="103141" y="13252"/>
                  </a:lnTo>
                  <a:lnTo>
                    <a:pt x="103141" y="13333"/>
                  </a:lnTo>
                  <a:lnTo>
                    <a:pt x="103141" y="13494"/>
                  </a:lnTo>
                  <a:lnTo>
                    <a:pt x="103091" y="13737"/>
                  </a:lnTo>
                  <a:lnTo>
                    <a:pt x="103091" y="13898"/>
                  </a:lnTo>
                  <a:lnTo>
                    <a:pt x="103066" y="14060"/>
                  </a:lnTo>
                  <a:lnTo>
                    <a:pt x="103091" y="14141"/>
                  </a:lnTo>
                  <a:lnTo>
                    <a:pt x="103141" y="14141"/>
                  </a:lnTo>
                  <a:lnTo>
                    <a:pt x="103141" y="14303"/>
                  </a:lnTo>
                  <a:lnTo>
                    <a:pt x="103217" y="14303"/>
                  </a:lnTo>
                  <a:lnTo>
                    <a:pt x="103268" y="14303"/>
                  </a:lnTo>
                  <a:lnTo>
                    <a:pt x="103293" y="14303"/>
                  </a:lnTo>
                  <a:lnTo>
                    <a:pt x="103394" y="14141"/>
                  </a:lnTo>
                  <a:lnTo>
                    <a:pt x="103419" y="14060"/>
                  </a:lnTo>
                  <a:lnTo>
                    <a:pt x="103470" y="13737"/>
                  </a:lnTo>
                  <a:lnTo>
                    <a:pt x="103470" y="13656"/>
                  </a:lnTo>
                  <a:lnTo>
                    <a:pt x="103520" y="13494"/>
                  </a:lnTo>
                  <a:lnTo>
                    <a:pt x="103520" y="13333"/>
                  </a:lnTo>
                  <a:lnTo>
                    <a:pt x="103520" y="13090"/>
                  </a:lnTo>
                  <a:lnTo>
                    <a:pt x="104504" y="13090"/>
                  </a:lnTo>
                  <a:lnTo>
                    <a:pt x="104529" y="13090"/>
                  </a:lnTo>
                  <a:lnTo>
                    <a:pt x="104580" y="13252"/>
                  </a:lnTo>
                  <a:lnTo>
                    <a:pt x="104630" y="13252"/>
                  </a:lnTo>
                  <a:lnTo>
                    <a:pt x="104656" y="13252"/>
                  </a:lnTo>
                  <a:lnTo>
                    <a:pt x="104706" y="13252"/>
                  </a:lnTo>
                  <a:lnTo>
                    <a:pt x="104757" y="13494"/>
                  </a:lnTo>
                  <a:lnTo>
                    <a:pt x="104656" y="13656"/>
                  </a:lnTo>
                  <a:lnTo>
                    <a:pt x="104580" y="13737"/>
                  </a:lnTo>
                  <a:lnTo>
                    <a:pt x="104529" y="13898"/>
                  </a:lnTo>
                  <a:lnTo>
                    <a:pt x="104529" y="14060"/>
                  </a:lnTo>
                  <a:lnTo>
                    <a:pt x="104529" y="14303"/>
                  </a:lnTo>
                  <a:lnTo>
                    <a:pt x="104706" y="14303"/>
                  </a:lnTo>
                  <a:lnTo>
                    <a:pt x="104782" y="14303"/>
                  </a:lnTo>
                  <a:lnTo>
                    <a:pt x="104883" y="14303"/>
                  </a:lnTo>
                  <a:lnTo>
                    <a:pt x="104908" y="14464"/>
                  </a:lnTo>
                  <a:lnTo>
                    <a:pt x="104908" y="14464"/>
                  </a:lnTo>
                  <a:lnTo>
                    <a:pt x="104908" y="14545"/>
                  </a:lnTo>
                  <a:lnTo>
                    <a:pt x="104958" y="14707"/>
                  </a:lnTo>
                  <a:lnTo>
                    <a:pt x="104984" y="14707"/>
                  </a:lnTo>
                  <a:lnTo>
                    <a:pt x="105085" y="14949"/>
                  </a:lnTo>
                  <a:lnTo>
                    <a:pt x="105160" y="14949"/>
                  </a:lnTo>
                  <a:lnTo>
                    <a:pt x="105085" y="15191"/>
                  </a:lnTo>
                  <a:lnTo>
                    <a:pt x="105110" y="15353"/>
                  </a:lnTo>
                  <a:lnTo>
                    <a:pt x="105160" y="15515"/>
                  </a:lnTo>
                  <a:lnTo>
                    <a:pt x="105287" y="15515"/>
                  </a:lnTo>
                  <a:lnTo>
                    <a:pt x="105362" y="15595"/>
                  </a:lnTo>
                  <a:lnTo>
                    <a:pt x="105413" y="15595"/>
                  </a:lnTo>
                  <a:lnTo>
                    <a:pt x="105438" y="15595"/>
                  </a:lnTo>
                  <a:lnTo>
                    <a:pt x="105539" y="15595"/>
                  </a:lnTo>
                  <a:lnTo>
                    <a:pt x="105690" y="15595"/>
                  </a:lnTo>
                  <a:lnTo>
                    <a:pt x="105741" y="15595"/>
                  </a:lnTo>
                  <a:lnTo>
                    <a:pt x="105791" y="15757"/>
                  </a:lnTo>
                  <a:lnTo>
                    <a:pt x="105817" y="15757"/>
                  </a:lnTo>
                  <a:lnTo>
                    <a:pt x="105867" y="15919"/>
                  </a:lnTo>
                  <a:lnTo>
                    <a:pt x="105892" y="15999"/>
                  </a:lnTo>
                  <a:lnTo>
                    <a:pt x="105943" y="16161"/>
                  </a:lnTo>
                  <a:lnTo>
                    <a:pt x="105993" y="16161"/>
                  </a:lnTo>
                  <a:lnTo>
                    <a:pt x="106018" y="16242"/>
                  </a:lnTo>
                  <a:lnTo>
                    <a:pt x="106069" y="16242"/>
                  </a:lnTo>
                  <a:lnTo>
                    <a:pt x="106119" y="16404"/>
                  </a:lnTo>
                  <a:lnTo>
                    <a:pt x="106271" y="16404"/>
                  </a:lnTo>
                  <a:lnTo>
                    <a:pt x="106321" y="16242"/>
                  </a:lnTo>
                  <a:lnTo>
                    <a:pt x="106321" y="16242"/>
                  </a:lnTo>
                  <a:lnTo>
                    <a:pt x="106347" y="16161"/>
                  </a:lnTo>
                  <a:lnTo>
                    <a:pt x="106447" y="16161"/>
                  </a:lnTo>
                  <a:lnTo>
                    <a:pt x="106574" y="16161"/>
                  </a:lnTo>
                  <a:lnTo>
                    <a:pt x="106700" y="16161"/>
                  </a:lnTo>
                  <a:lnTo>
                    <a:pt x="106801" y="16161"/>
                  </a:lnTo>
                  <a:lnTo>
                    <a:pt x="106851" y="15999"/>
                  </a:lnTo>
                  <a:lnTo>
                    <a:pt x="106902" y="15999"/>
                  </a:lnTo>
                  <a:lnTo>
                    <a:pt x="107053" y="15999"/>
                  </a:lnTo>
                  <a:lnTo>
                    <a:pt x="107104" y="15999"/>
                  </a:lnTo>
                  <a:lnTo>
                    <a:pt x="107154" y="15999"/>
                  </a:lnTo>
                  <a:lnTo>
                    <a:pt x="107230" y="15919"/>
                  </a:lnTo>
                  <a:lnTo>
                    <a:pt x="107255" y="15919"/>
                  </a:lnTo>
                  <a:lnTo>
                    <a:pt x="107255" y="15919"/>
                  </a:lnTo>
                  <a:lnTo>
                    <a:pt x="107305" y="15757"/>
                  </a:lnTo>
                  <a:lnTo>
                    <a:pt x="107305" y="15595"/>
                  </a:lnTo>
                  <a:lnTo>
                    <a:pt x="107381" y="15515"/>
                  </a:lnTo>
                  <a:lnTo>
                    <a:pt x="107432" y="15515"/>
                  </a:lnTo>
                  <a:lnTo>
                    <a:pt x="107482" y="15353"/>
                  </a:lnTo>
                  <a:lnTo>
                    <a:pt x="107558" y="15353"/>
                  </a:lnTo>
                  <a:lnTo>
                    <a:pt x="107634" y="15353"/>
                  </a:lnTo>
                  <a:lnTo>
                    <a:pt x="107709" y="15515"/>
                  </a:lnTo>
                  <a:lnTo>
                    <a:pt x="107810" y="15515"/>
                  </a:lnTo>
                  <a:lnTo>
                    <a:pt x="107886" y="15515"/>
                  </a:lnTo>
                  <a:lnTo>
                    <a:pt x="107936" y="15515"/>
                  </a:lnTo>
                  <a:lnTo>
                    <a:pt x="107962" y="15515"/>
                  </a:lnTo>
                  <a:lnTo>
                    <a:pt x="108088" y="15595"/>
                  </a:lnTo>
                  <a:lnTo>
                    <a:pt x="108138" y="15595"/>
                  </a:lnTo>
                  <a:lnTo>
                    <a:pt x="108138" y="15757"/>
                  </a:lnTo>
                  <a:lnTo>
                    <a:pt x="108164" y="15757"/>
                  </a:lnTo>
                  <a:lnTo>
                    <a:pt x="108214" y="15757"/>
                  </a:lnTo>
                  <a:lnTo>
                    <a:pt x="108264" y="15757"/>
                  </a:lnTo>
                  <a:lnTo>
                    <a:pt x="108290" y="15757"/>
                  </a:lnTo>
                  <a:lnTo>
                    <a:pt x="108340" y="15919"/>
                  </a:lnTo>
                  <a:lnTo>
                    <a:pt x="108340" y="15919"/>
                  </a:lnTo>
                  <a:lnTo>
                    <a:pt x="108340" y="15999"/>
                  </a:lnTo>
                  <a:lnTo>
                    <a:pt x="108391" y="16161"/>
                  </a:lnTo>
                  <a:lnTo>
                    <a:pt x="108416" y="16242"/>
                  </a:lnTo>
                  <a:lnTo>
                    <a:pt x="108466" y="16242"/>
                  </a:lnTo>
                  <a:lnTo>
                    <a:pt x="108517" y="16242"/>
                  </a:lnTo>
                  <a:lnTo>
                    <a:pt x="108517" y="16404"/>
                  </a:lnTo>
                  <a:lnTo>
                    <a:pt x="108542" y="16565"/>
                  </a:lnTo>
                  <a:lnTo>
                    <a:pt x="108542" y="16646"/>
                  </a:lnTo>
                  <a:lnTo>
                    <a:pt x="108593" y="16808"/>
                  </a:lnTo>
                  <a:lnTo>
                    <a:pt x="108618" y="16969"/>
                  </a:lnTo>
                  <a:lnTo>
                    <a:pt x="108618" y="17050"/>
                  </a:lnTo>
                  <a:lnTo>
                    <a:pt x="108618" y="17212"/>
                  </a:lnTo>
                  <a:lnTo>
                    <a:pt x="108618" y="17373"/>
                  </a:lnTo>
                  <a:lnTo>
                    <a:pt x="108593" y="17454"/>
                  </a:lnTo>
                  <a:lnTo>
                    <a:pt x="108542" y="17696"/>
                  </a:lnTo>
                  <a:lnTo>
                    <a:pt x="108542" y="18020"/>
                  </a:lnTo>
                  <a:lnTo>
                    <a:pt x="108542" y="18101"/>
                  </a:lnTo>
                  <a:lnTo>
                    <a:pt x="108593" y="18262"/>
                  </a:lnTo>
                  <a:lnTo>
                    <a:pt x="108618" y="18424"/>
                  </a:lnTo>
                  <a:lnTo>
                    <a:pt x="108618" y="18505"/>
                  </a:lnTo>
                  <a:lnTo>
                    <a:pt x="108668" y="18666"/>
                  </a:lnTo>
                  <a:lnTo>
                    <a:pt x="108744" y="18828"/>
                  </a:lnTo>
                  <a:lnTo>
                    <a:pt x="108794" y="18828"/>
                  </a:lnTo>
                  <a:lnTo>
                    <a:pt x="108845" y="18909"/>
                  </a:lnTo>
                  <a:lnTo>
                    <a:pt x="108870" y="18909"/>
                  </a:lnTo>
                  <a:lnTo>
                    <a:pt x="108921" y="18909"/>
                  </a:lnTo>
                  <a:lnTo>
                    <a:pt x="108971" y="19070"/>
                  </a:lnTo>
                  <a:lnTo>
                    <a:pt x="108996" y="19151"/>
                  </a:lnTo>
                  <a:lnTo>
                    <a:pt x="109047" y="19313"/>
                  </a:lnTo>
                  <a:lnTo>
                    <a:pt x="109047" y="19555"/>
                  </a:lnTo>
                  <a:lnTo>
                    <a:pt x="109047" y="20121"/>
                  </a:lnTo>
                  <a:lnTo>
                    <a:pt x="109123" y="20282"/>
                  </a:lnTo>
                  <a:lnTo>
                    <a:pt x="109198" y="20282"/>
                  </a:lnTo>
                  <a:lnTo>
                    <a:pt x="109198" y="19474"/>
                  </a:lnTo>
                  <a:lnTo>
                    <a:pt x="109198" y="19313"/>
                  </a:lnTo>
                  <a:lnTo>
                    <a:pt x="109198" y="19151"/>
                  </a:lnTo>
                  <a:lnTo>
                    <a:pt x="109198" y="18909"/>
                  </a:lnTo>
                  <a:lnTo>
                    <a:pt x="109198" y="18828"/>
                  </a:lnTo>
                  <a:lnTo>
                    <a:pt x="109375" y="18828"/>
                  </a:lnTo>
                  <a:lnTo>
                    <a:pt x="109425" y="18828"/>
                  </a:lnTo>
                  <a:lnTo>
                    <a:pt x="109451" y="18828"/>
                  </a:lnTo>
                  <a:lnTo>
                    <a:pt x="109501" y="18909"/>
                  </a:lnTo>
                  <a:lnTo>
                    <a:pt x="109501" y="19070"/>
                  </a:lnTo>
                  <a:lnTo>
                    <a:pt x="109552" y="19151"/>
                  </a:lnTo>
                  <a:lnTo>
                    <a:pt x="109577" y="19151"/>
                  </a:lnTo>
                  <a:lnTo>
                    <a:pt x="109652" y="19313"/>
                  </a:lnTo>
                  <a:lnTo>
                    <a:pt x="109703" y="19313"/>
                  </a:lnTo>
                  <a:lnTo>
                    <a:pt x="109753" y="19313"/>
                  </a:lnTo>
                  <a:lnTo>
                    <a:pt x="109829" y="19313"/>
                  </a:lnTo>
                  <a:lnTo>
                    <a:pt x="109880" y="19313"/>
                  </a:lnTo>
                  <a:lnTo>
                    <a:pt x="109955" y="19151"/>
                  </a:lnTo>
                  <a:lnTo>
                    <a:pt x="110006" y="19070"/>
                  </a:lnTo>
                  <a:lnTo>
                    <a:pt x="110082" y="18909"/>
                  </a:lnTo>
                  <a:lnTo>
                    <a:pt x="110107" y="18909"/>
                  </a:lnTo>
                  <a:lnTo>
                    <a:pt x="110208" y="18909"/>
                  </a:lnTo>
                  <a:lnTo>
                    <a:pt x="110536" y="18909"/>
                  </a:lnTo>
                  <a:lnTo>
                    <a:pt x="110687" y="18909"/>
                  </a:lnTo>
                  <a:lnTo>
                    <a:pt x="110813" y="18909"/>
                  </a:lnTo>
                  <a:lnTo>
                    <a:pt x="110990" y="18909"/>
                  </a:lnTo>
                  <a:lnTo>
                    <a:pt x="111066" y="19070"/>
                  </a:lnTo>
                  <a:lnTo>
                    <a:pt x="111141" y="19151"/>
                  </a:lnTo>
                  <a:lnTo>
                    <a:pt x="111141" y="19151"/>
                  </a:lnTo>
                  <a:lnTo>
                    <a:pt x="111192" y="19313"/>
                  </a:lnTo>
                  <a:lnTo>
                    <a:pt x="111192" y="19313"/>
                  </a:lnTo>
                  <a:lnTo>
                    <a:pt x="111242" y="19313"/>
                  </a:lnTo>
                  <a:lnTo>
                    <a:pt x="111318" y="19313"/>
                  </a:lnTo>
                  <a:lnTo>
                    <a:pt x="111394" y="19151"/>
                  </a:lnTo>
                  <a:lnTo>
                    <a:pt x="111444" y="19151"/>
                  </a:lnTo>
                  <a:lnTo>
                    <a:pt x="111444" y="19151"/>
                  </a:lnTo>
                  <a:lnTo>
                    <a:pt x="111470" y="19151"/>
                  </a:lnTo>
                  <a:lnTo>
                    <a:pt x="111520" y="18909"/>
                  </a:lnTo>
                  <a:lnTo>
                    <a:pt x="111520" y="18666"/>
                  </a:lnTo>
                  <a:lnTo>
                    <a:pt x="111520" y="18424"/>
                  </a:lnTo>
                  <a:lnTo>
                    <a:pt x="111520" y="18101"/>
                  </a:lnTo>
                  <a:lnTo>
                    <a:pt x="112050" y="18101"/>
                  </a:lnTo>
                  <a:lnTo>
                    <a:pt x="112100" y="18101"/>
                  </a:lnTo>
                  <a:lnTo>
                    <a:pt x="112151" y="18101"/>
                  </a:lnTo>
                  <a:lnTo>
                    <a:pt x="112227" y="18262"/>
                  </a:lnTo>
                  <a:lnTo>
                    <a:pt x="112227" y="18505"/>
                  </a:lnTo>
                  <a:lnTo>
                    <a:pt x="112151" y="18666"/>
                  </a:lnTo>
                  <a:lnTo>
                    <a:pt x="112050" y="18828"/>
                  </a:lnTo>
                  <a:lnTo>
                    <a:pt x="111974" y="18909"/>
                  </a:lnTo>
                  <a:lnTo>
                    <a:pt x="111899" y="18909"/>
                  </a:lnTo>
                  <a:lnTo>
                    <a:pt x="111823" y="18909"/>
                  </a:lnTo>
                  <a:lnTo>
                    <a:pt x="111772" y="18909"/>
                  </a:lnTo>
                  <a:lnTo>
                    <a:pt x="111772" y="19717"/>
                  </a:lnTo>
                  <a:lnTo>
                    <a:pt x="112176" y="19717"/>
                  </a:lnTo>
                  <a:lnTo>
                    <a:pt x="112176" y="20606"/>
                  </a:lnTo>
                  <a:lnTo>
                    <a:pt x="112504" y="20606"/>
                  </a:lnTo>
                  <a:lnTo>
                    <a:pt x="112555" y="20606"/>
                  </a:lnTo>
                  <a:lnTo>
                    <a:pt x="112605" y="20525"/>
                  </a:lnTo>
                  <a:lnTo>
                    <a:pt x="112605" y="20363"/>
                  </a:lnTo>
                  <a:lnTo>
                    <a:pt x="112630" y="20282"/>
                  </a:lnTo>
                  <a:lnTo>
                    <a:pt x="112630" y="20282"/>
                  </a:lnTo>
                  <a:lnTo>
                    <a:pt x="112681" y="20121"/>
                  </a:lnTo>
                  <a:lnTo>
                    <a:pt x="112731" y="19959"/>
                  </a:lnTo>
                  <a:lnTo>
                    <a:pt x="112731" y="19717"/>
                  </a:lnTo>
                  <a:lnTo>
                    <a:pt x="112681" y="19474"/>
                  </a:lnTo>
                  <a:lnTo>
                    <a:pt x="112681" y="19313"/>
                  </a:lnTo>
                  <a:lnTo>
                    <a:pt x="112630" y="19151"/>
                  </a:lnTo>
                  <a:lnTo>
                    <a:pt x="112605" y="19151"/>
                  </a:lnTo>
                  <a:lnTo>
                    <a:pt x="112555" y="19070"/>
                  </a:lnTo>
                  <a:lnTo>
                    <a:pt x="112504" y="18909"/>
                  </a:lnTo>
                  <a:lnTo>
                    <a:pt x="112479" y="18909"/>
                  </a:lnTo>
                  <a:lnTo>
                    <a:pt x="112429" y="18909"/>
                  </a:lnTo>
                  <a:lnTo>
                    <a:pt x="112479" y="18828"/>
                  </a:lnTo>
                  <a:lnTo>
                    <a:pt x="112504" y="18666"/>
                  </a:lnTo>
                  <a:lnTo>
                    <a:pt x="112555" y="18424"/>
                  </a:lnTo>
                  <a:lnTo>
                    <a:pt x="112555" y="18262"/>
                  </a:lnTo>
                  <a:lnTo>
                    <a:pt x="112605" y="18101"/>
                  </a:lnTo>
                  <a:lnTo>
                    <a:pt x="112605" y="18020"/>
                  </a:lnTo>
                  <a:lnTo>
                    <a:pt x="112605" y="17858"/>
                  </a:lnTo>
                  <a:lnTo>
                    <a:pt x="112605" y="17696"/>
                  </a:lnTo>
                  <a:lnTo>
                    <a:pt x="112630" y="17696"/>
                  </a:lnTo>
                  <a:lnTo>
                    <a:pt x="112681" y="17696"/>
                  </a:lnTo>
                  <a:lnTo>
                    <a:pt x="112731" y="17616"/>
                  </a:lnTo>
                  <a:lnTo>
                    <a:pt x="112757" y="17616"/>
                  </a:lnTo>
                  <a:lnTo>
                    <a:pt x="112807" y="17616"/>
                  </a:lnTo>
                  <a:lnTo>
                    <a:pt x="112832" y="17616"/>
                  </a:lnTo>
                  <a:lnTo>
                    <a:pt x="112933" y="17616"/>
                  </a:lnTo>
                  <a:lnTo>
                    <a:pt x="112958" y="17616"/>
                  </a:lnTo>
                  <a:lnTo>
                    <a:pt x="113059" y="17616"/>
                  </a:lnTo>
                  <a:lnTo>
                    <a:pt x="113135" y="17696"/>
                  </a:lnTo>
                  <a:lnTo>
                    <a:pt x="113186" y="17858"/>
                  </a:lnTo>
                  <a:lnTo>
                    <a:pt x="113211" y="18020"/>
                  </a:lnTo>
                  <a:lnTo>
                    <a:pt x="113287" y="18020"/>
                  </a:lnTo>
                  <a:lnTo>
                    <a:pt x="113388" y="18101"/>
                  </a:lnTo>
                  <a:lnTo>
                    <a:pt x="113413" y="18101"/>
                  </a:lnTo>
                  <a:lnTo>
                    <a:pt x="113463" y="18101"/>
                  </a:lnTo>
                  <a:lnTo>
                    <a:pt x="113514" y="18262"/>
                  </a:lnTo>
                  <a:lnTo>
                    <a:pt x="113539" y="18262"/>
                  </a:lnTo>
                  <a:lnTo>
                    <a:pt x="113539" y="18424"/>
                  </a:lnTo>
                  <a:lnTo>
                    <a:pt x="113589" y="18424"/>
                  </a:lnTo>
                  <a:lnTo>
                    <a:pt x="113665" y="18424"/>
                  </a:lnTo>
                  <a:lnTo>
                    <a:pt x="113741" y="18424"/>
                  </a:lnTo>
                  <a:lnTo>
                    <a:pt x="113791" y="18505"/>
                  </a:lnTo>
                  <a:lnTo>
                    <a:pt x="113867" y="18505"/>
                  </a:lnTo>
                  <a:lnTo>
                    <a:pt x="113968" y="18505"/>
                  </a:lnTo>
                  <a:lnTo>
                    <a:pt x="113993" y="18505"/>
                  </a:lnTo>
                  <a:lnTo>
                    <a:pt x="114094" y="18505"/>
                  </a:lnTo>
                  <a:lnTo>
                    <a:pt x="114119" y="18424"/>
                  </a:lnTo>
                  <a:lnTo>
                    <a:pt x="114119" y="18424"/>
                  </a:lnTo>
                  <a:lnTo>
                    <a:pt x="114170" y="18262"/>
                  </a:lnTo>
                  <a:lnTo>
                    <a:pt x="114195" y="18101"/>
                  </a:lnTo>
                  <a:lnTo>
                    <a:pt x="114246" y="18101"/>
                  </a:lnTo>
                  <a:lnTo>
                    <a:pt x="114321" y="18101"/>
                  </a:lnTo>
                  <a:lnTo>
                    <a:pt x="114498" y="18101"/>
                  </a:lnTo>
                  <a:lnTo>
                    <a:pt x="114624" y="18101"/>
                  </a:lnTo>
                  <a:lnTo>
                    <a:pt x="114649" y="18262"/>
                  </a:lnTo>
                  <a:lnTo>
                    <a:pt x="114700" y="18262"/>
                  </a:lnTo>
                  <a:lnTo>
                    <a:pt x="114776" y="18505"/>
                  </a:lnTo>
                  <a:lnTo>
                    <a:pt x="114876" y="18505"/>
                  </a:lnTo>
                  <a:lnTo>
                    <a:pt x="114952" y="18666"/>
                  </a:lnTo>
                  <a:lnTo>
                    <a:pt x="115003" y="18666"/>
                  </a:lnTo>
                  <a:lnTo>
                    <a:pt x="115028" y="18828"/>
                  </a:lnTo>
                  <a:lnTo>
                    <a:pt x="115078" y="18828"/>
                  </a:lnTo>
                  <a:lnTo>
                    <a:pt x="115230" y="18828"/>
                  </a:lnTo>
                  <a:lnTo>
                    <a:pt x="115280" y="18909"/>
                  </a:lnTo>
                  <a:lnTo>
                    <a:pt x="115331" y="18909"/>
                  </a:lnTo>
                  <a:lnTo>
                    <a:pt x="115331" y="18909"/>
                  </a:lnTo>
                  <a:lnTo>
                    <a:pt x="115356" y="18909"/>
                  </a:lnTo>
                  <a:lnTo>
                    <a:pt x="115406" y="19070"/>
                  </a:lnTo>
                  <a:lnTo>
                    <a:pt x="115457" y="19151"/>
                  </a:lnTo>
                  <a:lnTo>
                    <a:pt x="115457" y="19151"/>
                  </a:lnTo>
                  <a:lnTo>
                    <a:pt x="115558" y="19313"/>
                  </a:lnTo>
                  <a:lnTo>
                    <a:pt x="115608" y="19474"/>
                  </a:lnTo>
                  <a:lnTo>
                    <a:pt x="115659" y="19474"/>
                  </a:lnTo>
                  <a:lnTo>
                    <a:pt x="115735" y="19474"/>
                  </a:lnTo>
                  <a:lnTo>
                    <a:pt x="115810" y="19474"/>
                  </a:lnTo>
                  <a:lnTo>
                    <a:pt x="115911" y="19474"/>
                  </a:lnTo>
                  <a:lnTo>
                    <a:pt x="115987" y="19555"/>
                  </a:lnTo>
                  <a:lnTo>
                    <a:pt x="116012" y="19717"/>
                  </a:lnTo>
                  <a:lnTo>
                    <a:pt x="116012" y="19878"/>
                  </a:lnTo>
                  <a:lnTo>
                    <a:pt x="116063" y="19878"/>
                  </a:lnTo>
                  <a:lnTo>
                    <a:pt x="116138" y="20121"/>
                  </a:lnTo>
                  <a:lnTo>
                    <a:pt x="116239" y="20282"/>
                  </a:lnTo>
                  <a:lnTo>
                    <a:pt x="116315" y="20363"/>
                  </a:lnTo>
                  <a:lnTo>
                    <a:pt x="116365" y="20606"/>
                  </a:lnTo>
                  <a:lnTo>
                    <a:pt x="116365" y="20929"/>
                  </a:lnTo>
                  <a:lnTo>
                    <a:pt x="116365" y="21171"/>
                  </a:lnTo>
                  <a:lnTo>
                    <a:pt x="116441" y="21171"/>
                  </a:lnTo>
                  <a:lnTo>
                    <a:pt x="116517" y="21171"/>
                  </a:lnTo>
                  <a:lnTo>
                    <a:pt x="116567" y="21171"/>
                  </a:lnTo>
                  <a:lnTo>
                    <a:pt x="116593" y="21171"/>
                  </a:lnTo>
                  <a:lnTo>
                    <a:pt x="116694" y="21171"/>
                  </a:lnTo>
                  <a:lnTo>
                    <a:pt x="116820" y="21333"/>
                  </a:lnTo>
                  <a:lnTo>
                    <a:pt x="116845" y="21333"/>
                  </a:lnTo>
                  <a:lnTo>
                    <a:pt x="116895" y="21333"/>
                  </a:lnTo>
                  <a:lnTo>
                    <a:pt x="116946" y="21333"/>
                  </a:lnTo>
                  <a:lnTo>
                    <a:pt x="116971" y="21333"/>
                  </a:lnTo>
                  <a:lnTo>
                    <a:pt x="116971" y="21414"/>
                  </a:lnTo>
                  <a:lnTo>
                    <a:pt x="116971" y="21575"/>
                  </a:lnTo>
                  <a:lnTo>
                    <a:pt x="116971" y="21575"/>
                  </a:lnTo>
                  <a:lnTo>
                    <a:pt x="117022" y="21737"/>
                  </a:lnTo>
                  <a:lnTo>
                    <a:pt x="117047" y="21818"/>
                  </a:lnTo>
                  <a:lnTo>
                    <a:pt x="117097" y="21979"/>
                  </a:lnTo>
                  <a:lnTo>
                    <a:pt x="117173" y="22060"/>
                  </a:lnTo>
                  <a:lnTo>
                    <a:pt x="117223" y="22222"/>
                  </a:lnTo>
                  <a:lnTo>
                    <a:pt x="117299" y="22383"/>
                  </a:lnTo>
                  <a:lnTo>
                    <a:pt x="117400" y="22464"/>
                  </a:lnTo>
                  <a:lnTo>
                    <a:pt x="117425" y="22464"/>
                  </a:lnTo>
                  <a:lnTo>
                    <a:pt x="117476" y="22464"/>
                  </a:lnTo>
                  <a:lnTo>
                    <a:pt x="117501" y="22626"/>
                  </a:lnTo>
                  <a:lnTo>
                    <a:pt x="117552" y="22787"/>
                  </a:lnTo>
                  <a:lnTo>
                    <a:pt x="117552" y="22787"/>
                  </a:lnTo>
                  <a:lnTo>
                    <a:pt x="117627" y="22787"/>
                  </a:lnTo>
                  <a:lnTo>
                    <a:pt x="117753" y="22868"/>
                  </a:lnTo>
                  <a:lnTo>
                    <a:pt x="117804" y="22868"/>
                  </a:lnTo>
                  <a:lnTo>
                    <a:pt x="117854" y="22868"/>
                  </a:lnTo>
                  <a:lnTo>
                    <a:pt x="117880" y="22868"/>
                  </a:lnTo>
                  <a:lnTo>
                    <a:pt x="117930" y="22868"/>
                  </a:lnTo>
                  <a:lnTo>
                    <a:pt x="117955" y="23030"/>
                  </a:lnTo>
                  <a:lnTo>
                    <a:pt x="118056" y="23030"/>
                  </a:lnTo>
                  <a:lnTo>
                    <a:pt x="118082" y="23191"/>
                  </a:lnTo>
                  <a:lnTo>
                    <a:pt x="118132" y="23272"/>
                  </a:lnTo>
                  <a:lnTo>
                    <a:pt x="118132" y="23434"/>
                  </a:lnTo>
                  <a:lnTo>
                    <a:pt x="118132" y="24969"/>
                  </a:lnTo>
                  <a:lnTo>
                    <a:pt x="118132" y="25131"/>
                  </a:lnTo>
                  <a:lnTo>
                    <a:pt x="118182" y="25131"/>
                  </a:lnTo>
                  <a:lnTo>
                    <a:pt x="118208" y="25373"/>
                  </a:lnTo>
                  <a:lnTo>
                    <a:pt x="118258" y="25535"/>
                  </a:lnTo>
                  <a:lnTo>
                    <a:pt x="118334" y="25696"/>
                  </a:lnTo>
                  <a:lnTo>
                    <a:pt x="118410" y="25696"/>
                  </a:lnTo>
                  <a:lnTo>
                    <a:pt x="118460" y="25535"/>
                  </a:lnTo>
                  <a:lnTo>
                    <a:pt x="118460" y="25373"/>
                  </a:lnTo>
                  <a:lnTo>
                    <a:pt x="118460" y="25292"/>
                  </a:lnTo>
                  <a:lnTo>
                    <a:pt x="118460" y="25131"/>
                  </a:lnTo>
                  <a:lnTo>
                    <a:pt x="118460" y="24969"/>
                  </a:lnTo>
                  <a:lnTo>
                    <a:pt x="118511" y="24888"/>
                  </a:lnTo>
                  <a:lnTo>
                    <a:pt x="118511" y="24727"/>
                  </a:lnTo>
                  <a:lnTo>
                    <a:pt x="118460" y="24646"/>
                  </a:lnTo>
                  <a:lnTo>
                    <a:pt x="118410" y="24646"/>
                  </a:lnTo>
                  <a:lnTo>
                    <a:pt x="118384" y="24484"/>
                  </a:lnTo>
                  <a:lnTo>
                    <a:pt x="118384" y="24646"/>
                  </a:lnTo>
                  <a:lnTo>
                    <a:pt x="118334" y="24484"/>
                  </a:lnTo>
                  <a:lnTo>
                    <a:pt x="118309" y="24484"/>
                  </a:lnTo>
                  <a:lnTo>
                    <a:pt x="118309" y="24323"/>
                  </a:lnTo>
                  <a:lnTo>
                    <a:pt x="118258" y="24323"/>
                  </a:lnTo>
                  <a:lnTo>
                    <a:pt x="118309" y="24242"/>
                  </a:lnTo>
                  <a:lnTo>
                    <a:pt x="118309" y="24080"/>
                  </a:lnTo>
                  <a:lnTo>
                    <a:pt x="118334" y="24080"/>
                  </a:lnTo>
                  <a:lnTo>
                    <a:pt x="118384" y="24080"/>
                  </a:lnTo>
                  <a:lnTo>
                    <a:pt x="118410" y="24080"/>
                  </a:lnTo>
                  <a:lnTo>
                    <a:pt x="118460" y="24080"/>
                  </a:lnTo>
                  <a:lnTo>
                    <a:pt x="118511" y="24080"/>
                  </a:lnTo>
                  <a:lnTo>
                    <a:pt x="118536" y="24242"/>
                  </a:lnTo>
                  <a:lnTo>
                    <a:pt x="118586" y="24242"/>
                  </a:lnTo>
                  <a:lnTo>
                    <a:pt x="118586" y="24323"/>
                  </a:lnTo>
                  <a:lnTo>
                    <a:pt x="118637" y="24484"/>
                  </a:lnTo>
                  <a:lnTo>
                    <a:pt x="118637" y="24484"/>
                  </a:lnTo>
                  <a:lnTo>
                    <a:pt x="118662" y="24484"/>
                  </a:lnTo>
                  <a:lnTo>
                    <a:pt x="118712" y="24646"/>
                  </a:lnTo>
                  <a:lnTo>
                    <a:pt x="118788" y="24484"/>
                  </a:lnTo>
                  <a:lnTo>
                    <a:pt x="118864" y="24484"/>
                  </a:lnTo>
                  <a:lnTo>
                    <a:pt x="118914" y="24646"/>
                  </a:lnTo>
                  <a:lnTo>
                    <a:pt x="118990" y="24646"/>
                  </a:lnTo>
                  <a:lnTo>
                    <a:pt x="119091" y="24646"/>
                  </a:lnTo>
                  <a:lnTo>
                    <a:pt x="119116" y="24646"/>
                  </a:lnTo>
                  <a:lnTo>
                    <a:pt x="119167" y="24646"/>
                  </a:lnTo>
                  <a:lnTo>
                    <a:pt x="119217" y="24484"/>
                  </a:lnTo>
                  <a:lnTo>
                    <a:pt x="119293" y="24484"/>
                  </a:lnTo>
                  <a:lnTo>
                    <a:pt x="119369" y="24646"/>
                  </a:lnTo>
                  <a:lnTo>
                    <a:pt x="119444" y="24646"/>
                  </a:lnTo>
                  <a:lnTo>
                    <a:pt x="119495" y="24727"/>
                  </a:lnTo>
                  <a:lnTo>
                    <a:pt x="119545" y="24888"/>
                  </a:lnTo>
                  <a:lnTo>
                    <a:pt x="119621" y="25131"/>
                  </a:lnTo>
                  <a:lnTo>
                    <a:pt x="119621" y="25131"/>
                  </a:lnTo>
                  <a:lnTo>
                    <a:pt x="119621" y="25292"/>
                  </a:lnTo>
                  <a:lnTo>
                    <a:pt x="119621" y="25373"/>
                  </a:lnTo>
                  <a:lnTo>
                    <a:pt x="119671" y="25373"/>
                  </a:lnTo>
                  <a:lnTo>
                    <a:pt x="119747" y="25373"/>
                  </a:lnTo>
                  <a:lnTo>
                    <a:pt x="119772" y="25373"/>
                  </a:lnTo>
                  <a:lnTo>
                    <a:pt x="119823" y="25535"/>
                  </a:lnTo>
                  <a:lnTo>
                    <a:pt x="119873" y="25535"/>
                  </a:lnTo>
                  <a:lnTo>
                    <a:pt x="119899" y="25696"/>
                  </a:lnTo>
                  <a:lnTo>
                    <a:pt x="119949" y="25777"/>
                  </a:lnTo>
                  <a:lnTo>
                    <a:pt x="120000" y="25939"/>
                  </a:lnTo>
                  <a:lnTo>
                    <a:pt x="119949" y="26181"/>
                  </a:lnTo>
                  <a:lnTo>
                    <a:pt x="119949" y="26343"/>
                  </a:lnTo>
                  <a:lnTo>
                    <a:pt x="119899" y="26343"/>
                  </a:lnTo>
                  <a:lnTo>
                    <a:pt x="119873" y="26424"/>
                  </a:lnTo>
                  <a:lnTo>
                    <a:pt x="119823" y="26424"/>
                  </a:lnTo>
                  <a:lnTo>
                    <a:pt x="119772" y="26424"/>
                  </a:lnTo>
                  <a:lnTo>
                    <a:pt x="119747" y="26424"/>
                  </a:lnTo>
                  <a:lnTo>
                    <a:pt x="119697" y="26585"/>
                  </a:lnTo>
                  <a:lnTo>
                    <a:pt x="119697" y="26747"/>
                  </a:lnTo>
                  <a:lnTo>
                    <a:pt x="119697" y="26747"/>
                  </a:lnTo>
                  <a:lnTo>
                    <a:pt x="119671" y="26828"/>
                  </a:lnTo>
                  <a:lnTo>
                    <a:pt x="119621" y="26989"/>
                  </a:lnTo>
                  <a:lnTo>
                    <a:pt x="119570" y="27151"/>
                  </a:lnTo>
                  <a:lnTo>
                    <a:pt x="119545" y="27232"/>
                  </a:lnTo>
                  <a:lnTo>
                    <a:pt x="119444" y="27393"/>
                  </a:lnTo>
                  <a:lnTo>
                    <a:pt x="119318" y="27393"/>
                  </a:lnTo>
                  <a:lnTo>
                    <a:pt x="119293" y="27232"/>
                  </a:lnTo>
                  <a:lnTo>
                    <a:pt x="119242" y="27232"/>
                  </a:lnTo>
                  <a:lnTo>
                    <a:pt x="119242" y="27151"/>
                  </a:lnTo>
                  <a:lnTo>
                    <a:pt x="119167" y="26989"/>
                  </a:lnTo>
                  <a:lnTo>
                    <a:pt x="119091" y="26747"/>
                  </a:lnTo>
                  <a:lnTo>
                    <a:pt x="119041" y="26828"/>
                  </a:lnTo>
                  <a:lnTo>
                    <a:pt x="118990" y="26828"/>
                  </a:lnTo>
                  <a:lnTo>
                    <a:pt x="118990" y="26828"/>
                  </a:lnTo>
                  <a:lnTo>
                    <a:pt x="118965" y="27151"/>
                  </a:lnTo>
                  <a:lnTo>
                    <a:pt x="118965" y="27393"/>
                  </a:lnTo>
                  <a:lnTo>
                    <a:pt x="118990" y="27555"/>
                  </a:lnTo>
                  <a:lnTo>
                    <a:pt x="118990" y="27636"/>
                  </a:lnTo>
                  <a:lnTo>
                    <a:pt x="118990" y="27878"/>
                  </a:lnTo>
                  <a:lnTo>
                    <a:pt x="118990" y="28202"/>
                  </a:lnTo>
                  <a:lnTo>
                    <a:pt x="118990" y="28444"/>
                  </a:lnTo>
                  <a:lnTo>
                    <a:pt x="118914" y="28444"/>
                  </a:lnTo>
                  <a:lnTo>
                    <a:pt x="118864" y="28444"/>
                  </a:lnTo>
                  <a:lnTo>
                    <a:pt x="118788" y="28444"/>
                  </a:lnTo>
                  <a:lnTo>
                    <a:pt x="118763" y="28606"/>
                  </a:lnTo>
                  <a:lnTo>
                    <a:pt x="118763" y="28686"/>
                  </a:lnTo>
                  <a:lnTo>
                    <a:pt x="118763" y="29010"/>
                  </a:lnTo>
                  <a:lnTo>
                    <a:pt x="118763" y="29252"/>
                  </a:lnTo>
                  <a:lnTo>
                    <a:pt x="118763" y="29333"/>
                  </a:lnTo>
                  <a:lnTo>
                    <a:pt x="118788" y="29494"/>
                  </a:lnTo>
                  <a:lnTo>
                    <a:pt x="118763" y="29656"/>
                  </a:lnTo>
                  <a:lnTo>
                    <a:pt x="118712" y="29656"/>
                  </a:lnTo>
                  <a:lnTo>
                    <a:pt x="118662" y="29656"/>
                  </a:lnTo>
                  <a:lnTo>
                    <a:pt x="118637" y="29656"/>
                  </a:lnTo>
                  <a:lnTo>
                    <a:pt x="118586" y="29656"/>
                  </a:lnTo>
                  <a:lnTo>
                    <a:pt x="118536" y="29494"/>
                  </a:lnTo>
                  <a:lnTo>
                    <a:pt x="118410" y="29333"/>
                  </a:lnTo>
                  <a:lnTo>
                    <a:pt x="118309" y="29090"/>
                  </a:lnTo>
                  <a:lnTo>
                    <a:pt x="118258" y="29010"/>
                  </a:lnTo>
                  <a:lnTo>
                    <a:pt x="118208" y="28848"/>
                  </a:lnTo>
                  <a:lnTo>
                    <a:pt x="118182" y="28686"/>
                  </a:lnTo>
                  <a:lnTo>
                    <a:pt x="118132" y="28606"/>
                  </a:lnTo>
                  <a:lnTo>
                    <a:pt x="118056" y="28606"/>
                  </a:lnTo>
                  <a:lnTo>
                    <a:pt x="117678" y="28606"/>
                  </a:lnTo>
                  <a:lnTo>
                    <a:pt x="117678" y="28282"/>
                  </a:lnTo>
                  <a:lnTo>
                    <a:pt x="117678" y="28040"/>
                  </a:lnTo>
                  <a:lnTo>
                    <a:pt x="117678" y="27797"/>
                  </a:lnTo>
                  <a:lnTo>
                    <a:pt x="117678" y="27636"/>
                  </a:lnTo>
                  <a:lnTo>
                    <a:pt x="117627" y="27636"/>
                  </a:lnTo>
                  <a:lnTo>
                    <a:pt x="117602" y="27636"/>
                  </a:lnTo>
                  <a:lnTo>
                    <a:pt x="117552" y="27555"/>
                  </a:lnTo>
                  <a:lnTo>
                    <a:pt x="117501" y="27555"/>
                  </a:lnTo>
                  <a:lnTo>
                    <a:pt x="117476" y="27393"/>
                  </a:lnTo>
                  <a:lnTo>
                    <a:pt x="117400" y="27393"/>
                  </a:lnTo>
                  <a:lnTo>
                    <a:pt x="116769" y="27393"/>
                  </a:lnTo>
                  <a:lnTo>
                    <a:pt x="116719" y="27232"/>
                  </a:lnTo>
                  <a:lnTo>
                    <a:pt x="116694" y="27151"/>
                  </a:lnTo>
                  <a:lnTo>
                    <a:pt x="116643" y="26828"/>
                  </a:lnTo>
                  <a:lnTo>
                    <a:pt x="116643" y="26747"/>
                  </a:lnTo>
                  <a:lnTo>
                    <a:pt x="116593" y="26585"/>
                  </a:lnTo>
                  <a:lnTo>
                    <a:pt x="116593" y="26424"/>
                  </a:lnTo>
                  <a:lnTo>
                    <a:pt x="116593" y="26343"/>
                  </a:lnTo>
                  <a:lnTo>
                    <a:pt x="116567" y="26101"/>
                  </a:lnTo>
                  <a:lnTo>
                    <a:pt x="116466" y="25939"/>
                  </a:lnTo>
                  <a:lnTo>
                    <a:pt x="116391" y="25939"/>
                  </a:lnTo>
                  <a:lnTo>
                    <a:pt x="116315" y="25939"/>
                  </a:lnTo>
                  <a:lnTo>
                    <a:pt x="116239" y="25939"/>
                  </a:lnTo>
                  <a:lnTo>
                    <a:pt x="116239" y="26747"/>
                  </a:lnTo>
                  <a:lnTo>
                    <a:pt x="116239" y="26828"/>
                  </a:lnTo>
                  <a:lnTo>
                    <a:pt x="116239" y="26989"/>
                  </a:lnTo>
                  <a:lnTo>
                    <a:pt x="116264" y="26989"/>
                  </a:lnTo>
                  <a:lnTo>
                    <a:pt x="116315" y="26989"/>
                  </a:lnTo>
                  <a:lnTo>
                    <a:pt x="116315" y="26989"/>
                  </a:lnTo>
                  <a:lnTo>
                    <a:pt x="116315" y="27232"/>
                  </a:lnTo>
                  <a:lnTo>
                    <a:pt x="116315" y="27393"/>
                  </a:lnTo>
                  <a:lnTo>
                    <a:pt x="116315" y="27636"/>
                  </a:lnTo>
                  <a:lnTo>
                    <a:pt x="116315" y="27797"/>
                  </a:lnTo>
                  <a:lnTo>
                    <a:pt x="116264" y="27797"/>
                  </a:lnTo>
                  <a:lnTo>
                    <a:pt x="116264" y="27878"/>
                  </a:lnTo>
                  <a:lnTo>
                    <a:pt x="116239" y="27878"/>
                  </a:lnTo>
                  <a:lnTo>
                    <a:pt x="116189" y="28040"/>
                  </a:lnTo>
                  <a:lnTo>
                    <a:pt x="116138" y="28202"/>
                  </a:lnTo>
                  <a:lnTo>
                    <a:pt x="116113" y="28282"/>
                  </a:lnTo>
                  <a:lnTo>
                    <a:pt x="116063" y="28444"/>
                  </a:lnTo>
                  <a:lnTo>
                    <a:pt x="116012" y="28606"/>
                  </a:lnTo>
                  <a:lnTo>
                    <a:pt x="115936" y="28606"/>
                  </a:lnTo>
                  <a:lnTo>
                    <a:pt x="115861" y="28606"/>
                  </a:lnTo>
                  <a:lnTo>
                    <a:pt x="115785" y="28686"/>
                  </a:lnTo>
                  <a:lnTo>
                    <a:pt x="115684" y="28686"/>
                  </a:lnTo>
                  <a:lnTo>
                    <a:pt x="115205" y="28686"/>
                  </a:lnTo>
                  <a:lnTo>
                    <a:pt x="115154" y="28606"/>
                  </a:lnTo>
                  <a:lnTo>
                    <a:pt x="115104" y="28444"/>
                  </a:lnTo>
                  <a:lnTo>
                    <a:pt x="115078" y="28282"/>
                  </a:lnTo>
                  <a:lnTo>
                    <a:pt x="115028" y="28282"/>
                  </a:lnTo>
                  <a:lnTo>
                    <a:pt x="114876" y="28282"/>
                  </a:lnTo>
                  <a:lnTo>
                    <a:pt x="114876" y="28282"/>
                  </a:lnTo>
                  <a:lnTo>
                    <a:pt x="114826" y="28444"/>
                  </a:lnTo>
                  <a:lnTo>
                    <a:pt x="114826" y="28606"/>
                  </a:lnTo>
                  <a:lnTo>
                    <a:pt x="114776" y="28606"/>
                  </a:lnTo>
                  <a:lnTo>
                    <a:pt x="114750" y="28606"/>
                  </a:lnTo>
                  <a:lnTo>
                    <a:pt x="114700" y="28686"/>
                  </a:lnTo>
                  <a:lnTo>
                    <a:pt x="114649" y="28848"/>
                  </a:lnTo>
                  <a:lnTo>
                    <a:pt x="114649" y="29010"/>
                  </a:lnTo>
                  <a:lnTo>
                    <a:pt x="114649" y="29090"/>
                  </a:lnTo>
                  <a:lnTo>
                    <a:pt x="114700" y="29090"/>
                  </a:lnTo>
                  <a:lnTo>
                    <a:pt x="114750" y="29252"/>
                  </a:lnTo>
                  <a:lnTo>
                    <a:pt x="114776" y="29252"/>
                  </a:lnTo>
                  <a:lnTo>
                    <a:pt x="115205" y="29252"/>
                  </a:lnTo>
                  <a:lnTo>
                    <a:pt x="115205" y="29252"/>
                  </a:lnTo>
                  <a:lnTo>
                    <a:pt x="115230" y="29252"/>
                  </a:lnTo>
                  <a:lnTo>
                    <a:pt x="115280" y="29252"/>
                  </a:lnTo>
                  <a:lnTo>
                    <a:pt x="115331" y="29494"/>
                  </a:lnTo>
                  <a:lnTo>
                    <a:pt x="115331" y="29656"/>
                  </a:lnTo>
                  <a:lnTo>
                    <a:pt x="115331" y="29737"/>
                  </a:lnTo>
                  <a:lnTo>
                    <a:pt x="115356" y="30060"/>
                  </a:lnTo>
                  <a:lnTo>
                    <a:pt x="115406" y="30141"/>
                  </a:lnTo>
                  <a:lnTo>
                    <a:pt x="115482" y="30141"/>
                  </a:lnTo>
                  <a:lnTo>
                    <a:pt x="115533" y="30141"/>
                  </a:lnTo>
                  <a:lnTo>
                    <a:pt x="115608" y="30141"/>
                  </a:lnTo>
                  <a:lnTo>
                    <a:pt x="115608" y="30949"/>
                  </a:lnTo>
                  <a:lnTo>
                    <a:pt x="115608" y="31111"/>
                  </a:lnTo>
                  <a:lnTo>
                    <a:pt x="115659" y="31111"/>
                  </a:lnTo>
                  <a:lnTo>
                    <a:pt x="115659" y="31191"/>
                  </a:lnTo>
                  <a:lnTo>
                    <a:pt x="115684" y="31353"/>
                  </a:lnTo>
                  <a:lnTo>
                    <a:pt x="115735" y="31515"/>
                  </a:lnTo>
                  <a:lnTo>
                    <a:pt x="115785" y="31595"/>
                  </a:lnTo>
                  <a:lnTo>
                    <a:pt x="115810" y="31919"/>
                  </a:lnTo>
                  <a:lnTo>
                    <a:pt x="115810" y="31999"/>
                  </a:lnTo>
                  <a:lnTo>
                    <a:pt x="115810" y="32161"/>
                  </a:lnTo>
                  <a:lnTo>
                    <a:pt x="115861" y="32242"/>
                  </a:lnTo>
                  <a:lnTo>
                    <a:pt x="115861" y="32242"/>
                  </a:lnTo>
                  <a:lnTo>
                    <a:pt x="115911" y="32404"/>
                  </a:lnTo>
                  <a:lnTo>
                    <a:pt x="115987" y="32565"/>
                  </a:lnTo>
                  <a:lnTo>
                    <a:pt x="115987" y="33373"/>
                  </a:lnTo>
                  <a:lnTo>
                    <a:pt x="115936" y="33373"/>
                  </a:lnTo>
                  <a:lnTo>
                    <a:pt x="115861" y="33373"/>
                  </a:lnTo>
                  <a:lnTo>
                    <a:pt x="115785" y="33373"/>
                  </a:lnTo>
                  <a:lnTo>
                    <a:pt x="115659" y="33373"/>
                  </a:lnTo>
                  <a:lnTo>
                    <a:pt x="115558" y="33373"/>
                  </a:lnTo>
                  <a:lnTo>
                    <a:pt x="115482" y="33212"/>
                  </a:lnTo>
                  <a:lnTo>
                    <a:pt x="115457" y="33212"/>
                  </a:lnTo>
                  <a:lnTo>
                    <a:pt x="115457" y="33050"/>
                  </a:lnTo>
                  <a:lnTo>
                    <a:pt x="115406" y="32969"/>
                  </a:lnTo>
                  <a:lnTo>
                    <a:pt x="115356" y="32969"/>
                  </a:lnTo>
                  <a:lnTo>
                    <a:pt x="115331" y="32808"/>
                  </a:lnTo>
                  <a:lnTo>
                    <a:pt x="115230" y="32808"/>
                  </a:lnTo>
                  <a:lnTo>
                    <a:pt x="115154" y="32808"/>
                  </a:lnTo>
                  <a:lnTo>
                    <a:pt x="115078" y="32808"/>
                  </a:lnTo>
                  <a:lnTo>
                    <a:pt x="115003" y="32646"/>
                  </a:lnTo>
                  <a:lnTo>
                    <a:pt x="114902" y="32808"/>
                  </a:lnTo>
                  <a:lnTo>
                    <a:pt x="114876" y="32808"/>
                  </a:lnTo>
                  <a:lnTo>
                    <a:pt x="114826" y="32969"/>
                  </a:lnTo>
                  <a:lnTo>
                    <a:pt x="114776" y="33050"/>
                  </a:lnTo>
                  <a:lnTo>
                    <a:pt x="114750" y="33373"/>
                  </a:lnTo>
                  <a:lnTo>
                    <a:pt x="114700" y="33454"/>
                  </a:lnTo>
                  <a:lnTo>
                    <a:pt x="114624" y="33616"/>
                  </a:lnTo>
                  <a:lnTo>
                    <a:pt x="114574" y="33616"/>
                  </a:lnTo>
                  <a:lnTo>
                    <a:pt x="114548" y="33696"/>
                  </a:lnTo>
                  <a:lnTo>
                    <a:pt x="114498" y="33696"/>
                  </a:lnTo>
                  <a:lnTo>
                    <a:pt x="114422" y="33696"/>
                  </a:lnTo>
                  <a:lnTo>
                    <a:pt x="114296" y="33696"/>
                  </a:lnTo>
                  <a:lnTo>
                    <a:pt x="114246" y="33858"/>
                  </a:lnTo>
                  <a:lnTo>
                    <a:pt x="114195" y="34020"/>
                  </a:lnTo>
                  <a:lnTo>
                    <a:pt x="114119" y="34101"/>
                  </a:lnTo>
                  <a:lnTo>
                    <a:pt x="114094" y="34262"/>
                  </a:lnTo>
                  <a:lnTo>
                    <a:pt x="114044" y="34262"/>
                  </a:lnTo>
                  <a:lnTo>
                    <a:pt x="113993" y="34424"/>
                  </a:lnTo>
                  <a:lnTo>
                    <a:pt x="113968" y="34424"/>
                  </a:lnTo>
                  <a:lnTo>
                    <a:pt x="113917" y="34505"/>
                  </a:lnTo>
                  <a:lnTo>
                    <a:pt x="113867" y="34666"/>
                  </a:lnTo>
                  <a:lnTo>
                    <a:pt x="113867" y="34828"/>
                  </a:lnTo>
                  <a:lnTo>
                    <a:pt x="113842" y="34909"/>
                  </a:lnTo>
                  <a:lnTo>
                    <a:pt x="113791" y="34909"/>
                  </a:lnTo>
                  <a:lnTo>
                    <a:pt x="113716" y="35070"/>
                  </a:lnTo>
                  <a:lnTo>
                    <a:pt x="113640" y="35151"/>
                  </a:lnTo>
                  <a:lnTo>
                    <a:pt x="113589" y="35151"/>
                  </a:lnTo>
                  <a:lnTo>
                    <a:pt x="113539" y="35313"/>
                  </a:lnTo>
                  <a:lnTo>
                    <a:pt x="113463" y="35313"/>
                  </a:lnTo>
                  <a:lnTo>
                    <a:pt x="113337" y="35313"/>
                  </a:lnTo>
                  <a:lnTo>
                    <a:pt x="113261" y="35313"/>
                  </a:lnTo>
                  <a:lnTo>
                    <a:pt x="113211" y="35313"/>
                  </a:lnTo>
                  <a:lnTo>
                    <a:pt x="113186" y="35474"/>
                  </a:lnTo>
                  <a:lnTo>
                    <a:pt x="113085" y="35474"/>
                  </a:lnTo>
                  <a:lnTo>
                    <a:pt x="113009" y="35555"/>
                  </a:lnTo>
                  <a:lnTo>
                    <a:pt x="112958" y="35555"/>
                  </a:lnTo>
                  <a:lnTo>
                    <a:pt x="112958" y="35717"/>
                  </a:lnTo>
                  <a:lnTo>
                    <a:pt x="112933" y="35878"/>
                  </a:lnTo>
                  <a:lnTo>
                    <a:pt x="112883" y="35959"/>
                  </a:lnTo>
                  <a:lnTo>
                    <a:pt x="112832" y="36121"/>
                  </a:lnTo>
                  <a:lnTo>
                    <a:pt x="112807" y="36363"/>
                  </a:lnTo>
                  <a:lnTo>
                    <a:pt x="112757" y="36686"/>
                  </a:lnTo>
                  <a:lnTo>
                    <a:pt x="112731" y="36767"/>
                  </a:lnTo>
                  <a:lnTo>
                    <a:pt x="112681" y="36929"/>
                  </a:lnTo>
                  <a:lnTo>
                    <a:pt x="112605" y="37171"/>
                  </a:lnTo>
                  <a:lnTo>
                    <a:pt x="112555" y="37171"/>
                  </a:lnTo>
                  <a:lnTo>
                    <a:pt x="112504" y="37333"/>
                  </a:lnTo>
                  <a:lnTo>
                    <a:pt x="112479" y="37575"/>
                  </a:lnTo>
                  <a:lnTo>
                    <a:pt x="112429" y="37818"/>
                  </a:lnTo>
                  <a:lnTo>
                    <a:pt x="112429" y="38222"/>
                  </a:lnTo>
                  <a:lnTo>
                    <a:pt x="112378" y="38222"/>
                  </a:lnTo>
                  <a:lnTo>
                    <a:pt x="112353" y="38222"/>
                  </a:lnTo>
                  <a:lnTo>
                    <a:pt x="112302" y="38141"/>
                  </a:lnTo>
                  <a:lnTo>
                    <a:pt x="112227" y="37818"/>
                  </a:lnTo>
                  <a:lnTo>
                    <a:pt x="112227" y="37575"/>
                  </a:lnTo>
                  <a:lnTo>
                    <a:pt x="112227" y="37333"/>
                  </a:lnTo>
                  <a:lnTo>
                    <a:pt x="112227" y="37010"/>
                  </a:lnTo>
                  <a:lnTo>
                    <a:pt x="111697" y="37010"/>
                  </a:lnTo>
                  <a:lnTo>
                    <a:pt x="111646" y="37010"/>
                  </a:lnTo>
                  <a:lnTo>
                    <a:pt x="111596" y="37010"/>
                  </a:lnTo>
                  <a:lnTo>
                    <a:pt x="111570" y="36929"/>
                  </a:lnTo>
                  <a:lnTo>
                    <a:pt x="111520" y="36929"/>
                  </a:lnTo>
                  <a:lnTo>
                    <a:pt x="111444" y="36929"/>
                  </a:lnTo>
                  <a:lnTo>
                    <a:pt x="111394" y="36929"/>
                  </a:lnTo>
                  <a:lnTo>
                    <a:pt x="111318" y="36929"/>
                  </a:lnTo>
                  <a:lnTo>
                    <a:pt x="111268" y="36929"/>
                  </a:lnTo>
                  <a:lnTo>
                    <a:pt x="111242" y="37010"/>
                  </a:lnTo>
                  <a:lnTo>
                    <a:pt x="111192" y="37171"/>
                  </a:lnTo>
                  <a:lnTo>
                    <a:pt x="111141" y="37414"/>
                  </a:lnTo>
                  <a:lnTo>
                    <a:pt x="111116" y="37737"/>
                  </a:lnTo>
                  <a:lnTo>
                    <a:pt x="111015" y="37818"/>
                  </a:lnTo>
                  <a:lnTo>
                    <a:pt x="110990" y="37979"/>
                  </a:lnTo>
                  <a:lnTo>
                    <a:pt x="110940" y="38141"/>
                  </a:lnTo>
                  <a:lnTo>
                    <a:pt x="110914" y="38141"/>
                  </a:lnTo>
                  <a:lnTo>
                    <a:pt x="110864" y="38141"/>
                  </a:lnTo>
                  <a:lnTo>
                    <a:pt x="110813" y="37979"/>
                  </a:lnTo>
                  <a:lnTo>
                    <a:pt x="110788" y="37818"/>
                  </a:lnTo>
                  <a:lnTo>
                    <a:pt x="110788" y="37737"/>
                  </a:lnTo>
                  <a:lnTo>
                    <a:pt x="110788" y="37575"/>
                  </a:lnTo>
                  <a:lnTo>
                    <a:pt x="110788" y="37414"/>
                  </a:lnTo>
                  <a:lnTo>
                    <a:pt x="110738" y="37414"/>
                  </a:lnTo>
                  <a:lnTo>
                    <a:pt x="110687" y="37414"/>
                  </a:lnTo>
                  <a:lnTo>
                    <a:pt x="110687" y="37414"/>
                  </a:lnTo>
                  <a:lnTo>
                    <a:pt x="110662" y="37575"/>
                  </a:lnTo>
                  <a:lnTo>
                    <a:pt x="110611" y="37737"/>
                  </a:lnTo>
                  <a:lnTo>
                    <a:pt x="110561" y="37737"/>
                  </a:lnTo>
                  <a:lnTo>
                    <a:pt x="110536" y="37979"/>
                  </a:lnTo>
                  <a:lnTo>
                    <a:pt x="110536" y="37979"/>
                  </a:lnTo>
                  <a:lnTo>
                    <a:pt x="110460" y="38141"/>
                  </a:lnTo>
                  <a:lnTo>
                    <a:pt x="110410" y="38141"/>
                  </a:lnTo>
                  <a:lnTo>
                    <a:pt x="110334" y="38141"/>
                  </a:lnTo>
                  <a:lnTo>
                    <a:pt x="110283" y="37979"/>
                  </a:lnTo>
                  <a:lnTo>
                    <a:pt x="110283" y="37818"/>
                  </a:lnTo>
                  <a:lnTo>
                    <a:pt x="110233" y="37818"/>
                  </a:lnTo>
                  <a:lnTo>
                    <a:pt x="110233" y="37737"/>
                  </a:lnTo>
                  <a:lnTo>
                    <a:pt x="110208" y="37575"/>
                  </a:lnTo>
                  <a:lnTo>
                    <a:pt x="110157" y="37414"/>
                  </a:lnTo>
                  <a:lnTo>
                    <a:pt x="110082" y="37414"/>
                  </a:lnTo>
                  <a:lnTo>
                    <a:pt x="110031" y="37414"/>
                  </a:lnTo>
                  <a:lnTo>
                    <a:pt x="110006" y="37575"/>
                  </a:lnTo>
                  <a:lnTo>
                    <a:pt x="109955" y="37575"/>
                  </a:lnTo>
                  <a:lnTo>
                    <a:pt x="109905" y="37575"/>
                  </a:lnTo>
                  <a:lnTo>
                    <a:pt x="109880" y="37737"/>
                  </a:lnTo>
                  <a:lnTo>
                    <a:pt x="109880" y="37818"/>
                  </a:lnTo>
                  <a:lnTo>
                    <a:pt x="109829" y="37979"/>
                  </a:lnTo>
                  <a:lnTo>
                    <a:pt x="109829" y="38141"/>
                  </a:lnTo>
                  <a:lnTo>
                    <a:pt x="109829" y="38222"/>
                  </a:lnTo>
                  <a:lnTo>
                    <a:pt x="109829" y="38383"/>
                  </a:lnTo>
                  <a:lnTo>
                    <a:pt x="109829" y="38626"/>
                  </a:lnTo>
                  <a:lnTo>
                    <a:pt x="109829" y="38868"/>
                  </a:lnTo>
                  <a:lnTo>
                    <a:pt x="109829" y="39030"/>
                  </a:lnTo>
                  <a:lnTo>
                    <a:pt x="109779" y="39191"/>
                  </a:lnTo>
                  <a:lnTo>
                    <a:pt x="109779" y="39272"/>
                  </a:lnTo>
                  <a:lnTo>
                    <a:pt x="109753" y="39434"/>
                  </a:lnTo>
                  <a:lnTo>
                    <a:pt x="109753" y="39595"/>
                  </a:lnTo>
                  <a:lnTo>
                    <a:pt x="109753" y="39676"/>
                  </a:lnTo>
                  <a:lnTo>
                    <a:pt x="109703" y="39838"/>
                  </a:lnTo>
                  <a:lnTo>
                    <a:pt x="109703" y="39919"/>
                  </a:lnTo>
                  <a:lnTo>
                    <a:pt x="109627" y="40080"/>
                  </a:lnTo>
                  <a:lnTo>
                    <a:pt x="109577" y="40080"/>
                  </a:lnTo>
                  <a:lnTo>
                    <a:pt x="109552" y="40242"/>
                  </a:lnTo>
                  <a:lnTo>
                    <a:pt x="109501" y="40323"/>
                  </a:lnTo>
                  <a:lnTo>
                    <a:pt x="109451" y="40484"/>
                  </a:lnTo>
                  <a:lnTo>
                    <a:pt x="109451" y="40646"/>
                  </a:lnTo>
                  <a:lnTo>
                    <a:pt x="109451" y="40727"/>
                  </a:lnTo>
                  <a:lnTo>
                    <a:pt x="109425" y="40888"/>
                  </a:lnTo>
                  <a:lnTo>
                    <a:pt x="109375" y="41131"/>
                  </a:lnTo>
                  <a:lnTo>
                    <a:pt x="109375" y="41535"/>
                  </a:lnTo>
                  <a:lnTo>
                    <a:pt x="109375" y="41777"/>
                  </a:lnTo>
                  <a:lnTo>
                    <a:pt x="109552" y="41777"/>
                  </a:lnTo>
                  <a:lnTo>
                    <a:pt x="109552" y="41696"/>
                  </a:lnTo>
                  <a:lnTo>
                    <a:pt x="109577" y="41535"/>
                  </a:lnTo>
                  <a:lnTo>
                    <a:pt x="109577" y="41535"/>
                  </a:lnTo>
                  <a:lnTo>
                    <a:pt x="109627" y="41535"/>
                  </a:lnTo>
                  <a:lnTo>
                    <a:pt x="109652" y="41535"/>
                  </a:lnTo>
                  <a:lnTo>
                    <a:pt x="109703" y="41696"/>
                  </a:lnTo>
                  <a:lnTo>
                    <a:pt x="109703" y="41777"/>
                  </a:lnTo>
                  <a:lnTo>
                    <a:pt x="109703" y="41939"/>
                  </a:lnTo>
                  <a:lnTo>
                    <a:pt x="109703" y="42101"/>
                  </a:lnTo>
                  <a:lnTo>
                    <a:pt x="109652" y="42181"/>
                  </a:lnTo>
                  <a:lnTo>
                    <a:pt x="109627" y="42181"/>
                  </a:lnTo>
                  <a:lnTo>
                    <a:pt x="109577" y="42181"/>
                  </a:lnTo>
                  <a:lnTo>
                    <a:pt x="109577" y="42181"/>
                  </a:lnTo>
                  <a:lnTo>
                    <a:pt x="109552" y="42343"/>
                  </a:lnTo>
                  <a:lnTo>
                    <a:pt x="109577" y="42505"/>
                  </a:lnTo>
                  <a:lnTo>
                    <a:pt x="109577" y="42747"/>
                  </a:lnTo>
                  <a:lnTo>
                    <a:pt x="109577" y="42989"/>
                  </a:lnTo>
                  <a:lnTo>
                    <a:pt x="109627" y="43151"/>
                  </a:lnTo>
                  <a:lnTo>
                    <a:pt x="109627" y="43232"/>
                  </a:lnTo>
                  <a:lnTo>
                    <a:pt x="109627" y="43393"/>
                  </a:lnTo>
                  <a:lnTo>
                    <a:pt x="109627" y="43555"/>
                  </a:lnTo>
                  <a:lnTo>
                    <a:pt x="109627" y="43636"/>
                  </a:lnTo>
                  <a:lnTo>
                    <a:pt x="109627" y="43797"/>
                  </a:lnTo>
                  <a:lnTo>
                    <a:pt x="109652" y="43959"/>
                  </a:lnTo>
                  <a:lnTo>
                    <a:pt x="109703" y="44040"/>
                  </a:lnTo>
                  <a:lnTo>
                    <a:pt x="109753" y="44282"/>
                  </a:lnTo>
                  <a:lnTo>
                    <a:pt x="109779" y="44282"/>
                  </a:lnTo>
                  <a:lnTo>
                    <a:pt x="109829" y="44444"/>
                  </a:lnTo>
                  <a:lnTo>
                    <a:pt x="109779" y="45010"/>
                  </a:lnTo>
                  <a:lnTo>
                    <a:pt x="109652" y="45010"/>
                  </a:lnTo>
                  <a:lnTo>
                    <a:pt x="109627" y="45010"/>
                  </a:lnTo>
                  <a:lnTo>
                    <a:pt x="109577" y="44848"/>
                  </a:lnTo>
                  <a:lnTo>
                    <a:pt x="109552" y="44686"/>
                  </a:lnTo>
                  <a:lnTo>
                    <a:pt x="109552" y="44606"/>
                  </a:lnTo>
                  <a:lnTo>
                    <a:pt x="109552" y="44606"/>
                  </a:lnTo>
                  <a:lnTo>
                    <a:pt x="109501" y="44444"/>
                  </a:lnTo>
                  <a:lnTo>
                    <a:pt x="109425" y="44444"/>
                  </a:lnTo>
                  <a:lnTo>
                    <a:pt x="109375" y="44606"/>
                  </a:lnTo>
                  <a:lnTo>
                    <a:pt x="109375" y="44606"/>
                  </a:lnTo>
                  <a:lnTo>
                    <a:pt x="109324" y="44686"/>
                  </a:lnTo>
                  <a:lnTo>
                    <a:pt x="109299" y="45010"/>
                  </a:lnTo>
                  <a:lnTo>
                    <a:pt x="109249" y="45090"/>
                  </a:lnTo>
                  <a:lnTo>
                    <a:pt x="109198" y="45414"/>
                  </a:lnTo>
                  <a:lnTo>
                    <a:pt x="109198" y="45494"/>
                  </a:lnTo>
                  <a:lnTo>
                    <a:pt x="109173" y="45656"/>
                  </a:lnTo>
                  <a:lnTo>
                    <a:pt x="109173" y="46060"/>
                  </a:lnTo>
                  <a:lnTo>
                    <a:pt x="109173" y="46141"/>
                  </a:lnTo>
                  <a:lnTo>
                    <a:pt x="109198" y="46303"/>
                  </a:lnTo>
                  <a:lnTo>
                    <a:pt x="109198" y="46303"/>
                  </a:lnTo>
                  <a:lnTo>
                    <a:pt x="109249" y="46545"/>
                  </a:lnTo>
                  <a:lnTo>
                    <a:pt x="109299" y="46707"/>
                  </a:lnTo>
                  <a:lnTo>
                    <a:pt x="109299" y="46868"/>
                  </a:lnTo>
                  <a:lnTo>
                    <a:pt x="109299" y="47515"/>
                  </a:lnTo>
                  <a:lnTo>
                    <a:pt x="108719" y="47515"/>
                  </a:lnTo>
                  <a:lnTo>
                    <a:pt x="108668" y="47595"/>
                  </a:lnTo>
                  <a:lnTo>
                    <a:pt x="108668" y="47757"/>
                  </a:lnTo>
                  <a:lnTo>
                    <a:pt x="108593" y="48000"/>
                  </a:lnTo>
                  <a:lnTo>
                    <a:pt x="108517" y="48323"/>
                  </a:lnTo>
                  <a:lnTo>
                    <a:pt x="108517" y="49454"/>
                  </a:lnTo>
                  <a:lnTo>
                    <a:pt x="108517" y="49777"/>
                  </a:lnTo>
                  <a:lnTo>
                    <a:pt x="108466" y="49777"/>
                  </a:lnTo>
                  <a:lnTo>
                    <a:pt x="108466" y="49858"/>
                  </a:lnTo>
                  <a:lnTo>
                    <a:pt x="108416" y="50020"/>
                  </a:lnTo>
                  <a:lnTo>
                    <a:pt x="108416" y="50020"/>
                  </a:lnTo>
                  <a:lnTo>
                    <a:pt x="108391" y="50020"/>
                  </a:lnTo>
                  <a:lnTo>
                    <a:pt x="108340" y="50020"/>
                  </a:lnTo>
                  <a:lnTo>
                    <a:pt x="108264" y="50020"/>
                  </a:lnTo>
                  <a:lnTo>
                    <a:pt x="108214" y="50020"/>
                  </a:lnTo>
                  <a:lnTo>
                    <a:pt x="108164" y="49858"/>
                  </a:lnTo>
                  <a:lnTo>
                    <a:pt x="108138" y="49858"/>
                  </a:lnTo>
                  <a:lnTo>
                    <a:pt x="108088" y="50020"/>
                  </a:lnTo>
                  <a:lnTo>
                    <a:pt x="108063" y="50020"/>
                  </a:lnTo>
                  <a:lnTo>
                    <a:pt x="108063" y="50101"/>
                  </a:lnTo>
                  <a:lnTo>
                    <a:pt x="108012" y="50424"/>
                  </a:lnTo>
                  <a:lnTo>
                    <a:pt x="107962" y="50666"/>
                  </a:lnTo>
                  <a:lnTo>
                    <a:pt x="107936" y="50828"/>
                  </a:lnTo>
                  <a:lnTo>
                    <a:pt x="107886" y="50909"/>
                  </a:lnTo>
                  <a:lnTo>
                    <a:pt x="107886" y="51070"/>
                  </a:lnTo>
                  <a:lnTo>
                    <a:pt x="107835" y="51232"/>
                  </a:lnTo>
                  <a:lnTo>
                    <a:pt x="107810" y="51232"/>
                  </a:lnTo>
                  <a:lnTo>
                    <a:pt x="107760" y="51313"/>
                  </a:lnTo>
                  <a:lnTo>
                    <a:pt x="107709" y="51474"/>
                  </a:lnTo>
                  <a:lnTo>
                    <a:pt x="107684" y="51555"/>
                  </a:lnTo>
                  <a:lnTo>
                    <a:pt x="107684" y="51717"/>
                  </a:lnTo>
                  <a:lnTo>
                    <a:pt x="107684" y="51878"/>
                  </a:lnTo>
                  <a:lnTo>
                    <a:pt x="107684" y="52121"/>
                  </a:lnTo>
                  <a:lnTo>
                    <a:pt x="107684" y="52282"/>
                  </a:lnTo>
                  <a:lnTo>
                    <a:pt x="107684" y="52525"/>
                  </a:lnTo>
                  <a:lnTo>
                    <a:pt x="107634" y="52525"/>
                  </a:lnTo>
                  <a:lnTo>
                    <a:pt x="107558" y="52525"/>
                  </a:lnTo>
                  <a:lnTo>
                    <a:pt x="107507" y="52686"/>
                  </a:lnTo>
                  <a:lnTo>
                    <a:pt x="107482" y="52686"/>
                  </a:lnTo>
                  <a:lnTo>
                    <a:pt x="107432" y="52686"/>
                  </a:lnTo>
                  <a:lnTo>
                    <a:pt x="107381" y="52767"/>
                  </a:lnTo>
                  <a:lnTo>
                    <a:pt x="107305" y="52767"/>
                  </a:lnTo>
                  <a:lnTo>
                    <a:pt x="107305" y="52929"/>
                  </a:lnTo>
                  <a:lnTo>
                    <a:pt x="107255" y="53010"/>
                  </a:lnTo>
                  <a:lnTo>
                    <a:pt x="107230" y="53010"/>
                  </a:lnTo>
                  <a:lnTo>
                    <a:pt x="107179" y="52929"/>
                  </a:lnTo>
                  <a:lnTo>
                    <a:pt x="107154" y="52929"/>
                  </a:lnTo>
                  <a:lnTo>
                    <a:pt x="107154" y="50828"/>
                  </a:lnTo>
                  <a:lnTo>
                    <a:pt x="106927" y="49777"/>
                  </a:lnTo>
                  <a:lnTo>
                    <a:pt x="106977" y="49777"/>
                  </a:lnTo>
                  <a:lnTo>
                    <a:pt x="107028" y="49616"/>
                  </a:lnTo>
                  <a:lnTo>
                    <a:pt x="107028" y="49454"/>
                  </a:lnTo>
                  <a:lnTo>
                    <a:pt x="107028" y="49373"/>
                  </a:lnTo>
                  <a:lnTo>
                    <a:pt x="107028" y="49212"/>
                  </a:lnTo>
                  <a:lnTo>
                    <a:pt x="106977" y="47757"/>
                  </a:lnTo>
                  <a:lnTo>
                    <a:pt x="106977" y="46464"/>
                  </a:lnTo>
                  <a:lnTo>
                    <a:pt x="106977" y="46141"/>
                  </a:lnTo>
                  <a:lnTo>
                    <a:pt x="106977" y="45898"/>
                  </a:lnTo>
                  <a:lnTo>
                    <a:pt x="106977" y="45656"/>
                  </a:lnTo>
                  <a:lnTo>
                    <a:pt x="106977" y="45494"/>
                  </a:lnTo>
                  <a:lnTo>
                    <a:pt x="106977" y="45414"/>
                  </a:lnTo>
                  <a:lnTo>
                    <a:pt x="107028" y="45090"/>
                  </a:lnTo>
                  <a:lnTo>
                    <a:pt x="107053" y="45010"/>
                  </a:lnTo>
                  <a:lnTo>
                    <a:pt x="107104" y="44848"/>
                  </a:lnTo>
                  <a:lnTo>
                    <a:pt x="107104" y="44606"/>
                  </a:lnTo>
                  <a:lnTo>
                    <a:pt x="107104" y="44282"/>
                  </a:lnTo>
                  <a:lnTo>
                    <a:pt x="107053" y="44202"/>
                  </a:lnTo>
                  <a:lnTo>
                    <a:pt x="107104" y="44040"/>
                  </a:lnTo>
                  <a:lnTo>
                    <a:pt x="107104" y="43959"/>
                  </a:lnTo>
                  <a:lnTo>
                    <a:pt x="107104" y="43797"/>
                  </a:lnTo>
                  <a:lnTo>
                    <a:pt x="107154" y="43636"/>
                  </a:lnTo>
                  <a:lnTo>
                    <a:pt x="107154" y="43555"/>
                  </a:lnTo>
                  <a:lnTo>
                    <a:pt x="107154" y="43393"/>
                  </a:lnTo>
                  <a:lnTo>
                    <a:pt x="107179" y="43232"/>
                  </a:lnTo>
                  <a:lnTo>
                    <a:pt x="107230" y="43232"/>
                  </a:lnTo>
                  <a:lnTo>
                    <a:pt x="107255" y="43151"/>
                  </a:lnTo>
                  <a:lnTo>
                    <a:pt x="107305" y="42989"/>
                  </a:lnTo>
                  <a:lnTo>
                    <a:pt x="107356" y="42585"/>
                  </a:lnTo>
                  <a:lnTo>
                    <a:pt x="107356" y="42343"/>
                  </a:lnTo>
                  <a:lnTo>
                    <a:pt x="107356" y="42181"/>
                  </a:lnTo>
                  <a:lnTo>
                    <a:pt x="107305" y="42101"/>
                  </a:lnTo>
                  <a:lnTo>
                    <a:pt x="107305" y="41939"/>
                  </a:lnTo>
                  <a:lnTo>
                    <a:pt x="107305" y="41777"/>
                  </a:lnTo>
                  <a:lnTo>
                    <a:pt x="107356" y="41696"/>
                  </a:lnTo>
                  <a:lnTo>
                    <a:pt x="107356" y="41696"/>
                  </a:lnTo>
                  <a:lnTo>
                    <a:pt x="107381" y="41535"/>
                  </a:lnTo>
                  <a:lnTo>
                    <a:pt x="107432" y="41535"/>
                  </a:lnTo>
                  <a:lnTo>
                    <a:pt x="107482" y="41535"/>
                  </a:lnTo>
                  <a:lnTo>
                    <a:pt x="107507" y="41535"/>
                  </a:lnTo>
                  <a:lnTo>
                    <a:pt x="107558" y="41373"/>
                  </a:lnTo>
                  <a:lnTo>
                    <a:pt x="107608" y="41373"/>
                  </a:lnTo>
                  <a:lnTo>
                    <a:pt x="107684" y="41292"/>
                  </a:lnTo>
                  <a:lnTo>
                    <a:pt x="107760" y="41131"/>
                  </a:lnTo>
                  <a:lnTo>
                    <a:pt x="107835" y="41050"/>
                  </a:lnTo>
                  <a:lnTo>
                    <a:pt x="107886" y="41050"/>
                  </a:lnTo>
                  <a:lnTo>
                    <a:pt x="107936" y="41050"/>
                  </a:lnTo>
                  <a:lnTo>
                    <a:pt x="107962" y="41050"/>
                  </a:lnTo>
                  <a:lnTo>
                    <a:pt x="108063" y="41050"/>
                  </a:lnTo>
                  <a:lnTo>
                    <a:pt x="108088" y="41050"/>
                  </a:lnTo>
                  <a:lnTo>
                    <a:pt x="108138" y="41050"/>
                  </a:lnTo>
                  <a:lnTo>
                    <a:pt x="108164" y="40888"/>
                  </a:lnTo>
                  <a:lnTo>
                    <a:pt x="108164" y="40727"/>
                  </a:lnTo>
                  <a:lnTo>
                    <a:pt x="108214" y="40646"/>
                  </a:lnTo>
                  <a:lnTo>
                    <a:pt x="108214" y="40484"/>
                  </a:lnTo>
                  <a:lnTo>
                    <a:pt x="108264" y="40323"/>
                  </a:lnTo>
                  <a:lnTo>
                    <a:pt x="108290" y="40242"/>
                  </a:lnTo>
                  <a:lnTo>
                    <a:pt x="108391" y="40080"/>
                  </a:lnTo>
                  <a:lnTo>
                    <a:pt x="108416" y="39919"/>
                  </a:lnTo>
                  <a:lnTo>
                    <a:pt x="108416" y="39838"/>
                  </a:lnTo>
                  <a:lnTo>
                    <a:pt x="108517" y="39595"/>
                  </a:lnTo>
                  <a:lnTo>
                    <a:pt x="108542" y="39272"/>
                  </a:lnTo>
                  <a:lnTo>
                    <a:pt x="108618" y="39191"/>
                  </a:lnTo>
                  <a:lnTo>
                    <a:pt x="108744" y="38787"/>
                  </a:lnTo>
                  <a:lnTo>
                    <a:pt x="108870" y="38464"/>
                  </a:lnTo>
                  <a:lnTo>
                    <a:pt x="108971" y="38383"/>
                  </a:lnTo>
                  <a:lnTo>
                    <a:pt x="109047" y="38222"/>
                  </a:lnTo>
                  <a:lnTo>
                    <a:pt x="109123" y="37979"/>
                  </a:lnTo>
                  <a:lnTo>
                    <a:pt x="109249" y="37737"/>
                  </a:lnTo>
                  <a:lnTo>
                    <a:pt x="109375" y="37414"/>
                  </a:lnTo>
                  <a:lnTo>
                    <a:pt x="109425" y="37333"/>
                  </a:lnTo>
                  <a:lnTo>
                    <a:pt x="109501" y="37171"/>
                  </a:lnTo>
                  <a:lnTo>
                    <a:pt x="109552" y="37010"/>
                  </a:lnTo>
                  <a:lnTo>
                    <a:pt x="109552" y="36929"/>
                  </a:lnTo>
                  <a:lnTo>
                    <a:pt x="109552" y="36767"/>
                  </a:lnTo>
                  <a:lnTo>
                    <a:pt x="109552" y="36686"/>
                  </a:lnTo>
                  <a:lnTo>
                    <a:pt x="109577" y="36525"/>
                  </a:lnTo>
                  <a:lnTo>
                    <a:pt x="109627" y="36525"/>
                  </a:lnTo>
                  <a:lnTo>
                    <a:pt x="109652" y="36525"/>
                  </a:lnTo>
                  <a:lnTo>
                    <a:pt x="109703" y="36363"/>
                  </a:lnTo>
                  <a:lnTo>
                    <a:pt x="109753" y="36363"/>
                  </a:lnTo>
                  <a:lnTo>
                    <a:pt x="109779" y="36363"/>
                  </a:lnTo>
                  <a:lnTo>
                    <a:pt x="109829" y="36282"/>
                  </a:lnTo>
                  <a:lnTo>
                    <a:pt x="109880" y="36282"/>
                  </a:lnTo>
                  <a:lnTo>
                    <a:pt x="109880" y="35959"/>
                  </a:lnTo>
                  <a:lnTo>
                    <a:pt x="109905" y="35959"/>
                  </a:lnTo>
                  <a:lnTo>
                    <a:pt x="109905" y="35878"/>
                  </a:lnTo>
                  <a:lnTo>
                    <a:pt x="109905" y="35555"/>
                  </a:lnTo>
                  <a:lnTo>
                    <a:pt x="109955" y="35313"/>
                  </a:lnTo>
                  <a:lnTo>
                    <a:pt x="110006" y="35151"/>
                  </a:lnTo>
                  <a:lnTo>
                    <a:pt x="110006" y="34909"/>
                  </a:lnTo>
                  <a:lnTo>
                    <a:pt x="110031" y="34666"/>
                  </a:lnTo>
                  <a:lnTo>
                    <a:pt x="110031" y="34505"/>
                  </a:lnTo>
                  <a:lnTo>
                    <a:pt x="110031" y="34424"/>
                  </a:lnTo>
                  <a:lnTo>
                    <a:pt x="110031" y="34262"/>
                  </a:lnTo>
                  <a:lnTo>
                    <a:pt x="110082" y="34101"/>
                  </a:lnTo>
                  <a:lnTo>
                    <a:pt x="110082" y="34020"/>
                  </a:lnTo>
                  <a:lnTo>
                    <a:pt x="110107" y="33858"/>
                  </a:lnTo>
                  <a:lnTo>
                    <a:pt x="110157" y="33696"/>
                  </a:lnTo>
                  <a:lnTo>
                    <a:pt x="110233" y="33616"/>
                  </a:lnTo>
                  <a:lnTo>
                    <a:pt x="110410" y="33373"/>
                  </a:lnTo>
                  <a:lnTo>
                    <a:pt x="110460" y="33212"/>
                  </a:lnTo>
                  <a:lnTo>
                    <a:pt x="110485" y="33050"/>
                  </a:lnTo>
                  <a:lnTo>
                    <a:pt x="110485" y="32808"/>
                  </a:lnTo>
                  <a:lnTo>
                    <a:pt x="110082" y="32808"/>
                  </a:lnTo>
                  <a:lnTo>
                    <a:pt x="110031" y="32808"/>
                  </a:lnTo>
                  <a:lnTo>
                    <a:pt x="110006" y="32808"/>
                  </a:lnTo>
                  <a:lnTo>
                    <a:pt x="109905" y="32969"/>
                  </a:lnTo>
                  <a:lnTo>
                    <a:pt x="109829" y="32969"/>
                  </a:lnTo>
                  <a:lnTo>
                    <a:pt x="109753" y="32969"/>
                  </a:lnTo>
                  <a:lnTo>
                    <a:pt x="109753" y="33212"/>
                  </a:lnTo>
                  <a:lnTo>
                    <a:pt x="109703" y="33454"/>
                  </a:lnTo>
                  <a:lnTo>
                    <a:pt x="109753" y="33696"/>
                  </a:lnTo>
                  <a:lnTo>
                    <a:pt x="109703" y="34020"/>
                  </a:lnTo>
                  <a:lnTo>
                    <a:pt x="109703" y="34101"/>
                  </a:lnTo>
                  <a:lnTo>
                    <a:pt x="109703" y="34262"/>
                  </a:lnTo>
                  <a:lnTo>
                    <a:pt x="109652" y="34424"/>
                  </a:lnTo>
                  <a:lnTo>
                    <a:pt x="109627" y="34666"/>
                  </a:lnTo>
                  <a:lnTo>
                    <a:pt x="109627" y="34666"/>
                  </a:lnTo>
                  <a:lnTo>
                    <a:pt x="109577" y="34666"/>
                  </a:lnTo>
                  <a:lnTo>
                    <a:pt x="109552" y="34666"/>
                  </a:lnTo>
                  <a:lnTo>
                    <a:pt x="109451" y="34828"/>
                  </a:lnTo>
                  <a:lnTo>
                    <a:pt x="109375" y="34828"/>
                  </a:lnTo>
                  <a:lnTo>
                    <a:pt x="109324" y="34828"/>
                  </a:lnTo>
                  <a:lnTo>
                    <a:pt x="109324" y="34909"/>
                  </a:lnTo>
                  <a:lnTo>
                    <a:pt x="109299" y="35070"/>
                  </a:lnTo>
                  <a:lnTo>
                    <a:pt x="109198" y="35313"/>
                  </a:lnTo>
                  <a:lnTo>
                    <a:pt x="109198" y="35474"/>
                  </a:lnTo>
                  <a:lnTo>
                    <a:pt x="109173" y="35555"/>
                  </a:lnTo>
                  <a:lnTo>
                    <a:pt x="109123" y="35555"/>
                  </a:lnTo>
                  <a:lnTo>
                    <a:pt x="109097" y="35717"/>
                  </a:lnTo>
                  <a:lnTo>
                    <a:pt x="109047" y="35717"/>
                  </a:lnTo>
                  <a:lnTo>
                    <a:pt x="108996" y="35878"/>
                  </a:lnTo>
                  <a:lnTo>
                    <a:pt x="108921" y="35959"/>
                  </a:lnTo>
                  <a:lnTo>
                    <a:pt x="108845" y="36121"/>
                  </a:lnTo>
                  <a:lnTo>
                    <a:pt x="108794" y="36282"/>
                  </a:lnTo>
                  <a:lnTo>
                    <a:pt x="108744" y="36363"/>
                  </a:lnTo>
                  <a:lnTo>
                    <a:pt x="108719" y="36525"/>
                  </a:lnTo>
                  <a:lnTo>
                    <a:pt x="108668" y="36525"/>
                  </a:lnTo>
                  <a:lnTo>
                    <a:pt x="108593" y="36525"/>
                  </a:lnTo>
                  <a:lnTo>
                    <a:pt x="108593" y="36282"/>
                  </a:lnTo>
                  <a:lnTo>
                    <a:pt x="108593" y="35959"/>
                  </a:lnTo>
                  <a:lnTo>
                    <a:pt x="108593" y="35878"/>
                  </a:lnTo>
                  <a:lnTo>
                    <a:pt x="108593" y="35717"/>
                  </a:lnTo>
                  <a:lnTo>
                    <a:pt x="108542" y="35717"/>
                  </a:lnTo>
                  <a:lnTo>
                    <a:pt x="108517" y="35555"/>
                  </a:lnTo>
                  <a:lnTo>
                    <a:pt x="108517" y="35555"/>
                  </a:lnTo>
                  <a:lnTo>
                    <a:pt x="108466" y="35474"/>
                  </a:lnTo>
                  <a:lnTo>
                    <a:pt x="108466" y="35313"/>
                  </a:lnTo>
                  <a:lnTo>
                    <a:pt x="108466" y="35151"/>
                  </a:lnTo>
                  <a:lnTo>
                    <a:pt x="108466" y="35070"/>
                  </a:lnTo>
                  <a:lnTo>
                    <a:pt x="108517" y="34909"/>
                  </a:lnTo>
                  <a:lnTo>
                    <a:pt x="108542" y="34828"/>
                  </a:lnTo>
                  <a:lnTo>
                    <a:pt x="108517" y="34828"/>
                  </a:lnTo>
                  <a:lnTo>
                    <a:pt x="108466" y="34666"/>
                  </a:lnTo>
                  <a:lnTo>
                    <a:pt x="108466" y="34666"/>
                  </a:lnTo>
                  <a:lnTo>
                    <a:pt x="108416" y="34666"/>
                  </a:lnTo>
                  <a:lnTo>
                    <a:pt x="108391" y="34666"/>
                  </a:lnTo>
                  <a:lnTo>
                    <a:pt x="108290" y="34505"/>
                  </a:lnTo>
                  <a:lnTo>
                    <a:pt x="108264" y="34505"/>
                  </a:lnTo>
                  <a:lnTo>
                    <a:pt x="108264" y="34424"/>
                  </a:lnTo>
                  <a:lnTo>
                    <a:pt x="108214" y="34424"/>
                  </a:lnTo>
                  <a:lnTo>
                    <a:pt x="108214" y="34262"/>
                  </a:lnTo>
                  <a:lnTo>
                    <a:pt x="108214" y="34101"/>
                  </a:lnTo>
                  <a:lnTo>
                    <a:pt x="108164" y="34101"/>
                  </a:lnTo>
                  <a:lnTo>
                    <a:pt x="108138" y="34101"/>
                  </a:lnTo>
                  <a:lnTo>
                    <a:pt x="108088" y="34101"/>
                  </a:lnTo>
                  <a:lnTo>
                    <a:pt x="108088" y="34262"/>
                  </a:lnTo>
                  <a:lnTo>
                    <a:pt x="108063" y="34424"/>
                  </a:lnTo>
                  <a:lnTo>
                    <a:pt x="108012" y="34424"/>
                  </a:lnTo>
                  <a:lnTo>
                    <a:pt x="107962" y="34424"/>
                  </a:lnTo>
                  <a:lnTo>
                    <a:pt x="107936" y="34424"/>
                  </a:lnTo>
                  <a:lnTo>
                    <a:pt x="107886" y="34424"/>
                  </a:lnTo>
                  <a:lnTo>
                    <a:pt x="107810" y="34424"/>
                  </a:lnTo>
                  <a:lnTo>
                    <a:pt x="107760" y="34262"/>
                  </a:lnTo>
                  <a:lnTo>
                    <a:pt x="107684" y="34262"/>
                  </a:lnTo>
                  <a:lnTo>
                    <a:pt x="107634" y="34262"/>
                  </a:lnTo>
                  <a:lnTo>
                    <a:pt x="107558" y="34424"/>
                  </a:lnTo>
                  <a:lnTo>
                    <a:pt x="107507" y="34505"/>
                  </a:lnTo>
                  <a:lnTo>
                    <a:pt x="107432" y="34828"/>
                  </a:lnTo>
                  <a:lnTo>
                    <a:pt x="107356" y="34909"/>
                  </a:lnTo>
                  <a:lnTo>
                    <a:pt x="107255" y="35151"/>
                  </a:lnTo>
                  <a:lnTo>
                    <a:pt x="107179" y="35555"/>
                  </a:lnTo>
                  <a:lnTo>
                    <a:pt x="107104" y="35878"/>
                  </a:lnTo>
                  <a:lnTo>
                    <a:pt x="107104" y="35959"/>
                  </a:lnTo>
                  <a:lnTo>
                    <a:pt x="107053" y="36121"/>
                  </a:lnTo>
                  <a:lnTo>
                    <a:pt x="106977" y="36282"/>
                  </a:lnTo>
                  <a:lnTo>
                    <a:pt x="106927" y="36282"/>
                  </a:lnTo>
                  <a:lnTo>
                    <a:pt x="106902" y="36282"/>
                  </a:lnTo>
                  <a:lnTo>
                    <a:pt x="106851" y="36363"/>
                  </a:lnTo>
                  <a:lnTo>
                    <a:pt x="106801" y="36525"/>
                  </a:lnTo>
                  <a:lnTo>
                    <a:pt x="106801" y="36686"/>
                  </a:lnTo>
                  <a:lnTo>
                    <a:pt x="106776" y="36767"/>
                  </a:lnTo>
                  <a:lnTo>
                    <a:pt x="106725" y="36929"/>
                  </a:lnTo>
                  <a:lnTo>
                    <a:pt x="106700" y="37010"/>
                  </a:lnTo>
                  <a:lnTo>
                    <a:pt x="106700" y="37171"/>
                  </a:lnTo>
                  <a:lnTo>
                    <a:pt x="106649" y="37333"/>
                  </a:lnTo>
                  <a:lnTo>
                    <a:pt x="106649" y="37414"/>
                  </a:lnTo>
                  <a:lnTo>
                    <a:pt x="106599" y="37575"/>
                  </a:lnTo>
                  <a:lnTo>
                    <a:pt x="106574" y="37575"/>
                  </a:lnTo>
                  <a:lnTo>
                    <a:pt x="106574" y="37575"/>
                  </a:lnTo>
                  <a:lnTo>
                    <a:pt x="106523" y="37575"/>
                  </a:lnTo>
                  <a:lnTo>
                    <a:pt x="106473" y="37737"/>
                  </a:lnTo>
                  <a:lnTo>
                    <a:pt x="106447" y="37818"/>
                  </a:lnTo>
                  <a:lnTo>
                    <a:pt x="106397" y="37979"/>
                  </a:lnTo>
                  <a:lnTo>
                    <a:pt x="106397" y="38626"/>
                  </a:lnTo>
                  <a:lnTo>
                    <a:pt x="106447" y="38787"/>
                  </a:lnTo>
                  <a:lnTo>
                    <a:pt x="106473" y="38787"/>
                  </a:lnTo>
                  <a:lnTo>
                    <a:pt x="106574" y="38787"/>
                  </a:lnTo>
                  <a:lnTo>
                    <a:pt x="106649" y="38626"/>
                  </a:lnTo>
                  <a:lnTo>
                    <a:pt x="106649" y="38787"/>
                  </a:lnTo>
                  <a:lnTo>
                    <a:pt x="106649" y="38868"/>
                  </a:lnTo>
                  <a:lnTo>
                    <a:pt x="106700" y="39030"/>
                  </a:lnTo>
                  <a:lnTo>
                    <a:pt x="106725" y="39191"/>
                  </a:lnTo>
                  <a:lnTo>
                    <a:pt x="106725" y="39272"/>
                  </a:lnTo>
                  <a:lnTo>
                    <a:pt x="106725" y="39434"/>
                  </a:lnTo>
                  <a:lnTo>
                    <a:pt x="106473" y="39434"/>
                  </a:lnTo>
                  <a:lnTo>
                    <a:pt x="106447" y="39434"/>
                  </a:lnTo>
                  <a:lnTo>
                    <a:pt x="106447" y="39272"/>
                  </a:lnTo>
                  <a:lnTo>
                    <a:pt x="106397" y="39272"/>
                  </a:lnTo>
                  <a:lnTo>
                    <a:pt x="106347" y="39191"/>
                  </a:lnTo>
                  <a:lnTo>
                    <a:pt x="106321" y="39191"/>
                  </a:lnTo>
                  <a:lnTo>
                    <a:pt x="106321" y="39272"/>
                  </a:lnTo>
                  <a:lnTo>
                    <a:pt x="106271" y="39434"/>
                  </a:lnTo>
                  <a:lnTo>
                    <a:pt x="106271" y="39595"/>
                  </a:lnTo>
                  <a:lnTo>
                    <a:pt x="106271" y="39676"/>
                  </a:lnTo>
                  <a:lnTo>
                    <a:pt x="106246" y="39595"/>
                  </a:lnTo>
                  <a:lnTo>
                    <a:pt x="106195" y="39434"/>
                  </a:lnTo>
                  <a:lnTo>
                    <a:pt x="106145" y="39272"/>
                  </a:lnTo>
                  <a:lnTo>
                    <a:pt x="106119" y="39191"/>
                  </a:lnTo>
                  <a:lnTo>
                    <a:pt x="106069" y="39030"/>
                  </a:lnTo>
                  <a:lnTo>
                    <a:pt x="106018" y="38868"/>
                  </a:lnTo>
                  <a:lnTo>
                    <a:pt x="105993" y="38868"/>
                  </a:lnTo>
                  <a:lnTo>
                    <a:pt x="105943" y="39030"/>
                  </a:lnTo>
                  <a:lnTo>
                    <a:pt x="105943" y="39191"/>
                  </a:lnTo>
                  <a:lnTo>
                    <a:pt x="105892" y="39272"/>
                  </a:lnTo>
                  <a:lnTo>
                    <a:pt x="105867" y="39434"/>
                  </a:lnTo>
                  <a:lnTo>
                    <a:pt x="105817" y="39595"/>
                  </a:lnTo>
                  <a:lnTo>
                    <a:pt x="105791" y="39676"/>
                  </a:lnTo>
                  <a:lnTo>
                    <a:pt x="105690" y="39838"/>
                  </a:lnTo>
                  <a:lnTo>
                    <a:pt x="105337" y="39838"/>
                  </a:lnTo>
                  <a:lnTo>
                    <a:pt x="105287" y="39838"/>
                  </a:lnTo>
                  <a:lnTo>
                    <a:pt x="105236" y="39676"/>
                  </a:lnTo>
                  <a:lnTo>
                    <a:pt x="105211" y="39595"/>
                  </a:lnTo>
                  <a:lnTo>
                    <a:pt x="105211" y="39272"/>
                  </a:lnTo>
                  <a:lnTo>
                    <a:pt x="105211" y="39191"/>
                  </a:lnTo>
                  <a:lnTo>
                    <a:pt x="105236" y="39191"/>
                  </a:lnTo>
                  <a:lnTo>
                    <a:pt x="105287" y="39030"/>
                  </a:lnTo>
                  <a:lnTo>
                    <a:pt x="105287" y="38868"/>
                  </a:lnTo>
                  <a:lnTo>
                    <a:pt x="105287" y="38787"/>
                  </a:lnTo>
                  <a:lnTo>
                    <a:pt x="105236" y="38626"/>
                  </a:lnTo>
                  <a:lnTo>
                    <a:pt x="105211" y="38626"/>
                  </a:lnTo>
                  <a:lnTo>
                    <a:pt x="105160" y="38464"/>
                  </a:lnTo>
                  <a:lnTo>
                    <a:pt x="105110" y="38464"/>
                  </a:lnTo>
                  <a:lnTo>
                    <a:pt x="105085" y="38383"/>
                  </a:lnTo>
                  <a:lnTo>
                    <a:pt x="105085" y="38222"/>
                  </a:lnTo>
                  <a:lnTo>
                    <a:pt x="104984" y="38222"/>
                  </a:lnTo>
                  <a:lnTo>
                    <a:pt x="104958" y="38141"/>
                  </a:lnTo>
                  <a:lnTo>
                    <a:pt x="104883" y="38222"/>
                  </a:lnTo>
                  <a:lnTo>
                    <a:pt x="104832" y="38222"/>
                  </a:lnTo>
                  <a:lnTo>
                    <a:pt x="104782" y="38222"/>
                  </a:lnTo>
                  <a:lnTo>
                    <a:pt x="104706" y="38222"/>
                  </a:lnTo>
                  <a:lnTo>
                    <a:pt x="104656" y="38141"/>
                  </a:lnTo>
                  <a:lnTo>
                    <a:pt x="104630" y="37979"/>
                  </a:lnTo>
                  <a:lnTo>
                    <a:pt x="104529" y="37818"/>
                  </a:lnTo>
                  <a:lnTo>
                    <a:pt x="104504" y="37979"/>
                  </a:lnTo>
                  <a:lnTo>
                    <a:pt x="104504" y="37979"/>
                  </a:lnTo>
                  <a:lnTo>
                    <a:pt x="104454" y="38222"/>
                  </a:lnTo>
                  <a:lnTo>
                    <a:pt x="104454" y="38626"/>
                  </a:lnTo>
                  <a:lnTo>
                    <a:pt x="104454" y="39191"/>
                  </a:lnTo>
                  <a:lnTo>
                    <a:pt x="103470" y="39191"/>
                  </a:lnTo>
                  <a:lnTo>
                    <a:pt x="103419" y="39191"/>
                  </a:lnTo>
                  <a:lnTo>
                    <a:pt x="103394" y="39272"/>
                  </a:lnTo>
                  <a:lnTo>
                    <a:pt x="103293" y="39272"/>
                  </a:lnTo>
                  <a:lnTo>
                    <a:pt x="103268" y="39272"/>
                  </a:lnTo>
                  <a:lnTo>
                    <a:pt x="103167" y="39272"/>
                  </a:lnTo>
                  <a:lnTo>
                    <a:pt x="103091" y="39191"/>
                  </a:lnTo>
                  <a:lnTo>
                    <a:pt x="103066" y="39030"/>
                  </a:lnTo>
                  <a:lnTo>
                    <a:pt x="103015" y="39030"/>
                  </a:lnTo>
                  <a:lnTo>
                    <a:pt x="102965" y="38868"/>
                  </a:lnTo>
                  <a:lnTo>
                    <a:pt x="102940" y="38868"/>
                  </a:lnTo>
                  <a:lnTo>
                    <a:pt x="102889" y="38868"/>
                  </a:lnTo>
                  <a:lnTo>
                    <a:pt x="102839" y="39030"/>
                  </a:lnTo>
                  <a:lnTo>
                    <a:pt x="102813" y="39191"/>
                  </a:lnTo>
                  <a:lnTo>
                    <a:pt x="102763" y="39191"/>
                  </a:lnTo>
                  <a:lnTo>
                    <a:pt x="102712" y="39191"/>
                  </a:lnTo>
                  <a:lnTo>
                    <a:pt x="102637" y="39191"/>
                  </a:lnTo>
                  <a:lnTo>
                    <a:pt x="102611" y="39030"/>
                  </a:lnTo>
                  <a:lnTo>
                    <a:pt x="102561" y="39030"/>
                  </a:lnTo>
                  <a:lnTo>
                    <a:pt x="102511" y="39030"/>
                  </a:lnTo>
                  <a:lnTo>
                    <a:pt x="102485" y="39030"/>
                  </a:lnTo>
                  <a:lnTo>
                    <a:pt x="102384" y="39030"/>
                  </a:lnTo>
                  <a:lnTo>
                    <a:pt x="102359" y="39191"/>
                  </a:lnTo>
                  <a:lnTo>
                    <a:pt x="102309" y="39030"/>
                  </a:lnTo>
                  <a:lnTo>
                    <a:pt x="102309" y="39030"/>
                  </a:lnTo>
                  <a:lnTo>
                    <a:pt x="102233" y="39030"/>
                  </a:lnTo>
                  <a:lnTo>
                    <a:pt x="102182" y="38868"/>
                  </a:lnTo>
                  <a:lnTo>
                    <a:pt x="102107" y="38868"/>
                  </a:lnTo>
                  <a:lnTo>
                    <a:pt x="102031" y="38868"/>
                  </a:lnTo>
                  <a:lnTo>
                    <a:pt x="101981" y="39030"/>
                  </a:lnTo>
                  <a:lnTo>
                    <a:pt x="101930" y="39272"/>
                  </a:lnTo>
                  <a:lnTo>
                    <a:pt x="101905" y="39434"/>
                  </a:lnTo>
                  <a:lnTo>
                    <a:pt x="101854" y="39595"/>
                  </a:lnTo>
                  <a:lnTo>
                    <a:pt x="101804" y="39676"/>
                  </a:lnTo>
                  <a:lnTo>
                    <a:pt x="101804" y="39838"/>
                  </a:lnTo>
                  <a:lnTo>
                    <a:pt x="101728" y="39919"/>
                  </a:lnTo>
                  <a:lnTo>
                    <a:pt x="101652" y="40080"/>
                  </a:lnTo>
                  <a:lnTo>
                    <a:pt x="101577" y="40080"/>
                  </a:lnTo>
                  <a:lnTo>
                    <a:pt x="101476" y="40080"/>
                  </a:lnTo>
                  <a:lnTo>
                    <a:pt x="101350" y="40242"/>
                  </a:lnTo>
                  <a:lnTo>
                    <a:pt x="101324" y="40323"/>
                  </a:lnTo>
                  <a:lnTo>
                    <a:pt x="101274" y="40484"/>
                  </a:lnTo>
                  <a:lnTo>
                    <a:pt x="101274" y="40646"/>
                  </a:lnTo>
                  <a:lnTo>
                    <a:pt x="101223" y="40727"/>
                  </a:lnTo>
                  <a:lnTo>
                    <a:pt x="101198" y="40888"/>
                  </a:lnTo>
                  <a:lnTo>
                    <a:pt x="101198" y="41050"/>
                  </a:lnTo>
                  <a:lnTo>
                    <a:pt x="101148" y="41131"/>
                  </a:lnTo>
                  <a:lnTo>
                    <a:pt x="101148" y="41292"/>
                  </a:lnTo>
                  <a:lnTo>
                    <a:pt x="101148" y="41373"/>
                  </a:lnTo>
                  <a:lnTo>
                    <a:pt x="101123" y="41696"/>
                  </a:lnTo>
                  <a:lnTo>
                    <a:pt x="101072" y="41777"/>
                  </a:lnTo>
                  <a:lnTo>
                    <a:pt x="101072" y="41939"/>
                  </a:lnTo>
                  <a:lnTo>
                    <a:pt x="101022" y="41939"/>
                  </a:lnTo>
                  <a:lnTo>
                    <a:pt x="100996" y="41939"/>
                  </a:lnTo>
                  <a:lnTo>
                    <a:pt x="100946" y="41939"/>
                  </a:lnTo>
                  <a:lnTo>
                    <a:pt x="100895" y="41939"/>
                  </a:lnTo>
                  <a:lnTo>
                    <a:pt x="100895" y="42101"/>
                  </a:lnTo>
                  <a:lnTo>
                    <a:pt x="100870" y="42101"/>
                  </a:lnTo>
                  <a:lnTo>
                    <a:pt x="100870" y="42181"/>
                  </a:lnTo>
                  <a:lnTo>
                    <a:pt x="100820" y="42343"/>
                  </a:lnTo>
                  <a:lnTo>
                    <a:pt x="100769" y="42505"/>
                  </a:lnTo>
                  <a:lnTo>
                    <a:pt x="100744" y="42585"/>
                  </a:lnTo>
                  <a:lnTo>
                    <a:pt x="100694" y="42585"/>
                  </a:lnTo>
                  <a:lnTo>
                    <a:pt x="100668" y="42747"/>
                  </a:lnTo>
                  <a:lnTo>
                    <a:pt x="100618" y="42747"/>
                  </a:lnTo>
                  <a:lnTo>
                    <a:pt x="100567" y="42828"/>
                  </a:lnTo>
                  <a:lnTo>
                    <a:pt x="100542" y="42828"/>
                  </a:lnTo>
                  <a:lnTo>
                    <a:pt x="100542" y="42989"/>
                  </a:lnTo>
                  <a:lnTo>
                    <a:pt x="100542" y="43151"/>
                  </a:lnTo>
                  <a:lnTo>
                    <a:pt x="100492" y="43232"/>
                  </a:lnTo>
                  <a:lnTo>
                    <a:pt x="100492" y="43393"/>
                  </a:lnTo>
                  <a:lnTo>
                    <a:pt x="100441" y="43555"/>
                  </a:lnTo>
                  <a:lnTo>
                    <a:pt x="100441" y="43555"/>
                  </a:lnTo>
                  <a:lnTo>
                    <a:pt x="100416" y="43636"/>
                  </a:lnTo>
                  <a:lnTo>
                    <a:pt x="100365" y="43636"/>
                  </a:lnTo>
                  <a:lnTo>
                    <a:pt x="100315" y="43797"/>
                  </a:lnTo>
                  <a:lnTo>
                    <a:pt x="100290" y="44040"/>
                  </a:lnTo>
                  <a:lnTo>
                    <a:pt x="100239" y="44282"/>
                  </a:lnTo>
                  <a:lnTo>
                    <a:pt x="100239" y="44686"/>
                  </a:lnTo>
                  <a:lnTo>
                    <a:pt x="100239" y="45010"/>
                  </a:lnTo>
                  <a:lnTo>
                    <a:pt x="100164" y="45010"/>
                  </a:lnTo>
                  <a:lnTo>
                    <a:pt x="100088" y="45010"/>
                  </a:lnTo>
                  <a:lnTo>
                    <a:pt x="100037" y="45090"/>
                  </a:lnTo>
                  <a:lnTo>
                    <a:pt x="99987" y="45090"/>
                  </a:lnTo>
                  <a:lnTo>
                    <a:pt x="99911" y="45252"/>
                  </a:lnTo>
                  <a:lnTo>
                    <a:pt x="99861" y="45414"/>
                  </a:lnTo>
                  <a:lnTo>
                    <a:pt x="99835" y="45494"/>
                  </a:lnTo>
                  <a:lnTo>
                    <a:pt x="99785" y="45656"/>
                  </a:lnTo>
                  <a:lnTo>
                    <a:pt x="99760" y="45898"/>
                  </a:lnTo>
                  <a:lnTo>
                    <a:pt x="99760" y="46060"/>
                  </a:lnTo>
                  <a:lnTo>
                    <a:pt x="99709" y="46060"/>
                  </a:lnTo>
                  <a:lnTo>
                    <a:pt x="99583" y="46141"/>
                  </a:lnTo>
                  <a:lnTo>
                    <a:pt x="99507" y="46303"/>
                  </a:lnTo>
                  <a:lnTo>
                    <a:pt x="99406" y="46464"/>
                  </a:lnTo>
                  <a:lnTo>
                    <a:pt x="99406" y="46464"/>
                  </a:lnTo>
                  <a:lnTo>
                    <a:pt x="99381" y="46464"/>
                  </a:lnTo>
                  <a:lnTo>
                    <a:pt x="99331" y="46464"/>
                  </a:lnTo>
                  <a:lnTo>
                    <a:pt x="99331" y="46545"/>
                  </a:lnTo>
                  <a:lnTo>
                    <a:pt x="99305" y="46707"/>
                  </a:lnTo>
                  <a:lnTo>
                    <a:pt x="99255" y="46868"/>
                  </a:lnTo>
                  <a:lnTo>
                    <a:pt x="99255" y="46949"/>
                  </a:lnTo>
                  <a:lnTo>
                    <a:pt x="99205" y="47191"/>
                  </a:lnTo>
                  <a:lnTo>
                    <a:pt x="99205" y="47515"/>
                  </a:lnTo>
                  <a:lnTo>
                    <a:pt x="99255" y="47515"/>
                  </a:lnTo>
                  <a:lnTo>
                    <a:pt x="99305" y="47515"/>
                  </a:lnTo>
                  <a:lnTo>
                    <a:pt x="99457" y="47515"/>
                  </a:lnTo>
                  <a:lnTo>
                    <a:pt x="99507" y="47515"/>
                  </a:lnTo>
                  <a:lnTo>
                    <a:pt x="99533" y="47515"/>
                  </a:lnTo>
                  <a:lnTo>
                    <a:pt x="99583" y="47353"/>
                  </a:lnTo>
                  <a:lnTo>
                    <a:pt x="99634" y="47191"/>
                  </a:lnTo>
                  <a:lnTo>
                    <a:pt x="99659" y="47353"/>
                  </a:lnTo>
                  <a:lnTo>
                    <a:pt x="99760" y="47353"/>
                  </a:lnTo>
                  <a:lnTo>
                    <a:pt x="99760" y="47595"/>
                  </a:lnTo>
                  <a:lnTo>
                    <a:pt x="99785" y="47757"/>
                  </a:lnTo>
                  <a:lnTo>
                    <a:pt x="99760" y="47919"/>
                  </a:lnTo>
                  <a:lnTo>
                    <a:pt x="99760" y="48000"/>
                  </a:lnTo>
                  <a:lnTo>
                    <a:pt x="99760" y="48161"/>
                  </a:lnTo>
                  <a:lnTo>
                    <a:pt x="99709" y="48323"/>
                  </a:lnTo>
                  <a:lnTo>
                    <a:pt x="99709" y="48404"/>
                  </a:lnTo>
                  <a:lnTo>
                    <a:pt x="99709" y="48646"/>
                  </a:lnTo>
                  <a:lnTo>
                    <a:pt x="99760" y="48646"/>
                  </a:lnTo>
                  <a:lnTo>
                    <a:pt x="99785" y="48808"/>
                  </a:lnTo>
                  <a:lnTo>
                    <a:pt x="99835" y="48808"/>
                  </a:lnTo>
                  <a:lnTo>
                    <a:pt x="99911" y="48808"/>
                  </a:lnTo>
                  <a:lnTo>
                    <a:pt x="99911" y="48646"/>
                  </a:lnTo>
                  <a:lnTo>
                    <a:pt x="99911" y="48565"/>
                  </a:lnTo>
                  <a:lnTo>
                    <a:pt x="99911" y="48000"/>
                  </a:lnTo>
                  <a:lnTo>
                    <a:pt x="99911" y="47919"/>
                  </a:lnTo>
                  <a:lnTo>
                    <a:pt x="99911" y="47757"/>
                  </a:lnTo>
                  <a:lnTo>
                    <a:pt x="99987" y="47595"/>
                  </a:lnTo>
                  <a:lnTo>
                    <a:pt x="100088" y="47919"/>
                  </a:lnTo>
                  <a:lnTo>
                    <a:pt x="100113" y="48161"/>
                  </a:lnTo>
                  <a:lnTo>
                    <a:pt x="100164" y="48565"/>
                  </a:lnTo>
                  <a:lnTo>
                    <a:pt x="100164" y="48646"/>
                  </a:lnTo>
                  <a:lnTo>
                    <a:pt x="100214" y="48808"/>
                  </a:lnTo>
                  <a:lnTo>
                    <a:pt x="100214" y="48969"/>
                  </a:lnTo>
                  <a:lnTo>
                    <a:pt x="100214" y="49050"/>
                  </a:lnTo>
                  <a:lnTo>
                    <a:pt x="100542" y="49050"/>
                  </a:lnTo>
                  <a:lnTo>
                    <a:pt x="100542" y="47757"/>
                  </a:lnTo>
                  <a:lnTo>
                    <a:pt x="100769" y="47757"/>
                  </a:lnTo>
                  <a:lnTo>
                    <a:pt x="100870" y="48000"/>
                  </a:lnTo>
                  <a:lnTo>
                    <a:pt x="100895" y="48323"/>
                  </a:lnTo>
                  <a:lnTo>
                    <a:pt x="100996" y="48404"/>
                  </a:lnTo>
                  <a:lnTo>
                    <a:pt x="101022" y="48404"/>
                  </a:lnTo>
                  <a:lnTo>
                    <a:pt x="101072" y="48565"/>
                  </a:lnTo>
                  <a:lnTo>
                    <a:pt x="101123" y="48565"/>
                  </a:lnTo>
                  <a:lnTo>
                    <a:pt x="101123" y="48646"/>
                  </a:lnTo>
                  <a:lnTo>
                    <a:pt x="101123" y="48808"/>
                  </a:lnTo>
                  <a:lnTo>
                    <a:pt x="101148" y="48808"/>
                  </a:lnTo>
                  <a:lnTo>
                    <a:pt x="101223" y="48969"/>
                  </a:lnTo>
                  <a:lnTo>
                    <a:pt x="101274" y="48969"/>
                  </a:lnTo>
                  <a:lnTo>
                    <a:pt x="101324" y="48969"/>
                  </a:lnTo>
                  <a:lnTo>
                    <a:pt x="101350" y="49050"/>
                  </a:lnTo>
                  <a:lnTo>
                    <a:pt x="101400" y="49212"/>
                  </a:lnTo>
                  <a:lnTo>
                    <a:pt x="101451" y="49212"/>
                  </a:lnTo>
                  <a:lnTo>
                    <a:pt x="101476" y="49373"/>
                  </a:lnTo>
                  <a:lnTo>
                    <a:pt x="101476" y="49454"/>
                  </a:lnTo>
                  <a:lnTo>
                    <a:pt x="101526" y="49616"/>
                  </a:lnTo>
                  <a:lnTo>
                    <a:pt x="101526" y="49616"/>
                  </a:lnTo>
                  <a:lnTo>
                    <a:pt x="101526" y="49858"/>
                  </a:lnTo>
                  <a:lnTo>
                    <a:pt x="101526" y="50101"/>
                  </a:lnTo>
                  <a:lnTo>
                    <a:pt x="101476" y="50424"/>
                  </a:lnTo>
                  <a:lnTo>
                    <a:pt x="101476" y="50505"/>
                  </a:lnTo>
                  <a:lnTo>
                    <a:pt x="101476" y="50666"/>
                  </a:lnTo>
                  <a:lnTo>
                    <a:pt x="101476" y="50828"/>
                  </a:lnTo>
                  <a:lnTo>
                    <a:pt x="101476" y="50909"/>
                  </a:lnTo>
                  <a:lnTo>
                    <a:pt x="101476" y="51070"/>
                  </a:lnTo>
                  <a:lnTo>
                    <a:pt x="101476" y="51232"/>
                  </a:lnTo>
                  <a:lnTo>
                    <a:pt x="101526" y="51232"/>
                  </a:lnTo>
                  <a:lnTo>
                    <a:pt x="101577" y="51232"/>
                  </a:lnTo>
                  <a:lnTo>
                    <a:pt x="101577" y="51232"/>
                  </a:lnTo>
                  <a:lnTo>
                    <a:pt x="101728" y="51232"/>
                  </a:lnTo>
                  <a:lnTo>
                    <a:pt x="101728" y="50909"/>
                  </a:lnTo>
                  <a:lnTo>
                    <a:pt x="101728" y="50828"/>
                  </a:lnTo>
                  <a:lnTo>
                    <a:pt x="101703" y="50666"/>
                  </a:lnTo>
                  <a:lnTo>
                    <a:pt x="101703" y="50505"/>
                  </a:lnTo>
                  <a:lnTo>
                    <a:pt x="101703" y="50262"/>
                  </a:lnTo>
                  <a:lnTo>
                    <a:pt x="101703" y="50101"/>
                  </a:lnTo>
                  <a:lnTo>
                    <a:pt x="101652" y="50020"/>
                  </a:lnTo>
                  <a:lnTo>
                    <a:pt x="101652" y="49777"/>
                  </a:lnTo>
                  <a:lnTo>
                    <a:pt x="101703" y="49616"/>
                  </a:lnTo>
                  <a:lnTo>
                    <a:pt x="101728" y="49616"/>
                  </a:lnTo>
                  <a:lnTo>
                    <a:pt x="101804" y="49616"/>
                  </a:lnTo>
                  <a:lnTo>
                    <a:pt x="101905" y="49616"/>
                  </a:lnTo>
                  <a:lnTo>
                    <a:pt x="101905" y="47757"/>
                  </a:lnTo>
                  <a:lnTo>
                    <a:pt x="102031" y="47757"/>
                  </a:lnTo>
                  <a:lnTo>
                    <a:pt x="102056" y="48000"/>
                  </a:lnTo>
                  <a:lnTo>
                    <a:pt x="102056" y="48323"/>
                  </a:lnTo>
                  <a:lnTo>
                    <a:pt x="102056" y="48565"/>
                  </a:lnTo>
                  <a:lnTo>
                    <a:pt x="102056" y="48808"/>
                  </a:lnTo>
                  <a:lnTo>
                    <a:pt x="102056" y="49050"/>
                  </a:lnTo>
                  <a:lnTo>
                    <a:pt x="102107" y="49373"/>
                  </a:lnTo>
                  <a:lnTo>
                    <a:pt x="102107" y="49616"/>
                  </a:lnTo>
                  <a:lnTo>
                    <a:pt x="102107" y="49858"/>
                  </a:lnTo>
                  <a:lnTo>
                    <a:pt x="102157" y="49858"/>
                  </a:lnTo>
                  <a:lnTo>
                    <a:pt x="102182" y="49858"/>
                  </a:lnTo>
                  <a:lnTo>
                    <a:pt x="102182" y="49858"/>
                  </a:lnTo>
                  <a:lnTo>
                    <a:pt x="102233" y="50101"/>
                  </a:lnTo>
                  <a:lnTo>
                    <a:pt x="102233" y="50262"/>
                  </a:lnTo>
                  <a:lnTo>
                    <a:pt x="102233" y="50424"/>
                  </a:lnTo>
                  <a:lnTo>
                    <a:pt x="102233" y="50505"/>
                  </a:lnTo>
                  <a:lnTo>
                    <a:pt x="102233" y="50666"/>
                  </a:lnTo>
                  <a:lnTo>
                    <a:pt x="102233" y="50828"/>
                  </a:lnTo>
                  <a:lnTo>
                    <a:pt x="102233" y="50909"/>
                  </a:lnTo>
                  <a:lnTo>
                    <a:pt x="102233" y="51232"/>
                  </a:lnTo>
                  <a:lnTo>
                    <a:pt x="102233" y="51313"/>
                  </a:lnTo>
                  <a:lnTo>
                    <a:pt x="102182" y="51474"/>
                  </a:lnTo>
                  <a:lnTo>
                    <a:pt x="102233" y="51555"/>
                  </a:lnTo>
                  <a:lnTo>
                    <a:pt x="102233" y="51717"/>
                  </a:lnTo>
                  <a:lnTo>
                    <a:pt x="102182" y="51878"/>
                  </a:lnTo>
                  <a:lnTo>
                    <a:pt x="102182" y="51959"/>
                  </a:lnTo>
                  <a:lnTo>
                    <a:pt x="102233" y="52121"/>
                  </a:lnTo>
                  <a:lnTo>
                    <a:pt x="102233" y="52282"/>
                  </a:lnTo>
                  <a:lnTo>
                    <a:pt x="102258" y="52525"/>
                  </a:lnTo>
                  <a:lnTo>
                    <a:pt x="102309" y="52686"/>
                  </a:lnTo>
                  <a:lnTo>
                    <a:pt x="102384" y="52767"/>
                  </a:lnTo>
                  <a:lnTo>
                    <a:pt x="102435" y="53010"/>
                  </a:lnTo>
                  <a:lnTo>
                    <a:pt x="102435" y="53171"/>
                  </a:lnTo>
                  <a:lnTo>
                    <a:pt x="102485" y="53333"/>
                  </a:lnTo>
                  <a:lnTo>
                    <a:pt x="102485" y="53414"/>
                  </a:lnTo>
                  <a:lnTo>
                    <a:pt x="102485" y="53575"/>
                  </a:lnTo>
                  <a:lnTo>
                    <a:pt x="102485" y="53818"/>
                  </a:lnTo>
                  <a:lnTo>
                    <a:pt x="102485" y="53979"/>
                  </a:lnTo>
                  <a:lnTo>
                    <a:pt x="102485" y="54222"/>
                  </a:lnTo>
                  <a:lnTo>
                    <a:pt x="102485" y="54383"/>
                  </a:lnTo>
                  <a:lnTo>
                    <a:pt x="102511" y="54464"/>
                  </a:lnTo>
                  <a:lnTo>
                    <a:pt x="102511" y="54464"/>
                  </a:lnTo>
                  <a:lnTo>
                    <a:pt x="102561" y="54787"/>
                  </a:lnTo>
                  <a:lnTo>
                    <a:pt x="102561" y="54868"/>
                  </a:lnTo>
                  <a:lnTo>
                    <a:pt x="102561" y="55191"/>
                  </a:lnTo>
                  <a:lnTo>
                    <a:pt x="102611" y="55434"/>
                  </a:lnTo>
                  <a:lnTo>
                    <a:pt x="102611" y="55676"/>
                  </a:lnTo>
                  <a:lnTo>
                    <a:pt x="102611" y="55676"/>
                  </a:lnTo>
                  <a:lnTo>
                    <a:pt x="102611" y="55838"/>
                  </a:lnTo>
                  <a:lnTo>
                    <a:pt x="102637" y="55919"/>
                  </a:lnTo>
                  <a:lnTo>
                    <a:pt x="102637" y="56080"/>
                  </a:lnTo>
                  <a:lnTo>
                    <a:pt x="102637" y="56242"/>
                  </a:lnTo>
                  <a:lnTo>
                    <a:pt x="102637" y="56323"/>
                  </a:lnTo>
                  <a:lnTo>
                    <a:pt x="102637" y="56484"/>
                  </a:lnTo>
                  <a:lnTo>
                    <a:pt x="102611" y="56484"/>
                  </a:lnTo>
                  <a:lnTo>
                    <a:pt x="102561" y="56646"/>
                  </a:lnTo>
                  <a:lnTo>
                    <a:pt x="102511" y="56484"/>
                  </a:lnTo>
                  <a:lnTo>
                    <a:pt x="102485" y="56484"/>
                  </a:lnTo>
                  <a:lnTo>
                    <a:pt x="102485" y="56323"/>
                  </a:lnTo>
                  <a:lnTo>
                    <a:pt x="102435" y="56242"/>
                  </a:lnTo>
                  <a:lnTo>
                    <a:pt x="102359" y="56080"/>
                  </a:lnTo>
                  <a:lnTo>
                    <a:pt x="102258" y="55919"/>
                  </a:lnTo>
                  <a:lnTo>
                    <a:pt x="102233" y="56080"/>
                  </a:lnTo>
                  <a:lnTo>
                    <a:pt x="102233" y="56242"/>
                  </a:lnTo>
                  <a:lnTo>
                    <a:pt x="102182" y="56242"/>
                  </a:lnTo>
                  <a:lnTo>
                    <a:pt x="102182" y="56323"/>
                  </a:lnTo>
                  <a:lnTo>
                    <a:pt x="102157" y="56484"/>
                  </a:lnTo>
                  <a:lnTo>
                    <a:pt x="102157" y="56646"/>
                  </a:lnTo>
                  <a:lnTo>
                    <a:pt x="102107" y="56646"/>
                  </a:lnTo>
                  <a:lnTo>
                    <a:pt x="102056" y="56646"/>
                  </a:lnTo>
                  <a:lnTo>
                    <a:pt x="102056" y="56727"/>
                  </a:lnTo>
                  <a:lnTo>
                    <a:pt x="102056" y="56888"/>
                  </a:lnTo>
                  <a:lnTo>
                    <a:pt x="102056" y="57050"/>
                  </a:lnTo>
                  <a:lnTo>
                    <a:pt x="102056" y="57292"/>
                  </a:lnTo>
                  <a:lnTo>
                    <a:pt x="102056" y="57292"/>
                  </a:lnTo>
                  <a:lnTo>
                    <a:pt x="102031" y="57373"/>
                  </a:lnTo>
                  <a:lnTo>
                    <a:pt x="102031" y="57373"/>
                  </a:lnTo>
                  <a:lnTo>
                    <a:pt x="101981" y="57535"/>
                  </a:lnTo>
                  <a:lnTo>
                    <a:pt x="101930" y="57696"/>
                  </a:lnTo>
                  <a:lnTo>
                    <a:pt x="101905" y="57777"/>
                  </a:lnTo>
                  <a:lnTo>
                    <a:pt x="101905" y="57939"/>
                  </a:lnTo>
                  <a:lnTo>
                    <a:pt x="101905" y="58181"/>
                  </a:lnTo>
                  <a:lnTo>
                    <a:pt x="101905" y="58343"/>
                  </a:lnTo>
                  <a:lnTo>
                    <a:pt x="101930" y="58505"/>
                  </a:lnTo>
                  <a:lnTo>
                    <a:pt x="101981" y="58585"/>
                  </a:lnTo>
                  <a:lnTo>
                    <a:pt x="102031" y="58747"/>
                  </a:lnTo>
                  <a:lnTo>
                    <a:pt x="102031" y="58989"/>
                  </a:lnTo>
                  <a:lnTo>
                    <a:pt x="102031" y="59232"/>
                  </a:lnTo>
                  <a:lnTo>
                    <a:pt x="102056" y="59393"/>
                  </a:lnTo>
                  <a:lnTo>
                    <a:pt x="102107" y="59393"/>
                  </a:lnTo>
                  <a:lnTo>
                    <a:pt x="102107" y="59555"/>
                  </a:lnTo>
                  <a:lnTo>
                    <a:pt x="102157" y="59636"/>
                  </a:lnTo>
                  <a:lnTo>
                    <a:pt x="102157" y="59797"/>
                  </a:lnTo>
                  <a:lnTo>
                    <a:pt x="102182" y="59797"/>
                  </a:lnTo>
                  <a:lnTo>
                    <a:pt x="102233" y="59959"/>
                  </a:lnTo>
                  <a:lnTo>
                    <a:pt x="102258" y="59959"/>
                  </a:lnTo>
                  <a:lnTo>
                    <a:pt x="102309" y="60040"/>
                  </a:lnTo>
                  <a:lnTo>
                    <a:pt x="102309" y="60202"/>
                  </a:lnTo>
                  <a:lnTo>
                    <a:pt x="102359" y="60444"/>
                  </a:lnTo>
                  <a:lnTo>
                    <a:pt x="102359" y="60606"/>
                  </a:lnTo>
                  <a:lnTo>
                    <a:pt x="102384" y="60686"/>
                  </a:lnTo>
                  <a:lnTo>
                    <a:pt x="102384" y="60848"/>
                  </a:lnTo>
                  <a:lnTo>
                    <a:pt x="102384" y="61010"/>
                  </a:lnTo>
                  <a:lnTo>
                    <a:pt x="102309" y="61010"/>
                  </a:lnTo>
                  <a:lnTo>
                    <a:pt x="102233" y="60848"/>
                  </a:lnTo>
                  <a:lnTo>
                    <a:pt x="102157" y="60686"/>
                  </a:lnTo>
                  <a:lnTo>
                    <a:pt x="102107" y="60686"/>
                  </a:lnTo>
                  <a:lnTo>
                    <a:pt x="102056" y="60606"/>
                  </a:lnTo>
                  <a:lnTo>
                    <a:pt x="102056" y="60444"/>
                  </a:lnTo>
                  <a:lnTo>
                    <a:pt x="102056" y="60202"/>
                  </a:lnTo>
                  <a:lnTo>
                    <a:pt x="102056" y="60040"/>
                  </a:lnTo>
                  <a:lnTo>
                    <a:pt x="102031" y="60040"/>
                  </a:lnTo>
                  <a:lnTo>
                    <a:pt x="102031" y="60040"/>
                  </a:lnTo>
                  <a:lnTo>
                    <a:pt x="101981" y="59959"/>
                  </a:lnTo>
                  <a:lnTo>
                    <a:pt x="101930" y="60202"/>
                  </a:lnTo>
                  <a:lnTo>
                    <a:pt x="101905" y="60282"/>
                  </a:lnTo>
                  <a:lnTo>
                    <a:pt x="101905" y="60444"/>
                  </a:lnTo>
                  <a:lnTo>
                    <a:pt x="101854" y="60686"/>
                  </a:lnTo>
                  <a:lnTo>
                    <a:pt x="101804" y="60848"/>
                  </a:lnTo>
                  <a:lnTo>
                    <a:pt x="101804" y="61010"/>
                  </a:lnTo>
                  <a:lnTo>
                    <a:pt x="101804" y="61010"/>
                  </a:lnTo>
                  <a:lnTo>
                    <a:pt x="101779" y="61090"/>
                  </a:lnTo>
                  <a:lnTo>
                    <a:pt x="101728" y="61090"/>
                  </a:lnTo>
                  <a:lnTo>
                    <a:pt x="101602" y="61090"/>
                  </a:lnTo>
                  <a:lnTo>
                    <a:pt x="101602" y="61010"/>
                  </a:lnTo>
                  <a:lnTo>
                    <a:pt x="101602" y="60848"/>
                  </a:lnTo>
                  <a:lnTo>
                    <a:pt x="101602" y="60686"/>
                  </a:lnTo>
                  <a:lnTo>
                    <a:pt x="101577" y="60606"/>
                  </a:lnTo>
                  <a:lnTo>
                    <a:pt x="101602" y="60282"/>
                  </a:lnTo>
                  <a:lnTo>
                    <a:pt x="101602" y="60202"/>
                  </a:lnTo>
                  <a:lnTo>
                    <a:pt x="101577" y="60040"/>
                  </a:lnTo>
                  <a:lnTo>
                    <a:pt x="101577" y="59959"/>
                  </a:lnTo>
                  <a:lnTo>
                    <a:pt x="101577" y="59797"/>
                  </a:lnTo>
                  <a:lnTo>
                    <a:pt x="101602" y="59636"/>
                  </a:lnTo>
                  <a:lnTo>
                    <a:pt x="101652" y="59636"/>
                  </a:lnTo>
                  <a:lnTo>
                    <a:pt x="101652" y="59555"/>
                  </a:lnTo>
                  <a:lnTo>
                    <a:pt x="101703" y="59555"/>
                  </a:lnTo>
                  <a:lnTo>
                    <a:pt x="101728" y="59555"/>
                  </a:lnTo>
                  <a:lnTo>
                    <a:pt x="101728" y="59393"/>
                  </a:lnTo>
                  <a:lnTo>
                    <a:pt x="101779" y="59151"/>
                  </a:lnTo>
                  <a:lnTo>
                    <a:pt x="101779" y="58989"/>
                  </a:lnTo>
                  <a:lnTo>
                    <a:pt x="101728" y="58747"/>
                  </a:lnTo>
                  <a:lnTo>
                    <a:pt x="101728" y="58585"/>
                  </a:lnTo>
                  <a:lnTo>
                    <a:pt x="101703" y="58343"/>
                  </a:lnTo>
                  <a:lnTo>
                    <a:pt x="101703" y="58101"/>
                  </a:lnTo>
                  <a:lnTo>
                    <a:pt x="101652" y="57777"/>
                  </a:lnTo>
                  <a:lnTo>
                    <a:pt x="101602" y="57535"/>
                  </a:lnTo>
                  <a:lnTo>
                    <a:pt x="101602" y="57373"/>
                  </a:lnTo>
                  <a:lnTo>
                    <a:pt x="101602" y="57292"/>
                  </a:lnTo>
                  <a:lnTo>
                    <a:pt x="101602" y="57050"/>
                  </a:lnTo>
                  <a:lnTo>
                    <a:pt x="101602" y="56888"/>
                  </a:lnTo>
                  <a:lnTo>
                    <a:pt x="101652" y="56727"/>
                  </a:lnTo>
                  <a:lnTo>
                    <a:pt x="101703" y="56646"/>
                  </a:lnTo>
                  <a:lnTo>
                    <a:pt x="101728" y="56484"/>
                  </a:lnTo>
                  <a:lnTo>
                    <a:pt x="101779" y="56323"/>
                  </a:lnTo>
                  <a:lnTo>
                    <a:pt x="101779" y="56242"/>
                  </a:lnTo>
                  <a:lnTo>
                    <a:pt x="101779" y="56080"/>
                  </a:lnTo>
                  <a:lnTo>
                    <a:pt x="101779" y="55838"/>
                  </a:lnTo>
                  <a:lnTo>
                    <a:pt x="101779" y="55595"/>
                  </a:lnTo>
                  <a:lnTo>
                    <a:pt x="101779" y="55272"/>
                  </a:lnTo>
                  <a:lnTo>
                    <a:pt x="101779" y="54868"/>
                  </a:lnTo>
                  <a:lnTo>
                    <a:pt x="101779" y="54464"/>
                  </a:lnTo>
                  <a:lnTo>
                    <a:pt x="101779" y="54141"/>
                  </a:lnTo>
                  <a:lnTo>
                    <a:pt x="101728" y="53979"/>
                  </a:lnTo>
                  <a:lnTo>
                    <a:pt x="101728" y="53737"/>
                  </a:lnTo>
                  <a:lnTo>
                    <a:pt x="101703" y="53575"/>
                  </a:lnTo>
                  <a:lnTo>
                    <a:pt x="101703" y="53333"/>
                  </a:lnTo>
                  <a:lnTo>
                    <a:pt x="101728" y="53171"/>
                  </a:lnTo>
                  <a:lnTo>
                    <a:pt x="101728" y="53010"/>
                  </a:lnTo>
                  <a:lnTo>
                    <a:pt x="101779" y="52929"/>
                  </a:lnTo>
                  <a:lnTo>
                    <a:pt x="101779" y="52767"/>
                  </a:lnTo>
                  <a:lnTo>
                    <a:pt x="101779" y="52686"/>
                  </a:lnTo>
                  <a:lnTo>
                    <a:pt x="101779" y="52525"/>
                  </a:lnTo>
                  <a:lnTo>
                    <a:pt x="101728" y="52525"/>
                  </a:lnTo>
                  <a:lnTo>
                    <a:pt x="101728" y="52363"/>
                  </a:lnTo>
                  <a:lnTo>
                    <a:pt x="101703" y="52282"/>
                  </a:lnTo>
                  <a:lnTo>
                    <a:pt x="101652" y="52282"/>
                  </a:lnTo>
                  <a:lnTo>
                    <a:pt x="101602" y="52121"/>
                  </a:lnTo>
                  <a:lnTo>
                    <a:pt x="101577" y="52121"/>
                  </a:lnTo>
                  <a:lnTo>
                    <a:pt x="101577" y="52121"/>
                  </a:lnTo>
                  <a:lnTo>
                    <a:pt x="101526" y="51959"/>
                  </a:lnTo>
                  <a:lnTo>
                    <a:pt x="101526" y="51878"/>
                  </a:lnTo>
                  <a:lnTo>
                    <a:pt x="101476" y="51878"/>
                  </a:lnTo>
                  <a:lnTo>
                    <a:pt x="101451" y="51878"/>
                  </a:lnTo>
                  <a:lnTo>
                    <a:pt x="101400" y="51959"/>
                  </a:lnTo>
                  <a:lnTo>
                    <a:pt x="101400" y="52121"/>
                  </a:lnTo>
                  <a:lnTo>
                    <a:pt x="101350" y="52363"/>
                  </a:lnTo>
                  <a:lnTo>
                    <a:pt x="101324" y="52363"/>
                  </a:lnTo>
                  <a:lnTo>
                    <a:pt x="101274" y="52525"/>
                  </a:lnTo>
                  <a:lnTo>
                    <a:pt x="101274" y="52525"/>
                  </a:lnTo>
                  <a:lnTo>
                    <a:pt x="101223" y="53010"/>
                  </a:lnTo>
                  <a:lnTo>
                    <a:pt x="101223" y="53171"/>
                  </a:lnTo>
                  <a:lnTo>
                    <a:pt x="101223" y="53333"/>
                  </a:lnTo>
                  <a:lnTo>
                    <a:pt x="101198" y="53414"/>
                  </a:lnTo>
                  <a:lnTo>
                    <a:pt x="101198" y="53414"/>
                  </a:lnTo>
                  <a:lnTo>
                    <a:pt x="101148" y="53575"/>
                  </a:lnTo>
                  <a:lnTo>
                    <a:pt x="101148" y="54141"/>
                  </a:lnTo>
                  <a:lnTo>
                    <a:pt x="101198" y="54222"/>
                  </a:lnTo>
                  <a:lnTo>
                    <a:pt x="101198" y="54383"/>
                  </a:lnTo>
                  <a:lnTo>
                    <a:pt x="101198" y="54787"/>
                  </a:lnTo>
                  <a:lnTo>
                    <a:pt x="101198" y="55030"/>
                  </a:lnTo>
                  <a:lnTo>
                    <a:pt x="101198" y="55272"/>
                  </a:lnTo>
                  <a:lnTo>
                    <a:pt x="101148" y="55595"/>
                  </a:lnTo>
                  <a:lnTo>
                    <a:pt x="101148" y="55676"/>
                  </a:lnTo>
                  <a:lnTo>
                    <a:pt x="101123" y="55676"/>
                  </a:lnTo>
                  <a:lnTo>
                    <a:pt x="101072" y="55838"/>
                  </a:lnTo>
                  <a:lnTo>
                    <a:pt x="101072" y="55919"/>
                  </a:lnTo>
                  <a:lnTo>
                    <a:pt x="101022" y="55919"/>
                  </a:lnTo>
                  <a:lnTo>
                    <a:pt x="101022" y="56242"/>
                  </a:lnTo>
                  <a:lnTo>
                    <a:pt x="101022" y="56484"/>
                  </a:lnTo>
                  <a:lnTo>
                    <a:pt x="101022" y="56727"/>
                  </a:lnTo>
                  <a:lnTo>
                    <a:pt x="101022" y="56888"/>
                  </a:lnTo>
                  <a:lnTo>
                    <a:pt x="101022" y="57050"/>
                  </a:lnTo>
                  <a:lnTo>
                    <a:pt x="101022" y="57292"/>
                  </a:lnTo>
                  <a:lnTo>
                    <a:pt x="101022" y="57535"/>
                  </a:lnTo>
                  <a:lnTo>
                    <a:pt x="101022" y="57696"/>
                  </a:lnTo>
                  <a:lnTo>
                    <a:pt x="100996" y="57696"/>
                  </a:lnTo>
                  <a:lnTo>
                    <a:pt x="100946" y="57696"/>
                  </a:lnTo>
                  <a:lnTo>
                    <a:pt x="100895" y="57777"/>
                  </a:lnTo>
                  <a:lnTo>
                    <a:pt x="100870" y="57939"/>
                  </a:lnTo>
                  <a:lnTo>
                    <a:pt x="100820" y="58101"/>
                  </a:lnTo>
                  <a:lnTo>
                    <a:pt x="100769" y="58181"/>
                  </a:lnTo>
                  <a:lnTo>
                    <a:pt x="100769" y="58343"/>
                  </a:lnTo>
                  <a:lnTo>
                    <a:pt x="100744" y="58505"/>
                  </a:lnTo>
                  <a:lnTo>
                    <a:pt x="100694" y="58585"/>
                  </a:lnTo>
                  <a:lnTo>
                    <a:pt x="100668" y="58747"/>
                  </a:lnTo>
                  <a:lnTo>
                    <a:pt x="100618" y="58828"/>
                  </a:lnTo>
                  <a:lnTo>
                    <a:pt x="100567" y="58989"/>
                  </a:lnTo>
                  <a:lnTo>
                    <a:pt x="100542" y="59151"/>
                  </a:lnTo>
                  <a:lnTo>
                    <a:pt x="100492" y="59151"/>
                  </a:lnTo>
                  <a:lnTo>
                    <a:pt x="100441" y="59151"/>
                  </a:lnTo>
                  <a:lnTo>
                    <a:pt x="100441" y="59232"/>
                  </a:lnTo>
                  <a:lnTo>
                    <a:pt x="100416" y="59393"/>
                  </a:lnTo>
                  <a:lnTo>
                    <a:pt x="100416" y="59393"/>
                  </a:lnTo>
                  <a:lnTo>
                    <a:pt x="100315" y="59555"/>
                  </a:lnTo>
                  <a:lnTo>
                    <a:pt x="100239" y="59797"/>
                  </a:lnTo>
                  <a:lnTo>
                    <a:pt x="100164" y="60040"/>
                  </a:lnTo>
                  <a:lnTo>
                    <a:pt x="100164" y="60202"/>
                  </a:lnTo>
                  <a:lnTo>
                    <a:pt x="100113" y="60282"/>
                  </a:lnTo>
                  <a:lnTo>
                    <a:pt x="100088" y="60606"/>
                  </a:lnTo>
                  <a:lnTo>
                    <a:pt x="100037" y="60848"/>
                  </a:lnTo>
                  <a:lnTo>
                    <a:pt x="100037" y="61010"/>
                  </a:lnTo>
                  <a:lnTo>
                    <a:pt x="100037" y="61090"/>
                  </a:lnTo>
                  <a:lnTo>
                    <a:pt x="99987" y="61252"/>
                  </a:lnTo>
                  <a:lnTo>
                    <a:pt x="99962" y="61414"/>
                  </a:lnTo>
                  <a:lnTo>
                    <a:pt x="99962" y="61494"/>
                  </a:lnTo>
                  <a:lnTo>
                    <a:pt x="99962" y="61656"/>
                  </a:lnTo>
                  <a:lnTo>
                    <a:pt x="99911" y="61898"/>
                  </a:lnTo>
                  <a:lnTo>
                    <a:pt x="99835" y="62141"/>
                  </a:lnTo>
                  <a:lnTo>
                    <a:pt x="99785" y="62141"/>
                  </a:lnTo>
                  <a:lnTo>
                    <a:pt x="99760" y="62303"/>
                  </a:lnTo>
                  <a:lnTo>
                    <a:pt x="99659" y="62545"/>
                  </a:lnTo>
                  <a:lnTo>
                    <a:pt x="99634" y="62868"/>
                  </a:lnTo>
                  <a:lnTo>
                    <a:pt x="99533" y="63111"/>
                  </a:lnTo>
                  <a:lnTo>
                    <a:pt x="99507" y="63191"/>
                  </a:lnTo>
                  <a:lnTo>
                    <a:pt x="99457" y="63353"/>
                  </a:lnTo>
                  <a:lnTo>
                    <a:pt x="99406" y="63515"/>
                  </a:lnTo>
                  <a:lnTo>
                    <a:pt x="99406" y="63595"/>
                  </a:lnTo>
                  <a:lnTo>
                    <a:pt x="99381" y="63595"/>
                  </a:lnTo>
                  <a:lnTo>
                    <a:pt x="99331" y="63757"/>
                  </a:lnTo>
                  <a:lnTo>
                    <a:pt x="99255" y="63919"/>
                  </a:lnTo>
                  <a:lnTo>
                    <a:pt x="99205" y="63999"/>
                  </a:lnTo>
                  <a:lnTo>
                    <a:pt x="99129" y="64161"/>
                  </a:lnTo>
                  <a:lnTo>
                    <a:pt x="99129" y="64323"/>
                  </a:lnTo>
                  <a:lnTo>
                    <a:pt x="99129" y="64404"/>
                  </a:lnTo>
                  <a:lnTo>
                    <a:pt x="99129" y="64404"/>
                  </a:lnTo>
                  <a:lnTo>
                    <a:pt x="99053" y="64646"/>
                  </a:lnTo>
                  <a:lnTo>
                    <a:pt x="99003" y="64646"/>
                  </a:lnTo>
                  <a:lnTo>
                    <a:pt x="98952" y="64646"/>
                  </a:lnTo>
                  <a:lnTo>
                    <a:pt x="98927" y="64808"/>
                  </a:lnTo>
                  <a:lnTo>
                    <a:pt x="98927" y="64808"/>
                  </a:lnTo>
                  <a:lnTo>
                    <a:pt x="98851" y="64808"/>
                  </a:lnTo>
                  <a:lnTo>
                    <a:pt x="98750" y="64808"/>
                  </a:lnTo>
                  <a:lnTo>
                    <a:pt x="98725" y="64969"/>
                  </a:lnTo>
                  <a:lnTo>
                    <a:pt x="98725" y="65050"/>
                  </a:lnTo>
                  <a:lnTo>
                    <a:pt x="98675" y="65050"/>
                  </a:lnTo>
                  <a:lnTo>
                    <a:pt x="98624" y="65050"/>
                  </a:lnTo>
                  <a:lnTo>
                    <a:pt x="98599" y="65050"/>
                  </a:lnTo>
                  <a:lnTo>
                    <a:pt x="98548" y="65212"/>
                  </a:lnTo>
                  <a:lnTo>
                    <a:pt x="98498" y="65373"/>
                  </a:lnTo>
                  <a:lnTo>
                    <a:pt x="98498" y="65454"/>
                  </a:lnTo>
                  <a:lnTo>
                    <a:pt x="98473" y="65616"/>
                  </a:lnTo>
                  <a:lnTo>
                    <a:pt x="98397" y="65616"/>
                  </a:lnTo>
                  <a:lnTo>
                    <a:pt x="98347" y="65777"/>
                  </a:lnTo>
                  <a:lnTo>
                    <a:pt x="98296" y="65858"/>
                  </a:lnTo>
                  <a:lnTo>
                    <a:pt x="98220" y="65858"/>
                  </a:lnTo>
                  <a:lnTo>
                    <a:pt x="98170" y="65858"/>
                  </a:lnTo>
                  <a:lnTo>
                    <a:pt x="98145" y="65777"/>
                  </a:lnTo>
                  <a:lnTo>
                    <a:pt x="98044" y="65616"/>
                  </a:lnTo>
                  <a:lnTo>
                    <a:pt x="97968" y="65454"/>
                  </a:lnTo>
                  <a:lnTo>
                    <a:pt x="97943" y="65373"/>
                  </a:lnTo>
                  <a:lnTo>
                    <a:pt x="97842" y="65212"/>
                  </a:lnTo>
                  <a:lnTo>
                    <a:pt x="97766" y="65212"/>
                  </a:lnTo>
                  <a:lnTo>
                    <a:pt x="97716" y="65212"/>
                  </a:lnTo>
                  <a:lnTo>
                    <a:pt x="97690" y="65212"/>
                  </a:lnTo>
                  <a:lnTo>
                    <a:pt x="97589" y="65212"/>
                  </a:lnTo>
                  <a:lnTo>
                    <a:pt x="97564" y="65454"/>
                  </a:lnTo>
                  <a:lnTo>
                    <a:pt x="97514" y="65616"/>
                  </a:lnTo>
                  <a:lnTo>
                    <a:pt x="97514" y="65777"/>
                  </a:lnTo>
                  <a:lnTo>
                    <a:pt x="97488" y="65858"/>
                  </a:lnTo>
                  <a:lnTo>
                    <a:pt x="97438" y="66101"/>
                  </a:lnTo>
                  <a:lnTo>
                    <a:pt x="97388" y="66262"/>
                  </a:lnTo>
                  <a:lnTo>
                    <a:pt x="97312" y="66424"/>
                  </a:lnTo>
                  <a:lnTo>
                    <a:pt x="97261" y="66505"/>
                  </a:lnTo>
                  <a:lnTo>
                    <a:pt x="97236" y="66505"/>
                  </a:lnTo>
                  <a:lnTo>
                    <a:pt x="97186" y="66505"/>
                  </a:lnTo>
                  <a:lnTo>
                    <a:pt x="97135" y="66505"/>
                  </a:lnTo>
                  <a:lnTo>
                    <a:pt x="97110" y="66666"/>
                  </a:lnTo>
                  <a:lnTo>
                    <a:pt x="97110" y="66828"/>
                  </a:lnTo>
                  <a:lnTo>
                    <a:pt x="97059" y="66909"/>
                  </a:lnTo>
                  <a:lnTo>
                    <a:pt x="97059" y="67070"/>
                  </a:lnTo>
                  <a:lnTo>
                    <a:pt x="97059" y="67232"/>
                  </a:lnTo>
                  <a:lnTo>
                    <a:pt x="97059" y="67313"/>
                  </a:lnTo>
                  <a:lnTo>
                    <a:pt x="97059" y="69575"/>
                  </a:lnTo>
                  <a:lnTo>
                    <a:pt x="96984" y="69575"/>
                  </a:lnTo>
                  <a:lnTo>
                    <a:pt x="96908" y="69575"/>
                  </a:lnTo>
                  <a:lnTo>
                    <a:pt x="96807" y="69575"/>
                  </a:lnTo>
                  <a:lnTo>
                    <a:pt x="96731" y="69737"/>
                  </a:lnTo>
                  <a:lnTo>
                    <a:pt x="96656" y="69737"/>
                  </a:lnTo>
                  <a:lnTo>
                    <a:pt x="96605" y="69737"/>
                  </a:lnTo>
                  <a:lnTo>
                    <a:pt x="96580" y="69737"/>
                  </a:lnTo>
                  <a:lnTo>
                    <a:pt x="96580" y="69818"/>
                  </a:lnTo>
                  <a:lnTo>
                    <a:pt x="96529" y="69818"/>
                  </a:lnTo>
                  <a:lnTo>
                    <a:pt x="96529" y="69979"/>
                  </a:lnTo>
                  <a:lnTo>
                    <a:pt x="96479" y="70222"/>
                  </a:lnTo>
                  <a:lnTo>
                    <a:pt x="96479" y="70383"/>
                  </a:lnTo>
                  <a:lnTo>
                    <a:pt x="96454" y="70464"/>
                  </a:lnTo>
                  <a:lnTo>
                    <a:pt x="96403" y="70868"/>
                  </a:lnTo>
                  <a:lnTo>
                    <a:pt x="96403" y="71191"/>
                  </a:lnTo>
                  <a:lnTo>
                    <a:pt x="96403" y="71434"/>
                  </a:lnTo>
                  <a:lnTo>
                    <a:pt x="96403" y="71595"/>
                  </a:lnTo>
                  <a:lnTo>
                    <a:pt x="96454" y="71676"/>
                  </a:lnTo>
                  <a:lnTo>
                    <a:pt x="96479" y="71838"/>
                  </a:lnTo>
                  <a:lnTo>
                    <a:pt x="96479" y="72000"/>
                  </a:lnTo>
                  <a:lnTo>
                    <a:pt x="96479" y="72080"/>
                  </a:lnTo>
                  <a:lnTo>
                    <a:pt x="96529" y="72242"/>
                  </a:lnTo>
                  <a:lnTo>
                    <a:pt x="96580" y="72242"/>
                  </a:lnTo>
                  <a:lnTo>
                    <a:pt x="96605" y="72323"/>
                  </a:lnTo>
                  <a:lnTo>
                    <a:pt x="96656" y="72323"/>
                  </a:lnTo>
                  <a:lnTo>
                    <a:pt x="96681" y="72484"/>
                  </a:lnTo>
                  <a:lnTo>
                    <a:pt x="96731" y="72646"/>
                  </a:lnTo>
                  <a:lnTo>
                    <a:pt x="96807" y="72888"/>
                  </a:lnTo>
                  <a:lnTo>
                    <a:pt x="96858" y="72888"/>
                  </a:lnTo>
                  <a:lnTo>
                    <a:pt x="96858" y="73050"/>
                  </a:lnTo>
                  <a:lnTo>
                    <a:pt x="96908" y="73131"/>
                  </a:lnTo>
                  <a:lnTo>
                    <a:pt x="96858" y="73292"/>
                  </a:lnTo>
                  <a:lnTo>
                    <a:pt x="96908" y="73454"/>
                  </a:lnTo>
                  <a:lnTo>
                    <a:pt x="96858" y="73535"/>
                  </a:lnTo>
                  <a:lnTo>
                    <a:pt x="96858" y="73777"/>
                  </a:lnTo>
                  <a:lnTo>
                    <a:pt x="96908" y="73939"/>
                  </a:lnTo>
                  <a:lnTo>
                    <a:pt x="96933" y="74101"/>
                  </a:lnTo>
                  <a:lnTo>
                    <a:pt x="97034" y="74181"/>
                  </a:lnTo>
                  <a:lnTo>
                    <a:pt x="97135" y="74181"/>
                  </a:lnTo>
                  <a:lnTo>
                    <a:pt x="97135" y="74989"/>
                  </a:lnTo>
                  <a:lnTo>
                    <a:pt x="97135" y="75151"/>
                  </a:lnTo>
                  <a:lnTo>
                    <a:pt x="97110" y="75232"/>
                  </a:lnTo>
                  <a:lnTo>
                    <a:pt x="97110" y="75393"/>
                  </a:lnTo>
                  <a:lnTo>
                    <a:pt x="97110" y="75555"/>
                  </a:lnTo>
                  <a:lnTo>
                    <a:pt x="97110" y="75797"/>
                  </a:lnTo>
                  <a:lnTo>
                    <a:pt x="97110" y="76040"/>
                  </a:lnTo>
                  <a:lnTo>
                    <a:pt x="97110" y="76202"/>
                  </a:lnTo>
                  <a:lnTo>
                    <a:pt x="97110" y="76363"/>
                  </a:lnTo>
                  <a:lnTo>
                    <a:pt x="97059" y="76444"/>
                  </a:lnTo>
                  <a:lnTo>
                    <a:pt x="97034" y="76606"/>
                  </a:lnTo>
                  <a:lnTo>
                    <a:pt x="96984" y="76606"/>
                  </a:lnTo>
                  <a:lnTo>
                    <a:pt x="96908" y="76606"/>
                  </a:lnTo>
                  <a:lnTo>
                    <a:pt x="96858" y="76606"/>
                  </a:lnTo>
                  <a:lnTo>
                    <a:pt x="96858" y="76686"/>
                  </a:lnTo>
                  <a:lnTo>
                    <a:pt x="96807" y="76848"/>
                  </a:lnTo>
                  <a:lnTo>
                    <a:pt x="96782" y="76848"/>
                  </a:lnTo>
                  <a:lnTo>
                    <a:pt x="96731" y="76848"/>
                  </a:lnTo>
                  <a:lnTo>
                    <a:pt x="96681" y="77010"/>
                  </a:lnTo>
                  <a:lnTo>
                    <a:pt x="96605" y="77010"/>
                  </a:lnTo>
                  <a:lnTo>
                    <a:pt x="96580" y="77090"/>
                  </a:lnTo>
                  <a:lnTo>
                    <a:pt x="96479" y="77414"/>
                  </a:lnTo>
                  <a:lnTo>
                    <a:pt x="96403" y="77494"/>
                  </a:lnTo>
                  <a:lnTo>
                    <a:pt x="96328" y="77656"/>
                  </a:lnTo>
                  <a:lnTo>
                    <a:pt x="96277" y="77818"/>
                  </a:lnTo>
                  <a:lnTo>
                    <a:pt x="96227" y="77898"/>
                  </a:lnTo>
                  <a:lnTo>
                    <a:pt x="96151" y="77898"/>
                  </a:lnTo>
                  <a:lnTo>
                    <a:pt x="95747" y="77898"/>
                  </a:lnTo>
                  <a:lnTo>
                    <a:pt x="95747" y="77252"/>
                  </a:lnTo>
                  <a:lnTo>
                    <a:pt x="95747" y="77090"/>
                  </a:lnTo>
                  <a:lnTo>
                    <a:pt x="95747" y="77010"/>
                  </a:lnTo>
                  <a:lnTo>
                    <a:pt x="95747" y="76848"/>
                  </a:lnTo>
                  <a:lnTo>
                    <a:pt x="95772" y="76686"/>
                  </a:lnTo>
                  <a:lnTo>
                    <a:pt x="95772" y="76606"/>
                  </a:lnTo>
                  <a:lnTo>
                    <a:pt x="95823" y="76606"/>
                  </a:lnTo>
                  <a:lnTo>
                    <a:pt x="95823" y="76444"/>
                  </a:lnTo>
                  <a:lnTo>
                    <a:pt x="95873" y="76363"/>
                  </a:lnTo>
                  <a:lnTo>
                    <a:pt x="95899" y="76363"/>
                  </a:lnTo>
                  <a:lnTo>
                    <a:pt x="95899" y="76202"/>
                  </a:lnTo>
                  <a:lnTo>
                    <a:pt x="95899" y="74747"/>
                  </a:lnTo>
                  <a:lnTo>
                    <a:pt x="95899" y="74585"/>
                  </a:lnTo>
                  <a:lnTo>
                    <a:pt x="95873" y="74585"/>
                  </a:lnTo>
                  <a:lnTo>
                    <a:pt x="95823" y="74505"/>
                  </a:lnTo>
                  <a:lnTo>
                    <a:pt x="95823" y="74343"/>
                  </a:lnTo>
                  <a:lnTo>
                    <a:pt x="95823" y="74181"/>
                  </a:lnTo>
                  <a:lnTo>
                    <a:pt x="95772" y="73939"/>
                  </a:lnTo>
                  <a:lnTo>
                    <a:pt x="95747" y="73454"/>
                  </a:lnTo>
                  <a:lnTo>
                    <a:pt x="95747" y="73131"/>
                  </a:lnTo>
                  <a:lnTo>
                    <a:pt x="95697" y="73050"/>
                  </a:lnTo>
                  <a:lnTo>
                    <a:pt x="95671" y="72888"/>
                  </a:lnTo>
                  <a:lnTo>
                    <a:pt x="95570" y="72727"/>
                  </a:lnTo>
                  <a:lnTo>
                    <a:pt x="95545" y="72727"/>
                  </a:lnTo>
                  <a:lnTo>
                    <a:pt x="95495" y="72646"/>
                  </a:lnTo>
                  <a:lnTo>
                    <a:pt x="95444" y="72727"/>
                  </a:lnTo>
                  <a:lnTo>
                    <a:pt x="95444" y="72727"/>
                  </a:lnTo>
                  <a:lnTo>
                    <a:pt x="95419" y="72888"/>
                  </a:lnTo>
                  <a:lnTo>
                    <a:pt x="95318" y="73050"/>
                  </a:lnTo>
                  <a:lnTo>
                    <a:pt x="95167" y="73050"/>
                  </a:lnTo>
                  <a:lnTo>
                    <a:pt x="95167" y="72727"/>
                  </a:lnTo>
                  <a:lnTo>
                    <a:pt x="95167" y="72323"/>
                  </a:lnTo>
                  <a:lnTo>
                    <a:pt x="95167" y="72242"/>
                  </a:lnTo>
                  <a:lnTo>
                    <a:pt x="95217" y="72242"/>
                  </a:lnTo>
                  <a:lnTo>
                    <a:pt x="95242" y="72080"/>
                  </a:lnTo>
                  <a:lnTo>
                    <a:pt x="95242" y="72000"/>
                  </a:lnTo>
                  <a:lnTo>
                    <a:pt x="95242" y="71838"/>
                  </a:lnTo>
                  <a:lnTo>
                    <a:pt x="95242" y="71676"/>
                  </a:lnTo>
                  <a:lnTo>
                    <a:pt x="95293" y="71595"/>
                  </a:lnTo>
                  <a:lnTo>
                    <a:pt x="95318" y="71595"/>
                  </a:lnTo>
                  <a:lnTo>
                    <a:pt x="95318" y="71434"/>
                  </a:lnTo>
                  <a:lnTo>
                    <a:pt x="95318" y="71272"/>
                  </a:lnTo>
                  <a:lnTo>
                    <a:pt x="95318" y="71030"/>
                  </a:lnTo>
                  <a:lnTo>
                    <a:pt x="95318" y="70787"/>
                  </a:lnTo>
                  <a:lnTo>
                    <a:pt x="95318" y="70464"/>
                  </a:lnTo>
                  <a:lnTo>
                    <a:pt x="95293" y="70383"/>
                  </a:lnTo>
                  <a:lnTo>
                    <a:pt x="95242" y="70383"/>
                  </a:lnTo>
                  <a:lnTo>
                    <a:pt x="95167" y="70222"/>
                  </a:lnTo>
                  <a:lnTo>
                    <a:pt x="95091" y="70222"/>
                  </a:lnTo>
                  <a:lnTo>
                    <a:pt x="95041" y="70222"/>
                  </a:lnTo>
                  <a:lnTo>
                    <a:pt x="94990" y="70222"/>
                  </a:lnTo>
                  <a:lnTo>
                    <a:pt x="94914" y="70141"/>
                  </a:lnTo>
                  <a:lnTo>
                    <a:pt x="94839" y="69979"/>
                  </a:lnTo>
                  <a:lnTo>
                    <a:pt x="94763" y="69979"/>
                  </a:lnTo>
                  <a:lnTo>
                    <a:pt x="94712" y="69979"/>
                  </a:lnTo>
                  <a:lnTo>
                    <a:pt x="94662" y="70141"/>
                  </a:lnTo>
                  <a:lnTo>
                    <a:pt x="94586" y="70141"/>
                  </a:lnTo>
                  <a:lnTo>
                    <a:pt x="94586" y="70222"/>
                  </a:lnTo>
                  <a:lnTo>
                    <a:pt x="94536" y="70222"/>
                  </a:lnTo>
                  <a:lnTo>
                    <a:pt x="94536" y="70383"/>
                  </a:lnTo>
                  <a:lnTo>
                    <a:pt x="94460" y="70626"/>
                  </a:lnTo>
                  <a:lnTo>
                    <a:pt x="94384" y="70787"/>
                  </a:lnTo>
                  <a:lnTo>
                    <a:pt x="94384" y="70868"/>
                  </a:lnTo>
                  <a:lnTo>
                    <a:pt x="94334" y="71030"/>
                  </a:lnTo>
                  <a:lnTo>
                    <a:pt x="94309" y="71030"/>
                  </a:lnTo>
                  <a:lnTo>
                    <a:pt x="93880" y="71030"/>
                  </a:lnTo>
                  <a:lnTo>
                    <a:pt x="93880" y="71191"/>
                  </a:lnTo>
                  <a:lnTo>
                    <a:pt x="93829" y="71272"/>
                  </a:lnTo>
                  <a:lnTo>
                    <a:pt x="93804" y="71272"/>
                  </a:lnTo>
                  <a:lnTo>
                    <a:pt x="93753" y="71434"/>
                  </a:lnTo>
                  <a:lnTo>
                    <a:pt x="93753" y="71191"/>
                  </a:lnTo>
                  <a:lnTo>
                    <a:pt x="93753" y="71030"/>
                  </a:lnTo>
                  <a:lnTo>
                    <a:pt x="93753" y="70868"/>
                  </a:lnTo>
                  <a:lnTo>
                    <a:pt x="93804" y="70787"/>
                  </a:lnTo>
                  <a:lnTo>
                    <a:pt x="93829" y="70626"/>
                  </a:lnTo>
                  <a:lnTo>
                    <a:pt x="93880" y="70464"/>
                  </a:lnTo>
                  <a:lnTo>
                    <a:pt x="93880" y="70464"/>
                  </a:lnTo>
                  <a:lnTo>
                    <a:pt x="93955" y="70222"/>
                  </a:lnTo>
                  <a:lnTo>
                    <a:pt x="94006" y="70141"/>
                  </a:lnTo>
                  <a:lnTo>
                    <a:pt x="94056" y="69979"/>
                  </a:lnTo>
                  <a:lnTo>
                    <a:pt x="94056" y="69737"/>
                  </a:lnTo>
                  <a:lnTo>
                    <a:pt x="94056" y="69414"/>
                  </a:lnTo>
                  <a:lnTo>
                    <a:pt x="94082" y="69333"/>
                  </a:lnTo>
                  <a:lnTo>
                    <a:pt x="94132" y="69171"/>
                  </a:lnTo>
                  <a:lnTo>
                    <a:pt x="94208" y="68929"/>
                  </a:lnTo>
                  <a:lnTo>
                    <a:pt x="94182" y="68767"/>
                  </a:lnTo>
                  <a:lnTo>
                    <a:pt x="94132" y="68686"/>
                  </a:lnTo>
                  <a:lnTo>
                    <a:pt x="94132" y="68686"/>
                  </a:lnTo>
                  <a:lnTo>
                    <a:pt x="94082" y="68686"/>
                  </a:lnTo>
                  <a:lnTo>
                    <a:pt x="94056" y="68686"/>
                  </a:lnTo>
                  <a:lnTo>
                    <a:pt x="94006" y="68686"/>
                  </a:lnTo>
                  <a:lnTo>
                    <a:pt x="94006" y="68767"/>
                  </a:lnTo>
                  <a:lnTo>
                    <a:pt x="93955" y="68929"/>
                  </a:lnTo>
                  <a:lnTo>
                    <a:pt x="93930" y="68929"/>
                  </a:lnTo>
                  <a:lnTo>
                    <a:pt x="93829" y="69010"/>
                  </a:lnTo>
                  <a:lnTo>
                    <a:pt x="93829" y="69171"/>
                  </a:lnTo>
                  <a:lnTo>
                    <a:pt x="93804" y="69333"/>
                  </a:lnTo>
                  <a:lnTo>
                    <a:pt x="93728" y="69575"/>
                  </a:lnTo>
                  <a:lnTo>
                    <a:pt x="93728" y="69737"/>
                  </a:lnTo>
                  <a:lnTo>
                    <a:pt x="93678" y="69818"/>
                  </a:lnTo>
                  <a:lnTo>
                    <a:pt x="93678" y="69818"/>
                  </a:lnTo>
                  <a:lnTo>
                    <a:pt x="93602" y="69818"/>
                  </a:lnTo>
                  <a:lnTo>
                    <a:pt x="93501" y="69818"/>
                  </a:lnTo>
                  <a:lnTo>
                    <a:pt x="93425" y="69818"/>
                  </a:lnTo>
                  <a:lnTo>
                    <a:pt x="93375" y="69979"/>
                  </a:lnTo>
                  <a:lnTo>
                    <a:pt x="93350" y="69979"/>
                  </a:lnTo>
                  <a:lnTo>
                    <a:pt x="93299" y="69979"/>
                  </a:lnTo>
                  <a:lnTo>
                    <a:pt x="93274" y="70141"/>
                  </a:lnTo>
                  <a:lnTo>
                    <a:pt x="93223" y="70141"/>
                  </a:lnTo>
                  <a:lnTo>
                    <a:pt x="93173" y="70383"/>
                  </a:lnTo>
                  <a:lnTo>
                    <a:pt x="93148" y="70383"/>
                  </a:lnTo>
                  <a:lnTo>
                    <a:pt x="93148" y="70464"/>
                  </a:lnTo>
                  <a:lnTo>
                    <a:pt x="93148" y="70626"/>
                  </a:lnTo>
                  <a:lnTo>
                    <a:pt x="93148" y="70787"/>
                  </a:lnTo>
                  <a:lnTo>
                    <a:pt x="93148" y="70787"/>
                  </a:lnTo>
                  <a:lnTo>
                    <a:pt x="93097" y="70868"/>
                  </a:lnTo>
                  <a:lnTo>
                    <a:pt x="93047" y="70868"/>
                  </a:lnTo>
                  <a:lnTo>
                    <a:pt x="92971" y="70868"/>
                  </a:lnTo>
                  <a:lnTo>
                    <a:pt x="92895" y="70868"/>
                  </a:lnTo>
                  <a:lnTo>
                    <a:pt x="92820" y="70868"/>
                  </a:lnTo>
                  <a:lnTo>
                    <a:pt x="92719" y="70868"/>
                  </a:lnTo>
                  <a:lnTo>
                    <a:pt x="92643" y="70868"/>
                  </a:lnTo>
                  <a:lnTo>
                    <a:pt x="92593" y="71030"/>
                  </a:lnTo>
                  <a:lnTo>
                    <a:pt x="92567" y="71191"/>
                  </a:lnTo>
                  <a:lnTo>
                    <a:pt x="92517" y="71272"/>
                  </a:lnTo>
                  <a:lnTo>
                    <a:pt x="92517" y="71434"/>
                  </a:lnTo>
                  <a:lnTo>
                    <a:pt x="92466" y="71676"/>
                  </a:lnTo>
                  <a:lnTo>
                    <a:pt x="92466" y="71838"/>
                  </a:lnTo>
                  <a:lnTo>
                    <a:pt x="92517" y="72080"/>
                  </a:lnTo>
                  <a:lnTo>
                    <a:pt x="92567" y="72323"/>
                  </a:lnTo>
                  <a:lnTo>
                    <a:pt x="92643" y="72323"/>
                  </a:lnTo>
                  <a:lnTo>
                    <a:pt x="93148" y="72323"/>
                  </a:lnTo>
                  <a:lnTo>
                    <a:pt x="93148" y="73777"/>
                  </a:lnTo>
                  <a:lnTo>
                    <a:pt x="93173" y="73777"/>
                  </a:lnTo>
                  <a:lnTo>
                    <a:pt x="93223" y="73777"/>
                  </a:lnTo>
                  <a:lnTo>
                    <a:pt x="93274" y="73777"/>
                  </a:lnTo>
                  <a:lnTo>
                    <a:pt x="93299" y="73777"/>
                  </a:lnTo>
                  <a:lnTo>
                    <a:pt x="93350" y="73777"/>
                  </a:lnTo>
                  <a:lnTo>
                    <a:pt x="93375" y="73777"/>
                  </a:lnTo>
                  <a:lnTo>
                    <a:pt x="93375" y="73696"/>
                  </a:lnTo>
                  <a:lnTo>
                    <a:pt x="93425" y="73696"/>
                  </a:lnTo>
                  <a:lnTo>
                    <a:pt x="93425" y="73454"/>
                  </a:lnTo>
                  <a:lnTo>
                    <a:pt x="93425" y="73131"/>
                  </a:lnTo>
                  <a:lnTo>
                    <a:pt x="93425" y="72888"/>
                  </a:lnTo>
                  <a:lnTo>
                    <a:pt x="93753" y="72888"/>
                  </a:lnTo>
                  <a:lnTo>
                    <a:pt x="93804" y="73131"/>
                  </a:lnTo>
                  <a:lnTo>
                    <a:pt x="93829" y="73454"/>
                  </a:lnTo>
                  <a:lnTo>
                    <a:pt x="93880" y="73535"/>
                  </a:lnTo>
                  <a:lnTo>
                    <a:pt x="94309" y="73535"/>
                  </a:lnTo>
                  <a:lnTo>
                    <a:pt x="94309" y="73696"/>
                  </a:lnTo>
                  <a:lnTo>
                    <a:pt x="94309" y="73777"/>
                  </a:lnTo>
                  <a:lnTo>
                    <a:pt x="94309" y="74101"/>
                  </a:lnTo>
                  <a:lnTo>
                    <a:pt x="94309" y="74505"/>
                  </a:lnTo>
                  <a:lnTo>
                    <a:pt x="94182" y="74505"/>
                  </a:lnTo>
                  <a:lnTo>
                    <a:pt x="94056" y="74505"/>
                  </a:lnTo>
                  <a:lnTo>
                    <a:pt x="93955" y="74505"/>
                  </a:lnTo>
                  <a:lnTo>
                    <a:pt x="93930" y="74505"/>
                  </a:lnTo>
                  <a:lnTo>
                    <a:pt x="93880" y="74585"/>
                  </a:lnTo>
                  <a:lnTo>
                    <a:pt x="93804" y="74585"/>
                  </a:lnTo>
                  <a:lnTo>
                    <a:pt x="93804" y="74585"/>
                  </a:lnTo>
                  <a:lnTo>
                    <a:pt x="93753" y="74585"/>
                  </a:lnTo>
                  <a:lnTo>
                    <a:pt x="93728" y="74747"/>
                  </a:lnTo>
                  <a:lnTo>
                    <a:pt x="93728" y="74909"/>
                  </a:lnTo>
                  <a:lnTo>
                    <a:pt x="93627" y="75151"/>
                  </a:lnTo>
                  <a:lnTo>
                    <a:pt x="93602" y="75151"/>
                  </a:lnTo>
                  <a:lnTo>
                    <a:pt x="93552" y="75232"/>
                  </a:lnTo>
                  <a:lnTo>
                    <a:pt x="93350" y="75232"/>
                  </a:lnTo>
                  <a:lnTo>
                    <a:pt x="93350" y="75797"/>
                  </a:lnTo>
                  <a:lnTo>
                    <a:pt x="93350" y="76040"/>
                  </a:lnTo>
                  <a:lnTo>
                    <a:pt x="93350" y="76363"/>
                  </a:lnTo>
                  <a:lnTo>
                    <a:pt x="93350" y="76363"/>
                  </a:lnTo>
                  <a:lnTo>
                    <a:pt x="93299" y="76444"/>
                  </a:lnTo>
                  <a:lnTo>
                    <a:pt x="93274" y="76444"/>
                  </a:lnTo>
                  <a:lnTo>
                    <a:pt x="93223" y="76606"/>
                  </a:lnTo>
                  <a:lnTo>
                    <a:pt x="93173" y="76686"/>
                  </a:lnTo>
                  <a:lnTo>
                    <a:pt x="93148" y="76848"/>
                  </a:lnTo>
                  <a:lnTo>
                    <a:pt x="93148" y="77010"/>
                  </a:lnTo>
                  <a:lnTo>
                    <a:pt x="93148" y="77252"/>
                  </a:lnTo>
                  <a:lnTo>
                    <a:pt x="93148" y="77414"/>
                  </a:lnTo>
                  <a:lnTo>
                    <a:pt x="93148" y="77494"/>
                  </a:lnTo>
                  <a:lnTo>
                    <a:pt x="93173" y="77656"/>
                  </a:lnTo>
                  <a:lnTo>
                    <a:pt x="93223" y="77656"/>
                  </a:lnTo>
                  <a:lnTo>
                    <a:pt x="93274" y="77656"/>
                  </a:lnTo>
                  <a:lnTo>
                    <a:pt x="93299" y="77656"/>
                  </a:lnTo>
                  <a:lnTo>
                    <a:pt x="93350" y="77818"/>
                  </a:lnTo>
                  <a:lnTo>
                    <a:pt x="93375" y="77898"/>
                  </a:lnTo>
                  <a:lnTo>
                    <a:pt x="93476" y="78060"/>
                  </a:lnTo>
                  <a:lnTo>
                    <a:pt x="93501" y="78141"/>
                  </a:lnTo>
                  <a:lnTo>
                    <a:pt x="93552" y="78464"/>
                  </a:lnTo>
                  <a:lnTo>
                    <a:pt x="93627" y="78707"/>
                  </a:lnTo>
                  <a:lnTo>
                    <a:pt x="93678" y="78949"/>
                  </a:lnTo>
                  <a:lnTo>
                    <a:pt x="93728" y="79272"/>
                  </a:lnTo>
                  <a:lnTo>
                    <a:pt x="93728" y="79515"/>
                  </a:lnTo>
                  <a:lnTo>
                    <a:pt x="93753" y="79757"/>
                  </a:lnTo>
                  <a:lnTo>
                    <a:pt x="93728" y="80000"/>
                  </a:lnTo>
                  <a:lnTo>
                    <a:pt x="93728" y="80323"/>
                  </a:lnTo>
                  <a:lnTo>
                    <a:pt x="93728" y="80404"/>
                  </a:lnTo>
                  <a:lnTo>
                    <a:pt x="93728" y="80565"/>
                  </a:lnTo>
                  <a:lnTo>
                    <a:pt x="93753" y="80565"/>
                  </a:lnTo>
                  <a:lnTo>
                    <a:pt x="93804" y="80727"/>
                  </a:lnTo>
                  <a:lnTo>
                    <a:pt x="93829" y="80727"/>
                  </a:lnTo>
                  <a:lnTo>
                    <a:pt x="93829" y="80808"/>
                  </a:lnTo>
                  <a:lnTo>
                    <a:pt x="93880" y="80969"/>
                  </a:lnTo>
                  <a:lnTo>
                    <a:pt x="93880" y="81212"/>
                  </a:lnTo>
                  <a:lnTo>
                    <a:pt x="93880" y="81454"/>
                  </a:lnTo>
                  <a:lnTo>
                    <a:pt x="93880" y="81777"/>
                  </a:lnTo>
                  <a:lnTo>
                    <a:pt x="93880" y="82020"/>
                  </a:lnTo>
                  <a:lnTo>
                    <a:pt x="93880" y="82020"/>
                  </a:lnTo>
                  <a:lnTo>
                    <a:pt x="93930" y="82181"/>
                  </a:lnTo>
                  <a:lnTo>
                    <a:pt x="93930" y="82181"/>
                  </a:lnTo>
                  <a:lnTo>
                    <a:pt x="93930" y="82262"/>
                  </a:lnTo>
                  <a:lnTo>
                    <a:pt x="93930" y="82424"/>
                  </a:lnTo>
                  <a:lnTo>
                    <a:pt x="93804" y="82424"/>
                  </a:lnTo>
                  <a:lnTo>
                    <a:pt x="93804" y="82505"/>
                  </a:lnTo>
                  <a:lnTo>
                    <a:pt x="93804" y="82666"/>
                  </a:lnTo>
                  <a:lnTo>
                    <a:pt x="93804" y="82828"/>
                  </a:lnTo>
                  <a:lnTo>
                    <a:pt x="93804" y="82909"/>
                  </a:lnTo>
                  <a:lnTo>
                    <a:pt x="93804" y="83232"/>
                  </a:lnTo>
                  <a:lnTo>
                    <a:pt x="93804" y="83474"/>
                  </a:lnTo>
                  <a:lnTo>
                    <a:pt x="93880" y="83474"/>
                  </a:lnTo>
                  <a:lnTo>
                    <a:pt x="93955" y="83636"/>
                  </a:lnTo>
                  <a:lnTo>
                    <a:pt x="94006" y="83474"/>
                  </a:lnTo>
                  <a:lnTo>
                    <a:pt x="94056" y="83636"/>
                  </a:lnTo>
                  <a:lnTo>
                    <a:pt x="94082" y="83636"/>
                  </a:lnTo>
                  <a:lnTo>
                    <a:pt x="94082" y="83717"/>
                  </a:lnTo>
                  <a:lnTo>
                    <a:pt x="94132" y="83959"/>
                  </a:lnTo>
                  <a:lnTo>
                    <a:pt x="94132" y="84121"/>
                  </a:lnTo>
                  <a:lnTo>
                    <a:pt x="94132" y="84363"/>
                  </a:lnTo>
                  <a:lnTo>
                    <a:pt x="94082" y="84686"/>
                  </a:lnTo>
                  <a:lnTo>
                    <a:pt x="94056" y="84929"/>
                  </a:lnTo>
                  <a:lnTo>
                    <a:pt x="93955" y="85171"/>
                  </a:lnTo>
                  <a:lnTo>
                    <a:pt x="93880" y="85333"/>
                  </a:lnTo>
                  <a:lnTo>
                    <a:pt x="93829" y="85414"/>
                  </a:lnTo>
                  <a:lnTo>
                    <a:pt x="93829" y="85414"/>
                  </a:lnTo>
                  <a:lnTo>
                    <a:pt x="93804" y="85575"/>
                  </a:lnTo>
                  <a:lnTo>
                    <a:pt x="93804" y="85818"/>
                  </a:lnTo>
                  <a:lnTo>
                    <a:pt x="93753" y="86141"/>
                  </a:lnTo>
                  <a:lnTo>
                    <a:pt x="93753" y="86383"/>
                  </a:lnTo>
                  <a:lnTo>
                    <a:pt x="93753" y="86545"/>
                  </a:lnTo>
                  <a:lnTo>
                    <a:pt x="93728" y="86626"/>
                  </a:lnTo>
                  <a:lnTo>
                    <a:pt x="93728" y="86787"/>
                  </a:lnTo>
                  <a:lnTo>
                    <a:pt x="93728" y="86868"/>
                  </a:lnTo>
                  <a:lnTo>
                    <a:pt x="93678" y="87191"/>
                  </a:lnTo>
                  <a:lnTo>
                    <a:pt x="93627" y="87191"/>
                  </a:lnTo>
                  <a:lnTo>
                    <a:pt x="93552" y="87434"/>
                  </a:lnTo>
                  <a:lnTo>
                    <a:pt x="93476" y="87595"/>
                  </a:lnTo>
                  <a:lnTo>
                    <a:pt x="93425" y="87676"/>
                  </a:lnTo>
                  <a:lnTo>
                    <a:pt x="93425" y="87838"/>
                  </a:lnTo>
                  <a:lnTo>
                    <a:pt x="93375" y="88000"/>
                  </a:lnTo>
                  <a:lnTo>
                    <a:pt x="93350" y="88080"/>
                  </a:lnTo>
                  <a:lnTo>
                    <a:pt x="93299" y="88242"/>
                  </a:lnTo>
                  <a:lnTo>
                    <a:pt x="93299" y="88323"/>
                  </a:lnTo>
                  <a:lnTo>
                    <a:pt x="93274" y="88484"/>
                  </a:lnTo>
                  <a:lnTo>
                    <a:pt x="93223" y="88727"/>
                  </a:lnTo>
                  <a:lnTo>
                    <a:pt x="93173" y="89131"/>
                  </a:lnTo>
                  <a:lnTo>
                    <a:pt x="93097" y="89454"/>
                  </a:lnTo>
                  <a:lnTo>
                    <a:pt x="93047" y="89454"/>
                  </a:lnTo>
                  <a:lnTo>
                    <a:pt x="93022" y="89696"/>
                  </a:lnTo>
                  <a:lnTo>
                    <a:pt x="92971" y="89777"/>
                  </a:lnTo>
                  <a:lnTo>
                    <a:pt x="92971" y="89939"/>
                  </a:lnTo>
                  <a:lnTo>
                    <a:pt x="92971" y="90101"/>
                  </a:lnTo>
                  <a:lnTo>
                    <a:pt x="92921" y="90181"/>
                  </a:lnTo>
                  <a:lnTo>
                    <a:pt x="92921" y="90343"/>
                  </a:lnTo>
                  <a:lnTo>
                    <a:pt x="92895" y="90505"/>
                  </a:lnTo>
                  <a:lnTo>
                    <a:pt x="92845" y="90585"/>
                  </a:lnTo>
                  <a:lnTo>
                    <a:pt x="92820" y="90747"/>
                  </a:lnTo>
                  <a:lnTo>
                    <a:pt x="92769" y="90989"/>
                  </a:lnTo>
                  <a:lnTo>
                    <a:pt x="92719" y="90989"/>
                  </a:lnTo>
                  <a:lnTo>
                    <a:pt x="92694" y="91151"/>
                  </a:lnTo>
                  <a:lnTo>
                    <a:pt x="92643" y="91232"/>
                  </a:lnTo>
                  <a:lnTo>
                    <a:pt x="92643" y="91393"/>
                  </a:lnTo>
                  <a:lnTo>
                    <a:pt x="92567" y="91555"/>
                  </a:lnTo>
                  <a:lnTo>
                    <a:pt x="92466" y="91636"/>
                  </a:lnTo>
                  <a:lnTo>
                    <a:pt x="92441" y="91636"/>
                  </a:lnTo>
                  <a:lnTo>
                    <a:pt x="92391" y="91636"/>
                  </a:lnTo>
                  <a:lnTo>
                    <a:pt x="92365" y="91636"/>
                  </a:lnTo>
                  <a:lnTo>
                    <a:pt x="92315" y="91636"/>
                  </a:lnTo>
                  <a:lnTo>
                    <a:pt x="92264" y="91797"/>
                  </a:lnTo>
                  <a:lnTo>
                    <a:pt x="92239" y="91797"/>
                  </a:lnTo>
                  <a:lnTo>
                    <a:pt x="92189" y="91959"/>
                  </a:lnTo>
                  <a:lnTo>
                    <a:pt x="92138" y="92040"/>
                  </a:lnTo>
                  <a:lnTo>
                    <a:pt x="92113" y="92202"/>
                  </a:lnTo>
                  <a:lnTo>
                    <a:pt x="92113" y="92363"/>
                  </a:lnTo>
                  <a:lnTo>
                    <a:pt x="92063" y="92444"/>
                  </a:lnTo>
                  <a:lnTo>
                    <a:pt x="92063" y="92606"/>
                  </a:lnTo>
                  <a:lnTo>
                    <a:pt x="92012" y="92606"/>
                  </a:lnTo>
                  <a:lnTo>
                    <a:pt x="91987" y="92686"/>
                  </a:lnTo>
                  <a:lnTo>
                    <a:pt x="91936" y="92848"/>
                  </a:lnTo>
                  <a:lnTo>
                    <a:pt x="91911" y="92848"/>
                  </a:lnTo>
                  <a:lnTo>
                    <a:pt x="91861" y="92848"/>
                  </a:lnTo>
                  <a:lnTo>
                    <a:pt x="91810" y="93010"/>
                  </a:lnTo>
                  <a:lnTo>
                    <a:pt x="91785" y="93010"/>
                  </a:lnTo>
                  <a:lnTo>
                    <a:pt x="91735" y="93090"/>
                  </a:lnTo>
                  <a:lnTo>
                    <a:pt x="91735" y="93252"/>
                  </a:lnTo>
                  <a:lnTo>
                    <a:pt x="91684" y="93252"/>
                  </a:lnTo>
                  <a:lnTo>
                    <a:pt x="91684" y="93414"/>
                  </a:lnTo>
                  <a:lnTo>
                    <a:pt x="91659" y="93414"/>
                  </a:lnTo>
                  <a:lnTo>
                    <a:pt x="91608" y="93414"/>
                  </a:lnTo>
                  <a:lnTo>
                    <a:pt x="91558" y="93414"/>
                  </a:lnTo>
                  <a:lnTo>
                    <a:pt x="91533" y="93414"/>
                  </a:lnTo>
                  <a:lnTo>
                    <a:pt x="91457" y="93494"/>
                  </a:lnTo>
                  <a:lnTo>
                    <a:pt x="91356" y="93414"/>
                  </a:lnTo>
                  <a:lnTo>
                    <a:pt x="91331" y="93494"/>
                  </a:lnTo>
                  <a:lnTo>
                    <a:pt x="91280" y="93494"/>
                  </a:lnTo>
                  <a:lnTo>
                    <a:pt x="91205" y="93656"/>
                  </a:lnTo>
                  <a:lnTo>
                    <a:pt x="91104" y="93656"/>
                  </a:lnTo>
                  <a:lnTo>
                    <a:pt x="91104" y="93818"/>
                  </a:lnTo>
                  <a:lnTo>
                    <a:pt x="91078" y="93818"/>
                  </a:lnTo>
                  <a:lnTo>
                    <a:pt x="91078" y="93898"/>
                  </a:lnTo>
                  <a:lnTo>
                    <a:pt x="91028" y="94060"/>
                  </a:lnTo>
                  <a:lnTo>
                    <a:pt x="91028" y="94060"/>
                  </a:lnTo>
                  <a:lnTo>
                    <a:pt x="91003" y="94141"/>
                  </a:lnTo>
                  <a:lnTo>
                    <a:pt x="90952" y="94141"/>
                  </a:lnTo>
                  <a:lnTo>
                    <a:pt x="90876" y="94141"/>
                  </a:lnTo>
                  <a:lnTo>
                    <a:pt x="90776" y="94141"/>
                  </a:lnTo>
                  <a:lnTo>
                    <a:pt x="90700" y="94141"/>
                  </a:lnTo>
                  <a:lnTo>
                    <a:pt x="90649" y="94141"/>
                  </a:lnTo>
                  <a:lnTo>
                    <a:pt x="90624" y="94060"/>
                  </a:lnTo>
                  <a:lnTo>
                    <a:pt x="90548" y="94060"/>
                  </a:lnTo>
                  <a:lnTo>
                    <a:pt x="90447" y="94060"/>
                  </a:lnTo>
                  <a:lnTo>
                    <a:pt x="90372" y="94141"/>
                  </a:lnTo>
                  <a:lnTo>
                    <a:pt x="90296" y="94141"/>
                  </a:lnTo>
                  <a:lnTo>
                    <a:pt x="90195" y="94303"/>
                  </a:lnTo>
                  <a:lnTo>
                    <a:pt x="90170" y="94303"/>
                  </a:lnTo>
                  <a:lnTo>
                    <a:pt x="90119" y="94464"/>
                  </a:lnTo>
                  <a:lnTo>
                    <a:pt x="90094" y="94545"/>
                  </a:lnTo>
                  <a:lnTo>
                    <a:pt x="90094" y="94707"/>
                  </a:lnTo>
                  <a:lnTo>
                    <a:pt x="90044" y="94707"/>
                  </a:lnTo>
                  <a:lnTo>
                    <a:pt x="89993" y="94868"/>
                  </a:lnTo>
                  <a:lnTo>
                    <a:pt x="89968" y="94868"/>
                  </a:lnTo>
                  <a:lnTo>
                    <a:pt x="89867" y="94868"/>
                  </a:lnTo>
                  <a:lnTo>
                    <a:pt x="89791" y="94868"/>
                  </a:lnTo>
                  <a:lnTo>
                    <a:pt x="89716" y="94868"/>
                  </a:lnTo>
                  <a:lnTo>
                    <a:pt x="89716" y="96404"/>
                  </a:lnTo>
                  <a:lnTo>
                    <a:pt x="89791" y="96404"/>
                  </a:lnTo>
                  <a:lnTo>
                    <a:pt x="89842" y="96404"/>
                  </a:lnTo>
                  <a:lnTo>
                    <a:pt x="89867" y="96565"/>
                  </a:lnTo>
                  <a:lnTo>
                    <a:pt x="89867" y="96727"/>
                  </a:lnTo>
                  <a:lnTo>
                    <a:pt x="89867" y="96808"/>
                  </a:lnTo>
                  <a:lnTo>
                    <a:pt x="89867" y="96969"/>
                  </a:lnTo>
                  <a:lnTo>
                    <a:pt x="89867" y="97050"/>
                  </a:lnTo>
                  <a:lnTo>
                    <a:pt x="89842" y="97212"/>
                  </a:lnTo>
                  <a:lnTo>
                    <a:pt x="89842" y="97373"/>
                  </a:lnTo>
                  <a:lnTo>
                    <a:pt x="89791" y="97373"/>
                  </a:lnTo>
                  <a:lnTo>
                    <a:pt x="89791" y="97616"/>
                  </a:lnTo>
                  <a:lnTo>
                    <a:pt x="89741" y="97858"/>
                  </a:lnTo>
                  <a:lnTo>
                    <a:pt x="89741" y="98262"/>
                  </a:lnTo>
                  <a:lnTo>
                    <a:pt x="89741" y="98505"/>
                  </a:lnTo>
                  <a:lnTo>
                    <a:pt x="89135" y="98505"/>
                  </a:lnTo>
                  <a:lnTo>
                    <a:pt x="89085" y="98505"/>
                  </a:lnTo>
                  <a:lnTo>
                    <a:pt x="89059" y="98424"/>
                  </a:lnTo>
                  <a:lnTo>
                    <a:pt x="89059" y="98424"/>
                  </a:lnTo>
                  <a:lnTo>
                    <a:pt x="89009" y="98262"/>
                  </a:lnTo>
                  <a:lnTo>
                    <a:pt x="89009" y="98181"/>
                  </a:lnTo>
                  <a:lnTo>
                    <a:pt x="89009" y="97858"/>
                  </a:lnTo>
                  <a:lnTo>
                    <a:pt x="89009" y="97777"/>
                  </a:lnTo>
                  <a:lnTo>
                    <a:pt x="89009" y="97616"/>
                  </a:lnTo>
                  <a:lnTo>
                    <a:pt x="89059" y="97454"/>
                  </a:lnTo>
                  <a:lnTo>
                    <a:pt x="89085" y="97373"/>
                  </a:lnTo>
                  <a:lnTo>
                    <a:pt x="89085" y="97212"/>
                  </a:lnTo>
                  <a:lnTo>
                    <a:pt x="89135" y="97050"/>
                  </a:lnTo>
                  <a:lnTo>
                    <a:pt x="89186" y="96969"/>
                  </a:lnTo>
                  <a:lnTo>
                    <a:pt x="89211" y="96808"/>
                  </a:lnTo>
                  <a:lnTo>
                    <a:pt x="89261" y="96808"/>
                  </a:lnTo>
                  <a:lnTo>
                    <a:pt x="89287" y="96808"/>
                  </a:lnTo>
                  <a:lnTo>
                    <a:pt x="89337" y="96808"/>
                  </a:lnTo>
                  <a:lnTo>
                    <a:pt x="89388" y="96808"/>
                  </a:lnTo>
                  <a:lnTo>
                    <a:pt x="89388" y="96727"/>
                  </a:lnTo>
                  <a:lnTo>
                    <a:pt x="89413" y="96565"/>
                  </a:lnTo>
                  <a:lnTo>
                    <a:pt x="89413" y="96565"/>
                  </a:lnTo>
                  <a:lnTo>
                    <a:pt x="89413" y="95111"/>
                  </a:lnTo>
                  <a:lnTo>
                    <a:pt x="89463" y="94949"/>
                  </a:lnTo>
                  <a:lnTo>
                    <a:pt x="89463" y="94868"/>
                  </a:lnTo>
                  <a:lnTo>
                    <a:pt x="89463" y="94545"/>
                  </a:lnTo>
                  <a:lnTo>
                    <a:pt x="89388" y="94545"/>
                  </a:lnTo>
                  <a:lnTo>
                    <a:pt x="89287" y="94545"/>
                  </a:lnTo>
                  <a:lnTo>
                    <a:pt x="89211" y="94545"/>
                  </a:lnTo>
                  <a:lnTo>
                    <a:pt x="89186" y="94545"/>
                  </a:lnTo>
                  <a:lnTo>
                    <a:pt x="89135" y="94545"/>
                  </a:lnTo>
                  <a:lnTo>
                    <a:pt x="89059" y="94545"/>
                  </a:lnTo>
                  <a:lnTo>
                    <a:pt x="88958" y="94545"/>
                  </a:lnTo>
                  <a:lnTo>
                    <a:pt x="88933" y="94545"/>
                  </a:lnTo>
                  <a:lnTo>
                    <a:pt x="88883" y="94545"/>
                  </a:lnTo>
                  <a:lnTo>
                    <a:pt x="88883" y="94545"/>
                  </a:lnTo>
                  <a:lnTo>
                    <a:pt x="88832" y="94707"/>
                  </a:lnTo>
                  <a:lnTo>
                    <a:pt x="88832" y="94868"/>
                  </a:lnTo>
                  <a:lnTo>
                    <a:pt x="88807" y="94868"/>
                  </a:lnTo>
                  <a:lnTo>
                    <a:pt x="88757" y="94868"/>
                  </a:lnTo>
                  <a:lnTo>
                    <a:pt x="88681" y="94868"/>
                  </a:lnTo>
                  <a:lnTo>
                    <a:pt x="88630" y="94949"/>
                  </a:lnTo>
                  <a:lnTo>
                    <a:pt x="88605" y="95111"/>
                  </a:lnTo>
                  <a:lnTo>
                    <a:pt x="88504" y="94949"/>
                  </a:lnTo>
                  <a:lnTo>
                    <a:pt x="88479" y="95111"/>
                  </a:lnTo>
                  <a:lnTo>
                    <a:pt x="88429" y="95111"/>
                  </a:lnTo>
                  <a:lnTo>
                    <a:pt x="88378" y="95111"/>
                  </a:lnTo>
                  <a:lnTo>
                    <a:pt x="88378" y="95272"/>
                  </a:lnTo>
                  <a:lnTo>
                    <a:pt x="88353" y="95272"/>
                  </a:lnTo>
                  <a:lnTo>
                    <a:pt x="88353" y="95353"/>
                  </a:lnTo>
                  <a:lnTo>
                    <a:pt x="88302" y="95757"/>
                  </a:lnTo>
                  <a:lnTo>
                    <a:pt x="88302" y="95919"/>
                  </a:lnTo>
                  <a:lnTo>
                    <a:pt x="88277" y="96161"/>
                  </a:lnTo>
                  <a:lnTo>
                    <a:pt x="88277" y="96404"/>
                  </a:lnTo>
                  <a:lnTo>
                    <a:pt x="88277" y="96565"/>
                  </a:lnTo>
                  <a:lnTo>
                    <a:pt x="88277" y="96808"/>
                  </a:lnTo>
                  <a:lnTo>
                    <a:pt x="88227" y="96808"/>
                  </a:lnTo>
                  <a:lnTo>
                    <a:pt x="88227" y="96808"/>
                  </a:lnTo>
                  <a:lnTo>
                    <a:pt x="88176" y="96808"/>
                  </a:lnTo>
                  <a:lnTo>
                    <a:pt x="88151" y="96969"/>
                  </a:lnTo>
                  <a:lnTo>
                    <a:pt x="88100" y="97050"/>
                  </a:lnTo>
                  <a:lnTo>
                    <a:pt x="88050" y="97050"/>
                  </a:lnTo>
                  <a:lnTo>
                    <a:pt x="88050" y="97212"/>
                  </a:lnTo>
                  <a:lnTo>
                    <a:pt x="88025" y="97212"/>
                  </a:lnTo>
                  <a:lnTo>
                    <a:pt x="88025" y="97616"/>
                  </a:lnTo>
                  <a:lnTo>
                    <a:pt x="88025" y="97777"/>
                  </a:lnTo>
                  <a:lnTo>
                    <a:pt x="88025" y="98020"/>
                  </a:lnTo>
                  <a:lnTo>
                    <a:pt x="87974" y="98181"/>
                  </a:lnTo>
                  <a:lnTo>
                    <a:pt x="88025" y="98424"/>
                  </a:lnTo>
                  <a:lnTo>
                    <a:pt x="88025" y="98505"/>
                  </a:lnTo>
                  <a:lnTo>
                    <a:pt x="88050" y="98505"/>
                  </a:lnTo>
                  <a:lnTo>
                    <a:pt x="88100" y="98505"/>
                  </a:lnTo>
                  <a:lnTo>
                    <a:pt x="88100" y="98666"/>
                  </a:lnTo>
                  <a:lnTo>
                    <a:pt x="88100" y="98828"/>
                  </a:lnTo>
                  <a:lnTo>
                    <a:pt x="88100" y="99070"/>
                  </a:lnTo>
                  <a:lnTo>
                    <a:pt x="88100" y="99313"/>
                  </a:lnTo>
                  <a:lnTo>
                    <a:pt x="88151" y="99474"/>
                  </a:lnTo>
                  <a:lnTo>
                    <a:pt x="88151" y="99474"/>
                  </a:lnTo>
                  <a:lnTo>
                    <a:pt x="88176" y="99636"/>
                  </a:lnTo>
                  <a:lnTo>
                    <a:pt x="88176" y="99717"/>
                  </a:lnTo>
                  <a:lnTo>
                    <a:pt x="88227" y="99878"/>
                  </a:lnTo>
                  <a:lnTo>
                    <a:pt x="88277" y="99878"/>
                  </a:lnTo>
                  <a:lnTo>
                    <a:pt x="88302" y="99959"/>
                  </a:lnTo>
                  <a:lnTo>
                    <a:pt x="88378" y="100121"/>
                  </a:lnTo>
                  <a:lnTo>
                    <a:pt x="88479" y="100363"/>
                  </a:lnTo>
                  <a:lnTo>
                    <a:pt x="88504" y="100525"/>
                  </a:lnTo>
                  <a:lnTo>
                    <a:pt x="88555" y="100525"/>
                  </a:lnTo>
                  <a:lnTo>
                    <a:pt x="88605" y="100686"/>
                  </a:lnTo>
                  <a:lnTo>
                    <a:pt x="88605" y="100686"/>
                  </a:lnTo>
                  <a:lnTo>
                    <a:pt x="88630" y="100686"/>
                  </a:lnTo>
                  <a:lnTo>
                    <a:pt x="88630" y="100767"/>
                  </a:lnTo>
                  <a:lnTo>
                    <a:pt x="88630" y="100929"/>
                  </a:lnTo>
                  <a:lnTo>
                    <a:pt x="88681" y="101171"/>
                  </a:lnTo>
                  <a:lnTo>
                    <a:pt x="88757" y="101414"/>
                  </a:lnTo>
                  <a:lnTo>
                    <a:pt x="88757" y="101575"/>
                  </a:lnTo>
                  <a:lnTo>
                    <a:pt x="88807" y="101575"/>
                  </a:lnTo>
                  <a:lnTo>
                    <a:pt x="88807" y="101737"/>
                  </a:lnTo>
                  <a:lnTo>
                    <a:pt x="88832" y="101818"/>
                  </a:lnTo>
                  <a:lnTo>
                    <a:pt x="88883" y="101818"/>
                  </a:lnTo>
                  <a:lnTo>
                    <a:pt x="88958" y="101818"/>
                  </a:lnTo>
                  <a:lnTo>
                    <a:pt x="89009" y="101818"/>
                  </a:lnTo>
                  <a:lnTo>
                    <a:pt x="89085" y="101818"/>
                  </a:lnTo>
                  <a:lnTo>
                    <a:pt x="89085" y="102141"/>
                  </a:lnTo>
                  <a:lnTo>
                    <a:pt x="89085" y="102383"/>
                  </a:lnTo>
                  <a:lnTo>
                    <a:pt x="89085" y="102626"/>
                  </a:lnTo>
                  <a:lnTo>
                    <a:pt x="89135" y="103030"/>
                  </a:lnTo>
                  <a:lnTo>
                    <a:pt x="89186" y="103272"/>
                  </a:lnTo>
                  <a:lnTo>
                    <a:pt x="89211" y="103595"/>
                  </a:lnTo>
                  <a:lnTo>
                    <a:pt x="89261" y="103838"/>
                  </a:lnTo>
                  <a:lnTo>
                    <a:pt x="89261" y="104080"/>
                  </a:lnTo>
                  <a:lnTo>
                    <a:pt x="89261" y="104323"/>
                  </a:lnTo>
                  <a:lnTo>
                    <a:pt x="89261" y="105292"/>
                  </a:lnTo>
                  <a:lnTo>
                    <a:pt x="89261" y="105696"/>
                  </a:lnTo>
                  <a:lnTo>
                    <a:pt x="89261" y="106101"/>
                  </a:lnTo>
                  <a:lnTo>
                    <a:pt x="89261" y="106585"/>
                  </a:lnTo>
                  <a:lnTo>
                    <a:pt x="89261" y="106747"/>
                  </a:lnTo>
                  <a:lnTo>
                    <a:pt x="89211" y="106989"/>
                  </a:lnTo>
                  <a:lnTo>
                    <a:pt x="89211" y="107151"/>
                  </a:lnTo>
                  <a:lnTo>
                    <a:pt x="89211" y="107232"/>
                  </a:lnTo>
                  <a:lnTo>
                    <a:pt x="89186" y="107393"/>
                  </a:lnTo>
                  <a:lnTo>
                    <a:pt x="89135" y="107555"/>
                  </a:lnTo>
                  <a:lnTo>
                    <a:pt x="89085" y="107555"/>
                  </a:lnTo>
                  <a:lnTo>
                    <a:pt x="89059" y="107555"/>
                  </a:lnTo>
                  <a:lnTo>
                    <a:pt x="89009" y="107636"/>
                  </a:lnTo>
                  <a:lnTo>
                    <a:pt x="88958" y="107797"/>
                  </a:lnTo>
                  <a:lnTo>
                    <a:pt x="88883" y="108040"/>
                  </a:lnTo>
                  <a:lnTo>
                    <a:pt x="88832" y="108202"/>
                  </a:lnTo>
                  <a:lnTo>
                    <a:pt x="88757" y="108363"/>
                  </a:lnTo>
                  <a:lnTo>
                    <a:pt x="88731" y="108444"/>
                  </a:lnTo>
                  <a:lnTo>
                    <a:pt x="88681" y="108606"/>
                  </a:lnTo>
                  <a:lnTo>
                    <a:pt x="88605" y="108606"/>
                  </a:lnTo>
                  <a:lnTo>
                    <a:pt x="88504" y="108606"/>
                  </a:lnTo>
                  <a:lnTo>
                    <a:pt x="88479" y="108606"/>
                  </a:lnTo>
                  <a:lnTo>
                    <a:pt x="88378" y="108444"/>
                  </a:lnTo>
                  <a:lnTo>
                    <a:pt x="88353" y="108606"/>
                  </a:lnTo>
                  <a:lnTo>
                    <a:pt x="88302" y="108767"/>
                  </a:lnTo>
                  <a:lnTo>
                    <a:pt x="88302" y="108848"/>
                  </a:lnTo>
                  <a:lnTo>
                    <a:pt x="88302" y="109010"/>
                  </a:lnTo>
                  <a:lnTo>
                    <a:pt x="88302" y="109090"/>
                  </a:lnTo>
                  <a:lnTo>
                    <a:pt x="88277" y="109252"/>
                  </a:lnTo>
                  <a:lnTo>
                    <a:pt x="88277" y="109414"/>
                  </a:lnTo>
                  <a:lnTo>
                    <a:pt x="88227" y="109494"/>
                  </a:lnTo>
                  <a:lnTo>
                    <a:pt x="88176" y="109818"/>
                  </a:lnTo>
                  <a:lnTo>
                    <a:pt x="88151" y="109898"/>
                  </a:lnTo>
                  <a:lnTo>
                    <a:pt x="88100" y="109898"/>
                  </a:lnTo>
                  <a:lnTo>
                    <a:pt x="88050" y="110060"/>
                  </a:lnTo>
                  <a:lnTo>
                    <a:pt x="88025" y="110222"/>
                  </a:lnTo>
                  <a:lnTo>
                    <a:pt x="87974" y="110303"/>
                  </a:lnTo>
                  <a:lnTo>
                    <a:pt x="87924" y="110464"/>
                  </a:lnTo>
                  <a:lnTo>
                    <a:pt x="87899" y="110545"/>
                  </a:lnTo>
                  <a:lnTo>
                    <a:pt x="87848" y="110707"/>
                  </a:lnTo>
                  <a:lnTo>
                    <a:pt x="87772" y="110949"/>
                  </a:lnTo>
                  <a:lnTo>
                    <a:pt x="87697" y="111272"/>
                  </a:lnTo>
                  <a:lnTo>
                    <a:pt x="87646" y="111515"/>
                  </a:lnTo>
                  <a:lnTo>
                    <a:pt x="87596" y="111111"/>
                  </a:lnTo>
                  <a:lnTo>
                    <a:pt x="87520" y="110707"/>
                  </a:lnTo>
                  <a:lnTo>
                    <a:pt x="87520" y="110303"/>
                  </a:lnTo>
                  <a:lnTo>
                    <a:pt x="87520" y="110060"/>
                  </a:lnTo>
                  <a:lnTo>
                    <a:pt x="87570" y="109818"/>
                  </a:lnTo>
                  <a:lnTo>
                    <a:pt x="87570" y="109656"/>
                  </a:lnTo>
                  <a:lnTo>
                    <a:pt x="87596" y="109494"/>
                  </a:lnTo>
                  <a:lnTo>
                    <a:pt x="87646" y="109414"/>
                  </a:lnTo>
                  <a:lnTo>
                    <a:pt x="87596" y="109252"/>
                  </a:lnTo>
                  <a:lnTo>
                    <a:pt x="87570" y="109090"/>
                  </a:lnTo>
                  <a:lnTo>
                    <a:pt x="87520" y="109010"/>
                  </a:lnTo>
                  <a:lnTo>
                    <a:pt x="87470" y="109010"/>
                  </a:lnTo>
                  <a:lnTo>
                    <a:pt x="87394" y="109010"/>
                  </a:lnTo>
                  <a:lnTo>
                    <a:pt x="87318" y="108848"/>
                  </a:lnTo>
                  <a:lnTo>
                    <a:pt x="87268" y="108848"/>
                  </a:lnTo>
                  <a:lnTo>
                    <a:pt x="87242" y="108848"/>
                  </a:lnTo>
                  <a:lnTo>
                    <a:pt x="87141" y="108767"/>
                  </a:lnTo>
                  <a:lnTo>
                    <a:pt x="87116" y="108444"/>
                  </a:lnTo>
                  <a:lnTo>
                    <a:pt x="87066" y="108202"/>
                  </a:lnTo>
                  <a:lnTo>
                    <a:pt x="87015" y="107959"/>
                  </a:lnTo>
                  <a:lnTo>
                    <a:pt x="86990" y="107636"/>
                  </a:lnTo>
                  <a:lnTo>
                    <a:pt x="86940" y="107393"/>
                  </a:lnTo>
                  <a:lnTo>
                    <a:pt x="86914" y="107151"/>
                  </a:lnTo>
                  <a:lnTo>
                    <a:pt x="86864" y="106909"/>
                  </a:lnTo>
                  <a:lnTo>
                    <a:pt x="86813" y="106585"/>
                  </a:lnTo>
                  <a:lnTo>
                    <a:pt x="86738" y="106343"/>
                  </a:lnTo>
                  <a:lnTo>
                    <a:pt x="86738" y="106181"/>
                  </a:lnTo>
                  <a:lnTo>
                    <a:pt x="86687" y="106101"/>
                  </a:lnTo>
                  <a:lnTo>
                    <a:pt x="86687" y="105939"/>
                  </a:lnTo>
                  <a:lnTo>
                    <a:pt x="86611" y="105939"/>
                  </a:lnTo>
                  <a:lnTo>
                    <a:pt x="86611" y="105939"/>
                  </a:lnTo>
                  <a:lnTo>
                    <a:pt x="86561" y="105939"/>
                  </a:lnTo>
                  <a:lnTo>
                    <a:pt x="86561" y="106101"/>
                  </a:lnTo>
                  <a:lnTo>
                    <a:pt x="86536" y="106101"/>
                  </a:lnTo>
                  <a:lnTo>
                    <a:pt x="86485" y="106181"/>
                  </a:lnTo>
                  <a:lnTo>
                    <a:pt x="86460" y="106181"/>
                  </a:lnTo>
                  <a:lnTo>
                    <a:pt x="86359" y="106101"/>
                  </a:lnTo>
                  <a:lnTo>
                    <a:pt x="86334" y="106101"/>
                  </a:lnTo>
                  <a:lnTo>
                    <a:pt x="86283" y="105939"/>
                  </a:lnTo>
                  <a:lnTo>
                    <a:pt x="86233" y="105777"/>
                  </a:lnTo>
                  <a:lnTo>
                    <a:pt x="86208" y="105535"/>
                  </a:lnTo>
                  <a:lnTo>
                    <a:pt x="86208" y="105292"/>
                  </a:lnTo>
                  <a:lnTo>
                    <a:pt x="86157" y="105292"/>
                  </a:lnTo>
                  <a:lnTo>
                    <a:pt x="86157" y="105131"/>
                  </a:lnTo>
                  <a:lnTo>
                    <a:pt x="86107" y="105131"/>
                  </a:lnTo>
                  <a:lnTo>
                    <a:pt x="86107" y="105050"/>
                  </a:lnTo>
                  <a:lnTo>
                    <a:pt x="86082" y="104888"/>
                  </a:lnTo>
                  <a:lnTo>
                    <a:pt x="85981" y="104727"/>
                  </a:lnTo>
                  <a:lnTo>
                    <a:pt x="85955" y="104646"/>
                  </a:lnTo>
                  <a:lnTo>
                    <a:pt x="85905" y="104646"/>
                  </a:lnTo>
                  <a:lnTo>
                    <a:pt x="85905" y="104727"/>
                  </a:lnTo>
                  <a:lnTo>
                    <a:pt x="85880" y="104888"/>
                  </a:lnTo>
                  <a:lnTo>
                    <a:pt x="85829" y="105050"/>
                  </a:lnTo>
                  <a:lnTo>
                    <a:pt x="85779" y="105050"/>
                  </a:lnTo>
                  <a:lnTo>
                    <a:pt x="85779" y="105131"/>
                  </a:lnTo>
                  <a:lnTo>
                    <a:pt x="85753" y="105292"/>
                  </a:lnTo>
                  <a:lnTo>
                    <a:pt x="85753" y="105535"/>
                  </a:lnTo>
                  <a:lnTo>
                    <a:pt x="85779" y="105696"/>
                  </a:lnTo>
                  <a:lnTo>
                    <a:pt x="85779" y="105777"/>
                  </a:lnTo>
                  <a:lnTo>
                    <a:pt x="85779" y="106101"/>
                  </a:lnTo>
                  <a:lnTo>
                    <a:pt x="85779" y="106181"/>
                  </a:lnTo>
                  <a:lnTo>
                    <a:pt x="85753" y="106505"/>
                  </a:lnTo>
                  <a:lnTo>
                    <a:pt x="85703" y="106747"/>
                  </a:lnTo>
                  <a:lnTo>
                    <a:pt x="85703" y="106909"/>
                  </a:lnTo>
                  <a:lnTo>
                    <a:pt x="85627" y="107151"/>
                  </a:lnTo>
                  <a:lnTo>
                    <a:pt x="85577" y="107393"/>
                  </a:lnTo>
                  <a:lnTo>
                    <a:pt x="85526" y="107555"/>
                  </a:lnTo>
                  <a:lnTo>
                    <a:pt x="85501" y="107797"/>
                  </a:lnTo>
                  <a:lnTo>
                    <a:pt x="85501" y="107959"/>
                  </a:lnTo>
                  <a:lnTo>
                    <a:pt x="85501" y="109252"/>
                  </a:lnTo>
                  <a:lnTo>
                    <a:pt x="85526" y="109414"/>
                  </a:lnTo>
                  <a:lnTo>
                    <a:pt x="85627" y="109494"/>
                  </a:lnTo>
                  <a:lnTo>
                    <a:pt x="85652" y="109494"/>
                  </a:lnTo>
                  <a:lnTo>
                    <a:pt x="85652" y="109494"/>
                  </a:lnTo>
                  <a:lnTo>
                    <a:pt x="85703" y="109494"/>
                  </a:lnTo>
                  <a:lnTo>
                    <a:pt x="85703" y="109656"/>
                  </a:lnTo>
                  <a:lnTo>
                    <a:pt x="85703" y="109818"/>
                  </a:lnTo>
                  <a:lnTo>
                    <a:pt x="85703" y="110060"/>
                  </a:lnTo>
                  <a:lnTo>
                    <a:pt x="85703" y="110222"/>
                  </a:lnTo>
                  <a:lnTo>
                    <a:pt x="85703" y="110464"/>
                  </a:lnTo>
                  <a:lnTo>
                    <a:pt x="85703" y="110545"/>
                  </a:lnTo>
                  <a:lnTo>
                    <a:pt x="85753" y="110545"/>
                  </a:lnTo>
                  <a:lnTo>
                    <a:pt x="85779" y="110707"/>
                  </a:lnTo>
                  <a:lnTo>
                    <a:pt x="85829" y="110707"/>
                  </a:lnTo>
                  <a:lnTo>
                    <a:pt x="85880" y="110868"/>
                  </a:lnTo>
                  <a:lnTo>
                    <a:pt x="85905" y="110949"/>
                  </a:lnTo>
                  <a:lnTo>
                    <a:pt x="85905" y="111111"/>
                  </a:lnTo>
                  <a:lnTo>
                    <a:pt x="85905" y="111353"/>
                  </a:lnTo>
                  <a:lnTo>
                    <a:pt x="85905" y="111676"/>
                  </a:lnTo>
                  <a:lnTo>
                    <a:pt x="85905" y="111757"/>
                  </a:lnTo>
                  <a:lnTo>
                    <a:pt x="85905" y="111999"/>
                  </a:lnTo>
                  <a:lnTo>
                    <a:pt x="85955" y="112161"/>
                  </a:lnTo>
                  <a:lnTo>
                    <a:pt x="85981" y="112323"/>
                  </a:lnTo>
                  <a:lnTo>
                    <a:pt x="86031" y="112404"/>
                  </a:lnTo>
                  <a:lnTo>
                    <a:pt x="86082" y="112565"/>
                  </a:lnTo>
                  <a:lnTo>
                    <a:pt x="86107" y="112727"/>
                  </a:lnTo>
                  <a:lnTo>
                    <a:pt x="86157" y="112727"/>
                  </a:lnTo>
                  <a:lnTo>
                    <a:pt x="86208" y="112727"/>
                  </a:lnTo>
                  <a:lnTo>
                    <a:pt x="86283" y="112808"/>
                  </a:lnTo>
                  <a:lnTo>
                    <a:pt x="86359" y="112969"/>
                  </a:lnTo>
                  <a:lnTo>
                    <a:pt x="86410" y="112969"/>
                  </a:lnTo>
                  <a:lnTo>
                    <a:pt x="86460" y="113212"/>
                  </a:lnTo>
                  <a:lnTo>
                    <a:pt x="86485" y="113212"/>
                  </a:lnTo>
                  <a:lnTo>
                    <a:pt x="86536" y="113212"/>
                  </a:lnTo>
                  <a:lnTo>
                    <a:pt x="86561" y="113373"/>
                  </a:lnTo>
                  <a:lnTo>
                    <a:pt x="86611" y="113454"/>
                  </a:lnTo>
                  <a:lnTo>
                    <a:pt x="86662" y="113777"/>
                  </a:lnTo>
                  <a:lnTo>
                    <a:pt x="86738" y="113777"/>
                  </a:lnTo>
                  <a:lnTo>
                    <a:pt x="86813" y="113777"/>
                  </a:lnTo>
                  <a:lnTo>
                    <a:pt x="86914" y="113777"/>
                  </a:lnTo>
                  <a:lnTo>
                    <a:pt x="86914" y="114262"/>
                  </a:lnTo>
                  <a:lnTo>
                    <a:pt x="86914" y="114424"/>
                  </a:lnTo>
                  <a:lnTo>
                    <a:pt x="86940" y="114666"/>
                  </a:lnTo>
                  <a:lnTo>
                    <a:pt x="86940" y="114828"/>
                  </a:lnTo>
                  <a:lnTo>
                    <a:pt x="86940" y="114909"/>
                  </a:lnTo>
                  <a:lnTo>
                    <a:pt x="86940" y="115070"/>
                  </a:lnTo>
                  <a:lnTo>
                    <a:pt x="86940" y="115313"/>
                  </a:lnTo>
                  <a:lnTo>
                    <a:pt x="86940" y="115636"/>
                  </a:lnTo>
                  <a:lnTo>
                    <a:pt x="86940" y="115878"/>
                  </a:lnTo>
                  <a:lnTo>
                    <a:pt x="86940" y="116121"/>
                  </a:lnTo>
                  <a:lnTo>
                    <a:pt x="86990" y="116282"/>
                  </a:lnTo>
                  <a:lnTo>
                    <a:pt x="86990" y="116282"/>
                  </a:lnTo>
                  <a:lnTo>
                    <a:pt x="87015" y="116363"/>
                  </a:lnTo>
                  <a:lnTo>
                    <a:pt x="87066" y="116525"/>
                  </a:lnTo>
                  <a:lnTo>
                    <a:pt x="87066" y="116686"/>
                  </a:lnTo>
                  <a:lnTo>
                    <a:pt x="87066" y="116767"/>
                  </a:lnTo>
                  <a:lnTo>
                    <a:pt x="87116" y="116929"/>
                  </a:lnTo>
                  <a:lnTo>
                    <a:pt x="87116" y="117171"/>
                  </a:lnTo>
                  <a:lnTo>
                    <a:pt x="87116" y="117494"/>
                  </a:lnTo>
                  <a:lnTo>
                    <a:pt x="87116" y="117737"/>
                  </a:lnTo>
                  <a:lnTo>
                    <a:pt x="87116" y="117818"/>
                  </a:lnTo>
                  <a:lnTo>
                    <a:pt x="87116" y="117979"/>
                  </a:lnTo>
                  <a:lnTo>
                    <a:pt x="87116" y="118222"/>
                  </a:lnTo>
                  <a:lnTo>
                    <a:pt x="87116" y="118545"/>
                  </a:lnTo>
                  <a:lnTo>
                    <a:pt x="87141" y="118787"/>
                  </a:lnTo>
                  <a:lnTo>
                    <a:pt x="87192" y="119030"/>
                  </a:lnTo>
                  <a:lnTo>
                    <a:pt x="87242" y="119030"/>
                  </a:lnTo>
                  <a:lnTo>
                    <a:pt x="87268" y="119030"/>
                  </a:lnTo>
                  <a:lnTo>
                    <a:pt x="87268" y="119030"/>
                  </a:lnTo>
                  <a:lnTo>
                    <a:pt x="87318" y="119191"/>
                  </a:lnTo>
                  <a:lnTo>
                    <a:pt x="87318" y="119272"/>
                  </a:lnTo>
                  <a:lnTo>
                    <a:pt x="87394" y="119595"/>
                  </a:lnTo>
                  <a:lnTo>
                    <a:pt x="87444" y="119838"/>
                  </a:lnTo>
                  <a:lnTo>
                    <a:pt x="87394" y="119838"/>
                  </a:lnTo>
                  <a:lnTo>
                    <a:pt x="87394" y="119999"/>
                  </a:lnTo>
                  <a:lnTo>
                    <a:pt x="87369" y="119999"/>
                  </a:lnTo>
                  <a:lnTo>
                    <a:pt x="87318" y="119999"/>
                  </a:lnTo>
                  <a:lnTo>
                    <a:pt x="87242" y="119999"/>
                  </a:lnTo>
                  <a:lnTo>
                    <a:pt x="87141" y="119838"/>
                  </a:lnTo>
                  <a:lnTo>
                    <a:pt x="87116" y="119838"/>
                  </a:lnTo>
                  <a:lnTo>
                    <a:pt x="87066" y="119676"/>
                  </a:lnTo>
                  <a:lnTo>
                    <a:pt x="86990" y="119676"/>
                  </a:lnTo>
                  <a:lnTo>
                    <a:pt x="86940" y="119676"/>
                  </a:lnTo>
                  <a:lnTo>
                    <a:pt x="86914" y="119676"/>
                  </a:lnTo>
                  <a:lnTo>
                    <a:pt x="86914" y="119595"/>
                  </a:lnTo>
                  <a:lnTo>
                    <a:pt x="86864" y="119434"/>
                  </a:lnTo>
                  <a:lnTo>
                    <a:pt x="86864" y="119191"/>
                  </a:lnTo>
                  <a:lnTo>
                    <a:pt x="86813" y="119030"/>
                  </a:lnTo>
                  <a:lnTo>
                    <a:pt x="86788" y="118949"/>
                  </a:lnTo>
                  <a:lnTo>
                    <a:pt x="86687" y="118787"/>
                  </a:lnTo>
                  <a:lnTo>
                    <a:pt x="86611" y="118626"/>
                  </a:lnTo>
                  <a:lnTo>
                    <a:pt x="86536" y="118545"/>
                  </a:lnTo>
                  <a:lnTo>
                    <a:pt x="86460" y="118383"/>
                  </a:lnTo>
                  <a:lnTo>
                    <a:pt x="86359" y="118141"/>
                  </a:lnTo>
                  <a:lnTo>
                    <a:pt x="86283" y="118141"/>
                  </a:lnTo>
                  <a:lnTo>
                    <a:pt x="86233" y="117979"/>
                  </a:lnTo>
                  <a:lnTo>
                    <a:pt x="86208" y="117818"/>
                  </a:lnTo>
                  <a:lnTo>
                    <a:pt x="86157" y="117737"/>
                  </a:lnTo>
                  <a:lnTo>
                    <a:pt x="86107" y="117575"/>
                  </a:lnTo>
                  <a:lnTo>
                    <a:pt x="86107" y="117333"/>
                  </a:lnTo>
                  <a:lnTo>
                    <a:pt x="86107" y="117171"/>
                  </a:lnTo>
                  <a:lnTo>
                    <a:pt x="86082" y="117090"/>
                  </a:lnTo>
                  <a:lnTo>
                    <a:pt x="86082" y="116929"/>
                  </a:lnTo>
                  <a:lnTo>
                    <a:pt x="86082" y="115636"/>
                  </a:lnTo>
                  <a:lnTo>
                    <a:pt x="86082" y="115313"/>
                  </a:lnTo>
                  <a:lnTo>
                    <a:pt x="86031" y="115232"/>
                  </a:lnTo>
                  <a:lnTo>
                    <a:pt x="86031" y="114909"/>
                  </a:lnTo>
                  <a:lnTo>
                    <a:pt x="85981" y="114909"/>
                  </a:lnTo>
                  <a:lnTo>
                    <a:pt x="85955" y="114828"/>
                  </a:lnTo>
                  <a:lnTo>
                    <a:pt x="85955" y="114828"/>
                  </a:lnTo>
                  <a:lnTo>
                    <a:pt x="85905" y="114585"/>
                  </a:lnTo>
                  <a:lnTo>
                    <a:pt x="85905" y="114424"/>
                  </a:lnTo>
                  <a:lnTo>
                    <a:pt x="85880" y="114181"/>
                  </a:lnTo>
                  <a:lnTo>
                    <a:pt x="85829" y="113858"/>
                  </a:lnTo>
                  <a:lnTo>
                    <a:pt x="85779" y="113616"/>
                  </a:lnTo>
                  <a:lnTo>
                    <a:pt x="85779" y="113373"/>
                  </a:lnTo>
                  <a:lnTo>
                    <a:pt x="85779" y="113131"/>
                  </a:lnTo>
                  <a:lnTo>
                    <a:pt x="85779" y="112808"/>
                  </a:lnTo>
                  <a:lnTo>
                    <a:pt x="85753" y="112727"/>
                  </a:lnTo>
                  <a:lnTo>
                    <a:pt x="85753" y="112727"/>
                  </a:lnTo>
                  <a:lnTo>
                    <a:pt x="85703" y="112565"/>
                  </a:lnTo>
                  <a:lnTo>
                    <a:pt x="85703" y="112404"/>
                  </a:lnTo>
                  <a:lnTo>
                    <a:pt x="85652" y="112323"/>
                  </a:lnTo>
                  <a:lnTo>
                    <a:pt x="85627" y="112323"/>
                  </a:lnTo>
                  <a:lnTo>
                    <a:pt x="85577" y="112323"/>
                  </a:lnTo>
                  <a:lnTo>
                    <a:pt x="85501" y="111999"/>
                  </a:lnTo>
                  <a:lnTo>
                    <a:pt x="85425" y="111757"/>
                  </a:lnTo>
                  <a:lnTo>
                    <a:pt x="85375" y="111676"/>
                  </a:lnTo>
                  <a:lnTo>
                    <a:pt x="85324" y="111515"/>
                  </a:lnTo>
                  <a:lnTo>
                    <a:pt x="85299" y="111353"/>
                  </a:lnTo>
                  <a:lnTo>
                    <a:pt x="85249" y="111272"/>
                  </a:lnTo>
                  <a:lnTo>
                    <a:pt x="85198" y="111272"/>
                  </a:lnTo>
                  <a:lnTo>
                    <a:pt x="85173" y="111272"/>
                  </a:lnTo>
                  <a:lnTo>
                    <a:pt x="85123" y="111111"/>
                  </a:lnTo>
                  <a:lnTo>
                    <a:pt x="85072" y="110949"/>
                  </a:lnTo>
                  <a:lnTo>
                    <a:pt x="85072" y="110868"/>
                  </a:lnTo>
                  <a:lnTo>
                    <a:pt x="85047" y="110707"/>
                  </a:lnTo>
                  <a:lnTo>
                    <a:pt x="85047" y="110464"/>
                  </a:lnTo>
                  <a:lnTo>
                    <a:pt x="85047" y="110222"/>
                  </a:lnTo>
                  <a:lnTo>
                    <a:pt x="85047" y="110060"/>
                  </a:lnTo>
                  <a:lnTo>
                    <a:pt x="85047" y="109818"/>
                  </a:lnTo>
                  <a:lnTo>
                    <a:pt x="85072" y="109494"/>
                  </a:lnTo>
                  <a:lnTo>
                    <a:pt x="85072" y="109252"/>
                  </a:lnTo>
                  <a:lnTo>
                    <a:pt x="85072" y="109010"/>
                  </a:lnTo>
                  <a:lnTo>
                    <a:pt x="85072" y="108767"/>
                  </a:lnTo>
                  <a:lnTo>
                    <a:pt x="85072" y="108444"/>
                  </a:lnTo>
                  <a:lnTo>
                    <a:pt x="85072" y="108202"/>
                  </a:lnTo>
                  <a:lnTo>
                    <a:pt x="85072" y="108040"/>
                  </a:lnTo>
                  <a:lnTo>
                    <a:pt x="85123" y="107959"/>
                  </a:lnTo>
                  <a:lnTo>
                    <a:pt x="85123" y="107797"/>
                  </a:lnTo>
                  <a:lnTo>
                    <a:pt x="85173" y="107636"/>
                  </a:lnTo>
                  <a:lnTo>
                    <a:pt x="85198" y="107636"/>
                  </a:lnTo>
                  <a:lnTo>
                    <a:pt x="85299" y="107555"/>
                  </a:lnTo>
                  <a:lnTo>
                    <a:pt x="85375" y="107393"/>
                  </a:lnTo>
                  <a:lnTo>
                    <a:pt x="85425" y="107232"/>
                  </a:lnTo>
                  <a:lnTo>
                    <a:pt x="85425" y="106989"/>
                  </a:lnTo>
                  <a:lnTo>
                    <a:pt x="85425" y="106909"/>
                  </a:lnTo>
                  <a:lnTo>
                    <a:pt x="85375" y="106585"/>
                  </a:lnTo>
                  <a:lnTo>
                    <a:pt x="85375" y="106505"/>
                  </a:lnTo>
                  <a:lnTo>
                    <a:pt x="85375" y="106343"/>
                  </a:lnTo>
                  <a:lnTo>
                    <a:pt x="85375" y="106181"/>
                  </a:lnTo>
                  <a:lnTo>
                    <a:pt x="85425" y="105939"/>
                  </a:lnTo>
                  <a:lnTo>
                    <a:pt x="85375" y="105777"/>
                  </a:lnTo>
                  <a:lnTo>
                    <a:pt x="85375" y="105535"/>
                  </a:lnTo>
                  <a:lnTo>
                    <a:pt x="85324" y="105535"/>
                  </a:lnTo>
                  <a:lnTo>
                    <a:pt x="85299" y="105454"/>
                  </a:lnTo>
                  <a:lnTo>
                    <a:pt x="85198" y="105131"/>
                  </a:lnTo>
                  <a:lnTo>
                    <a:pt x="85173" y="104888"/>
                  </a:lnTo>
                  <a:lnTo>
                    <a:pt x="85123" y="104727"/>
                  </a:lnTo>
                  <a:lnTo>
                    <a:pt x="85072" y="104727"/>
                  </a:lnTo>
                  <a:lnTo>
                    <a:pt x="85047" y="104484"/>
                  </a:lnTo>
                  <a:lnTo>
                    <a:pt x="84996" y="104323"/>
                  </a:lnTo>
                  <a:lnTo>
                    <a:pt x="84996" y="104242"/>
                  </a:lnTo>
                  <a:lnTo>
                    <a:pt x="85047" y="104000"/>
                  </a:lnTo>
                  <a:lnTo>
                    <a:pt x="85072" y="103676"/>
                  </a:lnTo>
                  <a:lnTo>
                    <a:pt x="85123" y="103595"/>
                  </a:lnTo>
                  <a:lnTo>
                    <a:pt x="85123" y="103272"/>
                  </a:lnTo>
                  <a:lnTo>
                    <a:pt x="85123" y="103030"/>
                  </a:lnTo>
                  <a:lnTo>
                    <a:pt x="85072" y="103030"/>
                  </a:lnTo>
                  <a:lnTo>
                    <a:pt x="85072" y="102868"/>
                  </a:lnTo>
                  <a:lnTo>
                    <a:pt x="85047" y="102868"/>
                  </a:lnTo>
                  <a:lnTo>
                    <a:pt x="84996" y="102787"/>
                  </a:lnTo>
                  <a:lnTo>
                    <a:pt x="84996" y="102626"/>
                  </a:lnTo>
                  <a:lnTo>
                    <a:pt x="84971" y="102383"/>
                  </a:lnTo>
                  <a:lnTo>
                    <a:pt x="84971" y="102141"/>
                  </a:lnTo>
                  <a:lnTo>
                    <a:pt x="84921" y="101818"/>
                  </a:lnTo>
                  <a:lnTo>
                    <a:pt x="84921" y="101575"/>
                  </a:lnTo>
                  <a:lnTo>
                    <a:pt x="84870" y="101333"/>
                  </a:lnTo>
                  <a:lnTo>
                    <a:pt x="84845" y="101090"/>
                  </a:lnTo>
                  <a:lnTo>
                    <a:pt x="84845" y="100929"/>
                  </a:lnTo>
                  <a:lnTo>
                    <a:pt x="84794" y="100767"/>
                  </a:lnTo>
                  <a:lnTo>
                    <a:pt x="84794" y="100686"/>
                  </a:lnTo>
                  <a:lnTo>
                    <a:pt x="84744" y="100525"/>
                  </a:lnTo>
                  <a:lnTo>
                    <a:pt x="84719" y="100363"/>
                  </a:lnTo>
                  <a:lnTo>
                    <a:pt x="84618" y="100282"/>
                  </a:lnTo>
                  <a:lnTo>
                    <a:pt x="84542" y="100282"/>
                  </a:lnTo>
                  <a:lnTo>
                    <a:pt x="84517" y="100363"/>
                  </a:lnTo>
                  <a:lnTo>
                    <a:pt x="84466" y="100363"/>
                  </a:lnTo>
                  <a:lnTo>
                    <a:pt x="84466" y="100525"/>
                  </a:lnTo>
                  <a:lnTo>
                    <a:pt x="84466" y="101090"/>
                  </a:lnTo>
                  <a:lnTo>
                    <a:pt x="84391" y="101090"/>
                  </a:lnTo>
                  <a:lnTo>
                    <a:pt x="84290" y="101171"/>
                  </a:lnTo>
                  <a:lnTo>
                    <a:pt x="84264" y="101171"/>
                  </a:lnTo>
                  <a:lnTo>
                    <a:pt x="84214" y="101333"/>
                  </a:lnTo>
                  <a:lnTo>
                    <a:pt x="84164" y="101333"/>
                  </a:lnTo>
                  <a:lnTo>
                    <a:pt x="84138" y="101333"/>
                  </a:lnTo>
                  <a:lnTo>
                    <a:pt x="84138" y="101414"/>
                  </a:lnTo>
                  <a:lnTo>
                    <a:pt x="84088" y="101414"/>
                  </a:lnTo>
                  <a:lnTo>
                    <a:pt x="84088" y="101575"/>
                  </a:lnTo>
                  <a:lnTo>
                    <a:pt x="84063" y="101575"/>
                  </a:lnTo>
                  <a:lnTo>
                    <a:pt x="84012" y="101575"/>
                  </a:lnTo>
                  <a:lnTo>
                    <a:pt x="83936" y="101575"/>
                  </a:lnTo>
                  <a:lnTo>
                    <a:pt x="83835" y="101575"/>
                  </a:lnTo>
                  <a:lnTo>
                    <a:pt x="83760" y="101575"/>
                  </a:lnTo>
                  <a:lnTo>
                    <a:pt x="83709" y="101414"/>
                  </a:lnTo>
                  <a:lnTo>
                    <a:pt x="83684" y="101414"/>
                  </a:lnTo>
                  <a:lnTo>
                    <a:pt x="83608" y="101171"/>
                  </a:lnTo>
                  <a:lnTo>
                    <a:pt x="83558" y="100929"/>
                  </a:lnTo>
                  <a:lnTo>
                    <a:pt x="83558" y="100525"/>
                  </a:lnTo>
                  <a:lnTo>
                    <a:pt x="83507" y="100121"/>
                  </a:lnTo>
                  <a:lnTo>
                    <a:pt x="83507" y="99878"/>
                  </a:lnTo>
                  <a:lnTo>
                    <a:pt x="83558" y="99717"/>
                  </a:lnTo>
                  <a:lnTo>
                    <a:pt x="83558" y="99474"/>
                  </a:lnTo>
                  <a:lnTo>
                    <a:pt x="83608" y="99313"/>
                  </a:lnTo>
                  <a:lnTo>
                    <a:pt x="83608" y="99232"/>
                  </a:lnTo>
                  <a:lnTo>
                    <a:pt x="83608" y="98909"/>
                  </a:lnTo>
                  <a:lnTo>
                    <a:pt x="83608" y="98666"/>
                  </a:lnTo>
                  <a:lnTo>
                    <a:pt x="83634" y="98505"/>
                  </a:lnTo>
                  <a:lnTo>
                    <a:pt x="83608" y="98424"/>
                  </a:lnTo>
                  <a:lnTo>
                    <a:pt x="83608" y="98424"/>
                  </a:lnTo>
                  <a:lnTo>
                    <a:pt x="83558" y="98424"/>
                  </a:lnTo>
                  <a:lnTo>
                    <a:pt x="83507" y="98262"/>
                  </a:lnTo>
                  <a:lnTo>
                    <a:pt x="83507" y="98262"/>
                  </a:lnTo>
                  <a:lnTo>
                    <a:pt x="83482" y="98262"/>
                  </a:lnTo>
                  <a:lnTo>
                    <a:pt x="83381" y="98262"/>
                  </a:lnTo>
                  <a:lnTo>
                    <a:pt x="83305" y="98262"/>
                  </a:lnTo>
                  <a:lnTo>
                    <a:pt x="83305" y="98262"/>
                  </a:lnTo>
                  <a:lnTo>
                    <a:pt x="83305" y="98020"/>
                  </a:lnTo>
                  <a:lnTo>
                    <a:pt x="83305" y="97777"/>
                  </a:lnTo>
                  <a:lnTo>
                    <a:pt x="83305" y="97616"/>
                  </a:lnTo>
                  <a:lnTo>
                    <a:pt x="83305" y="97454"/>
                  </a:lnTo>
                  <a:lnTo>
                    <a:pt x="83305" y="97212"/>
                  </a:lnTo>
                  <a:lnTo>
                    <a:pt x="83305" y="97212"/>
                  </a:lnTo>
                  <a:lnTo>
                    <a:pt x="83255" y="97050"/>
                  </a:lnTo>
                  <a:lnTo>
                    <a:pt x="83255" y="96969"/>
                  </a:lnTo>
                  <a:lnTo>
                    <a:pt x="83179" y="96808"/>
                  </a:lnTo>
                  <a:lnTo>
                    <a:pt x="83154" y="96727"/>
                  </a:lnTo>
                  <a:lnTo>
                    <a:pt x="83104" y="96565"/>
                  </a:lnTo>
                  <a:lnTo>
                    <a:pt x="83053" y="96404"/>
                  </a:lnTo>
                  <a:lnTo>
                    <a:pt x="83028" y="96323"/>
                  </a:lnTo>
                  <a:lnTo>
                    <a:pt x="82977" y="96161"/>
                  </a:lnTo>
                  <a:lnTo>
                    <a:pt x="82927" y="96000"/>
                  </a:lnTo>
                  <a:lnTo>
                    <a:pt x="82927" y="95919"/>
                  </a:lnTo>
                  <a:lnTo>
                    <a:pt x="82902" y="95919"/>
                  </a:lnTo>
                  <a:lnTo>
                    <a:pt x="82902" y="95919"/>
                  </a:lnTo>
                  <a:lnTo>
                    <a:pt x="82851" y="95757"/>
                  </a:lnTo>
                  <a:lnTo>
                    <a:pt x="82801" y="95515"/>
                  </a:lnTo>
                  <a:lnTo>
                    <a:pt x="82801" y="95353"/>
                  </a:lnTo>
                  <a:lnTo>
                    <a:pt x="82776" y="95272"/>
                  </a:lnTo>
                  <a:lnTo>
                    <a:pt x="82776" y="94949"/>
                  </a:lnTo>
                  <a:lnTo>
                    <a:pt x="82801" y="94868"/>
                  </a:lnTo>
                  <a:lnTo>
                    <a:pt x="82776" y="94464"/>
                  </a:lnTo>
                  <a:lnTo>
                    <a:pt x="82725" y="94141"/>
                  </a:lnTo>
                  <a:lnTo>
                    <a:pt x="82725" y="94060"/>
                  </a:lnTo>
                  <a:lnTo>
                    <a:pt x="82700" y="93898"/>
                  </a:lnTo>
                  <a:lnTo>
                    <a:pt x="82700" y="93898"/>
                  </a:lnTo>
                  <a:lnTo>
                    <a:pt x="82649" y="93898"/>
                  </a:lnTo>
                  <a:lnTo>
                    <a:pt x="82599" y="93818"/>
                  </a:lnTo>
                  <a:lnTo>
                    <a:pt x="82574" y="93494"/>
                  </a:lnTo>
                  <a:lnTo>
                    <a:pt x="82574" y="93414"/>
                  </a:lnTo>
                  <a:lnTo>
                    <a:pt x="82574" y="93414"/>
                  </a:lnTo>
                  <a:lnTo>
                    <a:pt x="82523" y="93090"/>
                  </a:lnTo>
                  <a:lnTo>
                    <a:pt x="82473" y="93010"/>
                  </a:lnTo>
                  <a:lnTo>
                    <a:pt x="82447" y="93090"/>
                  </a:lnTo>
                  <a:lnTo>
                    <a:pt x="82447" y="93090"/>
                  </a:lnTo>
                  <a:lnTo>
                    <a:pt x="82347" y="93010"/>
                  </a:lnTo>
                  <a:lnTo>
                    <a:pt x="82271" y="93010"/>
                  </a:lnTo>
                  <a:lnTo>
                    <a:pt x="82271" y="93818"/>
                  </a:lnTo>
                  <a:lnTo>
                    <a:pt x="81892" y="93818"/>
                  </a:lnTo>
                  <a:lnTo>
                    <a:pt x="81867" y="93898"/>
                  </a:lnTo>
                  <a:lnTo>
                    <a:pt x="81867" y="94060"/>
                  </a:lnTo>
                  <a:lnTo>
                    <a:pt x="81791" y="94141"/>
                  </a:lnTo>
                  <a:lnTo>
                    <a:pt x="81741" y="94303"/>
                  </a:lnTo>
                  <a:lnTo>
                    <a:pt x="81690" y="94303"/>
                  </a:lnTo>
                  <a:lnTo>
                    <a:pt x="81665" y="94303"/>
                  </a:lnTo>
                  <a:lnTo>
                    <a:pt x="81665" y="94464"/>
                  </a:lnTo>
                  <a:lnTo>
                    <a:pt x="81615" y="94545"/>
                  </a:lnTo>
                  <a:lnTo>
                    <a:pt x="81564" y="94545"/>
                  </a:lnTo>
                  <a:lnTo>
                    <a:pt x="81539" y="94545"/>
                  </a:lnTo>
                  <a:lnTo>
                    <a:pt x="81488" y="94545"/>
                  </a:lnTo>
                  <a:lnTo>
                    <a:pt x="81488" y="94707"/>
                  </a:lnTo>
                  <a:lnTo>
                    <a:pt x="81438" y="94707"/>
                  </a:lnTo>
                  <a:lnTo>
                    <a:pt x="81413" y="94707"/>
                  </a:lnTo>
                  <a:lnTo>
                    <a:pt x="81362" y="94707"/>
                  </a:lnTo>
                  <a:lnTo>
                    <a:pt x="81287" y="94707"/>
                  </a:lnTo>
                  <a:lnTo>
                    <a:pt x="81236" y="94545"/>
                  </a:lnTo>
                  <a:lnTo>
                    <a:pt x="81211" y="94545"/>
                  </a:lnTo>
                  <a:lnTo>
                    <a:pt x="80832" y="94545"/>
                  </a:lnTo>
                  <a:lnTo>
                    <a:pt x="80832" y="94868"/>
                  </a:lnTo>
                  <a:lnTo>
                    <a:pt x="80832" y="95111"/>
                  </a:lnTo>
                  <a:lnTo>
                    <a:pt x="80832" y="95353"/>
                  </a:lnTo>
                  <a:lnTo>
                    <a:pt x="80782" y="95757"/>
                  </a:lnTo>
                  <a:lnTo>
                    <a:pt x="80757" y="96000"/>
                  </a:lnTo>
                  <a:lnTo>
                    <a:pt x="80757" y="96161"/>
                  </a:lnTo>
                  <a:lnTo>
                    <a:pt x="80706" y="96323"/>
                  </a:lnTo>
                  <a:lnTo>
                    <a:pt x="80630" y="96404"/>
                  </a:lnTo>
                  <a:lnTo>
                    <a:pt x="80529" y="96404"/>
                  </a:lnTo>
                  <a:lnTo>
                    <a:pt x="80454" y="96404"/>
                  </a:lnTo>
                  <a:lnTo>
                    <a:pt x="80378" y="96565"/>
                  </a:lnTo>
                  <a:lnTo>
                    <a:pt x="80328" y="96808"/>
                  </a:lnTo>
                  <a:lnTo>
                    <a:pt x="80328" y="96808"/>
                  </a:lnTo>
                  <a:lnTo>
                    <a:pt x="80328" y="96969"/>
                  </a:lnTo>
                  <a:lnTo>
                    <a:pt x="80328" y="96969"/>
                  </a:lnTo>
                  <a:lnTo>
                    <a:pt x="80302" y="97050"/>
                  </a:lnTo>
                  <a:lnTo>
                    <a:pt x="80252" y="97212"/>
                  </a:lnTo>
                  <a:lnTo>
                    <a:pt x="80201" y="97212"/>
                  </a:lnTo>
                  <a:lnTo>
                    <a:pt x="80176" y="97212"/>
                  </a:lnTo>
                  <a:lnTo>
                    <a:pt x="80126" y="97212"/>
                  </a:lnTo>
                  <a:lnTo>
                    <a:pt x="80075" y="97212"/>
                  </a:lnTo>
                  <a:lnTo>
                    <a:pt x="80050" y="97373"/>
                  </a:lnTo>
                  <a:lnTo>
                    <a:pt x="80050" y="97454"/>
                  </a:lnTo>
                  <a:lnTo>
                    <a:pt x="80000" y="97777"/>
                  </a:lnTo>
                  <a:lnTo>
                    <a:pt x="79974" y="97858"/>
                  </a:lnTo>
                  <a:lnTo>
                    <a:pt x="79974" y="98020"/>
                  </a:lnTo>
                  <a:lnTo>
                    <a:pt x="79873" y="98181"/>
                  </a:lnTo>
                  <a:lnTo>
                    <a:pt x="79798" y="98262"/>
                  </a:lnTo>
                  <a:lnTo>
                    <a:pt x="79747" y="98262"/>
                  </a:lnTo>
                  <a:lnTo>
                    <a:pt x="79722" y="98424"/>
                  </a:lnTo>
                  <a:lnTo>
                    <a:pt x="79722" y="98505"/>
                  </a:lnTo>
                  <a:lnTo>
                    <a:pt x="79671" y="98666"/>
                  </a:lnTo>
                  <a:lnTo>
                    <a:pt x="79621" y="98828"/>
                  </a:lnTo>
                  <a:lnTo>
                    <a:pt x="79596" y="98909"/>
                  </a:lnTo>
                  <a:lnTo>
                    <a:pt x="79545" y="99232"/>
                  </a:lnTo>
                  <a:lnTo>
                    <a:pt x="79520" y="99474"/>
                  </a:lnTo>
                  <a:lnTo>
                    <a:pt x="79470" y="99636"/>
                  </a:lnTo>
                  <a:lnTo>
                    <a:pt x="79419" y="99717"/>
                  </a:lnTo>
                  <a:lnTo>
                    <a:pt x="79419" y="99717"/>
                  </a:lnTo>
                  <a:lnTo>
                    <a:pt x="79394" y="99878"/>
                  </a:lnTo>
                  <a:lnTo>
                    <a:pt x="79293" y="99959"/>
                  </a:lnTo>
                  <a:lnTo>
                    <a:pt x="79268" y="99959"/>
                  </a:lnTo>
                  <a:lnTo>
                    <a:pt x="79217" y="100121"/>
                  </a:lnTo>
                  <a:lnTo>
                    <a:pt x="79167" y="100282"/>
                  </a:lnTo>
                  <a:lnTo>
                    <a:pt x="79141" y="100363"/>
                  </a:lnTo>
                  <a:lnTo>
                    <a:pt x="79091" y="100363"/>
                  </a:lnTo>
                  <a:lnTo>
                    <a:pt x="79066" y="100363"/>
                  </a:lnTo>
                  <a:lnTo>
                    <a:pt x="79015" y="100525"/>
                  </a:lnTo>
                  <a:lnTo>
                    <a:pt x="78965" y="100525"/>
                  </a:lnTo>
                  <a:lnTo>
                    <a:pt x="78940" y="100686"/>
                  </a:lnTo>
                  <a:lnTo>
                    <a:pt x="78940" y="100767"/>
                  </a:lnTo>
                  <a:lnTo>
                    <a:pt x="78889" y="101090"/>
                  </a:lnTo>
                  <a:lnTo>
                    <a:pt x="78839" y="101171"/>
                  </a:lnTo>
                  <a:lnTo>
                    <a:pt x="78839" y="101333"/>
                  </a:lnTo>
                  <a:lnTo>
                    <a:pt x="78813" y="101575"/>
                  </a:lnTo>
                  <a:lnTo>
                    <a:pt x="78712" y="101575"/>
                  </a:lnTo>
                  <a:lnTo>
                    <a:pt x="78687" y="101737"/>
                  </a:lnTo>
                  <a:lnTo>
                    <a:pt x="78561" y="101737"/>
                  </a:lnTo>
                  <a:lnTo>
                    <a:pt x="78485" y="101575"/>
                  </a:lnTo>
                  <a:lnTo>
                    <a:pt x="78384" y="101575"/>
                  </a:lnTo>
                  <a:lnTo>
                    <a:pt x="78359" y="101737"/>
                  </a:lnTo>
                  <a:lnTo>
                    <a:pt x="78309" y="101818"/>
                  </a:lnTo>
                  <a:lnTo>
                    <a:pt x="78309" y="101979"/>
                  </a:lnTo>
                  <a:lnTo>
                    <a:pt x="78258" y="102141"/>
                  </a:lnTo>
                  <a:lnTo>
                    <a:pt x="78258" y="102222"/>
                  </a:lnTo>
                  <a:lnTo>
                    <a:pt x="78258" y="102787"/>
                  </a:lnTo>
                  <a:lnTo>
                    <a:pt x="78258" y="103272"/>
                  </a:lnTo>
                  <a:lnTo>
                    <a:pt x="78258" y="104727"/>
                  </a:lnTo>
                  <a:lnTo>
                    <a:pt x="78258" y="104888"/>
                  </a:lnTo>
                  <a:lnTo>
                    <a:pt x="78258" y="104888"/>
                  </a:lnTo>
                  <a:lnTo>
                    <a:pt x="78258" y="105131"/>
                  </a:lnTo>
                  <a:lnTo>
                    <a:pt x="78258" y="105454"/>
                  </a:lnTo>
                  <a:lnTo>
                    <a:pt x="78258" y="105696"/>
                  </a:lnTo>
                  <a:lnTo>
                    <a:pt x="78258" y="105939"/>
                  </a:lnTo>
                  <a:lnTo>
                    <a:pt x="78258" y="106181"/>
                  </a:lnTo>
                  <a:lnTo>
                    <a:pt x="78233" y="106505"/>
                  </a:lnTo>
                  <a:lnTo>
                    <a:pt x="78233" y="106747"/>
                  </a:lnTo>
                  <a:lnTo>
                    <a:pt x="78182" y="106989"/>
                  </a:lnTo>
                  <a:lnTo>
                    <a:pt x="78132" y="107151"/>
                  </a:lnTo>
                  <a:lnTo>
                    <a:pt x="78107" y="107232"/>
                  </a:lnTo>
                  <a:lnTo>
                    <a:pt x="78107" y="107393"/>
                  </a:lnTo>
                  <a:lnTo>
                    <a:pt x="78132" y="107636"/>
                  </a:lnTo>
                  <a:lnTo>
                    <a:pt x="78132" y="107959"/>
                  </a:lnTo>
                  <a:lnTo>
                    <a:pt x="78107" y="108040"/>
                  </a:lnTo>
                  <a:lnTo>
                    <a:pt x="78107" y="108202"/>
                  </a:lnTo>
                  <a:lnTo>
                    <a:pt x="78056" y="108363"/>
                  </a:lnTo>
                  <a:lnTo>
                    <a:pt x="78031" y="108444"/>
                  </a:lnTo>
                  <a:lnTo>
                    <a:pt x="78031" y="108606"/>
                  </a:lnTo>
                  <a:lnTo>
                    <a:pt x="78031" y="108767"/>
                  </a:lnTo>
                  <a:lnTo>
                    <a:pt x="77981" y="108848"/>
                  </a:lnTo>
                  <a:lnTo>
                    <a:pt x="77981" y="108848"/>
                  </a:lnTo>
                  <a:lnTo>
                    <a:pt x="77930" y="109010"/>
                  </a:lnTo>
                  <a:lnTo>
                    <a:pt x="77930" y="109010"/>
                  </a:lnTo>
                  <a:lnTo>
                    <a:pt x="77905" y="109090"/>
                  </a:lnTo>
                  <a:lnTo>
                    <a:pt x="77854" y="109252"/>
                  </a:lnTo>
                  <a:lnTo>
                    <a:pt x="77779" y="109414"/>
                  </a:lnTo>
                  <a:lnTo>
                    <a:pt x="77728" y="109414"/>
                  </a:lnTo>
                  <a:lnTo>
                    <a:pt x="77678" y="109414"/>
                  </a:lnTo>
                  <a:lnTo>
                    <a:pt x="77652" y="109414"/>
                  </a:lnTo>
                  <a:lnTo>
                    <a:pt x="77652" y="109494"/>
                  </a:lnTo>
                  <a:lnTo>
                    <a:pt x="77652" y="109656"/>
                  </a:lnTo>
                  <a:lnTo>
                    <a:pt x="77577" y="109898"/>
                  </a:lnTo>
                  <a:lnTo>
                    <a:pt x="77476" y="110303"/>
                  </a:lnTo>
                  <a:lnTo>
                    <a:pt x="77476" y="110464"/>
                  </a:lnTo>
                  <a:lnTo>
                    <a:pt x="77451" y="110545"/>
                  </a:lnTo>
                  <a:lnTo>
                    <a:pt x="77451" y="110707"/>
                  </a:lnTo>
                  <a:lnTo>
                    <a:pt x="77451" y="110868"/>
                  </a:lnTo>
                  <a:lnTo>
                    <a:pt x="77400" y="110949"/>
                  </a:lnTo>
                  <a:lnTo>
                    <a:pt x="77350" y="111111"/>
                  </a:lnTo>
                  <a:lnTo>
                    <a:pt x="77324" y="111111"/>
                  </a:lnTo>
                  <a:lnTo>
                    <a:pt x="77223" y="111111"/>
                  </a:lnTo>
                  <a:lnTo>
                    <a:pt x="77198" y="111111"/>
                  </a:lnTo>
                  <a:lnTo>
                    <a:pt x="77148" y="110949"/>
                  </a:lnTo>
                  <a:lnTo>
                    <a:pt x="77123" y="110868"/>
                  </a:lnTo>
                  <a:lnTo>
                    <a:pt x="77072" y="110868"/>
                  </a:lnTo>
                  <a:lnTo>
                    <a:pt x="77022" y="110707"/>
                  </a:lnTo>
                  <a:lnTo>
                    <a:pt x="76996" y="110464"/>
                  </a:lnTo>
                  <a:lnTo>
                    <a:pt x="76996" y="110303"/>
                  </a:lnTo>
                  <a:lnTo>
                    <a:pt x="76996" y="110222"/>
                  </a:lnTo>
                  <a:lnTo>
                    <a:pt x="76946" y="109818"/>
                  </a:lnTo>
                  <a:lnTo>
                    <a:pt x="76870" y="109414"/>
                  </a:lnTo>
                  <a:lnTo>
                    <a:pt x="76820" y="109010"/>
                  </a:lnTo>
                  <a:lnTo>
                    <a:pt x="76744" y="108606"/>
                  </a:lnTo>
                  <a:lnTo>
                    <a:pt x="76694" y="108202"/>
                  </a:lnTo>
                  <a:lnTo>
                    <a:pt x="76668" y="108202"/>
                  </a:lnTo>
                  <a:lnTo>
                    <a:pt x="76618" y="108040"/>
                  </a:lnTo>
                  <a:lnTo>
                    <a:pt x="76567" y="107797"/>
                  </a:lnTo>
                  <a:lnTo>
                    <a:pt x="76542" y="107636"/>
                  </a:lnTo>
                  <a:lnTo>
                    <a:pt x="76492" y="107555"/>
                  </a:lnTo>
                  <a:lnTo>
                    <a:pt x="76441" y="107232"/>
                  </a:lnTo>
                  <a:lnTo>
                    <a:pt x="76441" y="106909"/>
                  </a:lnTo>
                  <a:lnTo>
                    <a:pt x="76416" y="106585"/>
                  </a:lnTo>
                  <a:lnTo>
                    <a:pt x="76441" y="106343"/>
                  </a:lnTo>
                  <a:lnTo>
                    <a:pt x="76441" y="106101"/>
                  </a:lnTo>
                  <a:lnTo>
                    <a:pt x="76441" y="105777"/>
                  </a:lnTo>
                  <a:lnTo>
                    <a:pt x="76441" y="105535"/>
                  </a:lnTo>
                  <a:lnTo>
                    <a:pt x="76416" y="105292"/>
                  </a:lnTo>
                  <a:lnTo>
                    <a:pt x="76416" y="105292"/>
                  </a:lnTo>
                  <a:lnTo>
                    <a:pt x="76365" y="105131"/>
                  </a:lnTo>
                  <a:lnTo>
                    <a:pt x="76365" y="105050"/>
                  </a:lnTo>
                  <a:lnTo>
                    <a:pt x="76315" y="104888"/>
                  </a:lnTo>
                  <a:lnTo>
                    <a:pt x="76290" y="104727"/>
                  </a:lnTo>
                  <a:lnTo>
                    <a:pt x="76239" y="104646"/>
                  </a:lnTo>
                  <a:lnTo>
                    <a:pt x="76214" y="104323"/>
                  </a:lnTo>
                  <a:lnTo>
                    <a:pt x="76164" y="104242"/>
                  </a:lnTo>
                  <a:lnTo>
                    <a:pt x="76164" y="104080"/>
                  </a:lnTo>
                  <a:lnTo>
                    <a:pt x="76164" y="104000"/>
                  </a:lnTo>
                  <a:lnTo>
                    <a:pt x="76164" y="103838"/>
                  </a:lnTo>
                  <a:lnTo>
                    <a:pt x="76113" y="103676"/>
                  </a:lnTo>
                  <a:lnTo>
                    <a:pt x="76113" y="103434"/>
                  </a:lnTo>
                  <a:lnTo>
                    <a:pt x="76088" y="103272"/>
                  </a:lnTo>
                  <a:lnTo>
                    <a:pt x="76037" y="103272"/>
                  </a:lnTo>
                  <a:lnTo>
                    <a:pt x="76037" y="103030"/>
                  </a:lnTo>
                  <a:lnTo>
                    <a:pt x="75987" y="102626"/>
                  </a:lnTo>
                  <a:lnTo>
                    <a:pt x="75987" y="102383"/>
                  </a:lnTo>
                  <a:lnTo>
                    <a:pt x="75987" y="102222"/>
                  </a:lnTo>
                  <a:lnTo>
                    <a:pt x="75987" y="102141"/>
                  </a:lnTo>
                  <a:lnTo>
                    <a:pt x="75962" y="101979"/>
                  </a:lnTo>
                  <a:lnTo>
                    <a:pt x="75911" y="101818"/>
                  </a:lnTo>
                  <a:lnTo>
                    <a:pt x="75911" y="101737"/>
                  </a:lnTo>
                  <a:lnTo>
                    <a:pt x="75861" y="101737"/>
                  </a:lnTo>
                  <a:lnTo>
                    <a:pt x="75835" y="101575"/>
                  </a:lnTo>
                  <a:lnTo>
                    <a:pt x="75785" y="101414"/>
                  </a:lnTo>
                  <a:lnTo>
                    <a:pt x="75760" y="101171"/>
                  </a:lnTo>
                  <a:lnTo>
                    <a:pt x="75709" y="101090"/>
                  </a:lnTo>
                  <a:lnTo>
                    <a:pt x="75659" y="100929"/>
                  </a:lnTo>
                  <a:lnTo>
                    <a:pt x="75659" y="100686"/>
                  </a:lnTo>
                  <a:lnTo>
                    <a:pt x="75659" y="100363"/>
                  </a:lnTo>
                  <a:lnTo>
                    <a:pt x="75659" y="99959"/>
                  </a:lnTo>
                  <a:lnTo>
                    <a:pt x="75659" y="99878"/>
                  </a:lnTo>
                  <a:lnTo>
                    <a:pt x="75659" y="99878"/>
                  </a:lnTo>
                  <a:lnTo>
                    <a:pt x="75634" y="99636"/>
                  </a:lnTo>
                  <a:lnTo>
                    <a:pt x="75583" y="99313"/>
                  </a:lnTo>
                  <a:lnTo>
                    <a:pt x="75583" y="99070"/>
                  </a:lnTo>
                  <a:lnTo>
                    <a:pt x="75583" y="98666"/>
                  </a:lnTo>
                  <a:lnTo>
                    <a:pt x="75583" y="98424"/>
                  </a:lnTo>
                  <a:lnTo>
                    <a:pt x="75583" y="98181"/>
                  </a:lnTo>
                  <a:lnTo>
                    <a:pt x="75634" y="98020"/>
                  </a:lnTo>
                  <a:lnTo>
                    <a:pt x="75634" y="97858"/>
                  </a:lnTo>
                  <a:lnTo>
                    <a:pt x="75634" y="97373"/>
                  </a:lnTo>
                  <a:lnTo>
                    <a:pt x="75634" y="96969"/>
                  </a:lnTo>
                  <a:lnTo>
                    <a:pt x="75634" y="96808"/>
                  </a:lnTo>
                  <a:lnTo>
                    <a:pt x="75634" y="96727"/>
                  </a:lnTo>
                  <a:lnTo>
                    <a:pt x="75583" y="96565"/>
                  </a:lnTo>
                  <a:lnTo>
                    <a:pt x="75583" y="96323"/>
                  </a:lnTo>
                  <a:lnTo>
                    <a:pt x="75533" y="96161"/>
                  </a:lnTo>
                  <a:lnTo>
                    <a:pt x="75507" y="95919"/>
                  </a:lnTo>
                  <a:lnTo>
                    <a:pt x="75507" y="95595"/>
                  </a:lnTo>
                  <a:lnTo>
                    <a:pt x="75507" y="95353"/>
                  </a:lnTo>
                  <a:lnTo>
                    <a:pt x="75507" y="95111"/>
                  </a:lnTo>
                  <a:lnTo>
                    <a:pt x="75457" y="94868"/>
                  </a:lnTo>
                  <a:lnTo>
                    <a:pt x="75406" y="94707"/>
                  </a:lnTo>
                  <a:lnTo>
                    <a:pt x="75406" y="94545"/>
                  </a:lnTo>
                  <a:lnTo>
                    <a:pt x="75331" y="94464"/>
                  </a:lnTo>
                  <a:lnTo>
                    <a:pt x="75305" y="94303"/>
                  </a:lnTo>
                  <a:lnTo>
                    <a:pt x="75205" y="94303"/>
                  </a:lnTo>
                  <a:lnTo>
                    <a:pt x="75179" y="94303"/>
                  </a:lnTo>
                  <a:lnTo>
                    <a:pt x="75179" y="94464"/>
                  </a:lnTo>
                  <a:lnTo>
                    <a:pt x="75129" y="94545"/>
                  </a:lnTo>
                  <a:lnTo>
                    <a:pt x="75129" y="94707"/>
                  </a:lnTo>
                  <a:lnTo>
                    <a:pt x="75078" y="94707"/>
                  </a:lnTo>
                  <a:lnTo>
                    <a:pt x="75078" y="94868"/>
                  </a:lnTo>
                  <a:lnTo>
                    <a:pt x="75003" y="94949"/>
                  </a:lnTo>
                  <a:lnTo>
                    <a:pt x="74927" y="94949"/>
                  </a:lnTo>
                  <a:lnTo>
                    <a:pt x="74876" y="95111"/>
                  </a:lnTo>
                  <a:lnTo>
                    <a:pt x="74876" y="95111"/>
                  </a:lnTo>
                  <a:lnTo>
                    <a:pt x="74851" y="95272"/>
                  </a:lnTo>
                  <a:lnTo>
                    <a:pt x="74851" y="95353"/>
                  </a:lnTo>
                  <a:lnTo>
                    <a:pt x="74801" y="95353"/>
                  </a:lnTo>
                  <a:lnTo>
                    <a:pt x="74750" y="95353"/>
                  </a:lnTo>
                  <a:lnTo>
                    <a:pt x="74725" y="95353"/>
                  </a:lnTo>
                  <a:lnTo>
                    <a:pt x="74624" y="95353"/>
                  </a:lnTo>
                  <a:lnTo>
                    <a:pt x="74599" y="95353"/>
                  </a:lnTo>
                  <a:lnTo>
                    <a:pt x="74548" y="95272"/>
                  </a:lnTo>
                  <a:lnTo>
                    <a:pt x="74548" y="95111"/>
                  </a:lnTo>
                  <a:lnTo>
                    <a:pt x="74498" y="95111"/>
                  </a:lnTo>
                  <a:lnTo>
                    <a:pt x="74422" y="94949"/>
                  </a:lnTo>
                  <a:lnTo>
                    <a:pt x="74347" y="94868"/>
                  </a:lnTo>
                  <a:lnTo>
                    <a:pt x="74296" y="94545"/>
                  </a:lnTo>
                  <a:lnTo>
                    <a:pt x="74271" y="94464"/>
                  </a:lnTo>
                  <a:lnTo>
                    <a:pt x="74220" y="94303"/>
                  </a:lnTo>
                  <a:lnTo>
                    <a:pt x="74220" y="94141"/>
                  </a:lnTo>
                  <a:lnTo>
                    <a:pt x="74170" y="94060"/>
                  </a:lnTo>
                  <a:lnTo>
                    <a:pt x="74170" y="94060"/>
                  </a:lnTo>
                  <a:lnTo>
                    <a:pt x="74145" y="94060"/>
                  </a:lnTo>
                  <a:lnTo>
                    <a:pt x="74094" y="93898"/>
                  </a:lnTo>
                  <a:lnTo>
                    <a:pt x="74044" y="93898"/>
                  </a:lnTo>
                  <a:lnTo>
                    <a:pt x="74018" y="93898"/>
                  </a:lnTo>
                  <a:lnTo>
                    <a:pt x="73968" y="93818"/>
                  </a:lnTo>
                  <a:lnTo>
                    <a:pt x="73968" y="93656"/>
                  </a:lnTo>
                  <a:lnTo>
                    <a:pt x="73968" y="93494"/>
                  </a:lnTo>
                  <a:lnTo>
                    <a:pt x="73968" y="93414"/>
                  </a:lnTo>
                  <a:lnTo>
                    <a:pt x="74018" y="93414"/>
                  </a:lnTo>
                  <a:lnTo>
                    <a:pt x="74044" y="93252"/>
                  </a:lnTo>
                  <a:lnTo>
                    <a:pt x="74145" y="93090"/>
                  </a:lnTo>
                  <a:lnTo>
                    <a:pt x="74220" y="93090"/>
                  </a:lnTo>
                  <a:lnTo>
                    <a:pt x="74296" y="93090"/>
                  </a:lnTo>
                  <a:lnTo>
                    <a:pt x="74347" y="93090"/>
                  </a:lnTo>
                  <a:lnTo>
                    <a:pt x="74422" y="93090"/>
                  </a:lnTo>
                  <a:lnTo>
                    <a:pt x="74397" y="93090"/>
                  </a:lnTo>
                  <a:lnTo>
                    <a:pt x="74296" y="93010"/>
                  </a:lnTo>
                  <a:lnTo>
                    <a:pt x="74271" y="92848"/>
                  </a:lnTo>
                  <a:lnTo>
                    <a:pt x="74170" y="92848"/>
                  </a:lnTo>
                  <a:lnTo>
                    <a:pt x="74145" y="92686"/>
                  </a:lnTo>
                  <a:lnTo>
                    <a:pt x="74094" y="92686"/>
                  </a:lnTo>
                  <a:lnTo>
                    <a:pt x="74018" y="92606"/>
                  </a:lnTo>
                  <a:lnTo>
                    <a:pt x="73943" y="92606"/>
                  </a:lnTo>
                  <a:lnTo>
                    <a:pt x="73842" y="92606"/>
                  </a:lnTo>
                  <a:lnTo>
                    <a:pt x="73817" y="92606"/>
                  </a:lnTo>
                  <a:lnTo>
                    <a:pt x="73817" y="92606"/>
                  </a:lnTo>
                  <a:lnTo>
                    <a:pt x="73766" y="92606"/>
                  </a:lnTo>
                  <a:lnTo>
                    <a:pt x="73766" y="92444"/>
                  </a:lnTo>
                  <a:lnTo>
                    <a:pt x="73716" y="92363"/>
                  </a:lnTo>
                  <a:lnTo>
                    <a:pt x="73716" y="92202"/>
                  </a:lnTo>
                  <a:lnTo>
                    <a:pt x="73690" y="92040"/>
                  </a:lnTo>
                  <a:lnTo>
                    <a:pt x="73640" y="92040"/>
                  </a:lnTo>
                  <a:lnTo>
                    <a:pt x="73589" y="92040"/>
                  </a:lnTo>
                  <a:lnTo>
                    <a:pt x="73564" y="92040"/>
                  </a:lnTo>
                  <a:lnTo>
                    <a:pt x="73564" y="91797"/>
                  </a:lnTo>
                  <a:lnTo>
                    <a:pt x="73514" y="91555"/>
                  </a:lnTo>
                  <a:lnTo>
                    <a:pt x="73488" y="91232"/>
                  </a:lnTo>
                  <a:lnTo>
                    <a:pt x="73438" y="91151"/>
                  </a:lnTo>
                  <a:lnTo>
                    <a:pt x="73388" y="91151"/>
                  </a:lnTo>
                  <a:lnTo>
                    <a:pt x="73362" y="91151"/>
                  </a:lnTo>
                  <a:lnTo>
                    <a:pt x="73312" y="90989"/>
                  </a:lnTo>
                  <a:lnTo>
                    <a:pt x="73261" y="90989"/>
                  </a:lnTo>
                  <a:lnTo>
                    <a:pt x="73261" y="90909"/>
                  </a:lnTo>
                  <a:lnTo>
                    <a:pt x="73236" y="90747"/>
                  </a:lnTo>
                  <a:lnTo>
                    <a:pt x="73186" y="90505"/>
                  </a:lnTo>
                  <a:lnTo>
                    <a:pt x="73135" y="90343"/>
                  </a:lnTo>
                  <a:lnTo>
                    <a:pt x="73110" y="90181"/>
                  </a:lnTo>
                  <a:lnTo>
                    <a:pt x="73059" y="90181"/>
                  </a:lnTo>
                  <a:lnTo>
                    <a:pt x="73034" y="90101"/>
                  </a:lnTo>
                  <a:lnTo>
                    <a:pt x="72984" y="89939"/>
                  </a:lnTo>
                  <a:lnTo>
                    <a:pt x="72933" y="89777"/>
                  </a:lnTo>
                  <a:lnTo>
                    <a:pt x="72908" y="89696"/>
                  </a:lnTo>
                  <a:lnTo>
                    <a:pt x="72807" y="89535"/>
                  </a:lnTo>
                  <a:lnTo>
                    <a:pt x="72353" y="89535"/>
                  </a:lnTo>
                  <a:lnTo>
                    <a:pt x="71873" y="89777"/>
                  </a:lnTo>
                  <a:lnTo>
                    <a:pt x="71217" y="89777"/>
                  </a:lnTo>
                  <a:lnTo>
                    <a:pt x="71167" y="89777"/>
                  </a:lnTo>
                  <a:lnTo>
                    <a:pt x="71116" y="89696"/>
                  </a:lnTo>
                  <a:lnTo>
                    <a:pt x="71041" y="89696"/>
                  </a:lnTo>
                  <a:lnTo>
                    <a:pt x="70637" y="89696"/>
                  </a:lnTo>
                  <a:lnTo>
                    <a:pt x="70586" y="89535"/>
                  </a:lnTo>
                  <a:lnTo>
                    <a:pt x="70536" y="89454"/>
                  </a:lnTo>
                  <a:lnTo>
                    <a:pt x="70511" y="89454"/>
                  </a:lnTo>
                  <a:lnTo>
                    <a:pt x="70460" y="89454"/>
                  </a:lnTo>
                  <a:lnTo>
                    <a:pt x="70410" y="89292"/>
                  </a:lnTo>
                  <a:lnTo>
                    <a:pt x="70410" y="89131"/>
                  </a:lnTo>
                  <a:lnTo>
                    <a:pt x="70410" y="89131"/>
                  </a:lnTo>
                  <a:lnTo>
                    <a:pt x="70384" y="89050"/>
                  </a:lnTo>
                  <a:lnTo>
                    <a:pt x="70334" y="88888"/>
                  </a:lnTo>
                  <a:lnTo>
                    <a:pt x="70283" y="88888"/>
                  </a:lnTo>
                  <a:lnTo>
                    <a:pt x="70208" y="88888"/>
                  </a:lnTo>
                  <a:lnTo>
                    <a:pt x="70182" y="89050"/>
                  </a:lnTo>
                  <a:lnTo>
                    <a:pt x="70132" y="89050"/>
                  </a:lnTo>
                  <a:lnTo>
                    <a:pt x="69753" y="89050"/>
                  </a:lnTo>
                  <a:lnTo>
                    <a:pt x="69678" y="89050"/>
                  </a:lnTo>
                  <a:lnTo>
                    <a:pt x="69627" y="88888"/>
                  </a:lnTo>
                  <a:lnTo>
                    <a:pt x="69602" y="88888"/>
                  </a:lnTo>
                  <a:lnTo>
                    <a:pt x="69552" y="88727"/>
                  </a:lnTo>
                  <a:lnTo>
                    <a:pt x="69552" y="88727"/>
                  </a:lnTo>
                  <a:lnTo>
                    <a:pt x="69501" y="88484"/>
                  </a:lnTo>
                  <a:lnTo>
                    <a:pt x="69501" y="88323"/>
                  </a:lnTo>
                  <a:lnTo>
                    <a:pt x="69501" y="88242"/>
                  </a:lnTo>
                  <a:lnTo>
                    <a:pt x="69501" y="88080"/>
                  </a:lnTo>
                  <a:lnTo>
                    <a:pt x="69476" y="87838"/>
                  </a:lnTo>
                  <a:lnTo>
                    <a:pt x="69375" y="87595"/>
                  </a:lnTo>
                  <a:lnTo>
                    <a:pt x="69350" y="87434"/>
                  </a:lnTo>
                  <a:lnTo>
                    <a:pt x="69299" y="87434"/>
                  </a:lnTo>
                  <a:lnTo>
                    <a:pt x="69223" y="87272"/>
                  </a:lnTo>
                  <a:lnTo>
                    <a:pt x="69148" y="87272"/>
                  </a:lnTo>
                  <a:lnTo>
                    <a:pt x="69047" y="87272"/>
                  </a:lnTo>
                  <a:lnTo>
                    <a:pt x="69022" y="87434"/>
                  </a:lnTo>
                  <a:lnTo>
                    <a:pt x="68971" y="87434"/>
                  </a:lnTo>
                  <a:lnTo>
                    <a:pt x="68895" y="87434"/>
                  </a:lnTo>
                  <a:lnTo>
                    <a:pt x="68820" y="87434"/>
                  </a:lnTo>
                  <a:lnTo>
                    <a:pt x="68769" y="87595"/>
                  </a:lnTo>
                  <a:lnTo>
                    <a:pt x="68719" y="87595"/>
                  </a:lnTo>
                  <a:lnTo>
                    <a:pt x="68593" y="87595"/>
                  </a:lnTo>
                  <a:lnTo>
                    <a:pt x="68517" y="87595"/>
                  </a:lnTo>
                  <a:lnTo>
                    <a:pt x="68391" y="87595"/>
                  </a:lnTo>
                  <a:lnTo>
                    <a:pt x="68315" y="87434"/>
                  </a:lnTo>
                  <a:lnTo>
                    <a:pt x="68264" y="87434"/>
                  </a:lnTo>
                  <a:lnTo>
                    <a:pt x="68239" y="87434"/>
                  </a:lnTo>
                  <a:lnTo>
                    <a:pt x="68138" y="87434"/>
                  </a:lnTo>
                  <a:lnTo>
                    <a:pt x="68113" y="87434"/>
                  </a:lnTo>
                  <a:lnTo>
                    <a:pt x="68063" y="87434"/>
                  </a:lnTo>
                  <a:lnTo>
                    <a:pt x="67987" y="87272"/>
                  </a:lnTo>
                  <a:lnTo>
                    <a:pt x="67936" y="87191"/>
                  </a:lnTo>
                  <a:lnTo>
                    <a:pt x="67911" y="87030"/>
                  </a:lnTo>
                  <a:lnTo>
                    <a:pt x="67810" y="86868"/>
                  </a:lnTo>
                  <a:lnTo>
                    <a:pt x="67735" y="86787"/>
                  </a:lnTo>
                  <a:lnTo>
                    <a:pt x="67684" y="86545"/>
                  </a:lnTo>
                  <a:lnTo>
                    <a:pt x="67659" y="86383"/>
                  </a:lnTo>
                  <a:lnTo>
                    <a:pt x="67558" y="86222"/>
                  </a:lnTo>
                  <a:lnTo>
                    <a:pt x="67482" y="86141"/>
                  </a:lnTo>
                  <a:lnTo>
                    <a:pt x="67406" y="85979"/>
                  </a:lnTo>
                  <a:lnTo>
                    <a:pt x="67331" y="85818"/>
                  </a:lnTo>
                  <a:lnTo>
                    <a:pt x="67280" y="85737"/>
                  </a:lnTo>
                  <a:lnTo>
                    <a:pt x="67230" y="85575"/>
                  </a:lnTo>
                  <a:lnTo>
                    <a:pt x="67205" y="85333"/>
                  </a:lnTo>
                  <a:lnTo>
                    <a:pt x="67104" y="84929"/>
                  </a:lnTo>
                  <a:lnTo>
                    <a:pt x="67104" y="84767"/>
                  </a:lnTo>
                  <a:lnTo>
                    <a:pt x="67078" y="84686"/>
                  </a:lnTo>
                  <a:lnTo>
                    <a:pt x="67003" y="84363"/>
                  </a:lnTo>
                  <a:lnTo>
                    <a:pt x="66902" y="84121"/>
                  </a:lnTo>
                  <a:lnTo>
                    <a:pt x="66826" y="83878"/>
                  </a:lnTo>
                  <a:lnTo>
                    <a:pt x="66776" y="83717"/>
                  </a:lnTo>
                  <a:lnTo>
                    <a:pt x="66750" y="83636"/>
                  </a:lnTo>
                  <a:lnTo>
                    <a:pt x="66700" y="83313"/>
                  </a:lnTo>
                  <a:lnTo>
                    <a:pt x="66624" y="83313"/>
                  </a:lnTo>
                  <a:lnTo>
                    <a:pt x="66548" y="83232"/>
                  </a:lnTo>
                  <a:lnTo>
                    <a:pt x="66422" y="83232"/>
                  </a:lnTo>
                  <a:lnTo>
                    <a:pt x="66372" y="83232"/>
                  </a:lnTo>
                  <a:lnTo>
                    <a:pt x="66296" y="83232"/>
                  </a:lnTo>
                  <a:lnTo>
                    <a:pt x="66246" y="83313"/>
                  </a:lnTo>
                  <a:lnTo>
                    <a:pt x="66195" y="83474"/>
                  </a:lnTo>
                  <a:lnTo>
                    <a:pt x="66195" y="83636"/>
                  </a:lnTo>
                  <a:lnTo>
                    <a:pt x="66170" y="83717"/>
                  </a:lnTo>
                  <a:lnTo>
                    <a:pt x="66170" y="83959"/>
                  </a:lnTo>
                  <a:lnTo>
                    <a:pt x="66170" y="84121"/>
                  </a:lnTo>
                  <a:lnTo>
                    <a:pt x="66170" y="84363"/>
                  </a:lnTo>
                  <a:lnTo>
                    <a:pt x="66170" y="84525"/>
                  </a:lnTo>
                  <a:lnTo>
                    <a:pt x="66195" y="84686"/>
                  </a:lnTo>
                  <a:lnTo>
                    <a:pt x="66195" y="84767"/>
                  </a:lnTo>
                  <a:lnTo>
                    <a:pt x="66195" y="84929"/>
                  </a:lnTo>
                  <a:lnTo>
                    <a:pt x="66195" y="85171"/>
                  </a:lnTo>
                  <a:lnTo>
                    <a:pt x="66195" y="85333"/>
                  </a:lnTo>
                  <a:lnTo>
                    <a:pt x="66195" y="85333"/>
                  </a:lnTo>
                  <a:lnTo>
                    <a:pt x="66246" y="85414"/>
                  </a:lnTo>
                  <a:lnTo>
                    <a:pt x="66296" y="85575"/>
                  </a:lnTo>
                  <a:lnTo>
                    <a:pt x="66296" y="85575"/>
                  </a:lnTo>
                  <a:lnTo>
                    <a:pt x="66372" y="85818"/>
                  </a:lnTo>
                  <a:lnTo>
                    <a:pt x="66422" y="86141"/>
                  </a:lnTo>
                  <a:lnTo>
                    <a:pt x="66422" y="86383"/>
                  </a:lnTo>
                  <a:lnTo>
                    <a:pt x="66422" y="86626"/>
                  </a:lnTo>
                  <a:lnTo>
                    <a:pt x="66422" y="86787"/>
                  </a:lnTo>
                  <a:lnTo>
                    <a:pt x="66422" y="86868"/>
                  </a:lnTo>
                  <a:lnTo>
                    <a:pt x="66422" y="87030"/>
                  </a:lnTo>
                  <a:lnTo>
                    <a:pt x="66447" y="87030"/>
                  </a:lnTo>
                  <a:lnTo>
                    <a:pt x="66548" y="87030"/>
                  </a:lnTo>
                  <a:lnTo>
                    <a:pt x="66574" y="87191"/>
                  </a:lnTo>
                  <a:lnTo>
                    <a:pt x="66624" y="87191"/>
                  </a:lnTo>
                  <a:lnTo>
                    <a:pt x="66624" y="87191"/>
                  </a:lnTo>
                  <a:lnTo>
                    <a:pt x="66649" y="87191"/>
                  </a:lnTo>
                  <a:lnTo>
                    <a:pt x="66750" y="87272"/>
                  </a:lnTo>
                  <a:lnTo>
                    <a:pt x="66776" y="87272"/>
                  </a:lnTo>
                  <a:lnTo>
                    <a:pt x="66826" y="87434"/>
                  </a:lnTo>
                  <a:lnTo>
                    <a:pt x="66826" y="87595"/>
                  </a:lnTo>
                  <a:lnTo>
                    <a:pt x="66876" y="87595"/>
                  </a:lnTo>
                  <a:lnTo>
                    <a:pt x="66902" y="87595"/>
                  </a:lnTo>
                  <a:lnTo>
                    <a:pt x="66952" y="87676"/>
                  </a:lnTo>
                  <a:lnTo>
                    <a:pt x="67003" y="87838"/>
                  </a:lnTo>
                  <a:lnTo>
                    <a:pt x="67003" y="89131"/>
                  </a:lnTo>
                  <a:lnTo>
                    <a:pt x="67078" y="89131"/>
                  </a:lnTo>
                  <a:lnTo>
                    <a:pt x="67104" y="89131"/>
                  </a:lnTo>
                  <a:lnTo>
                    <a:pt x="67154" y="89131"/>
                  </a:lnTo>
                  <a:lnTo>
                    <a:pt x="67280" y="89131"/>
                  </a:lnTo>
                  <a:lnTo>
                    <a:pt x="67406" y="89131"/>
                  </a:lnTo>
                  <a:lnTo>
                    <a:pt x="67482" y="89292"/>
                  </a:lnTo>
                  <a:lnTo>
                    <a:pt x="67533" y="89454"/>
                  </a:lnTo>
                  <a:lnTo>
                    <a:pt x="67608" y="89454"/>
                  </a:lnTo>
                  <a:lnTo>
                    <a:pt x="67684" y="89454"/>
                  </a:lnTo>
                  <a:lnTo>
                    <a:pt x="67735" y="89454"/>
                  </a:lnTo>
                  <a:lnTo>
                    <a:pt x="67785" y="89454"/>
                  </a:lnTo>
                  <a:lnTo>
                    <a:pt x="67861" y="89454"/>
                  </a:lnTo>
                  <a:lnTo>
                    <a:pt x="67936" y="89454"/>
                  </a:lnTo>
                  <a:lnTo>
                    <a:pt x="68012" y="89454"/>
                  </a:lnTo>
                  <a:lnTo>
                    <a:pt x="68113" y="89454"/>
                  </a:lnTo>
                  <a:lnTo>
                    <a:pt x="68113" y="89454"/>
                  </a:lnTo>
                  <a:lnTo>
                    <a:pt x="68138" y="89535"/>
                  </a:lnTo>
                  <a:lnTo>
                    <a:pt x="68189" y="89696"/>
                  </a:lnTo>
                  <a:lnTo>
                    <a:pt x="68189" y="89696"/>
                  </a:lnTo>
                  <a:lnTo>
                    <a:pt x="68189" y="89777"/>
                  </a:lnTo>
                  <a:lnTo>
                    <a:pt x="68189" y="89939"/>
                  </a:lnTo>
                  <a:lnTo>
                    <a:pt x="68138" y="89939"/>
                  </a:lnTo>
                  <a:lnTo>
                    <a:pt x="68113" y="90101"/>
                  </a:lnTo>
                  <a:lnTo>
                    <a:pt x="68012" y="90101"/>
                  </a:lnTo>
                  <a:lnTo>
                    <a:pt x="67936" y="90101"/>
                  </a:lnTo>
                  <a:lnTo>
                    <a:pt x="67911" y="90101"/>
                  </a:lnTo>
                  <a:lnTo>
                    <a:pt x="67810" y="90101"/>
                  </a:lnTo>
                  <a:lnTo>
                    <a:pt x="67785" y="89939"/>
                  </a:lnTo>
                  <a:lnTo>
                    <a:pt x="67735" y="89777"/>
                  </a:lnTo>
                  <a:lnTo>
                    <a:pt x="67684" y="89777"/>
                  </a:lnTo>
                  <a:lnTo>
                    <a:pt x="67659" y="89777"/>
                  </a:lnTo>
                  <a:lnTo>
                    <a:pt x="67608" y="89777"/>
                  </a:lnTo>
                  <a:lnTo>
                    <a:pt x="67533" y="89939"/>
                  </a:lnTo>
                  <a:lnTo>
                    <a:pt x="67482" y="90101"/>
                  </a:lnTo>
                  <a:lnTo>
                    <a:pt x="67457" y="90101"/>
                  </a:lnTo>
                  <a:lnTo>
                    <a:pt x="67406" y="90101"/>
                  </a:lnTo>
                  <a:lnTo>
                    <a:pt x="67406" y="90181"/>
                  </a:lnTo>
                  <a:lnTo>
                    <a:pt x="67406" y="90181"/>
                  </a:lnTo>
                  <a:lnTo>
                    <a:pt x="67406" y="90343"/>
                  </a:lnTo>
                  <a:lnTo>
                    <a:pt x="67406" y="90585"/>
                  </a:lnTo>
                  <a:lnTo>
                    <a:pt x="67406" y="90747"/>
                  </a:lnTo>
                  <a:lnTo>
                    <a:pt x="67457" y="90909"/>
                  </a:lnTo>
                  <a:lnTo>
                    <a:pt x="67482" y="90909"/>
                  </a:lnTo>
                  <a:lnTo>
                    <a:pt x="67533" y="90989"/>
                  </a:lnTo>
                  <a:lnTo>
                    <a:pt x="67558" y="91151"/>
                  </a:lnTo>
                  <a:lnTo>
                    <a:pt x="67608" y="91232"/>
                  </a:lnTo>
                  <a:lnTo>
                    <a:pt x="67684" y="91393"/>
                  </a:lnTo>
                  <a:lnTo>
                    <a:pt x="67735" y="91232"/>
                  </a:lnTo>
                  <a:lnTo>
                    <a:pt x="67785" y="91232"/>
                  </a:lnTo>
                  <a:lnTo>
                    <a:pt x="67785" y="91151"/>
                  </a:lnTo>
                  <a:lnTo>
                    <a:pt x="67810" y="90989"/>
                  </a:lnTo>
                  <a:lnTo>
                    <a:pt x="67861" y="90909"/>
                  </a:lnTo>
                  <a:lnTo>
                    <a:pt x="67936" y="90747"/>
                  </a:lnTo>
                  <a:lnTo>
                    <a:pt x="67987" y="90585"/>
                  </a:lnTo>
                  <a:lnTo>
                    <a:pt x="68012" y="90505"/>
                  </a:lnTo>
                  <a:lnTo>
                    <a:pt x="68063" y="90505"/>
                  </a:lnTo>
                  <a:lnTo>
                    <a:pt x="68138" y="90585"/>
                  </a:lnTo>
                  <a:lnTo>
                    <a:pt x="68239" y="90585"/>
                  </a:lnTo>
                  <a:lnTo>
                    <a:pt x="68264" y="90747"/>
                  </a:lnTo>
                  <a:lnTo>
                    <a:pt x="68315" y="90747"/>
                  </a:lnTo>
                  <a:lnTo>
                    <a:pt x="68391" y="90747"/>
                  </a:lnTo>
                  <a:lnTo>
                    <a:pt x="68466" y="90747"/>
                  </a:lnTo>
                  <a:lnTo>
                    <a:pt x="68593" y="90747"/>
                  </a:lnTo>
                  <a:lnTo>
                    <a:pt x="68694" y="90909"/>
                  </a:lnTo>
                  <a:lnTo>
                    <a:pt x="68719" y="90909"/>
                  </a:lnTo>
                  <a:lnTo>
                    <a:pt x="68769" y="90585"/>
                  </a:lnTo>
                  <a:lnTo>
                    <a:pt x="68769" y="90343"/>
                  </a:lnTo>
                  <a:lnTo>
                    <a:pt x="68769" y="90101"/>
                  </a:lnTo>
                  <a:lnTo>
                    <a:pt x="68769" y="89777"/>
                  </a:lnTo>
                  <a:lnTo>
                    <a:pt x="68769" y="89535"/>
                  </a:lnTo>
                  <a:lnTo>
                    <a:pt x="68769" y="89454"/>
                  </a:lnTo>
                  <a:lnTo>
                    <a:pt x="68820" y="89131"/>
                  </a:lnTo>
                  <a:lnTo>
                    <a:pt x="68845" y="89050"/>
                  </a:lnTo>
                  <a:lnTo>
                    <a:pt x="68921" y="88888"/>
                  </a:lnTo>
                  <a:lnTo>
                    <a:pt x="69022" y="88727"/>
                  </a:lnTo>
                  <a:lnTo>
                    <a:pt x="69047" y="88727"/>
                  </a:lnTo>
                  <a:lnTo>
                    <a:pt x="69047" y="88484"/>
                  </a:lnTo>
                  <a:lnTo>
                    <a:pt x="69097" y="88646"/>
                  </a:lnTo>
                  <a:lnTo>
                    <a:pt x="69148" y="88727"/>
                  </a:lnTo>
                  <a:lnTo>
                    <a:pt x="69173" y="89050"/>
                  </a:lnTo>
                  <a:lnTo>
                    <a:pt x="69173" y="90181"/>
                  </a:lnTo>
                  <a:lnTo>
                    <a:pt x="69223" y="90343"/>
                  </a:lnTo>
                  <a:lnTo>
                    <a:pt x="69274" y="90505"/>
                  </a:lnTo>
                  <a:lnTo>
                    <a:pt x="69299" y="90585"/>
                  </a:lnTo>
                  <a:lnTo>
                    <a:pt x="69299" y="90585"/>
                  </a:lnTo>
                  <a:lnTo>
                    <a:pt x="69350" y="90585"/>
                  </a:lnTo>
                  <a:lnTo>
                    <a:pt x="69350" y="90747"/>
                  </a:lnTo>
                  <a:lnTo>
                    <a:pt x="69350" y="90909"/>
                  </a:lnTo>
                  <a:lnTo>
                    <a:pt x="69350" y="91151"/>
                  </a:lnTo>
                  <a:lnTo>
                    <a:pt x="69375" y="91555"/>
                  </a:lnTo>
                  <a:lnTo>
                    <a:pt x="69425" y="91393"/>
                  </a:lnTo>
                  <a:lnTo>
                    <a:pt x="69476" y="91232"/>
                  </a:lnTo>
                  <a:lnTo>
                    <a:pt x="69501" y="90989"/>
                  </a:lnTo>
                  <a:lnTo>
                    <a:pt x="69501" y="90909"/>
                  </a:lnTo>
                  <a:lnTo>
                    <a:pt x="69501" y="90585"/>
                  </a:lnTo>
                  <a:lnTo>
                    <a:pt x="69501" y="90505"/>
                  </a:lnTo>
                  <a:lnTo>
                    <a:pt x="69627" y="90505"/>
                  </a:lnTo>
                  <a:lnTo>
                    <a:pt x="69728" y="90505"/>
                  </a:lnTo>
                  <a:lnTo>
                    <a:pt x="69728" y="90585"/>
                  </a:lnTo>
                  <a:lnTo>
                    <a:pt x="69804" y="90585"/>
                  </a:lnTo>
                  <a:lnTo>
                    <a:pt x="69804" y="90747"/>
                  </a:lnTo>
                  <a:lnTo>
                    <a:pt x="69829" y="90989"/>
                  </a:lnTo>
                  <a:lnTo>
                    <a:pt x="69829" y="91151"/>
                  </a:lnTo>
                  <a:lnTo>
                    <a:pt x="69804" y="91232"/>
                  </a:lnTo>
                  <a:lnTo>
                    <a:pt x="69753" y="91555"/>
                  </a:lnTo>
                  <a:lnTo>
                    <a:pt x="69753" y="91636"/>
                  </a:lnTo>
                  <a:lnTo>
                    <a:pt x="69753" y="91797"/>
                  </a:lnTo>
                  <a:lnTo>
                    <a:pt x="69804" y="91797"/>
                  </a:lnTo>
                  <a:lnTo>
                    <a:pt x="69829" y="91797"/>
                  </a:lnTo>
                  <a:lnTo>
                    <a:pt x="69880" y="91797"/>
                  </a:lnTo>
                  <a:lnTo>
                    <a:pt x="69930" y="91797"/>
                  </a:lnTo>
                  <a:lnTo>
                    <a:pt x="70006" y="91959"/>
                  </a:lnTo>
                  <a:lnTo>
                    <a:pt x="70082" y="92040"/>
                  </a:lnTo>
                  <a:lnTo>
                    <a:pt x="70132" y="92202"/>
                  </a:lnTo>
                  <a:lnTo>
                    <a:pt x="70182" y="92363"/>
                  </a:lnTo>
                  <a:lnTo>
                    <a:pt x="70208" y="92444"/>
                  </a:lnTo>
                  <a:lnTo>
                    <a:pt x="70208" y="92606"/>
                  </a:lnTo>
                  <a:lnTo>
                    <a:pt x="70208" y="92848"/>
                  </a:lnTo>
                  <a:lnTo>
                    <a:pt x="70208" y="93010"/>
                  </a:lnTo>
                  <a:lnTo>
                    <a:pt x="70208" y="93090"/>
                  </a:lnTo>
                  <a:lnTo>
                    <a:pt x="70258" y="93252"/>
                  </a:lnTo>
                  <a:lnTo>
                    <a:pt x="70283" y="93252"/>
                  </a:lnTo>
                  <a:lnTo>
                    <a:pt x="70334" y="93414"/>
                  </a:lnTo>
                  <a:lnTo>
                    <a:pt x="70384" y="93414"/>
                  </a:lnTo>
                  <a:lnTo>
                    <a:pt x="70410" y="93414"/>
                  </a:lnTo>
                  <a:lnTo>
                    <a:pt x="70460" y="93414"/>
                  </a:lnTo>
                  <a:lnTo>
                    <a:pt x="70511" y="93494"/>
                  </a:lnTo>
                  <a:lnTo>
                    <a:pt x="70536" y="93656"/>
                  </a:lnTo>
                  <a:lnTo>
                    <a:pt x="70586" y="93898"/>
                  </a:lnTo>
                  <a:lnTo>
                    <a:pt x="70586" y="94141"/>
                  </a:lnTo>
                  <a:lnTo>
                    <a:pt x="70511" y="94303"/>
                  </a:lnTo>
                  <a:lnTo>
                    <a:pt x="70410" y="94464"/>
                  </a:lnTo>
                  <a:lnTo>
                    <a:pt x="70384" y="94464"/>
                  </a:lnTo>
                  <a:lnTo>
                    <a:pt x="70334" y="94464"/>
                  </a:lnTo>
                  <a:lnTo>
                    <a:pt x="70283" y="94464"/>
                  </a:lnTo>
                  <a:lnTo>
                    <a:pt x="70258" y="94464"/>
                  </a:lnTo>
                  <a:lnTo>
                    <a:pt x="70258" y="94545"/>
                  </a:lnTo>
                  <a:lnTo>
                    <a:pt x="70258" y="94707"/>
                  </a:lnTo>
                  <a:lnTo>
                    <a:pt x="70208" y="95111"/>
                  </a:lnTo>
                  <a:lnTo>
                    <a:pt x="70208" y="95353"/>
                  </a:lnTo>
                  <a:lnTo>
                    <a:pt x="70182" y="95595"/>
                  </a:lnTo>
                  <a:lnTo>
                    <a:pt x="70182" y="95919"/>
                  </a:lnTo>
                  <a:lnTo>
                    <a:pt x="70182" y="96161"/>
                  </a:lnTo>
                  <a:lnTo>
                    <a:pt x="70182" y="96404"/>
                  </a:lnTo>
                  <a:lnTo>
                    <a:pt x="70182" y="96727"/>
                  </a:lnTo>
                  <a:lnTo>
                    <a:pt x="70132" y="96565"/>
                  </a:lnTo>
                  <a:lnTo>
                    <a:pt x="70082" y="96565"/>
                  </a:lnTo>
                  <a:lnTo>
                    <a:pt x="70082" y="96404"/>
                  </a:lnTo>
                  <a:lnTo>
                    <a:pt x="70056" y="96404"/>
                  </a:lnTo>
                  <a:lnTo>
                    <a:pt x="70056" y="96323"/>
                  </a:lnTo>
                  <a:lnTo>
                    <a:pt x="70006" y="96323"/>
                  </a:lnTo>
                  <a:lnTo>
                    <a:pt x="69930" y="96404"/>
                  </a:lnTo>
                  <a:lnTo>
                    <a:pt x="69880" y="96565"/>
                  </a:lnTo>
                  <a:lnTo>
                    <a:pt x="69829" y="96565"/>
                  </a:lnTo>
                  <a:lnTo>
                    <a:pt x="69829" y="96808"/>
                  </a:lnTo>
                  <a:lnTo>
                    <a:pt x="69804" y="96808"/>
                  </a:lnTo>
                  <a:lnTo>
                    <a:pt x="69753" y="96969"/>
                  </a:lnTo>
                  <a:lnTo>
                    <a:pt x="69753" y="97050"/>
                  </a:lnTo>
                  <a:lnTo>
                    <a:pt x="69753" y="97212"/>
                  </a:lnTo>
                  <a:lnTo>
                    <a:pt x="69753" y="97373"/>
                  </a:lnTo>
                  <a:lnTo>
                    <a:pt x="69728" y="97454"/>
                  </a:lnTo>
                  <a:lnTo>
                    <a:pt x="69728" y="98020"/>
                  </a:lnTo>
                  <a:lnTo>
                    <a:pt x="69678" y="98020"/>
                  </a:lnTo>
                  <a:lnTo>
                    <a:pt x="69627" y="98020"/>
                  </a:lnTo>
                  <a:lnTo>
                    <a:pt x="69552" y="98020"/>
                  </a:lnTo>
                  <a:lnTo>
                    <a:pt x="69501" y="98020"/>
                  </a:lnTo>
                  <a:lnTo>
                    <a:pt x="69476" y="98020"/>
                  </a:lnTo>
                  <a:lnTo>
                    <a:pt x="69425" y="98181"/>
                  </a:lnTo>
                  <a:lnTo>
                    <a:pt x="69375" y="98262"/>
                  </a:lnTo>
                  <a:lnTo>
                    <a:pt x="69350" y="98424"/>
                  </a:lnTo>
                  <a:lnTo>
                    <a:pt x="69299" y="98666"/>
                  </a:lnTo>
                  <a:lnTo>
                    <a:pt x="69299" y="98828"/>
                  </a:lnTo>
                  <a:lnTo>
                    <a:pt x="69274" y="98909"/>
                  </a:lnTo>
                  <a:lnTo>
                    <a:pt x="69274" y="99232"/>
                  </a:lnTo>
                  <a:lnTo>
                    <a:pt x="68845" y="99232"/>
                  </a:lnTo>
                  <a:lnTo>
                    <a:pt x="68820" y="99474"/>
                  </a:lnTo>
                  <a:lnTo>
                    <a:pt x="68769" y="99717"/>
                  </a:lnTo>
                  <a:lnTo>
                    <a:pt x="68769" y="99878"/>
                  </a:lnTo>
                  <a:lnTo>
                    <a:pt x="68769" y="99959"/>
                  </a:lnTo>
                  <a:lnTo>
                    <a:pt x="68769" y="100121"/>
                  </a:lnTo>
                  <a:lnTo>
                    <a:pt x="68719" y="100282"/>
                  </a:lnTo>
                  <a:lnTo>
                    <a:pt x="68719" y="100363"/>
                  </a:lnTo>
                  <a:lnTo>
                    <a:pt x="68719" y="100686"/>
                  </a:lnTo>
                  <a:lnTo>
                    <a:pt x="68189" y="100525"/>
                  </a:lnTo>
                  <a:lnTo>
                    <a:pt x="68138" y="100686"/>
                  </a:lnTo>
                  <a:lnTo>
                    <a:pt x="68113" y="100686"/>
                  </a:lnTo>
                  <a:lnTo>
                    <a:pt x="68063" y="100686"/>
                  </a:lnTo>
                  <a:lnTo>
                    <a:pt x="68012" y="100686"/>
                  </a:lnTo>
                  <a:lnTo>
                    <a:pt x="67987" y="100686"/>
                  </a:lnTo>
                  <a:lnTo>
                    <a:pt x="67936" y="100767"/>
                  </a:lnTo>
                  <a:lnTo>
                    <a:pt x="67861" y="100767"/>
                  </a:lnTo>
                  <a:lnTo>
                    <a:pt x="67810" y="100929"/>
                  </a:lnTo>
                  <a:lnTo>
                    <a:pt x="67785" y="101090"/>
                  </a:lnTo>
                  <a:lnTo>
                    <a:pt x="67785" y="101090"/>
                  </a:lnTo>
                  <a:lnTo>
                    <a:pt x="67735" y="101090"/>
                  </a:lnTo>
                  <a:lnTo>
                    <a:pt x="67684" y="101090"/>
                  </a:lnTo>
                  <a:lnTo>
                    <a:pt x="67684" y="101171"/>
                  </a:lnTo>
                  <a:lnTo>
                    <a:pt x="67659" y="101333"/>
                  </a:lnTo>
                  <a:lnTo>
                    <a:pt x="67659" y="101333"/>
                  </a:lnTo>
                  <a:lnTo>
                    <a:pt x="67659" y="101575"/>
                  </a:lnTo>
                  <a:lnTo>
                    <a:pt x="67659" y="101737"/>
                  </a:lnTo>
                  <a:lnTo>
                    <a:pt x="67659" y="101979"/>
                  </a:lnTo>
                  <a:lnTo>
                    <a:pt x="67558" y="101979"/>
                  </a:lnTo>
                  <a:lnTo>
                    <a:pt x="67482" y="101979"/>
                  </a:lnTo>
                  <a:lnTo>
                    <a:pt x="67406" y="101979"/>
                  </a:lnTo>
                  <a:lnTo>
                    <a:pt x="67331" y="101979"/>
                  </a:lnTo>
                  <a:lnTo>
                    <a:pt x="67331" y="101979"/>
                  </a:lnTo>
                  <a:lnTo>
                    <a:pt x="67280" y="102141"/>
                  </a:lnTo>
                  <a:lnTo>
                    <a:pt x="67230" y="102222"/>
                  </a:lnTo>
                  <a:lnTo>
                    <a:pt x="67154" y="102545"/>
                  </a:lnTo>
                  <a:lnTo>
                    <a:pt x="67154" y="102626"/>
                  </a:lnTo>
                  <a:lnTo>
                    <a:pt x="67104" y="102787"/>
                  </a:lnTo>
                  <a:lnTo>
                    <a:pt x="67028" y="102787"/>
                  </a:lnTo>
                  <a:lnTo>
                    <a:pt x="66952" y="102787"/>
                  </a:lnTo>
                  <a:lnTo>
                    <a:pt x="66876" y="102787"/>
                  </a:lnTo>
                  <a:lnTo>
                    <a:pt x="66826" y="102868"/>
                  </a:lnTo>
                  <a:lnTo>
                    <a:pt x="66826" y="102868"/>
                  </a:lnTo>
                  <a:lnTo>
                    <a:pt x="66776" y="103030"/>
                  </a:lnTo>
                  <a:lnTo>
                    <a:pt x="66700" y="103030"/>
                  </a:lnTo>
                  <a:lnTo>
                    <a:pt x="66624" y="103030"/>
                  </a:lnTo>
                  <a:lnTo>
                    <a:pt x="66574" y="103030"/>
                  </a:lnTo>
                  <a:lnTo>
                    <a:pt x="66548" y="103191"/>
                  </a:lnTo>
                  <a:lnTo>
                    <a:pt x="66447" y="103191"/>
                  </a:lnTo>
                  <a:lnTo>
                    <a:pt x="66372" y="103272"/>
                  </a:lnTo>
                  <a:lnTo>
                    <a:pt x="66296" y="103272"/>
                  </a:lnTo>
                  <a:lnTo>
                    <a:pt x="66296" y="103434"/>
                  </a:lnTo>
                  <a:lnTo>
                    <a:pt x="66246" y="103434"/>
                  </a:lnTo>
                  <a:lnTo>
                    <a:pt x="66195" y="103595"/>
                  </a:lnTo>
                  <a:lnTo>
                    <a:pt x="66170" y="103676"/>
                  </a:lnTo>
                  <a:lnTo>
                    <a:pt x="66119" y="103676"/>
                  </a:lnTo>
                  <a:lnTo>
                    <a:pt x="66094" y="103838"/>
                  </a:lnTo>
                  <a:lnTo>
                    <a:pt x="66094" y="104000"/>
                  </a:lnTo>
                  <a:lnTo>
                    <a:pt x="65993" y="104484"/>
                  </a:lnTo>
                  <a:lnTo>
                    <a:pt x="65917" y="104484"/>
                  </a:lnTo>
                  <a:lnTo>
                    <a:pt x="65867" y="104484"/>
                  </a:lnTo>
                  <a:lnTo>
                    <a:pt x="65842" y="104323"/>
                  </a:lnTo>
                  <a:lnTo>
                    <a:pt x="65842" y="104323"/>
                  </a:lnTo>
                  <a:lnTo>
                    <a:pt x="65337" y="104323"/>
                  </a:lnTo>
                  <a:lnTo>
                    <a:pt x="65287" y="104323"/>
                  </a:lnTo>
                  <a:lnTo>
                    <a:pt x="65261" y="104323"/>
                  </a:lnTo>
                  <a:lnTo>
                    <a:pt x="65186" y="104484"/>
                  </a:lnTo>
                  <a:lnTo>
                    <a:pt x="65085" y="104727"/>
                  </a:lnTo>
                  <a:lnTo>
                    <a:pt x="65059" y="104888"/>
                  </a:lnTo>
                  <a:lnTo>
                    <a:pt x="65009" y="105131"/>
                  </a:lnTo>
                  <a:lnTo>
                    <a:pt x="64958" y="105454"/>
                  </a:lnTo>
                  <a:lnTo>
                    <a:pt x="64933" y="105454"/>
                  </a:lnTo>
                  <a:lnTo>
                    <a:pt x="64832" y="105535"/>
                  </a:lnTo>
                  <a:lnTo>
                    <a:pt x="64757" y="105535"/>
                  </a:lnTo>
                  <a:lnTo>
                    <a:pt x="64681" y="105535"/>
                  </a:lnTo>
                  <a:lnTo>
                    <a:pt x="64605" y="105535"/>
                  </a:lnTo>
                  <a:lnTo>
                    <a:pt x="64504" y="105535"/>
                  </a:lnTo>
                  <a:lnTo>
                    <a:pt x="64479" y="105454"/>
                  </a:lnTo>
                  <a:lnTo>
                    <a:pt x="64378" y="105292"/>
                  </a:lnTo>
                  <a:lnTo>
                    <a:pt x="64353" y="105131"/>
                  </a:lnTo>
                  <a:lnTo>
                    <a:pt x="64302" y="105050"/>
                  </a:lnTo>
                  <a:lnTo>
                    <a:pt x="64227" y="104888"/>
                  </a:lnTo>
                  <a:lnTo>
                    <a:pt x="64176" y="104727"/>
                  </a:lnTo>
                  <a:lnTo>
                    <a:pt x="64151" y="104484"/>
                  </a:lnTo>
                  <a:lnTo>
                    <a:pt x="64151" y="102222"/>
                  </a:lnTo>
                  <a:lnTo>
                    <a:pt x="64151" y="102141"/>
                  </a:lnTo>
                  <a:lnTo>
                    <a:pt x="64100" y="101979"/>
                  </a:lnTo>
                  <a:lnTo>
                    <a:pt x="64050" y="101737"/>
                  </a:lnTo>
                  <a:lnTo>
                    <a:pt x="64025" y="101737"/>
                  </a:lnTo>
                  <a:lnTo>
                    <a:pt x="64025" y="101575"/>
                  </a:lnTo>
                  <a:lnTo>
                    <a:pt x="64025" y="101333"/>
                  </a:lnTo>
                  <a:lnTo>
                    <a:pt x="64025" y="101090"/>
                  </a:lnTo>
                  <a:lnTo>
                    <a:pt x="64025" y="100767"/>
                  </a:lnTo>
                  <a:lnTo>
                    <a:pt x="64025" y="100686"/>
                  </a:lnTo>
                  <a:lnTo>
                    <a:pt x="63974" y="100525"/>
                  </a:lnTo>
                  <a:lnTo>
                    <a:pt x="63924" y="100363"/>
                  </a:lnTo>
                  <a:lnTo>
                    <a:pt x="63924" y="100121"/>
                  </a:lnTo>
                  <a:lnTo>
                    <a:pt x="63899" y="99959"/>
                  </a:lnTo>
                  <a:lnTo>
                    <a:pt x="63823" y="99717"/>
                  </a:lnTo>
                  <a:lnTo>
                    <a:pt x="63722" y="99474"/>
                  </a:lnTo>
                  <a:lnTo>
                    <a:pt x="63646" y="99232"/>
                  </a:lnTo>
                  <a:lnTo>
                    <a:pt x="63570" y="98828"/>
                  </a:lnTo>
                  <a:lnTo>
                    <a:pt x="63470" y="98424"/>
                  </a:lnTo>
                  <a:lnTo>
                    <a:pt x="63444" y="98262"/>
                  </a:lnTo>
                  <a:lnTo>
                    <a:pt x="63394" y="98181"/>
                  </a:lnTo>
                  <a:lnTo>
                    <a:pt x="63343" y="98020"/>
                  </a:lnTo>
                  <a:lnTo>
                    <a:pt x="63318" y="97858"/>
                  </a:lnTo>
                  <a:lnTo>
                    <a:pt x="63268" y="97454"/>
                  </a:lnTo>
                  <a:lnTo>
                    <a:pt x="63242" y="97212"/>
                  </a:lnTo>
                  <a:lnTo>
                    <a:pt x="63192" y="97050"/>
                  </a:lnTo>
                  <a:lnTo>
                    <a:pt x="63141" y="96969"/>
                  </a:lnTo>
                  <a:lnTo>
                    <a:pt x="63141" y="96808"/>
                  </a:lnTo>
                  <a:lnTo>
                    <a:pt x="63116" y="96808"/>
                  </a:lnTo>
                  <a:lnTo>
                    <a:pt x="63066" y="96727"/>
                  </a:lnTo>
                  <a:lnTo>
                    <a:pt x="63066" y="96565"/>
                  </a:lnTo>
                  <a:lnTo>
                    <a:pt x="62990" y="96323"/>
                  </a:lnTo>
                  <a:lnTo>
                    <a:pt x="62889" y="96161"/>
                  </a:lnTo>
                  <a:lnTo>
                    <a:pt x="62864" y="96000"/>
                  </a:lnTo>
                  <a:lnTo>
                    <a:pt x="62813" y="95919"/>
                  </a:lnTo>
                  <a:lnTo>
                    <a:pt x="62788" y="95757"/>
                  </a:lnTo>
                  <a:lnTo>
                    <a:pt x="62738" y="95757"/>
                  </a:lnTo>
                  <a:lnTo>
                    <a:pt x="62687" y="95595"/>
                  </a:lnTo>
                  <a:lnTo>
                    <a:pt x="62662" y="95515"/>
                  </a:lnTo>
                  <a:lnTo>
                    <a:pt x="62611" y="95353"/>
                  </a:lnTo>
                  <a:lnTo>
                    <a:pt x="62611" y="95111"/>
                  </a:lnTo>
                  <a:lnTo>
                    <a:pt x="62611" y="94868"/>
                  </a:lnTo>
                  <a:lnTo>
                    <a:pt x="62611" y="94707"/>
                  </a:lnTo>
                  <a:lnTo>
                    <a:pt x="62662" y="94545"/>
                  </a:lnTo>
                  <a:lnTo>
                    <a:pt x="62662" y="94545"/>
                  </a:lnTo>
                  <a:lnTo>
                    <a:pt x="62662" y="94464"/>
                  </a:lnTo>
                  <a:lnTo>
                    <a:pt x="62662" y="94303"/>
                  </a:lnTo>
                  <a:lnTo>
                    <a:pt x="62662" y="93898"/>
                  </a:lnTo>
                  <a:lnTo>
                    <a:pt x="62611" y="93656"/>
                  </a:lnTo>
                  <a:lnTo>
                    <a:pt x="62561" y="93414"/>
                  </a:lnTo>
                  <a:lnTo>
                    <a:pt x="62536" y="93010"/>
                  </a:lnTo>
                  <a:lnTo>
                    <a:pt x="62485" y="92686"/>
                  </a:lnTo>
                  <a:lnTo>
                    <a:pt x="62435" y="92444"/>
                  </a:lnTo>
                  <a:lnTo>
                    <a:pt x="62359" y="92202"/>
                  </a:lnTo>
                  <a:lnTo>
                    <a:pt x="62334" y="92040"/>
                  </a:lnTo>
                  <a:lnTo>
                    <a:pt x="62283" y="91797"/>
                  </a:lnTo>
                  <a:lnTo>
                    <a:pt x="62233" y="91636"/>
                  </a:lnTo>
                  <a:lnTo>
                    <a:pt x="62208" y="91555"/>
                  </a:lnTo>
                  <a:lnTo>
                    <a:pt x="62208" y="91393"/>
                  </a:lnTo>
                  <a:lnTo>
                    <a:pt x="62157" y="91232"/>
                  </a:lnTo>
                  <a:lnTo>
                    <a:pt x="62107" y="91151"/>
                  </a:lnTo>
                  <a:lnTo>
                    <a:pt x="62082" y="91151"/>
                  </a:lnTo>
                  <a:lnTo>
                    <a:pt x="62031" y="91151"/>
                  </a:lnTo>
                  <a:lnTo>
                    <a:pt x="61981" y="90989"/>
                  </a:lnTo>
                  <a:lnTo>
                    <a:pt x="61955" y="90989"/>
                  </a:lnTo>
                  <a:lnTo>
                    <a:pt x="61905" y="90909"/>
                  </a:lnTo>
                  <a:lnTo>
                    <a:pt x="61880" y="90909"/>
                  </a:lnTo>
                  <a:lnTo>
                    <a:pt x="61829" y="90747"/>
                  </a:lnTo>
                  <a:lnTo>
                    <a:pt x="61779" y="90343"/>
                  </a:lnTo>
                  <a:lnTo>
                    <a:pt x="61779" y="89939"/>
                  </a:lnTo>
                  <a:lnTo>
                    <a:pt x="61779" y="89777"/>
                  </a:lnTo>
                  <a:lnTo>
                    <a:pt x="61829" y="89696"/>
                  </a:lnTo>
                  <a:lnTo>
                    <a:pt x="61829" y="89535"/>
                  </a:lnTo>
                  <a:lnTo>
                    <a:pt x="61829" y="89292"/>
                  </a:lnTo>
                  <a:lnTo>
                    <a:pt x="61779" y="89131"/>
                  </a:lnTo>
                  <a:lnTo>
                    <a:pt x="61779" y="89050"/>
                  </a:lnTo>
                  <a:lnTo>
                    <a:pt x="61753" y="88888"/>
                  </a:lnTo>
                  <a:lnTo>
                    <a:pt x="61703" y="88888"/>
                  </a:lnTo>
                  <a:lnTo>
                    <a:pt x="61652" y="88646"/>
                  </a:lnTo>
                  <a:lnTo>
                    <a:pt x="61577" y="88323"/>
                  </a:lnTo>
                  <a:lnTo>
                    <a:pt x="61526" y="88242"/>
                  </a:lnTo>
                  <a:lnTo>
                    <a:pt x="61501" y="88080"/>
                  </a:lnTo>
                  <a:lnTo>
                    <a:pt x="61501" y="87838"/>
                  </a:lnTo>
                  <a:lnTo>
                    <a:pt x="61501" y="87595"/>
                  </a:lnTo>
                  <a:lnTo>
                    <a:pt x="61501" y="87434"/>
                  </a:lnTo>
                  <a:lnTo>
                    <a:pt x="61501" y="87191"/>
                  </a:lnTo>
                  <a:lnTo>
                    <a:pt x="61451" y="87030"/>
                  </a:lnTo>
                  <a:lnTo>
                    <a:pt x="61425" y="86868"/>
                  </a:lnTo>
                  <a:lnTo>
                    <a:pt x="61375" y="86868"/>
                  </a:lnTo>
                  <a:lnTo>
                    <a:pt x="61324" y="86868"/>
                  </a:lnTo>
                  <a:lnTo>
                    <a:pt x="61299" y="86787"/>
                  </a:lnTo>
                  <a:lnTo>
                    <a:pt x="61249" y="86626"/>
                  </a:lnTo>
                  <a:lnTo>
                    <a:pt x="61249" y="86545"/>
                  </a:lnTo>
                  <a:lnTo>
                    <a:pt x="61198" y="86383"/>
                  </a:lnTo>
                  <a:lnTo>
                    <a:pt x="61123" y="85979"/>
                  </a:lnTo>
                  <a:lnTo>
                    <a:pt x="61047" y="85575"/>
                  </a:lnTo>
                  <a:lnTo>
                    <a:pt x="60996" y="85333"/>
                  </a:lnTo>
                  <a:lnTo>
                    <a:pt x="60971" y="85414"/>
                  </a:lnTo>
                  <a:lnTo>
                    <a:pt x="60921" y="85575"/>
                  </a:lnTo>
                  <a:lnTo>
                    <a:pt x="60921" y="85737"/>
                  </a:lnTo>
                  <a:lnTo>
                    <a:pt x="60921" y="85818"/>
                  </a:lnTo>
                  <a:lnTo>
                    <a:pt x="60870" y="85979"/>
                  </a:lnTo>
                  <a:lnTo>
                    <a:pt x="60845" y="86141"/>
                  </a:lnTo>
                  <a:lnTo>
                    <a:pt x="60794" y="86141"/>
                  </a:lnTo>
                  <a:lnTo>
                    <a:pt x="60744" y="86141"/>
                  </a:lnTo>
                  <a:lnTo>
                    <a:pt x="60668" y="86141"/>
                  </a:lnTo>
                  <a:lnTo>
                    <a:pt x="60618" y="85979"/>
                  </a:lnTo>
                  <a:lnTo>
                    <a:pt x="60593" y="85979"/>
                  </a:lnTo>
                  <a:lnTo>
                    <a:pt x="60542" y="85818"/>
                  </a:lnTo>
                  <a:lnTo>
                    <a:pt x="60517" y="85737"/>
                  </a:lnTo>
                  <a:lnTo>
                    <a:pt x="60466" y="85575"/>
                  </a:lnTo>
                  <a:lnTo>
                    <a:pt x="60466" y="85414"/>
                  </a:lnTo>
                  <a:lnTo>
                    <a:pt x="60416" y="85333"/>
                  </a:lnTo>
                  <a:lnTo>
                    <a:pt x="60391" y="85171"/>
                  </a:lnTo>
                  <a:lnTo>
                    <a:pt x="60340" y="84929"/>
                  </a:lnTo>
                  <a:lnTo>
                    <a:pt x="60290" y="84686"/>
                  </a:lnTo>
                  <a:lnTo>
                    <a:pt x="60264" y="84363"/>
                  </a:lnTo>
                  <a:lnTo>
                    <a:pt x="60164" y="84282"/>
                  </a:lnTo>
                  <a:lnTo>
                    <a:pt x="60138" y="84121"/>
                  </a:lnTo>
                  <a:lnTo>
                    <a:pt x="60138" y="83959"/>
                  </a:lnTo>
                  <a:lnTo>
                    <a:pt x="60088" y="83959"/>
                  </a:lnTo>
                  <a:lnTo>
                    <a:pt x="60088" y="83717"/>
                  </a:lnTo>
                  <a:lnTo>
                    <a:pt x="60088" y="83474"/>
                  </a:lnTo>
                  <a:lnTo>
                    <a:pt x="60088" y="83313"/>
                  </a:lnTo>
                  <a:lnTo>
                    <a:pt x="60138" y="83313"/>
                  </a:lnTo>
                  <a:lnTo>
                    <a:pt x="60088" y="83232"/>
                  </a:lnTo>
                  <a:lnTo>
                    <a:pt x="60138" y="83070"/>
                  </a:lnTo>
                  <a:lnTo>
                    <a:pt x="60138" y="83070"/>
                  </a:lnTo>
                  <a:lnTo>
                    <a:pt x="60088" y="82828"/>
                  </a:lnTo>
                  <a:lnTo>
                    <a:pt x="60088" y="82666"/>
                  </a:lnTo>
                  <a:lnTo>
                    <a:pt x="60063" y="82666"/>
                  </a:lnTo>
                  <a:lnTo>
                    <a:pt x="60063" y="82505"/>
                  </a:lnTo>
                  <a:lnTo>
                    <a:pt x="60012" y="82505"/>
                  </a:lnTo>
                  <a:lnTo>
                    <a:pt x="60012" y="82020"/>
                  </a:lnTo>
                  <a:lnTo>
                    <a:pt x="59962" y="82020"/>
                  </a:lnTo>
                  <a:lnTo>
                    <a:pt x="59886" y="82020"/>
                  </a:lnTo>
                  <a:lnTo>
                    <a:pt x="59810" y="82020"/>
                  </a:lnTo>
                  <a:lnTo>
                    <a:pt x="59760" y="81858"/>
                  </a:lnTo>
                  <a:lnTo>
                    <a:pt x="59684" y="81858"/>
                  </a:lnTo>
                  <a:lnTo>
                    <a:pt x="59634" y="81777"/>
                  </a:lnTo>
                  <a:lnTo>
                    <a:pt x="59608" y="81777"/>
                  </a:lnTo>
                  <a:lnTo>
                    <a:pt x="59634" y="81616"/>
                  </a:lnTo>
                  <a:lnTo>
                    <a:pt x="59634" y="81616"/>
                  </a:lnTo>
                  <a:lnTo>
                    <a:pt x="59709" y="81616"/>
                  </a:lnTo>
                  <a:lnTo>
                    <a:pt x="59760" y="81616"/>
                  </a:lnTo>
                  <a:lnTo>
                    <a:pt x="59810" y="81616"/>
                  </a:lnTo>
                  <a:lnTo>
                    <a:pt x="59835" y="81777"/>
                  </a:lnTo>
                  <a:lnTo>
                    <a:pt x="59886" y="81777"/>
                  </a:lnTo>
                  <a:lnTo>
                    <a:pt x="59936" y="81777"/>
                  </a:lnTo>
                  <a:lnTo>
                    <a:pt x="59962" y="81777"/>
                  </a:lnTo>
                  <a:lnTo>
                    <a:pt x="59962" y="81777"/>
                  </a:lnTo>
                  <a:lnTo>
                    <a:pt x="60012" y="81777"/>
                  </a:lnTo>
                  <a:lnTo>
                    <a:pt x="60138" y="81777"/>
                  </a:lnTo>
                  <a:lnTo>
                    <a:pt x="60138" y="81777"/>
                  </a:lnTo>
                  <a:lnTo>
                    <a:pt x="60164" y="81858"/>
                  </a:lnTo>
                  <a:lnTo>
                    <a:pt x="60214" y="82020"/>
                  </a:lnTo>
                  <a:lnTo>
                    <a:pt x="60214" y="82020"/>
                  </a:lnTo>
                  <a:lnTo>
                    <a:pt x="60264" y="82020"/>
                  </a:lnTo>
                  <a:lnTo>
                    <a:pt x="60290" y="82181"/>
                  </a:lnTo>
                  <a:lnTo>
                    <a:pt x="60340" y="82020"/>
                  </a:lnTo>
                  <a:lnTo>
                    <a:pt x="60391" y="82020"/>
                  </a:lnTo>
                  <a:lnTo>
                    <a:pt x="60416" y="81858"/>
                  </a:lnTo>
                  <a:lnTo>
                    <a:pt x="60466" y="81858"/>
                  </a:lnTo>
                  <a:lnTo>
                    <a:pt x="60517" y="81858"/>
                  </a:lnTo>
                  <a:lnTo>
                    <a:pt x="60542" y="81858"/>
                  </a:lnTo>
                  <a:lnTo>
                    <a:pt x="60593" y="81777"/>
                  </a:lnTo>
                  <a:lnTo>
                    <a:pt x="60618" y="81777"/>
                  </a:lnTo>
                  <a:lnTo>
                    <a:pt x="60668" y="81777"/>
                  </a:lnTo>
                  <a:lnTo>
                    <a:pt x="60719" y="81777"/>
                  </a:lnTo>
                  <a:lnTo>
                    <a:pt x="60744" y="81777"/>
                  </a:lnTo>
                  <a:lnTo>
                    <a:pt x="60744" y="81777"/>
                  </a:lnTo>
                  <a:lnTo>
                    <a:pt x="60794" y="81616"/>
                  </a:lnTo>
                  <a:lnTo>
                    <a:pt x="60794" y="81616"/>
                  </a:lnTo>
                  <a:lnTo>
                    <a:pt x="60845" y="81454"/>
                  </a:lnTo>
                  <a:lnTo>
                    <a:pt x="60870" y="81454"/>
                  </a:lnTo>
                  <a:lnTo>
                    <a:pt x="60921" y="81373"/>
                  </a:lnTo>
                  <a:lnTo>
                    <a:pt x="60921" y="81050"/>
                  </a:lnTo>
                  <a:lnTo>
                    <a:pt x="60971" y="80969"/>
                  </a:lnTo>
                  <a:lnTo>
                    <a:pt x="60971" y="80808"/>
                  </a:lnTo>
                  <a:lnTo>
                    <a:pt x="60996" y="80565"/>
                  </a:lnTo>
                  <a:lnTo>
                    <a:pt x="60996" y="80404"/>
                  </a:lnTo>
                  <a:lnTo>
                    <a:pt x="61047" y="80161"/>
                  </a:lnTo>
                  <a:lnTo>
                    <a:pt x="61047" y="79919"/>
                  </a:lnTo>
                  <a:lnTo>
                    <a:pt x="61047" y="79757"/>
                  </a:lnTo>
                  <a:lnTo>
                    <a:pt x="61072" y="79757"/>
                  </a:lnTo>
                  <a:lnTo>
                    <a:pt x="61072" y="79595"/>
                  </a:lnTo>
                  <a:lnTo>
                    <a:pt x="61123" y="79515"/>
                  </a:lnTo>
                  <a:lnTo>
                    <a:pt x="61173" y="79515"/>
                  </a:lnTo>
                  <a:lnTo>
                    <a:pt x="61249" y="79353"/>
                  </a:lnTo>
                  <a:lnTo>
                    <a:pt x="61249" y="79272"/>
                  </a:lnTo>
                  <a:lnTo>
                    <a:pt x="61299" y="78949"/>
                  </a:lnTo>
                  <a:lnTo>
                    <a:pt x="61324" y="78868"/>
                  </a:lnTo>
                  <a:lnTo>
                    <a:pt x="61375" y="78707"/>
                  </a:lnTo>
                  <a:lnTo>
                    <a:pt x="61425" y="78545"/>
                  </a:lnTo>
                  <a:lnTo>
                    <a:pt x="61425" y="78464"/>
                  </a:lnTo>
                  <a:lnTo>
                    <a:pt x="61425" y="78303"/>
                  </a:lnTo>
                  <a:lnTo>
                    <a:pt x="61425" y="78141"/>
                  </a:lnTo>
                  <a:lnTo>
                    <a:pt x="61451" y="78060"/>
                  </a:lnTo>
                  <a:lnTo>
                    <a:pt x="61451" y="77898"/>
                  </a:lnTo>
                  <a:lnTo>
                    <a:pt x="61501" y="77898"/>
                  </a:lnTo>
                  <a:lnTo>
                    <a:pt x="61501" y="77898"/>
                  </a:lnTo>
                  <a:lnTo>
                    <a:pt x="61501" y="77818"/>
                  </a:lnTo>
                  <a:lnTo>
                    <a:pt x="61526" y="77656"/>
                  </a:lnTo>
                  <a:lnTo>
                    <a:pt x="61526" y="77494"/>
                  </a:lnTo>
                  <a:lnTo>
                    <a:pt x="61501" y="77414"/>
                  </a:lnTo>
                  <a:lnTo>
                    <a:pt x="61501" y="77252"/>
                  </a:lnTo>
                  <a:lnTo>
                    <a:pt x="61501" y="77090"/>
                  </a:lnTo>
                  <a:lnTo>
                    <a:pt x="61451" y="77090"/>
                  </a:lnTo>
                  <a:lnTo>
                    <a:pt x="61451" y="77010"/>
                  </a:lnTo>
                  <a:lnTo>
                    <a:pt x="61451" y="76848"/>
                  </a:lnTo>
                  <a:lnTo>
                    <a:pt x="61425" y="76686"/>
                  </a:lnTo>
                  <a:lnTo>
                    <a:pt x="61425" y="76606"/>
                  </a:lnTo>
                  <a:lnTo>
                    <a:pt x="61425" y="76444"/>
                  </a:lnTo>
                  <a:lnTo>
                    <a:pt x="61451" y="76202"/>
                  </a:lnTo>
                  <a:lnTo>
                    <a:pt x="61451" y="76040"/>
                  </a:lnTo>
                  <a:lnTo>
                    <a:pt x="61451" y="75797"/>
                  </a:lnTo>
                  <a:lnTo>
                    <a:pt x="61501" y="75636"/>
                  </a:lnTo>
                  <a:lnTo>
                    <a:pt x="61501" y="75555"/>
                  </a:lnTo>
                  <a:lnTo>
                    <a:pt x="61526" y="75555"/>
                  </a:lnTo>
                  <a:lnTo>
                    <a:pt x="61526" y="75232"/>
                  </a:lnTo>
                  <a:lnTo>
                    <a:pt x="61526" y="75151"/>
                  </a:lnTo>
                  <a:lnTo>
                    <a:pt x="61526" y="74989"/>
                  </a:lnTo>
                  <a:lnTo>
                    <a:pt x="61526" y="74909"/>
                  </a:lnTo>
                  <a:lnTo>
                    <a:pt x="61526" y="74747"/>
                  </a:lnTo>
                  <a:lnTo>
                    <a:pt x="61501" y="74585"/>
                  </a:lnTo>
                  <a:lnTo>
                    <a:pt x="61501" y="74585"/>
                  </a:lnTo>
                  <a:lnTo>
                    <a:pt x="61451" y="74505"/>
                  </a:lnTo>
                  <a:lnTo>
                    <a:pt x="61451" y="74343"/>
                  </a:lnTo>
                  <a:lnTo>
                    <a:pt x="61451" y="74343"/>
                  </a:lnTo>
                  <a:lnTo>
                    <a:pt x="61425" y="74343"/>
                  </a:lnTo>
                  <a:lnTo>
                    <a:pt x="61375" y="74505"/>
                  </a:lnTo>
                  <a:lnTo>
                    <a:pt x="61375" y="74505"/>
                  </a:lnTo>
                  <a:lnTo>
                    <a:pt x="61375" y="74585"/>
                  </a:lnTo>
                  <a:lnTo>
                    <a:pt x="61324" y="74585"/>
                  </a:lnTo>
                  <a:lnTo>
                    <a:pt x="61299" y="74585"/>
                  </a:lnTo>
                  <a:lnTo>
                    <a:pt x="61198" y="74585"/>
                  </a:lnTo>
                  <a:lnTo>
                    <a:pt x="61173" y="74585"/>
                  </a:lnTo>
                  <a:lnTo>
                    <a:pt x="61123" y="74505"/>
                  </a:lnTo>
                  <a:lnTo>
                    <a:pt x="61123" y="74343"/>
                  </a:lnTo>
                  <a:lnTo>
                    <a:pt x="61072" y="74343"/>
                  </a:lnTo>
                  <a:lnTo>
                    <a:pt x="61047" y="74181"/>
                  </a:lnTo>
                  <a:lnTo>
                    <a:pt x="60971" y="74181"/>
                  </a:lnTo>
                  <a:lnTo>
                    <a:pt x="60870" y="74181"/>
                  </a:lnTo>
                  <a:lnTo>
                    <a:pt x="60845" y="74181"/>
                  </a:lnTo>
                  <a:lnTo>
                    <a:pt x="60845" y="74181"/>
                  </a:lnTo>
                  <a:lnTo>
                    <a:pt x="60794" y="74181"/>
                  </a:lnTo>
                  <a:lnTo>
                    <a:pt x="60794" y="74181"/>
                  </a:lnTo>
                  <a:lnTo>
                    <a:pt x="60744" y="74181"/>
                  </a:lnTo>
                  <a:lnTo>
                    <a:pt x="60744" y="74343"/>
                  </a:lnTo>
                  <a:lnTo>
                    <a:pt x="60719" y="74505"/>
                  </a:lnTo>
                  <a:lnTo>
                    <a:pt x="60744" y="74585"/>
                  </a:lnTo>
                  <a:lnTo>
                    <a:pt x="60744" y="74747"/>
                  </a:lnTo>
                  <a:lnTo>
                    <a:pt x="60744" y="74909"/>
                  </a:lnTo>
                  <a:lnTo>
                    <a:pt x="60744" y="75151"/>
                  </a:lnTo>
                  <a:lnTo>
                    <a:pt x="60744" y="75232"/>
                  </a:lnTo>
                  <a:lnTo>
                    <a:pt x="60214" y="75232"/>
                  </a:lnTo>
                  <a:lnTo>
                    <a:pt x="60164" y="75232"/>
                  </a:lnTo>
                  <a:lnTo>
                    <a:pt x="60164" y="75232"/>
                  </a:lnTo>
                  <a:lnTo>
                    <a:pt x="60138" y="75232"/>
                  </a:lnTo>
                  <a:lnTo>
                    <a:pt x="60088" y="75151"/>
                  </a:lnTo>
                  <a:lnTo>
                    <a:pt x="60063" y="74989"/>
                  </a:lnTo>
                  <a:lnTo>
                    <a:pt x="60063" y="74989"/>
                  </a:lnTo>
                  <a:lnTo>
                    <a:pt x="59962" y="74909"/>
                  </a:lnTo>
                  <a:lnTo>
                    <a:pt x="59936" y="74747"/>
                  </a:lnTo>
                  <a:lnTo>
                    <a:pt x="59936" y="74585"/>
                  </a:lnTo>
                  <a:lnTo>
                    <a:pt x="59886" y="74585"/>
                  </a:lnTo>
                  <a:lnTo>
                    <a:pt x="59835" y="74505"/>
                  </a:lnTo>
                  <a:lnTo>
                    <a:pt x="59810" y="74343"/>
                  </a:lnTo>
                  <a:lnTo>
                    <a:pt x="59760" y="74181"/>
                  </a:lnTo>
                  <a:lnTo>
                    <a:pt x="59709" y="74101"/>
                  </a:lnTo>
                  <a:lnTo>
                    <a:pt x="59634" y="74101"/>
                  </a:lnTo>
                  <a:lnTo>
                    <a:pt x="59608" y="74101"/>
                  </a:lnTo>
                  <a:lnTo>
                    <a:pt x="59558" y="74181"/>
                  </a:lnTo>
                  <a:lnTo>
                    <a:pt x="59507" y="74181"/>
                  </a:lnTo>
                  <a:lnTo>
                    <a:pt x="59482" y="74343"/>
                  </a:lnTo>
                  <a:lnTo>
                    <a:pt x="59482" y="74505"/>
                  </a:lnTo>
                  <a:lnTo>
                    <a:pt x="59432" y="74505"/>
                  </a:lnTo>
                  <a:lnTo>
                    <a:pt x="59432" y="74585"/>
                  </a:lnTo>
                  <a:lnTo>
                    <a:pt x="59432" y="74747"/>
                  </a:lnTo>
                  <a:lnTo>
                    <a:pt x="59432" y="74909"/>
                  </a:lnTo>
                  <a:lnTo>
                    <a:pt x="59432" y="75151"/>
                  </a:lnTo>
                  <a:lnTo>
                    <a:pt x="59432" y="75232"/>
                  </a:lnTo>
                  <a:lnTo>
                    <a:pt x="59432" y="75232"/>
                  </a:lnTo>
                  <a:lnTo>
                    <a:pt x="59432" y="75393"/>
                  </a:lnTo>
                  <a:lnTo>
                    <a:pt x="59432" y="75393"/>
                  </a:lnTo>
                  <a:lnTo>
                    <a:pt x="59381" y="75393"/>
                  </a:lnTo>
                  <a:lnTo>
                    <a:pt x="59356" y="75555"/>
                  </a:lnTo>
                  <a:lnTo>
                    <a:pt x="59305" y="75555"/>
                  </a:lnTo>
                  <a:lnTo>
                    <a:pt x="59255" y="75555"/>
                  </a:lnTo>
                  <a:lnTo>
                    <a:pt x="59230" y="75393"/>
                  </a:lnTo>
                  <a:lnTo>
                    <a:pt x="59179" y="75393"/>
                  </a:lnTo>
                  <a:lnTo>
                    <a:pt x="59179" y="75393"/>
                  </a:lnTo>
                  <a:lnTo>
                    <a:pt x="59154" y="75393"/>
                  </a:lnTo>
                  <a:lnTo>
                    <a:pt x="59104" y="75393"/>
                  </a:lnTo>
                  <a:lnTo>
                    <a:pt x="59053" y="75393"/>
                  </a:lnTo>
                  <a:lnTo>
                    <a:pt x="59028" y="75393"/>
                  </a:lnTo>
                  <a:lnTo>
                    <a:pt x="58977" y="75393"/>
                  </a:lnTo>
                  <a:lnTo>
                    <a:pt x="58927" y="75232"/>
                  </a:lnTo>
                  <a:lnTo>
                    <a:pt x="58927" y="75232"/>
                  </a:lnTo>
                  <a:lnTo>
                    <a:pt x="58927" y="75151"/>
                  </a:lnTo>
                  <a:lnTo>
                    <a:pt x="58902" y="74989"/>
                  </a:lnTo>
                  <a:lnTo>
                    <a:pt x="58851" y="74909"/>
                  </a:lnTo>
                  <a:lnTo>
                    <a:pt x="58801" y="74747"/>
                  </a:lnTo>
                  <a:lnTo>
                    <a:pt x="58725" y="74585"/>
                  </a:lnTo>
                  <a:lnTo>
                    <a:pt x="58700" y="74505"/>
                  </a:lnTo>
                  <a:lnTo>
                    <a:pt x="58700" y="74505"/>
                  </a:lnTo>
                  <a:lnTo>
                    <a:pt x="58700" y="74343"/>
                  </a:lnTo>
                  <a:lnTo>
                    <a:pt x="58649" y="74343"/>
                  </a:lnTo>
                  <a:lnTo>
                    <a:pt x="58599" y="74181"/>
                  </a:lnTo>
                  <a:lnTo>
                    <a:pt x="58523" y="74181"/>
                  </a:lnTo>
                  <a:lnTo>
                    <a:pt x="58523" y="74505"/>
                  </a:lnTo>
                  <a:lnTo>
                    <a:pt x="58523" y="74585"/>
                  </a:lnTo>
                  <a:lnTo>
                    <a:pt x="58523" y="74747"/>
                  </a:lnTo>
                  <a:lnTo>
                    <a:pt x="58523" y="74747"/>
                  </a:lnTo>
                  <a:lnTo>
                    <a:pt x="58523" y="74989"/>
                  </a:lnTo>
                  <a:lnTo>
                    <a:pt x="58523" y="75151"/>
                  </a:lnTo>
                  <a:lnTo>
                    <a:pt x="58523" y="75232"/>
                  </a:lnTo>
                  <a:lnTo>
                    <a:pt x="58473" y="75393"/>
                  </a:lnTo>
                  <a:lnTo>
                    <a:pt x="58473" y="75555"/>
                  </a:lnTo>
                  <a:lnTo>
                    <a:pt x="58473" y="75636"/>
                  </a:lnTo>
                  <a:lnTo>
                    <a:pt x="58447" y="75797"/>
                  </a:lnTo>
                  <a:lnTo>
                    <a:pt x="58397" y="75959"/>
                  </a:lnTo>
                  <a:lnTo>
                    <a:pt x="58397" y="75797"/>
                  </a:lnTo>
                  <a:lnTo>
                    <a:pt x="58347" y="75797"/>
                  </a:lnTo>
                  <a:lnTo>
                    <a:pt x="58321" y="75636"/>
                  </a:lnTo>
                  <a:lnTo>
                    <a:pt x="58321" y="75555"/>
                  </a:lnTo>
                  <a:lnTo>
                    <a:pt x="58321" y="75555"/>
                  </a:lnTo>
                  <a:lnTo>
                    <a:pt x="58321" y="75393"/>
                  </a:lnTo>
                  <a:lnTo>
                    <a:pt x="58321" y="75151"/>
                  </a:lnTo>
                  <a:lnTo>
                    <a:pt x="58321" y="74989"/>
                  </a:lnTo>
                  <a:lnTo>
                    <a:pt x="58321" y="74909"/>
                  </a:lnTo>
                  <a:lnTo>
                    <a:pt x="58321" y="74909"/>
                  </a:lnTo>
                  <a:lnTo>
                    <a:pt x="58321" y="74747"/>
                  </a:lnTo>
                  <a:lnTo>
                    <a:pt x="58347" y="74585"/>
                  </a:lnTo>
                  <a:lnTo>
                    <a:pt x="58347" y="74585"/>
                  </a:lnTo>
                  <a:lnTo>
                    <a:pt x="58397" y="74505"/>
                  </a:lnTo>
                  <a:lnTo>
                    <a:pt x="58397" y="74343"/>
                  </a:lnTo>
                  <a:lnTo>
                    <a:pt x="58347" y="74181"/>
                  </a:lnTo>
                  <a:lnTo>
                    <a:pt x="58347" y="74101"/>
                  </a:lnTo>
                  <a:lnTo>
                    <a:pt x="58321" y="73939"/>
                  </a:lnTo>
                  <a:lnTo>
                    <a:pt x="58271" y="73777"/>
                  </a:lnTo>
                  <a:lnTo>
                    <a:pt x="58246" y="73777"/>
                  </a:lnTo>
                  <a:lnTo>
                    <a:pt x="58246" y="73777"/>
                  </a:lnTo>
                  <a:lnTo>
                    <a:pt x="58195" y="73696"/>
                  </a:lnTo>
                  <a:lnTo>
                    <a:pt x="58145" y="73535"/>
                  </a:lnTo>
                  <a:lnTo>
                    <a:pt x="58145" y="73454"/>
                  </a:lnTo>
                  <a:lnTo>
                    <a:pt x="58119" y="73292"/>
                  </a:lnTo>
                  <a:lnTo>
                    <a:pt x="58069" y="73131"/>
                  </a:lnTo>
                  <a:lnTo>
                    <a:pt x="58069" y="73050"/>
                  </a:lnTo>
                  <a:lnTo>
                    <a:pt x="58018" y="72888"/>
                  </a:lnTo>
                  <a:lnTo>
                    <a:pt x="58018" y="72646"/>
                  </a:lnTo>
                  <a:lnTo>
                    <a:pt x="58069" y="72484"/>
                  </a:lnTo>
                  <a:lnTo>
                    <a:pt x="58069" y="72323"/>
                  </a:lnTo>
                  <a:lnTo>
                    <a:pt x="58069" y="72242"/>
                  </a:lnTo>
                  <a:lnTo>
                    <a:pt x="58018" y="72242"/>
                  </a:lnTo>
                  <a:lnTo>
                    <a:pt x="58069" y="72080"/>
                  </a:lnTo>
                  <a:lnTo>
                    <a:pt x="58069" y="72080"/>
                  </a:lnTo>
                  <a:lnTo>
                    <a:pt x="58069" y="71838"/>
                  </a:lnTo>
                  <a:lnTo>
                    <a:pt x="58069" y="71595"/>
                  </a:lnTo>
                  <a:lnTo>
                    <a:pt x="57993" y="71272"/>
                  </a:lnTo>
                  <a:lnTo>
                    <a:pt x="57892" y="71191"/>
                  </a:lnTo>
                  <a:lnTo>
                    <a:pt x="57867" y="71030"/>
                  </a:lnTo>
                  <a:lnTo>
                    <a:pt x="57791" y="70787"/>
                  </a:lnTo>
                  <a:lnTo>
                    <a:pt x="57791" y="70464"/>
                  </a:lnTo>
                  <a:lnTo>
                    <a:pt x="57791" y="70383"/>
                  </a:lnTo>
                  <a:lnTo>
                    <a:pt x="57817" y="70222"/>
                  </a:lnTo>
                  <a:lnTo>
                    <a:pt x="57867" y="70222"/>
                  </a:lnTo>
                  <a:lnTo>
                    <a:pt x="57892" y="70141"/>
                  </a:lnTo>
                  <a:lnTo>
                    <a:pt x="57892" y="70141"/>
                  </a:lnTo>
                  <a:lnTo>
                    <a:pt x="57943" y="69818"/>
                  </a:lnTo>
                  <a:lnTo>
                    <a:pt x="57892" y="69818"/>
                  </a:lnTo>
                  <a:lnTo>
                    <a:pt x="57867" y="69737"/>
                  </a:lnTo>
                  <a:lnTo>
                    <a:pt x="57817" y="69737"/>
                  </a:lnTo>
                  <a:lnTo>
                    <a:pt x="57817" y="69737"/>
                  </a:lnTo>
                  <a:lnTo>
                    <a:pt x="57791" y="69575"/>
                  </a:lnTo>
                  <a:lnTo>
                    <a:pt x="57791" y="69414"/>
                  </a:lnTo>
                  <a:lnTo>
                    <a:pt x="57791" y="69333"/>
                  </a:lnTo>
                  <a:lnTo>
                    <a:pt x="57791" y="69171"/>
                  </a:lnTo>
                  <a:lnTo>
                    <a:pt x="57791" y="69010"/>
                  </a:lnTo>
                  <a:lnTo>
                    <a:pt x="57741" y="69010"/>
                  </a:lnTo>
                  <a:lnTo>
                    <a:pt x="57690" y="69010"/>
                  </a:lnTo>
                  <a:lnTo>
                    <a:pt x="57665" y="69010"/>
                  </a:lnTo>
                  <a:lnTo>
                    <a:pt x="57615" y="69010"/>
                  </a:lnTo>
                  <a:lnTo>
                    <a:pt x="57564" y="68929"/>
                  </a:lnTo>
                  <a:lnTo>
                    <a:pt x="57564" y="68929"/>
                  </a:lnTo>
                  <a:lnTo>
                    <a:pt x="57539" y="68767"/>
                  </a:lnTo>
                  <a:lnTo>
                    <a:pt x="57488" y="68686"/>
                  </a:lnTo>
                  <a:lnTo>
                    <a:pt x="57438" y="68686"/>
                  </a:lnTo>
                  <a:lnTo>
                    <a:pt x="57413" y="68686"/>
                  </a:lnTo>
                  <a:lnTo>
                    <a:pt x="57362" y="68686"/>
                  </a:lnTo>
                  <a:lnTo>
                    <a:pt x="57287" y="68525"/>
                  </a:lnTo>
                  <a:lnTo>
                    <a:pt x="57211" y="68686"/>
                  </a:lnTo>
                  <a:lnTo>
                    <a:pt x="57110" y="68525"/>
                  </a:lnTo>
                  <a:lnTo>
                    <a:pt x="56984" y="68686"/>
                  </a:lnTo>
                  <a:lnTo>
                    <a:pt x="56984" y="68686"/>
                  </a:lnTo>
                  <a:lnTo>
                    <a:pt x="56958" y="68767"/>
                  </a:lnTo>
                  <a:lnTo>
                    <a:pt x="56908" y="68929"/>
                  </a:lnTo>
                  <a:lnTo>
                    <a:pt x="56908" y="68929"/>
                  </a:lnTo>
                  <a:lnTo>
                    <a:pt x="56883" y="69010"/>
                  </a:lnTo>
                  <a:lnTo>
                    <a:pt x="56908" y="69171"/>
                  </a:lnTo>
                  <a:lnTo>
                    <a:pt x="56958" y="69171"/>
                  </a:lnTo>
                  <a:lnTo>
                    <a:pt x="56984" y="69333"/>
                  </a:lnTo>
                  <a:lnTo>
                    <a:pt x="56984" y="69414"/>
                  </a:lnTo>
                  <a:lnTo>
                    <a:pt x="56984" y="69414"/>
                  </a:lnTo>
                  <a:lnTo>
                    <a:pt x="56958" y="69575"/>
                  </a:lnTo>
                  <a:lnTo>
                    <a:pt x="56908" y="69575"/>
                  </a:lnTo>
                  <a:lnTo>
                    <a:pt x="56782" y="69575"/>
                  </a:lnTo>
                  <a:lnTo>
                    <a:pt x="56706" y="69575"/>
                  </a:lnTo>
                  <a:lnTo>
                    <a:pt x="56630" y="69575"/>
                  </a:lnTo>
                  <a:lnTo>
                    <a:pt x="56580" y="69575"/>
                  </a:lnTo>
                  <a:lnTo>
                    <a:pt x="56529" y="69414"/>
                  </a:lnTo>
                  <a:lnTo>
                    <a:pt x="56504" y="69333"/>
                  </a:lnTo>
                  <a:lnTo>
                    <a:pt x="56454" y="69171"/>
                  </a:lnTo>
                  <a:lnTo>
                    <a:pt x="56378" y="69010"/>
                  </a:lnTo>
                  <a:lnTo>
                    <a:pt x="56328" y="69171"/>
                  </a:lnTo>
                  <a:lnTo>
                    <a:pt x="56328" y="69333"/>
                  </a:lnTo>
                  <a:lnTo>
                    <a:pt x="56328" y="69333"/>
                  </a:lnTo>
                  <a:lnTo>
                    <a:pt x="56328" y="69818"/>
                  </a:lnTo>
                  <a:lnTo>
                    <a:pt x="56328" y="69979"/>
                  </a:lnTo>
                  <a:lnTo>
                    <a:pt x="56378" y="69979"/>
                  </a:lnTo>
                  <a:lnTo>
                    <a:pt x="56378" y="70141"/>
                  </a:lnTo>
                  <a:lnTo>
                    <a:pt x="56429" y="70222"/>
                  </a:lnTo>
                  <a:lnTo>
                    <a:pt x="56454" y="70383"/>
                  </a:lnTo>
                  <a:lnTo>
                    <a:pt x="56504" y="70383"/>
                  </a:lnTo>
                  <a:lnTo>
                    <a:pt x="56529" y="70383"/>
                  </a:lnTo>
                  <a:lnTo>
                    <a:pt x="56580" y="70383"/>
                  </a:lnTo>
                  <a:lnTo>
                    <a:pt x="56630" y="70383"/>
                  </a:lnTo>
                  <a:lnTo>
                    <a:pt x="56656" y="70464"/>
                  </a:lnTo>
                  <a:lnTo>
                    <a:pt x="56656" y="70626"/>
                  </a:lnTo>
                  <a:lnTo>
                    <a:pt x="56706" y="70868"/>
                  </a:lnTo>
                  <a:lnTo>
                    <a:pt x="56706" y="71191"/>
                  </a:lnTo>
                  <a:lnTo>
                    <a:pt x="56706" y="71272"/>
                  </a:lnTo>
                  <a:lnTo>
                    <a:pt x="56706" y="71434"/>
                  </a:lnTo>
                  <a:lnTo>
                    <a:pt x="56757" y="71434"/>
                  </a:lnTo>
                  <a:lnTo>
                    <a:pt x="56757" y="71595"/>
                  </a:lnTo>
                  <a:lnTo>
                    <a:pt x="56782" y="71595"/>
                  </a:lnTo>
                  <a:lnTo>
                    <a:pt x="56832" y="71676"/>
                  </a:lnTo>
                  <a:lnTo>
                    <a:pt x="56832" y="71838"/>
                  </a:lnTo>
                  <a:lnTo>
                    <a:pt x="56883" y="72000"/>
                  </a:lnTo>
                  <a:lnTo>
                    <a:pt x="56883" y="72000"/>
                  </a:lnTo>
                  <a:lnTo>
                    <a:pt x="56908" y="72000"/>
                  </a:lnTo>
                  <a:lnTo>
                    <a:pt x="56984" y="72000"/>
                  </a:lnTo>
                  <a:lnTo>
                    <a:pt x="57034" y="72000"/>
                  </a:lnTo>
                  <a:lnTo>
                    <a:pt x="57034" y="71838"/>
                  </a:lnTo>
                  <a:lnTo>
                    <a:pt x="57034" y="71676"/>
                  </a:lnTo>
                  <a:lnTo>
                    <a:pt x="57034" y="71434"/>
                  </a:lnTo>
                  <a:lnTo>
                    <a:pt x="57034" y="71191"/>
                  </a:lnTo>
                  <a:lnTo>
                    <a:pt x="57085" y="71191"/>
                  </a:lnTo>
                  <a:lnTo>
                    <a:pt x="57110" y="71191"/>
                  </a:lnTo>
                  <a:lnTo>
                    <a:pt x="57160" y="71272"/>
                  </a:lnTo>
                  <a:lnTo>
                    <a:pt x="57211" y="71434"/>
                  </a:lnTo>
                  <a:lnTo>
                    <a:pt x="57211" y="71434"/>
                  </a:lnTo>
                  <a:lnTo>
                    <a:pt x="57236" y="71595"/>
                  </a:lnTo>
                  <a:lnTo>
                    <a:pt x="57287" y="71676"/>
                  </a:lnTo>
                  <a:lnTo>
                    <a:pt x="57362" y="72000"/>
                  </a:lnTo>
                  <a:lnTo>
                    <a:pt x="57337" y="72000"/>
                  </a:lnTo>
                  <a:lnTo>
                    <a:pt x="57287" y="72080"/>
                  </a:lnTo>
                  <a:lnTo>
                    <a:pt x="57211" y="72080"/>
                  </a:lnTo>
                  <a:lnTo>
                    <a:pt x="57110" y="72080"/>
                  </a:lnTo>
                  <a:lnTo>
                    <a:pt x="57110" y="72080"/>
                  </a:lnTo>
                  <a:lnTo>
                    <a:pt x="57110" y="72242"/>
                  </a:lnTo>
                  <a:lnTo>
                    <a:pt x="57110" y="72242"/>
                  </a:lnTo>
                  <a:lnTo>
                    <a:pt x="57085" y="72323"/>
                  </a:lnTo>
                  <a:lnTo>
                    <a:pt x="57085" y="72727"/>
                  </a:lnTo>
                  <a:lnTo>
                    <a:pt x="57085" y="73050"/>
                  </a:lnTo>
                  <a:lnTo>
                    <a:pt x="57034" y="73050"/>
                  </a:lnTo>
                  <a:lnTo>
                    <a:pt x="56984" y="73050"/>
                  </a:lnTo>
                  <a:lnTo>
                    <a:pt x="56908" y="73050"/>
                  </a:lnTo>
                  <a:lnTo>
                    <a:pt x="56883" y="73050"/>
                  </a:lnTo>
                  <a:lnTo>
                    <a:pt x="56832" y="73050"/>
                  </a:lnTo>
                  <a:lnTo>
                    <a:pt x="56782" y="73050"/>
                  </a:lnTo>
                  <a:lnTo>
                    <a:pt x="56782" y="72888"/>
                  </a:lnTo>
                  <a:lnTo>
                    <a:pt x="56757" y="72727"/>
                  </a:lnTo>
                  <a:lnTo>
                    <a:pt x="56706" y="72727"/>
                  </a:lnTo>
                  <a:lnTo>
                    <a:pt x="56656" y="72727"/>
                  </a:lnTo>
                  <a:lnTo>
                    <a:pt x="56630" y="72727"/>
                  </a:lnTo>
                  <a:lnTo>
                    <a:pt x="56580" y="72888"/>
                  </a:lnTo>
                  <a:lnTo>
                    <a:pt x="56529" y="73050"/>
                  </a:lnTo>
                  <a:lnTo>
                    <a:pt x="56529" y="73131"/>
                  </a:lnTo>
                  <a:lnTo>
                    <a:pt x="56529" y="73131"/>
                  </a:lnTo>
                  <a:lnTo>
                    <a:pt x="56580" y="73292"/>
                  </a:lnTo>
                  <a:lnTo>
                    <a:pt x="56580" y="73454"/>
                  </a:lnTo>
                  <a:lnTo>
                    <a:pt x="56580" y="73696"/>
                  </a:lnTo>
                  <a:lnTo>
                    <a:pt x="56580" y="73777"/>
                  </a:lnTo>
                  <a:lnTo>
                    <a:pt x="56580" y="73777"/>
                  </a:lnTo>
                  <a:lnTo>
                    <a:pt x="56529" y="73939"/>
                  </a:lnTo>
                  <a:lnTo>
                    <a:pt x="56529" y="73939"/>
                  </a:lnTo>
                  <a:lnTo>
                    <a:pt x="56504" y="74101"/>
                  </a:lnTo>
                  <a:lnTo>
                    <a:pt x="56454" y="74181"/>
                  </a:lnTo>
                  <a:lnTo>
                    <a:pt x="56454" y="74343"/>
                  </a:lnTo>
                  <a:lnTo>
                    <a:pt x="56429" y="74343"/>
                  </a:lnTo>
                  <a:lnTo>
                    <a:pt x="56378" y="74343"/>
                  </a:lnTo>
                  <a:lnTo>
                    <a:pt x="56126" y="74343"/>
                  </a:lnTo>
                  <a:lnTo>
                    <a:pt x="56075" y="74343"/>
                  </a:lnTo>
                  <a:lnTo>
                    <a:pt x="56050" y="74181"/>
                  </a:lnTo>
                  <a:lnTo>
                    <a:pt x="56000" y="74101"/>
                  </a:lnTo>
                  <a:lnTo>
                    <a:pt x="56000" y="73777"/>
                  </a:lnTo>
                  <a:lnTo>
                    <a:pt x="56050" y="73696"/>
                  </a:lnTo>
                  <a:lnTo>
                    <a:pt x="56050" y="73535"/>
                  </a:lnTo>
                  <a:lnTo>
                    <a:pt x="56050" y="73292"/>
                  </a:lnTo>
                  <a:lnTo>
                    <a:pt x="56000" y="73131"/>
                  </a:lnTo>
                  <a:lnTo>
                    <a:pt x="55949" y="73131"/>
                  </a:lnTo>
                  <a:lnTo>
                    <a:pt x="55924" y="73050"/>
                  </a:lnTo>
                  <a:lnTo>
                    <a:pt x="55873" y="73050"/>
                  </a:lnTo>
                  <a:lnTo>
                    <a:pt x="55873" y="72888"/>
                  </a:lnTo>
                  <a:lnTo>
                    <a:pt x="55873" y="72727"/>
                  </a:lnTo>
                  <a:lnTo>
                    <a:pt x="55848" y="72484"/>
                  </a:lnTo>
                  <a:lnTo>
                    <a:pt x="55798" y="72646"/>
                  </a:lnTo>
                  <a:lnTo>
                    <a:pt x="55747" y="72646"/>
                  </a:lnTo>
                  <a:lnTo>
                    <a:pt x="55747" y="72727"/>
                  </a:lnTo>
                  <a:lnTo>
                    <a:pt x="55747" y="72888"/>
                  </a:lnTo>
                  <a:lnTo>
                    <a:pt x="55722" y="73050"/>
                  </a:lnTo>
                  <a:lnTo>
                    <a:pt x="55671" y="73131"/>
                  </a:lnTo>
                  <a:lnTo>
                    <a:pt x="55621" y="73050"/>
                  </a:lnTo>
                  <a:lnTo>
                    <a:pt x="55596" y="72888"/>
                  </a:lnTo>
                  <a:lnTo>
                    <a:pt x="55545" y="72727"/>
                  </a:lnTo>
                  <a:lnTo>
                    <a:pt x="55495" y="72727"/>
                  </a:lnTo>
                  <a:lnTo>
                    <a:pt x="55419" y="72484"/>
                  </a:lnTo>
                  <a:lnTo>
                    <a:pt x="55394" y="72242"/>
                  </a:lnTo>
                  <a:lnTo>
                    <a:pt x="55343" y="72080"/>
                  </a:lnTo>
                  <a:lnTo>
                    <a:pt x="55343" y="72000"/>
                  </a:lnTo>
                  <a:lnTo>
                    <a:pt x="55293" y="71676"/>
                  </a:lnTo>
                  <a:lnTo>
                    <a:pt x="55343" y="71676"/>
                  </a:lnTo>
                  <a:lnTo>
                    <a:pt x="55343" y="71595"/>
                  </a:lnTo>
                  <a:lnTo>
                    <a:pt x="55394" y="71595"/>
                  </a:lnTo>
                  <a:lnTo>
                    <a:pt x="55419" y="71595"/>
                  </a:lnTo>
                  <a:lnTo>
                    <a:pt x="55470" y="71676"/>
                  </a:lnTo>
                  <a:lnTo>
                    <a:pt x="55470" y="71676"/>
                  </a:lnTo>
                  <a:lnTo>
                    <a:pt x="55470" y="71838"/>
                  </a:lnTo>
                  <a:lnTo>
                    <a:pt x="55470" y="72000"/>
                  </a:lnTo>
                  <a:lnTo>
                    <a:pt x="55671" y="72000"/>
                  </a:lnTo>
                  <a:lnTo>
                    <a:pt x="55671" y="70868"/>
                  </a:lnTo>
                  <a:lnTo>
                    <a:pt x="55596" y="70787"/>
                  </a:lnTo>
                  <a:lnTo>
                    <a:pt x="55495" y="70787"/>
                  </a:lnTo>
                  <a:lnTo>
                    <a:pt x="55419" y="70787"/>
                  </a:lnTo>
                  <a:lnTo>
                    <a:pt x="55394" y="70787"/>
                  </a:lnTo>
                  <a:lnTo>
                    <a:pt x="55343" y="70787"/>
                  </a:lnTo>
                  <a:lnTo>
                    <a:pt x="55293" y="70626"/>
                  </a:lnTo>
                  <a:lnTo>
                    <a:pt x="55293" y="70464"/>
                  </a:lnTo>
                  <a:lnTo>
                    <a:pt x="55268" y="70222"/>
                  </a:lnTo>
                  <a:lnTo>
                    <a:pt x="55217" y="69979"/>
                  </a:lnTo>
                  <a:lnTo>
                    <a:pt x="55217" y="69737"/>
                  </a:lnTo>
                  <a:lnTo>
                    <a:pt x="55217" y="69414"/>
                  </a:lnTo>
                  <a:lnTo>
                    <a:pt x="55217" y="69333"/>
                  </a:lnTo>
                  <a:lnTo>
                    <a:pt x="55167" y="69171"/>
                  </a:lnTo>
                  <a:lnTo>
                    <a:pt x="55141" y="69171"/>
                  </a:lnTo>
                  <a:lnTo>
                    <a:pt x="55091" y="69010"/>
                  </a:lnTo>
                  <a:lnTo>
                    <a:pt x="55041" y="68929"/>
                  </a:lnTo>
                  <a:lnTo>
                    <a:pt x="55041" y="68686"/>
                  </a:lnTo>
                  <a:lnTo>
                    <a:pt x="55041" y="68525"/>
                  </a:lnTo>
                  <a:lnTo>
                    <a:pt x="55091" y="68282"/>
                  </a:lnTo>
                  <a:lnTo>
                    <a:pt x="55091" y="68121"/>
                  </a:lnTo>
                  <a:lnTo>
                    <a:pt x="55091" y="67959"/>
                  </a:lnTo>
                  <a:lnTo>
                    <a:pt x="55091" y="67959"/>
                  </a:lnTo>
                  <a:lnTo>
                    <a:pt x="55141" y="67878"/>
                  </a:lnTo>
                  <a:lnTo>
                    <a:pt x="55167" y="67878"/>
                  </a:lnTo>
                  <a:lnTo>
                    <a:pt x="55167" y="67717"/>
                  </a:lnTo>
                  <a:lnTo>
                    <a:pt x="55217" y="67555"/>
                  </a:lnTo>
                  <a:lnTo>
                    <a:pt x="55167" y="67474"/>
                  </a:lnTo>
                  <a:lnTo>
                    <a:pt x="55167" y="67474"/>
                  </a:lnTo>
                  <a:lnTo>
                    <a:pt x="55141" y="67313"/>
                  </a:lnTo>
                  <a:lnTo>
                    <a:pt x="55141" y="67232"/>
                  </a:lnTo>
                  <a:lnTo>
                    <a:pt x="55141" y="67070"/>
                  </a:lnTo>
                  <a:lnTo>
                    <a:pt x="55091" y="66909"/>
                  </a:lnTo>
                  <a:lnTo>
                    <a:pt x="55041" y="66909"/>
                  </a:lnTo>
                  <a:lnTo>
                    <a:pt x="54965" y="66828"/>
                  </a:lnTo>
                  <a:lnTo>
                    <a:pt x="54889" y="66828"/>
                  </a:lnTo>
                  <a:lnTo>
                    <a:pt x="54813" y="66666"/>
                  </a:lnTo>
                  <a:lnTo>
                    <a:pt x="54763" y="66424"/>
                  </a:lnTo>
                  <a:lnTo>
                    <a:pt x="54712" y="66262"/>
                  </a:lnTo>
                  <a:lnTo>
                    <a:pt x="54637" y="66101"/>
                  </a:lnTo>
                  <a:lnTo>
                    <a:pt x="54561" y="66020"/>
                  </a:lnTo>
                  <a:lnTo>
                    <a:pt x="54485" y="65858"/>
                  </a:lnTo>
                  <a:lnTo>
                    <a:pt x="54435" y="65777"/>
                  </a:lnTo>
                  <a:lnTo>
                    <a:pt x="54384" y="65777"/>
                  </a:lnTo>
                  <a:lnTo>
                    <a:pt x="54384" y="65616"/>
                  </a:lnTo>
                  <a:lnTo>
                    <a:pt x="54359" y="65454"/>
                  </a:lnTo>
                  <a:lnTo>
                    <a:pt x="54359" y="65373"/>
                  </a:lnTo>
                  <a:lnTo>
                    <a:pt x="54359" y="65373"/>
                  </a:lnTo>
                  <a:lnTo>
                    <a:pt x="54359" y="65212"/>
                  </a:lnTo>
                  <a:lnTo>
                    <a:pt x="54258" y="65212"/>
                  </a:lnTo>
                  <a:lnTo>
                    <a:pt x="54233" y="65212"/>
                  </a:lnTo>
                  <a:lnTo>
                    <a:pt x="54182" y="65212"/>
                  </a:lnTo>
                  <a:lnTo>
                    <a:pt x="54056" y="65050"/>
                  </a:lnTo>
                  <a:lnTo>
                    <a:pt x="53981" y="64969"/>
                  </a:lnTo>
                  <a:lnTo>
                    <a:pt x="53981" y="64808"/>
                  </a:lnTo>
                  <a:lnTo>
                    <a:pt x="53930" y="64646"/>
                  </a:lnTo>
                  <a:lnTo>
                    <a:pt x="53854" y="64565"/>
                  </a:lnTo>
                  <a:lnTo>
                    <a:pt x="53779" y="64323"/>
                  </a:lnTo>
                  <a:lnTo>
                    <a:pt x="53678" y="64161"/>
                  </a:lnTo>
                  <a:lnTo>
                    <a:pt x="53652" y="64161"/>
                  </a:lnTo>
                  <a:lnTo>
                    <a:pt x="53602" y="64161"/>
                  </a:lnTo>
                  <a:lnTo>
                    <a:pt x="53577" y="63999"/>
                  </a:lnTo>
                  <a:lnTo>
                    <a:pt x="53577" y="63757"/>
                  </a:lnTo>
                  <a:lnTo>
                    <a:pt x="53577" y="63595"/>
                  </a:lnTo>
                  <a:lnTo>
                    <a:pt x="53526" y="63353"/>
                  </a:lnTo>
                  <a:lnTo>
                    <a:pt x="53476" y="63191"/>
                  </a:lnTo>
                  <a:lnTo>
                    <a:pt x="53451" y="63111"/>
                  </a:lnTo>
                  <a:lnTo>
                    <a:pt x="53400" y="63111"/>
                  </a:lnTo>
                  <a:lnTo>
                    <a:pt x="53350" y="63111"/>
                  </a:lnTo>
                  <a:lnTo>
                    <a:pt x="53324" y="63111"/>
                  </a:lnTo>
                  <a:lnTo>
                    <a:pt x="53274" y="62949"/>
                  </a:lnTo>
                  <a:lnTo>
                    <a:pt x="53223" y="62868"/>
                  </a:lnTo>
                  <a:lnTo>
                    <a:pt x="53198" y="62707"/>
                  </a:lnTo>
                  <a:lnTo>
                    <a:pt x="53148" y="62545"/>
                  </a:lnTo>
                  <a:lnTo>
                    <a:pt x="53123" y="62464"/>
                  </a:lnTo>
                  <a:lnTo>
                    <a:pt x="53072" y="62464"/>
                  </a:lnTo>
                  <a:lnTo>
                    <a:pt x="53022" y="62464"/>
                  </a:lnTo>
                  <a:lnTo>
                    <a:pt x="53022" y="62464"/>
                  </a:lnTo>
                  <a:lnTo>
                    <a:pt x="52996" y="62464"/>
                  </a:lnTo>
                  <a:lnTo>
                    <a:pt x="52946" y="62464"/>
                  </a:lnTo>
                  <a:lnTo>
                    <a:pt x="52946" y="62303"/>
                  </a:lnTo>
                  <a:lnTo>
                    <a:pt x="52895" y="62141"/>
                  </a:lnTo>
                  <a:lnTo>
                    <a:pt x="52895" y="62060"/>
                  </a:lnTo>
                  <a:lnTo>
                    <a:pt x="52895" y="61898"/>
                  </a:lnTo>
                  <a:lnTo>
                    <a:pt x="52870" y="61737"/>
                  </a:lnTo>
                  <a:lnTo>
                    <a:pt x="52820" y="61656"/>
                  </a:lnTo>
                  <a:lnTo>
                    <a:pt x="52769" y="61656"/>
                  </a:lnTo>
                  <a:lnTo>
                    <a:pt x="52694" y="61656"/>
                  </a:lnTo>
                  <a:lnTo>
                    <a:pt x="52668" y="61656"/>
                  </a:lnTo>
                  <a:lnTo>
                    <a:pt x="52567" y="61656"/>
                  </a:lnTo>
                  <a:lnTo>
                    <a:pt x="52542" y="61737"/>
                  </a:lnTo>
                  <a:lnTo>
                    <a:pt x="52542" y="62060"/>
                  </a:lnTo>
                  <a:lnTo>
                    <a:pt x="52542" y="62141"/>
                  </a:lnTo>
                  <a:lnTo>
                    <a:pt x="52567" y="62141"/>
                  </a:lnTo>
                  <a:lnTo>
                    <a:pt x="52618" y="62303"/>
                  </a:lnTo>
                  <a:lnTo>
                    <a:pt x="52618" y="62464"/>
                  </a:lnTo>
                  <a:lnTo>
                    <a:pt x="52618" y="62545"/>
                  </a:lnTo>
                  <a:lnTo>
                    <a:pt x="52618" y="62707"/>
                  </a:lnTo>
                  <a:lnTo>
                    <a:pt x="52618" y="62868"/>
                  </a:lnTo>
                  <a:lnTo>
                    <a:pt x="52567" y="62868"/>
                  </a:lnTo>
                  <a:lnTo>
                    <a:pt x="52542" y="62868"/>
                  </a:lnTo>
                  <a:lnTo>
                    <a:pt x="52441" y="63111"/>
                  </a:lnTo>
                  <a:lnTo>
                    <a:pt x="52441" y="63757"/>
                  </a:lnTo>
                  <a:lnTo>
                    <a:pt x="52542" y="63757"/>
                  </a:lnTo>
                  <a:lnTo>
                    <a:pt x="52668" y="63757"/>
                  </a:lnTo>
                  <a:lnTo>
                    <a:pt x="52744" y="63757"/>
                  </a:lnTo>
                  <a:lnTo>
                    <a:pt x="52820" y="63919"/>
                  </a:lnTo>
                  <a:lnTo>
                    <a:pt x="52820" y="64161"/>
                  </a:lnTo>
                  <a:lnTo>
                    <a:pt x="52820" y="64404"/>
                  </a:lnTo>
                  <a:lnTo>
                    <a:pt x="52820" y="64565"/>
                  </a:lnTo>
                  <a:lnTo>
                    <a:pt x="52820" y="64646"/>
                  </a:lnTo>
                  <a:lnTo>
                    <a:pt x="52870" y="64646"/>
                  </a:lnTo>
                  <a:lnTo>
                    <a:pt x="52895" y="64646"/>
                  </a:lnTo>
                  <a:lnTo>
                    <a:pt x="52895" y="64646"/>
                  </a:lnTo>
                  <a:lnTo>
                    <a:pt x="52946" y="64646"/>
                  </a:lnTo>
                  <a:lnTo>
                    <a:pt x="52946" y="64808"/>
                  </a:lnTo>
                  <a:lnTo>
                    <a:pt x="52946" y="64969"/>
                  </a:lnTo>
                  <a:lnTo>
                    <a:pt x="53022" y="65050"/>
                  </a:lnTo>
                  <a:lnTo>
                    <a:pt x="53123" y="65050"/>
                  </a:lnTo>
                  <a:lnTo>
                    <a:pt x="53198" y="65212"/>
                  </a:lnTo>
                  <a:lnTo>
                    <a:pt x="53223" y="65212"/>
                  </a:lnTo>
                  <a:lnTo>
                    <a:pt x="53274" y="65373"/>
                  </a:lnTo>
                  <a:lnTo>
                    <a:pt x="53324" y="65454"/>
                  </a:lnTo>
                  <a:lnTo>
                    <a:pt x="53324" y="65616"/>
                  </a:lnTo>
                  <a:lnTo>
                    <a:pt x="53350" y="65777"/>
                  </a:lnTo>
                  <a:lnTo>
                    <a:pt x="53350" y="65858"/>
                  </a:lnTo>
                  <a:lnTo>
                    <a:pt x="53350" y="66020"/>
                  </a:lnTo>
                  <a:lnTo>
                    <a:pt x="53324" y="66101"/>
                  </a:lnTo>
                  <a:lnTo>
                    <a:pt x="53324" y="66101"/>
                  </a:lnTo>
                  <a:lnTo>
                    <a:pt x="53324" y="66262"/>
                  </a:lnTo>
                  <a:lnTo>
                    <a:pt x="53324" y="66424"/>
                  </a:lnTo>
                  <a:lnTo>
                    <a:pt x="53350" y="66424"/>
                  </a:lnTo>
                  <a:lnTo>
                    <a:pt x="53350" y="66424"/>
                  </a:lnTo>
                  <a:lnTo>
                    <a:pt x="53400" y="66505"/>
                  </a:lnTo>
                  <a:lnTo>
                    <a:pt x="53451" y="66505"/>
                  </a:lnTo>
                  <a:lnTo>
                    <a:pt x="53476" y="66505"/>
                  </a:lnTo>
                  <a:lnTo>
                    <a:pt x="53526" y="66505"/>
                  </a:lnTo>
                  <a:lnTo>
                    <a:pt x="53577" y="66666"/>
                  </a:lnTo>
                  <a:lnTo>
                    <a:pt x="53602" y="66828"/>
                  </a:lnTo>
                  <a:lnTo>
                    <a:pt x="53652" y="66828"/>
                  </a:lnTo>
                  <a:lnTo>
                    <a:pt x="53652" y="66909"/>
                  </a:lnTo>
                  <a:lnTo>
                    <a:pt x="53652" y="67070"/>
                  </a:lnTo>
                  <a:lnTo>
                    <a:pt x="53678" y="67070"/>
                  </a:lnTo>
                  <a:lnTo>
                    <a:pt x="53728" y="67070"/>
                  </a:lnTo>
                  <a:lnTo>
                    <a:pt x="53779" y="67232"/>
                  </a:lnTo>
                  <a:lnTo>
                    <a:pt x="53804" y="67232"/>
                  </a:lnTo>
                  <a:lnTo>
                    <a:pt x="53854" y="67232"/>
                  </a:lnTo>
                  <a:lnTo>
                    <a:pt x="53905" y="67232"/>
                  </a:lnTo>
                  <a:lnTo>
                    <a:pt x="53930" y="67232"/>
                  </a:lnTo>
                  <a:lnTo>
                    <a:pt x="53981" y="67232"/>
                  </a:lnTo>
                  <a:lnTo>
                    <a:pt x="53981" y="67313"/>
                  </a:lnTo>
                  <a:lnTo>
                    <a:pt x="53981" y="67313"/>
                  </a:lnTo>
                  <a:lnTo>
                    <a:pt x="53981" y="67474"/>
                  </a:lnTo>
                  <a:lnTo>
                    <a:pt x="54031" y="67555"/>
                  </a:lnTo>
                  <a:lnTo>
                    <a:pt x="54056" y="67717"/>
                  </a:lnTo>
                  <a:lnTo>
                    <a:pt x="54107" y="67717"/>
                  </a:lnTo>
                  <a:lnTo>
                    <a:pt x="54132" y="67717"/>
                  </a:lnTo>
                  <a:lnTo>
                    <a:pt x="54132" y="67717"/>
                  </a:lnTo>
                  <a:lnTo>
                    <a:pt x="54182" y="67878"/>
                  </a:lnTo>
                  <a:lnTo>
                    <a:pt x="54233" y="67959"/>
                  </a:lnTo>
                  <a:lnTo>
                    <a:pt x="54258" y="67959"/>
                  </a:lnTo>
                  <a:lnTo>
                    <a:pt x="54309" y="67959"/>
                  </a:lnTo>
                  <a:lnTo>
                    <a:pt x="54359" y="68121"/>
                  </a:lnTo>
                  <a:lnTo>
                    <a:pt x="54359" y="68282"/>
                  </a:lnTo>
                  <a:lnTo>
                    <a:pt x="54384" y="68363"/>
                  </a:lnTo>
                  <a:lnTo>
                    <a:pt x="54435" y="68525"/>
                  </a:lnTo>
                  <a:lnTo>
                    <a:pt x="54485" y="68525"/>
                  </a:lnTo>
                  <a:lnTo>
                    <a:pt x="54511" y="68686"/>
                  </a:lnTo>
                  <a:lnTo>
                    <a:pt x="54511" y="68686"/>
                  </a:lnTo>
                  <a:lnTo>
                    <a:pt x="54561" y="68686"/>
                  </a:lnTo>
                  <a:lnTo>
                    <a:pt x="54586" y="68686"/>
                  </a:lnTo>
                  <a:lnTo>
                    <a:pt x="54712" y="68767"/>
                  </a:lnTo>
                  <a:lnTo>
                    <a:pt x="54712" y="69010"/>
                  </a:lnTo>
                  <a:lnTo>
                    <a:pt x="54712" y="69171"/>
                  </a:lnTo>
                  <a:lnTo>
                    <a:pt x="54763" y="69414"/>
                  </a:lnTo>
                  <a:lnTo>
                    <a:pt x="54763" y="69737"/>
                  </a:lnTo>
                  <a:lnTo>
                    <a:pt x="54839" y="69979"/>
                  </a:lnTo>
                  <a:lnTo>
                    <a:pt x="54813" y="69979"/>
                  </a:lnTo>
                  <a:lnTo>
                    <a:pt x="54763" y="70141"/>
                  </a:lnTo>
                  <a:lnTo>
                    <a:pt x="54763" y="70141"/>
                  </a:lnTo>
                  <a:lnTo>
                    <a:pt x="54712" y="70141"/>
                  </a:lnTo>
                  <a:lnTo>
                    <a:pt x="54687" y="69979"/>
                  </a:lnTo>
                  <a:lnTo>
                    <a:pt x="54687" y="69818"/>
                  </a:lnTo>
                  <a:lnTo>
                    <a:pt x="54586" y="69737"/>
                  </a:lnTo>
                  <a:lnTo>
                    <a:pt x="54511" y="69737"/>
                  </a:lnTo>
                  <a:lnTo>
                    <a:pt x="54485" y="69575"/>
                  </a:lnTo>
                  <a:lnTo>
                    <a:pt x="54435" y="69575"/>
                  </a:lnTo>
                  <a:lnTo>
                    <a:pt x="54107" y="69575"/>
                  </a:lnTo>
                  <a:lnTo>
                    <a:pt x="54107" y="69737"/>
                  </a:lnTo>
                  <a:lnTo>
                    <a:pt x="54107" y="69979"/>
                  </a:lnTo>
                  <a:lnTo>
                    <a:pt x="54107" y="70222"/>
                  </a:lnTo>
                  <a:lnTo>
                    <a:pt x="54132" y="70222"/>
                  </a:lnTo>
                  <a:lnTo>
                    <a:pt x="54182" y="70222"/>
                  </a:lnTo>
                  <a:lnTo>
                    <a:pt x="54359" y="70222"/>
                  </a:lnTo>
                  <a:lnTo>
                    <a:pt x="54384" y="70222"/>
                  </a:lnTo>
                  <a:lnTo>
                    <a:pt x="54435" y="70222"/>
                  </a:lnTo>
                  <a:lnTo>
                    <a:pt x="54435" y="70464"/>
                  </a:lnTo>
                  <a:lnTo>
                    <a:pt x="54435" y="70626"/>
                  </a:lnTo>
                  <a:lnTo>
                    <a:pt x="54435" y="70787"/>
                  </a:lnTo>
                  <a:lnTo>
                    <a:pt x="54435" y="70868"/>
                  </a:lnTo>
                  <a:lnTo>
                    <a:pt x="54435" y="71030"/>
                  </a:lnTo>
                  <a:lnTo>
                    <a:pt x="54359" y="71191"/>
                  </a:lnTo>
                  <a:lnTo>
                    <a:pt x="54309" y="71191"/>
                  </a:lnTo>
                  <a:lnTo>
                    <a:pt x="54258" y="71191"/>
                  </a:lnTo>
                  <a:lnTo>
                    <a:pt x="54233" y="71191"/>
                  </a:lnTo>
                  <a:lnTo>
                    <a:pt x="54182" y="71272"/>
                  </a:lnTo>
                  <a:lnTo>
                    <a:pt x="54132" y="71434"/>
                  </a:lnTo>
                  <a:lnTo>
                    <a:pt x="54107" y="71595"/>
                  </a:lnTo>
                  <a:lnTo>
                    <a:pt x="54107" y="71676"/>
                  </a:lnTo>
                  <a:lnTo>
                    <a:pt x="54107" y="72000"/>
                  </a:lnTo>
                  <a:lnTo>
                    <a:pt x="54056" y="72242"/>
                  </a:lnTo>
                  <a:lnTo>
                    <a:pt x="54056" y="72323"/>
                  </a:lnTo>
                  <a:lnTo>
                    <a:pt x="54056" y="72323"/>
                  </a:lnTo>
                  <a:lnTo>
                    <a:pt x="54031" y="72484"/>
                  </a:lnTo>
                  <a:lnTo>
                    <a:pt x="54031" y="72323"/>
                  </a:lnTo>
                  <a:lnTo>
                    <a:pt x="53981" y="72323"/>
                  </a:lnTo>
                  <a:lnTo>
                    <a:pt x="53930" y="72484"/>
                  </a:lnTo>
                  <a:lnTo>
                    <a:pt x="53905" y="72646"/>
                  </a:lnTo>
                  <a:lnTo>
                    <a:pt x="53804" y="72888"/>
                  </a:lnTo>
                  <a:lnTo>
                    <a:pt x="53728" y="73050"/>
                  </a:lnTo>
                  <a:lnTo>
                    <a:pt x="53678" y="73050"/>
                  </a:lnTo>
                  <a:lnTo>
                    <a:pt x="53652" y="73131"/>
                  </a:lnTo>
                  <a:lnTo>
                    <a:pt x="53652" y="74101"/>
                  </a:lnTo>
                  <a:lnTo>
                    <a:pt x="53148" y="74101"/>
                  </a:lnTo>
                  <a:lnTo>
                    <a:pt x="53123" y="74101"/>
                  </a:lnTo>
                  <a:lnTo>
                    <a:pt x="53072" y="73939"/>
                  </a:lnTo>
                  <a:lnTo>
                    <a:pt x="52996" y="73939"/>
                  </a:lnTo>
                  <a:lnTo>
                    <a:pt x="52946" y="73939"/>
                  </a:lnTo>
                  <a:lnTo>
                    <a:pt x="52895" y="73939"/>
                  </a:lnTo>
                  <a:lnTo>
                    <a:pt x="52870" y="73777"/>
                  </a:lnTo>
                  <a:lnTo>
                    <a:pt x="52820" y="73777"/>
                  </a:lnTo>
                  <a:lnTo>
                    <a:pt x="52820" y="73696"/>
                  </a:lnTo>
                  <a:lnTo>
                    <a:pt x="52769" y="73535"/>
                  </a:lnTo>
                  <a:lnTo>
                    <a:pt x="52769" y="73454"/>
                  </a:lnTo>
                  <a:lnTo>
                    <a:pt x="52769" y="73292"/>
                  </a:lnTo>
                  <a:lnTo>
                    <a:pt x="52744" y="73131"/>
                  </a:lnTo>
                  <a:lnTo>
                    <a:pt x="52694" y="73050"/>
                  </a:lnTo>
                  <a:lnTo>
                    <a:pt x="52618" y="72888"/>
                  </a:lnTo>
                  <a:lnTo>
                    <a:pt x="52542" y="72727"/>
                  </a:lnTo>
                  <a:lnTo>
                    <a:pt x="52492" y="72484"/>
                  </a:lnTo>
                  <a:lnTo>
                    <a:pt x="52694" y="72484"/>
                  </a:lnTo>
                  <a:lnTo>
                    <a:pt x="52870" y="72484"/>
                  </a:lnTo>
                  <a:lnTo>
                    <a:pt x="53072" y="72484"/>
                  </a:lnTo>
                  <a:lnTo>
                    <a:pt x="53123" y="72484"/>
                  </a:lnTo>
                  <a:lnTo>
                    <a:pt x="53148" y="72484"/>
                  </a:lnTo>
                  <a:lnTo>
                    <a:pt x="53223" y="72484"/>
                  </a:lnTo>
                  <a:lnTo>
                    <a:pt x="53324" y="72484"/>
                  </a:lnTo>
                  <a:lnTo>
                    <a:pt x="53400" y="72484"/>
                  </a:lnTo>
                  <a:lnTo>
                    <a:pt x="53400" y="72323"/>
                  </a:lnTo>
                  <a:lnTo>
                    <a:pt x="53451" y="72323"/>
                  </a:lnTo>
                  <a:lnTo>
                    <a:pt x="53451" y="72242"/>
                  </a:lnTo>
                  <a:lnTo>
                    <a:pt x="53577" y="72080"/>
                  </a:lnTo>
                  <a:lnTo>
                    <a:pt x="53678" y="72000"/>
                  </a:lnTo>
                  <a:lnTo>
                    <a:pt x="53854" y="72000"/>
                  </a:lnTo>
                  <a:lnTo>
                    <a:pt x="53854" y="71676"/>
                  </a:lnTo>
                  <a:lnTo>
                    <a:pt x="53854" y="71434"/>
                  </a:lnTo>
                  <a:lnTo>
                    <a:pt x="53854" y="71191"/>
                  </a:lnTo>
                  <a:lnTo>
                    <a:pt x="53854" y="70868"/>
                  </a:lnTo>
                  <a:lnTo>
                    <a:pt x="53804" y="70626"/>
                  </a:lnTo>
                  <a:lnTo>
                    <a:pt x="53804" y="70464"/>
                  </a:lnTo>
                  <a:lnTo>
                    <a:pt x="53804" y="70464"/>
                  </a:lnTo>
                  <a:lnTo>
                    <a:pt x="53728" y="70222"/>
                  </a:lnTo>
                  <a:lnTo>
                    <a:pt x="53678" y="70222"/>
                  </a:lnTo>
                  <a:lnTo>
                    <a:pt x="53652" y="70141"/>
                  </a:lnTo>
                  <a:lnTo>
                    <a:pt x="53602" y="69818"/>
                  </a:lnTo>
                  <a:lnTo>
                    <a:pt x="53526" y="69575"/>
                  </a:lnTo>
                  <a:lnTo>
                    <a:pt x="53476" y="69414"/>
                  </a:lnTo>
                  <a:lnTo>
                    <a:pt x="53451" y="69414"/>
                  </a:lnTo>
                  <a:lnTo>
                    <a:pt x="53400" y="69333"/>
                  </a:lnTo>
                  <a:lnTo>
                    <a:pt x="53350" y="69333"/>
                  </a:lnTo>
                  <a:lnTo>
                    <a:pt x="53324" y="69333"/>
                  </a:lnTo>
                  <a:lnTo>
                    <a:pt x="53324" y="69171"/>
                  </a:lnTo>
                  <a:lnTo>
                    <a:pt x="53223" y="69010"/>
                  </a:lnTo>
                  <a:lnTo>
                    <a:pt x="53148" y="68767"/>
                  </a:lnTo>
                  <a:lnTo>
                    <a:pt x="53123" y="68525"/>
                  </a:lnTo>
                  <a:lnTo>
                    <a:pt x="53072" y="68363"/>
                  </a:lnTo>
                  <a:lnTo>
                    <a:pt x="53072" y="68282"/>
                  </a:lnTo>
                  <a:lnTo>
                    <a:pt x="52996" y="68121"/>
                  </a:lnTo>
                  <a:lnTo>
                    <a:pt x="52946" y="68121"/>
                  </a:lnTo>
                  <a:lnTo>
                    <a:pt x="52870" y="68121"/>
                  </a:lnTo>
                  <a:lnTo>
                    <a:pt x="52769" y="68121"/>
                  </a:lnTo>
                  <a:lnTo>
                    <a:pt x="52744" y="67959"/>
                  </a:lnTo>
                  <a:lnTo>
                    <a:pt x="52668" y="67878"/>
                  </a:lnTo>
                  <a:lnTo>
                    <a:pt x="52618" y="67878"/>
                  </a:lnTo>
                  <a:lnTo>
                    <a:pt x="52567" y="67717"/>
                  </a:lnTo>
                  <a:lnTo>
                    <a:pt x="52542" y="67555"/>
                  </a:lnTo>
                  <a:lnTo>
                    <a:pt x="52441" y="67474"/>
                  </a:lnTo>
                  <a:lnTo>
                    <a:pt x="52416" y="67313"/>
                  </a:lnTo>
                  <a:lnTo>
                    <a:pt x="52365" y="67232"/>
                  </a:lnTo>
                  <a:lnTo>
                    <a:pt x="52315" y="67232"/>
                  </a:lnTo>
                  <a:lnTo>
                    <a:pt x="52290" y="67070"/>
                  </a:lnTo>
                  <a:lnTo>
                    <a:pt x="52239" y="66909"/>
                  </a:lnTo>
                  <a:lnTo>
                    <a:pt x="52239" y="66828"/>
                  </a:lnTo>
                  <a:lnTo>
                    <a:pt x="52214" y="66828"/>
                  </a:lnTo>
                  <a:lnTo>
                    <a:pt x="52164" y="66666"/>
                  </a:lnTo>
                  <a:lnTo>
                    <a:pt x="52164" y="66666"/>
                  </a:lnTo>
                  <a:lnTo>
                    <a:pt x="52113" y="66505"/>
                  </a:lnTo>
                  <a:lnTo>
                    <a:pt x="52113" y="66424"/>
                  </a:lnTo>
                  <a:lnTo>
                    <a:pt x="52088" y="66262"/>
                  </a:lnTo>
                  <a:lnTo>
                    <a:pt x="52037" y="66101"/>
                  </a:lnTo>
                  <a:lnTo>
                    <a:pt x="51962" y="66020"/>
                  </a:lnTo>
                  <a:lnTo>
                    <a:pt x="51861" y="65858"/>
                  </a:lnTo>
                  <a:lnTo>
                    <a:pt x="51785" y="65777"/>
                  </a:lnTo>
                  <a:lnTo>
                    <a:pt x="51785" y="65616"/>
                  </a:lnTo>
                  <a:lnTo>
                    <a:pt x="51760" y="65454"/>
                  </a:lnTo>
                  <a:lnTo>
                    <a:pt x="51709" y="65373"/>
                  </a:lnTo>
                  <a:lnTo>
                    <a:pt x="51709" y="65212"/>
                  </a:lnTo>
                  <a:lnTo>
                    <a:pt x="51659" y="65050"/>
                  </a:lnTo>
                  <a:lnTo>
                    <a:pt x="51659" y="64969"/>
                  </a:lnTo>
                  <a:lnTo>
                    <a:pt x="51634" y="64565"/>
                  </a:lnTo>
                  <a:lnTo>
                    <a:pt x="51533" y="64161"/>
                  </a:lnTo>
                  <a:lnTo>
                    <a:pt x="51457" y="63999"/>
                  </a:lnTo>
                  <a:lnTo>
                    <a:pt x="51381" y="63757"/>
                  </a:lnTo>
                  <a:lnTo>
                    <a:pt x="51331" y="63595"/>
                  </a:lnTo>
                  <a:lnTo>
                    <a:pt x="51305" y="63515"/>
                  </a:lnTo>
                  <a:lnTo>
                    <a:pt x="51255" y="63515"/>
                  </a:lnTo>
                  <a:lnTo>
                    <a:pt x="51205" y="63515"/>
                  </a:lnTo>
                  <a:lnTo>
                    <a:pt x="51179" y="63515"/>
                  </a:lnTo>
                  <a:lnTo>
                    <a:pt x="51129" y="63515"/>
                  </a:lnTo>
                  <a:lnTo>
                    <a:pt x="51078" y="63595"/>
                  </a:lnTo>
                  <a:lnTo>
                    <a:pt x="51078" y="63757"/>
                  </a:lnTo>
                  <a:lnTo>
                    <a:pt x="51053" y="63757"/>
                  </a:lnTo>
                  <a:lnTo>
                    <a:pt x="51003" y="63919"/>
                  </a:lnTo>
                  <a:lnTo>
                    <a:pt x="50952" y="63999"/>
                  </a:lnTo>
                  <a:lnTo>
                    <a:pt x="50927" y="63999"/>
                  </a:lnTo>
                  <a:lnTo>
                    <a:pt x="50876" y="64161"/>
                  </a:lnTo>
                  <a:lnTo>
                    <a:pt x="50876" y="64323"/>
                  </a:lnTo>
                  <a:lnTo>
                    <a:pt x="50851" y="64323"/>
                  </a:lnTo>
                  <a:lnTo>
                    <a:pt x="50750" y="64323"/>
                  </a:lnTo>
                  <a:lnTo>
                    <a:pt x="50675" y="64323"/>
                  </a:lnTo>
                  <a:lnTo>
                    <a:pt x="50599" y="64323"/>
                  </a:lnTo>
                  <a:lnTo>
                    <a:pt x="50548" y="64323"/>
                  </a:lnTo>
                  <a:lnTo>
                    <a:pt x="50498" y="64323"/>
                  </a:lnTo>
                  <a:lnTo>
                    <a:pt x="50498" y="64323"/>
                  </a:lnTo>
                  <a:lnTo>
                    <a:pt x="50473" y="64404"/>
                  </a:lnTo>
                  <a:lnTo>
                    <a:pt x="50473" y="64565"/>
                  </a:lnTo>
                  <a:lnTo>
                    <a:pt x="50422" y="64565"/>
                  </a:lnTo>
                  <a:lnTo>
                    <a:pt x="50397" y="64646"/>
                  </a:lnTo>
                  <a:lnTo>
                    <a:pt x="50397" y="64808"/>
                  </a:lnTo>
                  <a:lnTo>
                    <a:pt x="50347" y="64969"/>
                  </a:lnTo>
                  <a:lnTo>
                    <a:pt x="50347" y="65212"/>
                  </a:lnTo>
                  <a:lnTo>
                    <a:pt x="50347" y="65373"/>
                  </a:lnTo>
                  <a:lnTo>
                    <a:pt x="50296" y="65373"/>
                  </a:lnTo>
                  <a:lnTo>
                    <a:pt x="50271" y="65373"/>
                  </a:lnTo>
                  <a:lnTo>
                    <a:pt x="50220" y="65373"/>
                  </a:lnTo>
                  <a:lnTo>
                    <a:pt x="50220" y="65454"/>
                  </a:lnTo>
                  <a:lnTo>
                    <a:pt x="50094" y="65454"/>
                  </a:lnTo>
                  <a:lnTo>
                    <a:pt x="49968" y="65373"/>
                  </a:lnTo>
                  <a:lnTo>
                    <a:pt x="49892" y="65373"/>
                  </a:lnTo>
                  <a:lnTo>
                    <a:pt x="49817" y="65212"/>
                  </a:lnTo>
                  <a:lnTo>
                    <a:pt x="49716" y="65050"/>
                  </a:lnTo>
                  <a:lnTo>
                    <a:pt x="49640" y="64969"/>
                  </a:lnTo>
                  <a:lnTo>
                    <a:pt x="49589" y="64969"/>
                  </a:lnTo>
                  <a:lnTo>
                    <a:pt x="49564" y="64969"/>
                  </a:lnTo>
                  <a:lnTo>
                    <a:pt x="49514" y="64969"/>
                  </a:lnTo>
                  <a:lnTo>
                    <a:pt x="49438" y="64808"/>
                  </a:lnTo>
                  <a:lnTo>
                    <a:pt x="49362" y="64808"/>
                  </a:lnTo>
                  <a:lnTo>
                    <a:pt x="49312" y="64808"/>
                  </a:lnTo>
                  <a:lnTo>
                    <a:pt x="49236" y="64969"/>
                  </a:lnTo>
                  <a:lnTo>
                    <a:pt x="49186" y="64969"/>
                  </a:lnTo>
                  <a:lnTo>
                    <a:pt x="49135" y="64969"/>
                  </a:lnTo>
                  <a:lnTo>
                    <a:pt x="49110" y="65050"/>
                  </a:lnTo>
                  <a:lnTo>
                    <a:pt x="49059" y="65373"/>
                  </a:lnTo>
                  <a:lnTo>
                    <a:pt x="49059" y="65454"/>
                  </a:lnTo>
                  <a:lnTo>
                    <a:pt x="49059" y="65616"/>
                  </a:lnTo>
                  <a:lnTo>
                    <a:pt x="49059" y="65858"/>
                  </a:lnTo>
                  <a:lnTo>
                    <a:pt x="49059" y="66020"/>
                  </a:lnTo>
                  <a:lnTo>
                    <a:pt x="49059" y="66101"/>
                  </a:lnTo>
                  <a:lnTo>
                    <a:pt x="49059" y="66424"/>
                  </a:lnTo>
                  <a:lnTo>
                    <a:pt x="49059" y="66666"/>
                  </a:lnTo>
                  <a:lnTo>
                    <a:pt x="49059" y="67555"/>
                  </a:lnTo>
                  <a:lnTo>
                    <a:pt x="48984" y="67717"/>
                  </a:lnTo>
                  <a:lnTo>
                    <a:pt x="48908" y="67717"/>
                  </a:lnTo>
                  <a:lnTo>
                    <a:pt x="48807" y="67717"/>
                  </a:lnTo>
                  <a:lnTo>
                    <a:pt x="48731" y="67717"/>
                  </a:lnTo>
                  <a:lnTo>
                    <a:pt x="48681" y="67717"/>
                  </a:lnTo>
                  <a:lnTo>
                    <a:pt x="48656" y="67717"/>
                  </a:lnTo>
                  <a:lnTo>
                    <a:pt x="48605" y="67878"/>
                  </a:lnTo>
                  <a:lnTo>
                    <a:pt x="48580" y="67878"/>
                  </a:lnTo>
                  <a:lnTo>
                    <a:pt x="48529" y="67878"/>
                  </a:lnTo>
                  <a:lnTo>
                    <a:pt x="48479" y="67878"/>
                  </a:lnTo>
                  <a:lnTo>
                    <a:pt x="48479" y="67959"/>
                  </a:lnTo>
                  <a:lnTo>
                    <a:pt x="48454" y="68121"/>
                  </a:lnTo>
                  <a:lnTo>
                    <a:pt x="48403" y="68121"/>
                  </a:lnTo>
                  <a:lnTo>
                    <a:pt x="48353" y="68121"/>
                  </a:lnTo>
                  <a:lnTo>
                    <a:pt x="48328" y="68121"/>
                  </a:lnTo>
                  <a:lnTo>
                    <a:pt x="48277" y="68121"/>
                  </a:lnTo>
                  <a:lnTo>
                    <a:pt x="48277" y="68282"/>
                  </a:lnTo>
                  <a:lnTo>
                    <a:pt x="48227" y="68282"/>
                  </a:lnTo>
                  <a:lnTo>
                    <a:pt x="48227" y="68363"/>
                  </a:lnTo>
                  <a:lnTo>
                    <a:pt x="48227" y="68525"/>
                  </a:lnTo>
                  <a:lnTo>
                    <a:pt x="48201" y="68686"/>
                  </a:lnTo>
                  <a:lnTo>
                    <a:pt x="48201" y="68686"/>
                  </a:lnTo>
                  <a:lnTo>
                    <a:pt x="48100" y="68686"/>
                  </a:lnTo>
                  <a:lnTo>
                    <a:pt x="48025" y="68767"/>
                  </a:lnTo>
                  <a:lnTo>
                    <a:pt x="48000" y="68686"/>
                  </a:lnTo>
                  <a:lnTo>
                    <a:pt x="47949" y="68767"/>
                  </a:lnTo>
                  <a:lnTo>
                    <a:pt x="47899" y="68767"/>
                  </a:lnTo>
                  <a:lnTo>
                    <a:pt x="47899" y="68929"/>
                  </a:lnTo>
                  <a:lnTo>
                    <a:pt x="47873" y="69171"/>
                  </a:lnTo>
                  <a:lnTo>
                    <a:pt x="47823" y="69414"/>
                  </a:lnTo>
                  <a:lnTo>
                    <a:pt x="47772" y="69737"/>
                  </a:lnTo>
                  <a:lnTo>
                    <a:pt x="47697" y="70141"/>
                  </a:lnTo>
                  <a:lnTo>
                    <a:pt x="47697" y="70222"/>
                  </a:lnTo>
                  <a:lnTo>
                    <a:pt x="47646" y="70383"/>
                  </a:lnTo>
                  <a:lnTo>
                    <a:pt x="47646" y="70464"/>
                  </a:lnTo>
                  <a:lnTo>
                    <a:pt x="47646" y="70626"/>
                  </a:lnTo>
                  <a:lnTo>
                    <a:pt x="47646" y="70787"/>
                  </a:lnTo>
                  <a:lnTo>
                    <a:pt x="47697" y="70868"/>
                  </a:lnTo>
                  <a:lnTo>
                    <a:pt x="47697" y="70868"/>
                  </a:lnTo>
                  <a:lnTo>
                    <a:pt x="47747" y="71030"/>
                  </a:lnTo>
                  <a:lnTo>
                    <a:pt x="47772" y="71191"/>
                  </a:lnTo>
                  <a:lnTo>
                    <a:pt x="47823" y="71272"/>
                  </a:lnTo>
                  <a:lnTo>
                    <a:pt x="47823" y="71434"/>
                  </a:lnTo>
                  <a:lnTo>
                    <a:pt x="47823" y="72242"/>
                  </a:lnTo>
                  <a:lnTo>
                    <a:pt x="47747" y="72323"/>
                  </a:lnTo>
                  <a:lnTo>
                    <a:pt x="47646" y="72323"/>
                  </a:lnTo>
                  <a:lnTo>
                    <a:pt x="47570" y="72323"/>
                  </a:lnTo>
                  <a:lnTo>
                    <a:pt x="47495" y="72323"/>
                  </a:lnTo>
                  <a:lnTo>
                    <a:pt x="47419" y="72323"/>
                  </a:lnTo>
                  <a:lnTo>
                    <a:pt x="47318" y="72323"/>
                  </a:lnTo>
                  <a:lnTo>
                    <a:pt x="47242" y="72484"/>
                  </a:lnTo>
                  <a:lnTo>
                    <a:pt x="47167" y="72646"/>
                  </a:lnTo>
                  <a:lnTo>
                    <a:pt x="47091" y="72727"/>
                  </a:lnTo>
                  <a:lnTo>
                    <a:pt x="47041" y="73050"/>
                  </a:lnTo>
                  <a:lnTo>
                    <a:pt x="46990" y="73292"/>
                  </a:lnTo>
                  <a:lnTo>
                    <a:pt x="46965" y="73454"/>
                  </a:lnTo>
                  <a:lnTo>
                    <a:pt x="46914" y="73535"/>
                  </a:lnTo>
                  <a:lnTo>
                    <a:pt x="46864" y="73696"/>
                  </a:lnTo>
                  <a:lnTo>
                    <a:pt x="46788" y="73696"/>
                  </a:lnTo>
                  <a:lnTo>
                    <a:pt x="46738" y="73777"/>
                  </a:lnTo>
                  <a:lnTo>
                    <a:pt x="46712" y="73777"/>
                  </a:lnTo>
                  <a:lnTo>
                    <a:pt x="46637" y="73777"/>
                  </a:lnTo>
                  <a:lnTo>
                    <a:pt x="46586" y="73777"/>
                  </a:lnTo>
                  <a:lnTo>
                    <a:pt x="46511" y="73939"/>
                  </a:lnTo>
                  <a:lnTo>
                    <a:pt x="46410" y="73939"/>
                  </a:lnTo>
                  <a:lnTo>
                    <a:pt x="46384" y="74101"/>
                  </a:lnTo>
                  <a:lnTo>
                    <a:pt x="46334" y="74181"/>
                  </a:lnTo>
                  <a:lnTo>
                    <a:pt x="46258" y="74505"/>
                  </a:lnTo>
                  <a:lnTo>
                    <a:pt x="46182" y="74585"/>
                  </a:lnTo>
                  <a:lnTo>
                    <a:pt x="46132" y="74747"/>
                  </a:lnTo>
                  <a:lnTo>
                    <a:pt x="46082" y="74909"/>
                  </a:lnTo>
                  <a:lnTo>
                    <a:pt x="46006" y="74909"/>
                  </a:lnTo>
                  <a:lnTo>
                    <a:pt x="45930" y="74989"/>
                  </a:lnTo>
                  <a:lnTo>
                    <a:pt x="45829" y="74989"/>
                  </a:lnTo>
                  <a:lnTo>
                    <a:pt x="45753" y="74989"/>
                  </a:lnTo>
                  <a:lnTo>
                    <a:pt x="45728" y="74989"/>
                  </a:lnTo>
                  <a:lnTo>
                    <a:pt x="45678" y="75151"/>
                  </a:lnTo>
                  <a:lnTo>
                    <a:pt x="45753" y="75151"/>
                  </a:lnTo>
                  <a:lnTo>
                    <a:pt x="45728" y="75393"/>
                  </a:lnTo>
                  <a:lnTo>
                    <a:pt x="45728" y="75393"/>
                  </a:lnTo>
                  <a:lnTo>
                    <a:pt x="45678" y="75393"/>
                  </a:lnTo>
                  <a:lnTo>
                    <a:pt x="45627" y="75232"/>
                  </a:lnTo>
                  <a:lnTo>
                    <a:pt x="45627" y="75151"/>
                  </a:lnTo>
                  <a:lnTo>
                    <a:pt x="45627" y="74989"/>
                  </a:lnTo>
                  <a:lnTo>
                    <a:pt x="45602" y="74909"/>
                  </a:lnTo>
                  <a:lnTo>
                    <a:pt x="45602" y="74747"/>
                  </a:lnTo>
                  <a:lnTo>
                    <a:pt x="45552" y="74585"/>
                  </a:lnTo>
                  <a:lnTo>
                    <a:pt x="45501" y="74505"/>
                  </a:lnTo>
                  <a:lnTo>
                    <a:pt x="45425" y="74343"/>
                  </a:lnTo>
                  <a:lnTo>
                    <a:pt x="45375" y="74343"/>
                  </a:lnTo>
                  <a:lnTo>
                    <a:pt x="45350" y="74343"/>
                  </a:lnTo>
                  <a:lnTo>
                    <a:pt x="45299" y="74181"/>
                  </a:lnTo>
                  <a:lnTo>
                    <a:pt x="45274" y="74181"/>
                  </a:lnTo>
                  <a:lnTo>
                    <a:pt x="45274" y="74101"/>
                  </a:lnTo>
                  <a:lnTo>
                    <a:pt x="45223" y="74101"/>
                  </a:lnTo>
                  <a:lnTo>
                    <a:pt x="45173" y="73939"/>
                  </a:lnTo>
                  <a:lnTo>
                    <a:pt x="45148" y="74101"/>
                  </a:lnTo>
                  <a:lnTo>
                    <a:pt x="45047" y="74101"/>
                  </a:lnTo>
                  <a:lnTo>
                    <a:pt x="45022" y="74181"/>
                  </a:lnTo>
                  <a:lnTo>
                    <a:pt x="44921" y="74181"/>
                  </a:lnTo>
                  <a:lnTo>
                    <a:pt x="44895" y="74101"/>
                  </a:lnTo>
                  <a:lnTo>
                    <a:pt x="44845" y="74101"/>
                  </a:lnTo>
                  <a:lnTo>
                    <a:pt x="44845" y="73939"/>
                  </a:lnTo>
                  <a:lnTo>
                    <a:pt x="44820" y="73777"/>
                  </a:lnTo>
                  <a:lnTo>
                    <a:pt x="44769" y="73777"/>
                  </a:lnTo>
                  <a:lnTo>
                    <a:pt x="44719" y="73777"/>
                  </a:lnTo>
                  <a:lnTo>
                    <a:pt x="44694" y="73777"/>
                  </a:lnTo>
                  <a:lnTo>
                    <a:pt x="44593" y="73777"/>
                  </a:lnTo>
                  <a:lnTo>
                    <a:pt x="44567" y="73777"/>
                  </a:lnTo>
                  <a:lnTo>
                    <a:pt x="44315" y="73777"/>
                  </a:lnTo>
                  <a:lnTo>
                    <a:pt x="44315" y="73535"/>
                  </a:lnTo>
                  <a:lnTo>
                    <a:pt x="44315" y="73292"/>
                  </a:lnTo>
                  <a:lnTo>
                    <a:pt x="44315" y="73050"/>
                  </a:lnTo>
                  <a:lnTo>
                    <a:pt x="44315" y="72888"/>
                  </a:lnTo>
                  <a:lnTo>
                    <a:pt x="44365" y="72727"/>
                  </a:lnTo>
                  <a:lnTo>
                    <a:pt x="44365" y="72727"/>
                  </a:lnTo>
                  <a:lnTo>
                    <a:pt x="44391" y="72646"/>
                  </a:lnTo>
                  <a:lnTo>
                    <a:pt x="44391" y="72080"/>
                  </a:lnTo>
                  <a:lnTo>
                    <a:pt x="44365" y="72000"/>
                  </a:lnTo>
                  <a:lnTo>
                    <a:pt x="44315" y="71838"/>
                  </a:lnTo>
                  <a:lnTo>
                    <a:pt x="44264" y="71595"/>
                  </a:lnTo>
                  <a:lnTo>
                    <a:pt x="44264" y="71434"/>
                  </a:lnTo>
                  <a:lnTo>
                    <a:pt x="44239" y="71272"/>
                  </a:lnTo>
                  <a:lnTo>
                    <a:pt x="44239" y="71030"/>
                  </a:lnTo>
                  <a:lnTo>
                    <a:pt x="44239" y="70787"/>
                  </a:lnTo>
                  <a:lnTo>
                    <a:pt x="44264" y="70464"/>
                  </a:lnTo>
                  <a:lnTo>
                    <a:pt x="44315" y="70222"/>
                  </a:lnTo>
                  <a:lnTo>
                    <a:pt x="44365" y="69979"/>
                  </a:lnTo>
                  <a:lnTo>
                    <a:pt x="44391" y="69818"/>
                  </a:lnTo>
                  <a:lnTo>
                    <a:pt x="44441" y="69818"/>
                  </a:lnTo>
                  <a:lnTo>
                    <a:pt x="44466" y="69737"/>
                  </a:lnTo>
                  <a:lnTo>
                    <a:pt x="44466" y="69575"/>
                  </a:lnTo>
                  <a:lnTo>
                    <a:pt x="44466" y="67959"/>
                  </a:lnTo>
                  <a:lnTo>
                    <a:pt x="44441" y="67959"/>
                  </a:lnTo>
                  <a:lnTo>
                    <a:pt x="44441" y="67878"/>
                  </a:lnTo>
                  <a:lnTo>
                    <a:pt x="44391" y="67717"/>
                  </a:lnTo>
                  <a:lnTo>
                    <a:pt x="44391" y="67555"/>
                  </a:lnTo>
                  <a:lnTo>
                    <a:pt x="44365" y="67474"/>
                  </a:lnTo>
                  <a:lnTo>
                    <a:pt x="44365" y="67313"/>
                  </a:lnTo>
                  <a:lnTo>
                    <a:pt x="44365" y="67070"/>
                  </a:lnTo>
                  <a:lnTo>
                    <a:pt x="44365" y="66828"/>
                  </a:lnTo>
                  <a:lnTo>
                    <a:pt x="44391" y="66666"/>
                  </a:lnTo>
                  <a:lnTo>
                    <a:pt x="44391" y="66424"/>
                  </a:lnTo>
                  <a:lnTo>
                    <a:pt x="44441" y="66262"/>
                  </a:lnTo>
                  <a:lnTo>
                    <a:pt x="44441" y="66020"/>
                  </a:lnTo>
                  <a:lnTo>
                    <a:pt x="44441" y="65858"/>
                  </a:lnTo>
                  <a:lnTo>
                    <a:pt x="44391" y="65616"/>
                  </a:lnTo>
                  <a:lnTo>
                    <a:pt x="44365" y="65616"/>
                  </a:lnTo>
                  <a:lnTo>
                    <a:pt x="44315" y="65454"/>
                  </a:lnTo>
                  <a:lnTo>
                    <a:pt x="44264" y="65373"/>
                  </a:lnTo>
                  <a:lnTo>
                    <a:pt x="44264" y="65212"/>
                  </a:lnTo>
                  <a:lnTo>
                    <a:pt x="44315" y="64969"/>
                  </a:lnTo>
                  <a:lnTo>
                    <a:pt x="44694" y="64969"/>
                  </a:lnTo>
                  <a:lnTo>
                    <a:pt x="44719" y="64808"/>
                  </a:lnTo>
                  <a:lnTo>
                    <a:pt x="44719" y="64646"/>
                  </a:lnTo>
                  <a:lnTo>
                    <a:pt x="44719" y="64646"/>
                  </a:lnTo>
                  <a:lnTo>
                    <a:pt x="44719" y="64565"/>
                  </a:lnTo>
                  <a:lnTo>
                    <a:pt x="44719" y="64404"/>
                  </a:lnTo>
                  <a:lnTo>
                    <a:pt x="44769" y="64404"/>
                  </a:lnTo>
                  <a:lnTo>
                    <a:pt x="44820" y="64323"/>
                  </a:lnTo>
                  <a:lnTo>
                    <a:pt x="44845" y="64323"/>
                  </a:lnTo>
                  <a:lnTo>
                    <a:pt x="44895" y="64404"/>
                  </a:lnTo>
                  <a:lnTo>
                    <a:pt x="44921" y="64565"/>
                  </a:lnTo>
                  <a:lnTo>
                    <a:pt x="44971" y="64565"/>
                  </a:lnTo>
                  <a:lnTo>
                    <a:pt x="45022" y="64565"/>
                  </a:lnTo>
                  <a:lnTo>
                    <a:pt x="45097" y="64565"/>
                  </a:lnTo>
                  <a:lnTo>
                    <a:pt x="45173" y="64646"/>
                  </a:lnTo>
                  <a:lnTo>
                    <a:pt x="45274" y="64646"/>
                  </a:lnTo>
                  <a:lnTo>
                    <a:pt x="46006" y="64646"/>
                  </a:lnTo>
                  <a:lnTo>
                    <a:pt x="46056" y="64646"/>
                  </a:lnTo>
                  <a:lnTo>
                    <a:pt x="46082" y="64646"/>
                  </a:lnTo>
                  <a:lnTo>
                    <a:pt x="46132" y="64808"/>
                  </a:lnTo>
                  <a:lnTo>
                    <a:pt x="46132" y="64969"/>
                  </a:lnTo>
                  <a:lnTo>
                    <a:pt x="46182" y="65050"/>
                  </a:lnTo>
                  <a:lnTo>
                    <a:pt x="46208" y="65050"/>
                  </a:lnTo>
                  <a:lnTo>
                    <a:pt x="46208" y="65212"/>
                  </a:lnTo>
                  <a:lnTo>
                    <a:pt x="46283" y="65212"/>
                  </a:lnTo>
                  <a:lnTo>
                    <a:pt x="46384" y="65212"/>
                  </a:lnTo>
                  <a:lnTo>
                    <a:pt x="46410" y="65212"/>
                  </a:lnTo>
                  <a:lnTo>
                    <a:pt x="46460" y="65212"/>
                  </a:lnTo>
                  <a:lnTo>
                    <a:pt x="46511" y="65212"/>
                  </a:lnTo>
                  <a:lnTo>
                    <a:pt x="46586" y="65373"/>
                  </a:lnTo>
                  <a:lnTo>
                    <a:pt x="46637" y="65373"/>
                  </a:lnTo>
                  <a:lnTo>
                    <a:pt x="46712" y="65454"/>
                  </a:lnTo>
                  <a:lnTo>
                    <a:pt x="46738" y="65454"/>
                  </a:lnTo>
                  <a:lnTo>
                    <a:pt x="46839" y="65454"/>
                  </a:lnTo>
                  <a:lnTo>
                    <a:pt x="46914" y="65454"/>
                  </a:lnTo>
                  <a:lnTo>
                    <a:pt x="46990" y="65373"/>
                  </a:lnTo>
                  <a:lnTo>
                    <a:pt x="47091" y="65212"/>
                  </a:lnTo>
                  <a:lnTo>
                    <a:pt x="47116" y="65050"/>
                  </a:lnTo>
                  <a:lnTo>
                    <a:pt x="47167" y="65050"/>
                  </a:lnTo>
                  <a:lnTo>
                    <a:pt x="47167" y="64969"/>
                  </a:lnTo>
                  <a:lnTo>
                    <a:pt x="47167" y="64808"/>
                  </a:lnTo>
                  <a:lnTo>
                    <a:pt x="47167" y="64808"/>
                  </a:lnTo>
                  <a:lnTo>
                    <a:pt x="47192" y="64646"/>
                  </a:lnTo>
                  <a:lnTo>
                    <a:pt x="47293" y="64565"/>
                  </a:lnTo>
                  <a:lnTo>
                    <a:pt x="47318" y="64404"/>
                  </a:lnTo>
                  <a:lnTo>
                    <a:pt x="47369" y="64161"/>
                  </a:lnTo>
                  <a:lnTo>
                    <a:pt x="47369" y="63999"/>
                  </a:lnTo>
                  <a:lnTo>
                    <a:pt x="47369" y="63919"/>
                  </a:lnTo>
                  <a:lnTo>
                    <a:pt x="47369" y="63595"/>
                  </a:lnTo>
                  <a:lnTo>
                    <a:pt x="47369" y="63515"/>
                  </a:lnTo>
                  <a:lnTo>
                    <a:pt x="47369" y="63111"/>
                  </a:lnTo>
                  <a:lnTo>
                    <a:pt x="47318" y="62868"/>
                  </a:lnTo>
                  <a:lnTo>
                    <a:pt x="47318" y="62545"/>
                  </a:lnTo>
                  <a:lnTo>
                    <a:pt x="47318" y="62303"/>
                  </a:lnTo>
                  <a:lnTo>
                    <a:pt x="47369" y="62141"/>
                  </a:lnTo>
                  <a:lnTo>
                    <a:pt x="47369" y="61898"/>
                  </a:lnTo>
                  <a:lnTo>
                    <a:pt x="47369" y="61737"/>
                  </a:lnTo>
                  <a:lnTo>
                    <a:pt x="47369" y="61494"/>
                  </a:lnTo>
                  <a:lnTo>
                    <a:pt x="47318" y="61414"/>
                  </a:lnTo>
                  <a:lnTo>
                    <a:pt x="47242" y="61252"/>
                  </a:lnTo>
                  <a:lnTo>
                    <a:pt x="47167" y="61090"/>
                  </a:lnTo>
                  <a:lnTo>
                    <a:pt x="47091" y="61010"/>
                  </a:lnTo>
                  <a:lnTo>
                    <a:pt x="47041" y="60848"/>
                  </a:lnTo>
                  <a:lnTo>
                    <a:pt x="47041" y="60686"/>
                  </a:lnTo>
                  <a:lnTo>
                    <a:pt x="47041" y="59393"/>
                  </a:lnTo>
                  <a:lnTo>
                    <a:pt x="46965" y="59151"/>
                  </a:lnTo>
                  <a:lnTo>
                    <a:pt x="46864" y="58989"/>
                  </a:lnTo>
                  <a:lnTo>
                    <a:pt x="46839" y="58828"/>
                  </a:lnTo>
                  <a:lnTo>
                    <a:pt x="46788" y="58747"/>
                  </a:lnTo>
                  <a:lnTo>
                    <a:pt x="46712" y="58585"/>
                  </a:lnTo>
                  <a:lnTo>
                    <a:pt x="46662" y="58505"/>
                  </a:lnTo>
                  <a:lnTo>
                    <a:pt x="46637" y="58343"/>
                  </a:lnTo>
                  <a:lnTo>
                    <a:pt x="46637" y="58181"/>
                  </a:lnTo>
                  <a:lnTo>
                    <a:pt x="46586" y="58181"/>
                  </a:lnTo>
                  <a:lnTo>
                    <a:pt x="46511" y="58181"/>
                  </a:lnTo>
                  <a:lnTo>
                    <a:pt x="46410" y="58181"/>
                  </a:lnTo>
                  <a:lnTo>
                    <a:pt x="46384" y="58181"/>
                  </a:lnTo>
                  <a:lnTo>
                    <a:pt x="46283" y="58181"/>
                  </a:lnTo>
                  <a:lnTo>
                    <a:pt x="46258" y="58101"/>
                  </a:lnTo>
                  <a:lnTo>
                    <a:pt x="46208" y="58101"/>
                  </a:lnTo>
                  <a:lnTo>
                    <a:pt x="46132" y="57939"/>
                  </a:lnTo>
                  <a:lnTo>
                    <a:pt x="46132" y="57777"/>
                  </a:lnTo>
                  <a:lnTo>
                    <a:pt x="46132" y="57777"/>
                  </a:lnTo>
                  <a:lnTo>
                    <a:pt x="46082" y="57696"/>
                  </a:lnTo>
                  <a:lnTo>
                    <a:pt x="46056" y="57696"/>
                  </a:lnTo>
                  <a:lnTo>
                    <a:pt x="46056" y="57696"/>
                  </a:lnTo>
                  <a:lnTo>
                    <a:pt x="46006" y="57696"/>
                  </a:lnTo>
                  <a:lnTo>
                    <a:pt x="45955" y="57535"/>
                  </a:lnTo>
                  <a:lnTo>
                    <a:pt x="45955" y="57373"/>
                  </a:lnTo>
                  <a:lnTo>
                    <a:pt x="46006" y="57131"/>
                  </a:lnTo>
                  <a:lnTo>
                    <a:pt x="46006" y="57050"/>
                  </a:lnTo>
                  <a:lnTo>
                    <a:pt x="46082" y="57050"/>
                  </a:lnTo>
                  <a:lnTo>
                    <a:pt x="46132" y="56888"/>
                  </a:lnTo>
                  <a:lnTo>
                    <a:pt x="46208" y="56727"/>
                  </a:lnTo>
                  <a:lnTo>
                    <a:pt x="46258" y="56727"/>
                  </a:lnTo>
                  <a:lnTo>
                    <a:pt x="46283" y="56727"/>
                  </a:lnTo>
                  <a:lnTo>
                    <a:pt x="46384" y="56727"/>
                  </a:lnTo>
                  <a:lnTo>
                    <a:pt x="46460" y="56646"/>
                  </a:lnTo>
                  <a:lnTo>
                    <a:pt x="46511" y="56727"/>
                  </a:lnTo>
                  <a:lnTo>
                    <a:pt x="46511" y="56888"/>
                  </a:lnTo>
                  <a:lnTo>
                    <a:pt x="46536" y="56888"/>
                  </a:lnTo>
                  <a:lnTo>
                    <a:pt x="46586" y="57050"/>
                  </a:lnTo>
                  <a:lnTo>
                    <a:pt x="46637" y="57050"/>
                  </a:lnTo>
                  <a:lnTo>
                    <a:pt x="46662" y="57050"/>
                  </a:lnTo>
                  <a:lnTo>
                    <a:pt x="46712" y="57050"/>
                  </a:lnTo>
                  <a:lnTo>
                    <a:pt x="46738" y="57050"/>
                  </a:lnTo>
                  <a:lnTo>
                    <a:pt x="46788" y="57050"/>
                  </a:lnTo>
                  <a:lnTo>
                    <a:pt x="46839" y="57050"/>
                  </a:lnTo>
                  <a:lnTo>
                    <a:pt x="46864" y="57131"/>
                  </a:lnTo>
                  <a:lnTo>
                    <a:pt x="46914" y="57131"/>
                  </a:lnTo>
                  <a:lnTo>
                    <a:pt x="46990" y="57131"/>
                  </a:lnTo>
                  <a:lnTo>
                    <a:pt x="47091" y="57131"/>
                  </a:lnTo>
                  <a:lnTo>
                    <a:pt x="47167" y="57131"/>
                  </a:lnTo>
                  <a:lnTo>
                    <a:pt x="47167" y="56727"/>
                  </a:lnTo>
                  <a:lnTo>
                    <a:pt x="47167" y="56484"/>
                  </a:lnTo>
                  <a:lnTo>
                    <a:pt x="47192" y="55919"/>
                  </a:lnTo>
                  <a:lnTo>
                    <a:pt x="47167" y="55919"/>
                  </a:lnTo>
                  <a:lnTo>
                    <a:pt x="47091" y="55838"/>
                  </a:lnTo>
                  <a:lnTo>
                    <a:pt x="47091" y="55030"/>
                  </a:lnTo>
                  <a:lnTo>
                    <a:pt x="47116" y="55030"/>
                  </a:lnTo>
                  <a:lnTo>
                    <a:pt x="47167" y="55030"/>
                  </a:lnTo>
                  <a:lnTo>
                    <a:pt x="47192" y="55030"/>
                  </a:lnTo>
                  <a:lnTo>
                    <a:pt x="47242" y="55191"/>
                  </a:lnTo>
                  <a:lnTo>
                    <a:pt x="47293" y="55272"/>
                  </a:lnTo>
                  <a:lnTo>
                    <a:pt x="47293" y="55272"/>
                  </a:lnTo>
                  <a:lnTo>
                    <a:pt x="47293" y="55434"/>
                  </a:lnTo>
                  <a:lnTo>
                    <a:pt x="47293" y="55595"/>
                  </a:lnTo>
                  <a:lnTo>
                    <a:pt x="47318" y="55595"/>
                  </a:lnTo>
                  <a:lnTo>
                    <a:pt x="47369" y="55595"/>
                  </a:lnTo>
                  <a:lnTo>
                    <a:pt x="47444" y="55595"/>
                  </a:lnTo>
                  <a:lnTo>
                    <a:pt x="47545" y="55595"/>
                  </a:lnTo>
                  <a:lnTo>
                    <a:pt x="47570" y="55595"/>
                  </a:lnTo>
                  <a:lnTo>
                    <a:pt x="47570" y="55676"/>
                  </a:lnTo>
                  <a:lnTo>
                    <a:pt x="47621" y="55676"/>
                  </a:lnTo>
                  <a:lnTo>
                    <a:pt x="47899" y="55676"/>
                  </a:lnTo>
                  <a:lnTo>
                    <a:pt x="47899" y="54868"/>
                  </a:lnTo>
                  <a:lnTo>
                    <a:pt x="48000" y="54868"/>
                  </a:lnTo>
                  <a:lnTo>
                    <a:pt x="48025" y="54787"/>
                  </a:lnTo>
                  <a:lnTo>
                    <a:pt x="48075" y="54787"/>
                  </a:lnTo>
                  <a:lnTo>
                    <a:pt x="48201" y="54787"/>
                  </a:lnTo>
                  <a:lnTo>
                    <a:pt x="48277" y="54787"/>
                  </a:lnTo>
                  <a:lnTo>
                    <a:pt x="48353" y="54787"/>
                  </a:lnTo>
                  <a:lnTo>
                    <a:pt x="48353" y="53171"/>
                  </a:lnTo>
                  <a:lnTo>
                    <a:pt x="48454" y="53171"/>
                  </a:lnTo>
                  <a:lnTo>
                    <a:pt x="48529" y="53171"/>
                  </a:lnTo>
                  <a:lnTo>
                    <a:pt x="48656" y="53171"/>
                  </a:lnTo>
                  <a:lnTo>
                    <a:pt x="48681" y="53171"/>
                  </a:lnTo>
                  <a:lnTo>
                    <a:pt x="48731" y="53171"/>
                  </a:lnTo>
                  <a:lnTo>
                    <a:pt x="48782" y="53010"/>
                  </a:lnTo>
                  <a:lnTo>
                    <a:pt x="48782" y="53010"/>
                  </a:lnTo>
                  <a:lnTo>
                    <a:pt x="48807" y="52929"/>
                  </a:lnTo>
                  <a:lnTo>
                    <a:pt x="48858" y="52767"/>
                  </a:lnTo>
                  <a:lnTo>
                    <a:pt x="48933" y="52525"/>
                  </a:lnTo>
                  <a:lnTo>
                    <a:pt x="49034" y="52363"/>
                  </a:lnTo>
                  <a:lnTo>
                    <a:pt x="49059" y="52282"/>
                  </a:lnTo>
                  <a:lnTo>
                    <a:pt x="49110" y="52282"/>
                  </a:lnTo>
                  <a:lnTo>
                    <a:pt x="49135" y="52121"/>
                  </a:lnTo>
                  <a:lnTo>
                    <a:pt x="49186" y="52121"/>
                  </a:lnTo>
                  <a:lnTo>
                    <a:pt x="49236" y="52121"/>
                  </a:lnTo>
                  <a:lnTo>
                    <a:pt x="49261" y="51959"/>
                  </a:lnTo>
                  <a:lnTo>
                    <a:pt x="49312" y="51959"/>
                  </a:lnTo>
                  <a:lnTo>
                    <a:pt x="49388" y="51959"/>
                  </a:lnTo>
                  <a:lnTo>
                    <a:pt x="49388" y="51232"/>
                  </a:lnTo>
                  <a:lnTo>
                    <a:pt x="49236" y="50909"/>
                  </a:lnTo>
                  <a:lnTo>
                    <a:pt x="49236" y="50424"/>
                  </a:lnTo>
                  <a:lnTo>
                    <a:pt x="49261" y="50424"/>
                  </a:lnTo>
                  <a:lnTo>
                    <a:pt x="49312" y="50505"/>
                  </a:lnTo>
                  <a:lnTo>
                    <a:pt x="49362" y="50424"/>
                  </a:lnTo>
                  <a:lnTo>
                    <a:pt x="49388" y="50424"/>
                  </a:lnTo>
                  <a:lnTo>
                    <a:pt x="49564" y="50424"/>
                  </a:lnTo>
                  <a:lnTo>
                    <a:pt x="49564" y="50505"/>
                  </a:lnTo>
                  <a:lnTo>
                    <a:pt x="49589" y="50505"/>
                  </a:lnTo>
                  <a:lnTo>
                    <a:pt x="49640" y="50666"/>
                  </a:lnTo>
                  <a:lnTo>
                    <a:pt x="49690" y="50505"/>
                  </a:lnTo>
                  <a:lnTo>
                    <a:pt x="49766" y="50424"/>
                  </a:lnTo>
                  <a:lnTo>
                    <a:pt x="49817" y="50101"/>
                  </a:lnTo>
                  <a:lnTo>
                    <a:pt x="49842" y="49858"/>
                  </a:lnTo>
                  <a:lnTo>
                    <a:pt x="49842" y="49858"/>
                  </a:lnTo>
                  <a:lnTo>
                    <a:pt x="49842" y="49777"/>
                  </a:lnTo>
                  <a:lnTo>
                    <a:pt x="49842" y="49616"/>
                  </a:lnTo>
                  <a:lnTo>
                    <a:pt x="49943" y="49616"/>
                  </a:lnTo>
                  <a:lnTo>
                    <a:pt x="49968" y="49616"/>
                  </a:lnTo>
                  <a:lnTo>
                    <a:pt x="50044" y="49454"/>
                  </a:lnTo>
                  <a:lnTo>
                    <a:pt x="50145" y="49373"/>
                  </a:lnTo>
                  <a:lnTo>
                    <a:pt x="50145" y="49373"/>
                  </a:lnTo>
                  <a:lnTo>
                    <a:pt x="50145" y="49212"/>
                  </a:lnTo>
                  <a:lnTo>
                    <a:pt x="50170" y="49212"/>
                  </a:lnTo>
                  <a:lnTo>
                    <a:pt x="50220" y="49050"/>
                  </a:lnTo>
                  <a:lnTo>
                    <a:pt x="50296" y="49050"/>
                  </a:lnTo>
                  <a:lnTo>
                    <a:pt x="50422" y="49050"/>
                  </a:lnTo>
                  <a:lnTo>
                    <a:pt x="50498" y="49050"/>
                  </a:lnTo>
                  <a:lnTo>
                    <a:pt x="50599" y="49050"/>
                  </a:lnTo>
                  <a:lnTo>
                    <a:pt x="50675" y="49212"/>
                  </a:lnTo>
                  <a:lnTo>
                    <a:pt x="50750" y="49212"/>
                  </a:lnTo>
                  <a:lnTo>
                    <a:pt x="50851" y="49050"/>
                  </a:lnTo>
                  <a:lnTo>
                    <a:pt x="50952" y="49050"/>
                  </a:lnTo>
                  <a:lnTo>
                    <a:pt x="51003" y="49050"/>
                  </a:lnTo>
                  <a:lnTo>
                    <a:pt x="51053" y="49050"/>
                  </a:lnTo>
                  <a:lnTo>
                    <a:pt x="51179" y="49050"/>
                  </a:lnTo>
                  <a:lnTo>
                    <a:pt x="51179" y="48565"/>
                  </a:lnTo>
                  <a:lnTo>
                    <a:pt x="51179" y="48323"/>
                  </a:lnTo>
                  <a:lnTo>
                    <a:pt x="51129" y="48161"/>
                  </a:lnTo>
                  <a:lnTo>
                    <a:pt x="51129" y="48000"/>
                  </a:lnTo>
                  <a:lnTo>
                    <a:pt x="51078" y="47919"/>
                  </a:lnTo>
                  <a:lnTo>
                    <a:pt x="51053" y="47757"/>
                  </a:lnTo>
                  <a:lnTo>
                    <a:pt x="51053" y="47595"/>
                  </a:lnTo>
                  <a:lnTo>
                    <a:pt x="51053" y="47515"/>
                  </a:lnTo>
                  <a:lnTo>
                    <a:pt x="51053" y="47353"/>
                  </a:lnTo>
                  <a:lnTo>
                    <a:pt x="51053" y="47353"/>
                  </a:lnTo>
                  <a:lnTo>
                    <a:pt x="51053" y="47111"/>
                  </a:lnTo>
                  <a:lnTo>
                    <a:pt x="51078" y="46949"/>
                  </a:lnTo>
                  <a:lnTo>
                    <a:pt x="51078" y="46707"/>
                  </a:lnTo>
                  <a:lnTo>
                    <a:pt x="51053" y="46545"/>
                  </a:lnTo>
                  <a:lnTo>
                    <a:pt x="51053" y="46464"/>
                  </a:lnTo>
                  <a:lnTo>
                    <a:pt x="51053" y="46303"/>
                  </a:lnTo>
                  <a:lnTo>
                    <a:pt x="51078" y="46303"/>
                  </a:lnTo>
                  <a:lnTo>
                    <a:pt x="51078" y="46141"/>
                  </a:lnTo>
                  <a:lnTo>
                    <a:pt x="51129" y="45898"/>
                  </a:lnTo>
                  <a:lnTo>
                    <a:pt x="51078" y="45737"/>
                  </a:lnTo>
                  <a:lnTo>
                    <a:pt x="51053" y="45737"/>
                  </a:lnTo>
                  <a:lnTo>
                    <a:pt x="51003" y="45656"/>
                  </a:lnTo>
                  <a:lnTo>
                    <a:pt x="50952" y="45656"/>
                  </a:lnTo>
                  <a:lnTo>
                    <a:pt x="50927" y="45494"/>
                  </a:lnTo>
                  <a:lnTo>
                    <a:pt x="50876" y="45414"/>
                  </a:lnTo>
                  <a:lnTo>
                    <a:pt x="50851" y="45090"/>
                  </a:lnTo>
                  <a:lnTo>
                    <a:pt x="50851" y="44686"/>
                  </a:lnTo>
                  <a:lnTo>
                    <a:pt x="50851" y="44444"/>
                  </a:lnTo>
                  <a:lnTo>
                    <a:pt x="50876" y="44282"/>
                  </a:lnTo>
                  <a:lnTo>
                    <a:pt x="50952" y="44202"/>
                  </a:lnTo>
                  <a:lnTo>
                    <a:pt x="51053" y="44202"/>
                  </a:lnTo>
                  <a:lnTo>
                    <a:pt x="51078" y="44040"/>
                  </a:lnTo>
                  <a:lnTo>
                    <a:pt x="51129" y="44040"/>
                  </a:lnTo>
                  <a:lnTo>
                    <a:pt x="51129" y="43959"/>
                  </a:lnTo>
                  <a:lnTo>
                    <a:pt x="51129" y="43797"/>
                  </a:lnTo>
                  <a:lnTo>
                    <a:pt x="51129" y="43636"/>
                  </a:lnTo>
                  <a:lnTo>
                    <a:pt x="51129" y="43555"/>
                  </a:lnTo>
                  <a:lnTo>
                    <a:pt x="51078" y="43393"/>
                  </a:lnTo>
                  <a:lnTo>
                    <a:pt x="51078" y="43232"/>
                  </a:lnTo>
                  <a:lnTo>
                    <a:pt x="51078" y="43151"/>
                  </a:lnTo>
                  <a:lnTo>
                    <a:pt x="51129" y="43151"/>
                  </a:lnTo>
                  <a:lnTo>
                    <a:pt x="51179" y="42989"/>
                  </a:lnTo>
                  <a:lnTo>
                    <a:pt x="51255" y="42989"/>
                  </a:lnTo>
                  <a:lnTo>
                    <a:pt x="51305" y="42989"/>
                  </a:lnTo>
                  <a:lnTo>
                    <a:pt x="51331" y="42989"/>
                  </a:lnTo>
                  <a:lnTo>
                    <a:pt x="51406" y="42828"/>
                  </a:lnTo>
                  <a:lnTo>
                    <a:pt x="51507" y="42585"/>
                  </a:lnTo>
                  <a:lnTo>
                    <a:pt x="51507" y="42343"/>
                  </a:lnTo>
                  <a:lnTo>
                    <a:pt x="51533" y="42101"/>
                  </a:lnTo>
                  <a:lnTo>
                    <a:pt x="51583" y="41939"/>
                  </a:lnTo>
                  <a:lnTo>
                    <a:pt x="51634" y="41777"/>
                  </a:lnTo>
                  <a:lnTo>
                    <a:pt x="51659" y="41777"/>
                  </a:lnTo>
                  <a:lnTo>
                    <a:pt x="51709" y="41777"/>
                  </a:lnTo>
                  <a:lnTo>
                    <a:pt x="51760" y="41777"/>
                  </a:lnTo>
                  <a:lnTo>
                    <a:pt x="51760" y="41939"/>
                  </a:lnTo>
                  <a:lnTo>
                    <a:pt x="51760" y="42101"/>
                  </a:lnTo>
                  <a:lnTo>
                    <a:pt x="51785" y="42181"/>
                  </a:lnTo>
                  <a:lnTo>
                    <a:pt x="51785" y="42343"/>
                  </a:lnTo>
                  <a:lnTo>
                    <a:pt x="51835" y="42505"/>
                  </a:lnTo>
                  <a:lnTo>
                    <a:pt x="51861" y="42585"/>
                  </a:lnTo>
                  <a:lnTo>
                    <a:pt x="51861" y="42989"/>
                  </a:lnTo>
                  <a:lnTo>
                    <a:pt x="51835" y="43232"/>
                  </a:lnTo>
                  <a:lnTo>
                    <a:pt x="51785" y="43393"/>
                  </a:lnTo>
                  <a:lnTo>
                    <a:pt x="51760" y="43555"/>
                  </a:lnTo>
                  <a:lnTo>
                    <a:pt x="51760" y="43636"/>
                  </a:lnTo>
                  <a:lnTo>
                    <a:pt x="51760" y="43959"/>
                  </a:lnTo>
                  <a:lnTo>
                    <a:pt x="51785" y="43959"/>
                  </a:lnTo>
                  <a:lnTo>
                    <a:pt x="51835" y="43959"/>
                  </a:lnTo>
                  <a:lnTo>
                    <a:pt x="51911" y="43959"/>
                  </a:lnTo>
                  <a:lnTo>
                    <a:pt x="51987" y="43959"/>
                  </a:lnTo>
                  <a:lnTo>
                    <a:pt x="51987" y="44282"/>
                  </a:lnTo>
                  <a:lnTo>
                    <a:pt x="51987" y="44444"/>
                  </a:lnTo>
                  <a:lnTo>
                    <a:pt x="51962" y="44444"/>
                  </a:lnTo>
                  <a:lnTo>
                    <a:pt x="51962" y="44606"/>
                  </a:lnTo>
                  <a:lnTo>
                    <a:pt x="51911" y="44606"/>
                  </a:lnTo>
                  <a:lnTo>
                    <a:pt x="51861" y="44686"/>
                  </a:lnTo>
                  <a:lnTo>
                    <a:pt x="51861" y="45010"/>
                  </a:lnTo>
                  <a:lnTo>
                    <a:pt x="51861" y="45252"/>
                  </a:lnTo>
                  <a:lnTo>
                    <a:pt x="51911" y="45252"/>
                  </a:lnTo>
                  <a:lnTo>
                    <a:pt x="51911" y="45414"/>
                  </a:lnTo>
                  <a:lnTo>
                    <a:pt x="51962" y="45414"/>
                  </a:lnTo>
                  <a:lnTo>
                    <a:pt x="51987" y="45414"/>
                  </a:lnTo>
                  <a:lnTo>
                    <a:pt x="52037" y="45252"/>
                  </a:lnTo>
                  <a:lnTo>
                    <a:pt x="52037" y="45252"/>
                  </a:lnTo>
                  <a:lnTo>
                    <a:pt x="52088" y="45090"/>
                  </a:lnTo>
                  <a:lnTo>
                    <a:pt x="52088" y="45010"/>
                  </a:lnTo>
                  <a:lnTo>
                    <a:pt x="52088" y="44848"/>
                  </a:lnTo>
                  <a:lnTo>
                    <a:pt x="52113" y="44848"/>
                  </a:lnTo>
                  <a:lnTo>
                    <a:pt x="52164" y="44686"/>
                  </a:lnTo>
                  <a:lnTo>
                    <a:pt x="52214" y="44686"/>
                  </a:lnTo>
                  <a:lnTo>
                    <a:pt x="52239" y="44686"/>
                  </a:lnTo>
                  <a:lnTo>
                    <a:pt x="52315" y="44686"/>
                  </a:lnTo>
                  <a:lnTo>
                    <a:pt x="52365" y="44686"/>
                  </a:lnTo>
                  <a:lnTo>
                    <a:pt x="52416" y="44606"/>
                  </a:lnTo>
                  <a:lnTo>
                    <a:pt x="52416" y="44606"/>
                  </a:lnTo>
                  <a:lnTo>
                    <a:pt x="52567" y="44606"/>
                  </a:lnTo>
                  <a:lnTo>
                    <a:pt x="52567" y="44848"/>
                  </a:lnTo>
                  <a:lnTo>
                    <a:pt x="52618" y="45090"/>
                  </a:lnTo>
                  <a:lnTo>
                    <a:pt x="52567" y="45252"/>
                  </a:lnTo>
                  <a:lnTo>
                    <a:pt x="52542" y="45414"/>
                  </a:lnTo>
                  <a:lnTo>
                    <a:pt x="52542" y="45494"/>
                  </a:lnTo>
                  <a:lnTo>
                    <a:pt x="52492" y="45656"/>
                  </a:lnTo>
                  <a:lnTo>
                    <a:pt x="52492" y="45898"/>
                  </a:lnTo>
                  <a:lnTo>
                    <a:pt x="52492" y="46060"/>
                  </a:lnTo>
                  <a:lnTo>
                    <a:pt x="52542" y="46303"/>
                  </a:lnTo>
                  <a:lnTo>
                    <a:pt x="52542" y="46464"/>
                  </a:lnTo>
                  <a:lnTo>
                    <a:pt x="52492" y="46707"/>
                  </a:lnTo>
                  <a:lnTo>
                    <a:pt x="52492" y="46949"/>
                  </a:lnTo>
                  <a:lnTo>
                    <a:pt x="52416" y="46949"/>
                  </a:lnTo>
                  <a:lnTo>
                    <a:pt x="52315" y="47111"/>
                  </a:lnTo>
                  <a:lnTo>
                    <a:pt x="52239" y="46949"/>
                  </a:lnTo>
                  <a:lnTo>
                    <a:pt x="52214" y="46949"/>
                  </a:lnTo>
                  <a:lnTo>
                    <a:pt x="52164" y="46868"/>
                  </a:lnTo>
                  <a:lnTo>
                    <a:pt x="52113" y="46707"/>
                  </a:lnTo>
                  <a:lnTo>
                    <a:pt x="52037" y="46707"/>
                  </a:lnTo>
                  <a:lnTo>
                    <a:pt x="51962" y="46545"/>
                  </a:lnTo>
                  <a:lnTo>
                    <a:pt x="51659" y="46545"/>
                  </a:lnTo>
                  <a:lnTo>
                    <a:pt x="51634" y="46707"/>
                  </a:lnTo>
                  <a:lnTo>
                    <a:pt x="51634" y="46868"/>
                  </a:lnTo>
                  <a:lnTo>
                    <a:pt x="51634" y="46949"/>
                  </a:lnTo>
                  <a:lnTo>
                    <a:pt x="51634" y="47111"/>
                  </a:lnTo>
                  <a:lnTo>
                    <a:pt x="51634" y="47515"/>
                  </a:lnTo>
                  <a:lnTo>
                    <a:pt x="51785" y="47515"/>
                  </a:lnTo>
                  <a:lnTo>
                    <a:pt x="51861" y="47515"/>
                  </a:lnTo>
                  <a:lnTo>
                    <a:pt x="51861" y="47757"/>
                  </a:lnTo>
                  <a:lnTo>
                    <a:pt x="51911" y="48000"/>
                  </a:lnTo>
                  <a:lnTo>
                    <a:pt x="51911" y="48161"/>
                  </a:lnTo>
                  <a:lnTo>
                    <a:pt x="51962" y="48161"/>
                  </a:lnTo>
                  <a:lnTo>
                    <a:pt x="51987" y="48161"/>
                  </a:lnTo>
                  <a:lnTo>
                    <a:pt x="52037" y="48323"/>
                  </a:lnTo>
                  <a:lnTo>
                    <a:pt x="52113" y="48323"/>
                  </a:lnTo>
                  <a:lnTo>
                    <a:pt x="52239" y="48323"/>
                  </a:lnTo>
                  <a:lnTo>
                    <a:pt x="52239" y="48000"/>
                  </a:lnTo>
                  <a:lnTo>
                    <a:pt x="52239" y="47757"/>
                  </a:lnTo>
                  <a:lnTo>
                    <a:pt x="52239" y="47515"/>
                  </a:lnTo>
                  <a:lnTo>
                    <a:pt x="52365" y="47515"/>
                  </a:lnTo>
                  <a:lnTo>
                    <a:pt x="52441" y="47515"/>
                  </a:lnTo>
                  <a:lnTo>
                    <a:pt x="52618" y="47515"/>
                  </a:lnTo>
                  <a:lnTo>
                    <a:pt x="52668" y="47515"/>
                  </a:lnTo>
                  <a:lnTo>
                    <a:pt x="52694" y="47515"/>
                  </a:lnTo>
                  <a:lnTo>
                    <a:pt x="52744" y="47515"/>
                  </a:lnTo>
                  <a:lnTo>
                    <a:pt x="52769" y="47515"/>
                  </a:lnTo>
                  <a:lnTo>
                    <a:pt x="52769" y="47515"/>
                  </a:lnTo>
                  <a:lnTo>
                    <a:pt x="52820" y="47353"/>
                  </a:lnTo>
                  <a:lnTo>
                    <a:pt x="52820" y="47353"/>
                  </a:lnTo>
                  <a:lnTo>
                    <a:pt x="52895" y="47191"/>
                  </a:lnTo>
                  <a:lnTo>
                    <a:pt x="53072" y="47191"/>
                  </a:lnTo>
                  <a:lnTo>
                    <a:pt x="53072" y="47515"/>
                  </a:lnTo>
                  <a:lnTo>
                    <a:pt x="53072" y="47595"/>
                  </a:lnTo>
                  <a:lnTo>
                    <a:pt x="53072" y="47919"/>
                  </a:lnTo>
                  <a:lnTo>
                    <a:pt x="53123" y="48000"/>
                  </a:lnTo>
                  <a:lnTo>
                    <a:pt x="53148" y="48161"/>
                  </a:lnTo>
                  <a:lnTo>
                    <a:pt x="53223" y="48323"/>
                  </a:lnTo>
                  <a:lnTo>
                    <a:pt x="53324" y="48323"/>
                  </a:lnTo>
                  <a:lnTo>
                    <a:pt x="53400" y="48323"/>
                  </a:lnTo>
                  <a:lnTo>
                    <a:pt x="53451" y="48161"/>
                  </a:lnTo>
                  <a:lnTo>
                    <a:pt x="53526" y="48161"/>
                  </a:lnTo>
                  <a:lnTo>
                    <a:pt x="53577" y="48000"/>
                  </a:lnTo>
                  <a:lnTo>
                    <a:pt x="53652" y="47919"/>
                  </a:lnTo>
                  <a:lnTo>
                    <a:pt x="53728" y="47919"/>
                  </a:lnTo>
                  <a:lnTo>
                    <a:pt x="53804" y="47919"/>
                  </a:lnTo>
                  <a:lnTo>
                    <a:pt x="53905" y="47919"/>
                  </a:lnTo>
                  <a:lnTo>
                    <a:pt x="53930" y="47919"/>
                  </a:lnTo>
                  <a:lnTo>
                    <a:pt x="53981" y="47757"/>
                  </a:lnTo>
                  <a:lnTo>
                    <a:pt x="54031" y="47595"/>
                  </a:lnTo>
                  <a:lnTo>
                    <a:pt x="54056" y="47515"/>
                  </a:lnTo>
                  <a:lnTo>
                    <a:pt x="54107" y="47515"/>
                  </a:lnTo>
                  <a:lnTo>
                    <a:pt x="54182" y="47353"/>
                  </a:lnTo>
                  <a:lnTo>
                    <a:pt x="54233" y="47191"/>
                  </a:lnTo>
                  <a:lnTo>
                    <a:pt x="54258" y="47191"/>
                  </a:lnTo>
                  <a:lnTo>
                    <a:pt x="54309" y="47111"/>
                  </a:lnTo>
                  <a:lnTo>
                    <a:pt x="54359" y="47111"/>
                  </a:lnTo>
                  <a:lnTo>
                    <a:pt x="54384" y="46949"/>
                  </a:lnTo>
                  <a:lnTo>
                    <a:pt x="54435" y="46868"/>
                  </a:lnTo>
                  <a:lnTo>
                    <a:pt x="54511" y="46707"/>
                  </a:lnTo>
                  <a:lnTo>
                    <a:pt x="54511" y="46707"/>
                  </a:lnTo>
                  <a:lnTo>
                    <a:pt x="54561" y="46707"/>
                  </a:lnTo>
                  <a:lnTo>
                    <a:pt x="54586" y="46545"/>
                  </a:lnTo>
                  <a:lnTo>
                    <a:pt x="54637" y="46545"/>
                  </a:lnTo>
                  <a:lnTo>
                    <a:pt x="54687" y="46707"/>
                  </a:lnTo>
                  <a:lnTo>
                    <a:pt x="54687" y="46707"/>
                  </a:lnTo>
                  <a:lnTo>
                    <a:pt x="54712" y="46868"/>
                  </a:lnTo>
                  <a:lnTo>
                    <a:pt x="54763" y="46949"/>
                  </a:lnTo>
                  <a:lnTo>
                    <a:pt x="54839" y="47191"/>
                  </a:lnTo>
                  <a:lnTo>
                    <a:pt x="54940" y="47353"/>
                  </a:lnTo>
                  <a:lnTo>
                    <a:pt x="55015" y="47595"/>
                  </a:lnTo>
                  <a:lnTo>
                    <a:pt x="55091" y="47757"/>
                  </a:lnTo>
                  <a:lnTo>
                    <a:pt x="55167" y="47595"/>
                  </a:lnTo>
                  <a:lnTo>
                    <a:pt x="55217" y="47515"/>
                  </a:lnTo>
                  <a:lnTo>
                    <a:pt x="55141" y="47191"/>
                  </a:lnTo>
                  <a:lnTo>
                    <a:pt x="55091" y="47111"/>
                  </a:lnTo>
                  <a:lnTo>
                    <a:pt x="55041" y="46949"/>
                  </a:lnTo>
                  <a:lnTo>
                    <a:pt x="55041" y="46868"/>
                  </a:lnTo>
                  <a:lnTo>
                    <a:pt x="55015" y="46707"/>
                  </a:lnTo>
                  <a:lnTo>
                    <a:pt x="55041" y="46545"/>
                  </a:lnTo>
                  <a:lnTo>
                    <a:pt x="55041" y="46545"/>
                  </a:lnTo>
                  <a:lnTo>
                    <a:pt x="55091" y="46464"/>
                  </a:lnTo>
                  <a:lnTo>
                    <a:pt x="55141" y="46464"/>
                  </a:lnTo>
                  <a:lnTo>
                    <a:pt x="55167" y="46303"/>
                  </a:lnTo>
                  <a:lnTo>
                    <a:pt x="55268" y="46303"/>
                  </a:lnTo>
                  <a:lnTo>
                    <a:pt x="55343" y="46303"/>
                  </a:lnTo>
                  <a:lnTo>
                    <a:pt x="55419" y="46303"/>
                  </a:lnTo>
                  <a:lnTo>
                    <a:pt x="55495" y="46303"/>
                  </a:lnTo>
                  <a:lnTo>
                    <a:pt x="55596" y="46464"/>
                  </a:lnTo>
                  <a:lnTo>
                    <a:pt x="55621" y="46545"/>
                  </a:lnTo>
                  <a:lnTo>
                    <a:pt x="55722" y="46545"/>
                  </a:lnTo>
                  <a:lnTo>
                    <a:pt x="55747" y="46545"/>
                  </a:lnTo>
                  <a:lnTo>
                    <a:pt x="55798" y="46545"/>
                  </a:lnTo>
                  <a:lnTo>
                    <a:pt x="55848" y="46303"/>
                  </a:lnTo>
                  <a:lnTo>
                    <a:pt x="55722" y="46060"/>
                  </a:lnTo>
                  <a:lnTo>
                    <a:pt x="55722" y="45898"/>
                  </a:lnTo>
                  <a:lnTo>
                    <a:pt x="55747" y="45737"/>
                  </a:lnTo>
                  <a:lnTo>
                    <a:pt x="55747" y="45656"/>
                  </a:lnTo>
                  <a:lnTo>
                    <a:pt x="55798" y="45656"/>
                  </a:lnTo>
                  <a:lnTo>
                    <a:pt x="55848" y="45494"/>
                  </a:lnTo>
                  <a:lnTo>
                    <a:pt x="55848" y="45414"/>
                  </a:lnTo>
                  <a:lnTo>
                    <a:pt x="55873" y="45414"/>
                  </a:lnTo>
                  <a:lnTo>
                    <a:pt x="55873" y="45252"/>
                  </a:lnTo>
                  <a:lnTo>
                    <a:pt x="55873" y="45090"/>
                  </a:lnTo>
                  <a:lnTo>
                    <a:pt x="55848" y="45010"/>
                  </a:lnTo>
                  <a:lnTo>
                    <a:pt x="55848" y="44848"/>
                  </a:lnTo>
                  <a:lnTo>
                    <a:pt x="55848" y="44686"/>
                  </a:lnTo>
                  <a:lnTo>
                    <a:pt x="55798" y="44606"/>
                  </a:lnTo>
                  <a:lnTo>
                    <a:pt x="55798" y="44282"/>
                  </a:lnTo>
                  <a:lnTo>
                    <a:pt x="55798" y="44202"/>
                  </a:lnTo>
                  <a:lnTo>
                    <a:pt x="55848" y="44202"/>
                  </a:lnTo>
                  <a:lnTo>
                    <a:pt x="55873" y="44040"/>
                  </a:lnTo>
                  <a:lnTo>
                    <a:pt x="55848" y="43959"/>
                  </a:lnTo>
                  <a:lnTo>
                    <a:pt x="55873" y="43797"/>
                  </a:lnTo>
                  <a:lnTo>
                    <a:pt x="55873" y="43636"/>
                  </a:lnTo>
                  <a:lnTo>
                    <a:pt x="55924" y="43555"/>
                  </a:lnTo>
                  <a:lnTo>
                    <a:pt x="55924" y="43393"/>
                  </a:lnTo>
                  <a:lnTo>
                    <a:pt x="55949" y="43232"/>
                  </a:lnTo>
                  <a:lnTo>
                    <a:pt x="55949" y="43151"/>
                  </a:lnTo>
                  <a:lnTo>
                    <a:pt x="55949" y="42989"/>
                  </a:lnTo>
                  <a:lnTo>
                    <a:pt x="55949" y="42828"/>
                  </a:lnTo>
                  <a:lnTo>
                    <a:pt x="55949" y="42747"/>
                  </a:lnTo>
                  <a:lnTo>
                    <a:pt x="56000" y="42585"/>
                  </a:lnTo>
                  <a:lnTo>
                    <a:pt x="56050" y="42585"/>
                  </a:lnTo>
                  <a:lnTo>
                    <a:pt x="56126" y="42505"/>
                  </a:lnTo>
                  <a:lnTo>
                    <a:pt x="56176" y="42181"/>
                  </a:lnTo>
                  <a:lnTo>
                    <a:pt x="56252" y="41939"/>
                  </a:lnTo>
                  <a:lnTo>
                    <a:pt x="56378" y="41939"/>
                  </a:lnTo>
                  <a:lnTo>
                    <a:pt x="56378" y="42181"/>
                  </a:lnTo>
                  <a:lnTo>
                    <a:pt x="56378" y="42343"/>
                  </a:lnTo>
                  <a:lnTo>
                    <a:pt x="56378" y="42505"/>
                  </a:lnTo>
                  <a:lnTo>
                    <a:pt x="56429" y="42505"/>
                  </a:lnTo>
                  <a:lnTo>
                    <a:pt x="56454" y="42343"/>
                  </a:lnTo>
                  <a:lnTo>
                    <a:pt x="56454" y="42505"/>
                  </a:lnTo>
                  <a:lnTo>
                    <a:pt x="56504" y="42585"/>
                  </a:lnTo>
                  <a:lnTo>
                    <a:pt x="56529" y="42585"/>
                  </a:lnTo>
                  <a:lnTo>
                    <a:pt x="56529" y="42747"/>
                  </a:lnTo>
                  <a:lnTo>
                    <a:pt x="56529" y="42828"/>
                  </a:lnTo>
                  <a:lnTo>
                    <a:pt x="56529" y="42989"/>
                  </a:lnTo>
                  <a:lnTo>
                    <a:pt x="56580" y="43151"/>
                  </a:lnTo>
                  <a:lnTo>
                    <a:pt x="56630" y="43232"/>
                  </a:lnTo>
                  <a:lnTo>
                    <a:pt x="56656" y="43232"/>
                  </a:lnTo>
                  <a:lnTo>
                    <a:pt x="56706" y="43232"/>
                  </a:lnTo>
                  <a:lnTo>
                    <a:pt x="56757" y="43232"/>
                  </a:lnTo>
                  <a:lnTo>
                    <a:pt x="56908" y="43232"/>
                  </a:lnTo>
                  <a:lnTo>
                    <a:pt x="56908" y="43151"/>
                  </a:lnTo>
                  <a:lnTo>
                    <a:pt x="56908" y="42828"/>
                  </a:lnTo>
                  <a:lnTo>
                    <a:pt x="56908" y="42747"/>
                  </a:lnTo>
                  <a:lnTo>
                    <a:pt x="56908" y="42585"/>
                  </a:lnTo>
                  <a:lnTo>
                    <a:pt x="56958" y="42585"/>
                  </a:lnTo>
                  <a:lnTo>
                    <a:pt x="56984" y="42505"/>
                  </a:lnTo>
                  <a:lnTo>
                    <a:pt x="56984" y="42505"/>
                  </a:lnTo>
                  <a:lnTo>
                    <a:pt x="57085" y="42343"/>
                  </a:lnTo>
                  <a:lnTo>
                    <a:pt x="57160" y="42343"/>
                  </a:lnTo>
                  <a:lnTo>
                    <a:pt x="57236" y="42181"/>
                  </a:lnTo>
                  <a:lnTo>
                    <a:pt x="57236" y="42101"/>
                  </a:lnTo>
                  <a:lnTo>
                    <a:pt x="57287" y="41939"/>
                  </a:lnTo>
                  <a:lnTo>
                    <a:pt x="57236" y="41777"/>
                  </a:lnTo>
                  <a:lnTo>
                    <a:pt x="57211" y="41696"/>
                  </a:lnTo>
                  <a:lnTo>
                    <a:pt x="57110" y="41535"/>
                  </a:lnTo>
                  <a:lnTo>
                    <a:pt x="57085" y="41535"/>
                  </a:lnTo>
                  <a:lnTo>
                    <a:pt x="57034" y="41373"/>
                  </a:lnTo>
                  <a:lnTo>
                    <a:pt x="57034" y="41292"/>
                  </a:lnTo>
                  <a:lnTo>
                    <a:pt x="57034" y="41131"/>
                  </a:lnTo>
                  <a:lnTo>
                    <a:pt x="57034" y="41050"/>
                  </a:lnTo>
                  <a:lnTo>
                    <a:pt x="56984" y="41050"/>
                  </a:lnTo>
                  <a:lnTo>
                    <a:pt x="56984" y="40888"/>
                  </a:lnTo>
                  <a:lnTo>
                    <a:pt x="56908" y="40727"/>
                  </a:lnTo>
                  <a:lnTo>
                    <a:pt x="56883" y="40646"/>
                  </a:lnTo>
                  <a:lnTo>
                    <a:pt x="56782" y="40484"/>
                  </a:lnTo>
                  <a:lnTo>
                    <a:pt x="56757" y="40484"/>
                  </a:lnTo>
                  <a:lnTo>
                    <a:pt x="56706" y="40484"/>
                  </a:lnTo>
                  <a:lnTo>
                    <a:pt x="56656" y="40646"/>
                  </a:lnTo>
                  <a:lnTo>
                    <a:pt x="56630" y="40727"/>
                  </a:lnTo>
                  <a:lnTo>
                    <a:pt x="56630" y="40888"/>
                  </a:lnTo>
                  <a:lnTo>
                    <a:pt x="56580" y="41050"/>
                  </a:lnTo>
                  <a:lnTo>
                    <a:pt x="56529" y="41131"/>
                  </a:lnTo>
                  <a:lnTo>
                    <a:pt x="56504" y="41292"/>
                  </a:lnTo>
                  <a:lnTo>
                    <a:pt x="56454" y="41292"/>
                  </a:lnTo>
                  <a:lnTo>
                    <a:pt x="56378" y="41292"/>
                  </a:lnTo>
                  <a:lnTo>
                    <a:pt x="56328" y="41292"/>
                  </a:lnTo>
                  <a:lnTo>
                    <a:pt x="56302" y="41292"/>
                  </a:lnTo>
                  <a:lnTo>
                    <a:pt x="56252" y="41292"/>
                  </a:lnTo>
                  <a:lnTo>
                    <a:pt x="56201" y="41131"/>
                  </a:lnTo>
                  <a:lnTo>
                    <a:pt x="56176" y="41131"/>
                  </a:lnTo>
                  <a:lnTo>
                    <a:pt x="56126" y="41131"/>
                  </a:lnTo>
                  <a:lnTo>
                    <a:pt x="56050" y="41050"/>
                  </a:lnTo>
                  <a:lnTo>
                    <a:pt x="55949" y="40888"/>
                  </a:lnTo>
                  <a:lnTo>
                    <a:pt x="55949" y="40727"/>
                  </a:lnTo>
                  <a:lnTo>
                    <a:pt x="55949" y="40646"/>
                  </a:lnTo>
                  <a:lnTo>
                    <a:pt x="56000" y="40484"/>
                  </a:lnTo>
                  <a:lnTo>
                    <a:pt x="56050" y="40484"/>
                  </a:lnTo>
                  <a:lnTo>
                    <a:pt x="56126" y="40323"/>
                  </a:lnTo>
                  <a:lnTo>
                    <a:pt x="56201" y="40242"/>
                  </a:lnTo>
                  <a:lnTo>
                    <a:pt x="56302" y="40242"/>
                  </a:lnTo>
                  <a:lnTo>
                    <a:pt x="56378" y="40242"/>
                  </a:lnTo>
                  <a:lnTo>
                    <a:pt x="56454" y="40242"/>
                  </a:lnTo>
                  <a:lnTo>
                    <a:pt x="56429" y="40080"/>
                  </a:lnTo>
                  <a:lnTo>
                    <a:pt x="56378" y="39919"/>
                  </a:lnTo>
                  <a:lnTo>
                    <a:pt x="56328" y="39919"/>
                  </a:lnTo>
                  <a:lnTo>
                    <a:pt x="56302" y="39919"/>
                  </a:lnTo>
                  <a:lnTo>
                    <a:pt x="56252" y="39919"/>
                  </a:lnTo>
                  <a:lnTo>
                    <a:pt x="56201" y="39838"/>
                  </a:lnTo>
                  <a:lnTo>
                    <a:pt x="56201" y="39676"/>
                  </a:lnTo>
                  <a:lnTo>
                    <a:pt x="56201" y="39595"/>
                  </a:lnTo>
                  <a:lnTo>
                    <a:pt x="56252" y="39595"/>
                  </a:lnTo>
                  <a:lnTo>
                    <a:pt x="56328" y="39434"/>
                  </a:lnTo>
                  <a:lnTo>
                    <a:pt x="56378" y="39434"/>
                  </a:lnTo>
                  <a:lnTo>
                    <a:pt x="56454" y="39434"/>
                  </a:lnTo>
                  <a:lnTo>
                    <a:pt x="56454" y="39434"/>
                  </a:lnTo>
                  <a:lnTo>
                    <a:pt x="56504" y="39434"/>
                  </a:lnTo>
                  <a:lnTo>
                    <a:pt x="56454" y="39595"/>
                  </a:lnTo>
                  <a:lnTo>
                    <a:pt x="56454" y="39676"/>
                  </a:lnTo>
                  <a:lnTo>
                    <a:pt x="56504" y="39838"/>
                  </a:lnTo>
                  <a:lnTo>
                    <a:pt x="56529" y="39838"/>
                  </a:lnTo>
                  <a:lnTo>
                    <a:pt x="56580" y="39838"/>
                  </a:lnTo>
                  <a:lnTo>
                    <a:pt x="56630" y="39838"/>
                  </a:lnTo>
                  <a:lnTo>
                    <a:pt x="56656" y="39919"/>
                  </a:lnTo>
                  <a:lnTo>
                    <a:pt x="56706" y="39919"/>
                  </a:lnTo>
                  <a:lnTo>
                    <a:pt x="56757" y="39838"/>
                  </a:lnTo>
                  <a:lnTo>
                    <a:pt x="56757" y="39838"/>
                  </a:lnTo>
                  <a:lnTo>
                    <a:pt x="56757" y="39676"/>
                  </a:lnTo>
                  <a:lnTo>
                    <a:pt x="56782" y="39595"/>
                  </a:lnTo>
                  <a:lnTo>
                    <a:pt x="56832" y="39434"/>
                  </a:lnTo>
                  <a:lnTo>
                    <a:pt x="56832" y="39272"/>
                  </a:lnTo>
                  <a:lnTo>
                    <a:pt x="56832" y="39191"/>
                  </a:lnTo>
                  <a:lnTo>
                    <a:pt x="56832" y="39030"/>
                  </a:lnTo>
                  <a:lnTo>
                    <a:pt x="56908" y="39030"/>
                  </a:lnTo>
                  <a:lnTo>
                    <a:pt x="56908" y="38868"/>
                  </a:lnTo>
                  <a:lnTo>
                    <a:pt x="56958" y="38868"/>
                  </a:lnTo>
                  <a:lnTo>
                    <a:pt x="56984" y="38868"/>
                  </a:lnTo>
                  <a:lnTo>
                    <a:pt x="57034" y="39030"/>
                  </a:lnTo>
                  <a:lnTo>
                    <a:pt x="57034" y="39030"/>
                  </a:lnTo>
                  <a:lnTo>
                    <a:pt x="57085" y="39030"/>
                  </a:lnTo>
                  <a:lnTo>
                    <a:pt x="57110" y="39191"/>
                  </a:lnTo>
                  <a:lnTo>
                    <a:pt x="57160" y="39030"/>
                  </a:lnTo>
                  <a:lnTo>
                    <a:pt x="57211" y="39030"/>
                  </a:lnTo>
                  <a:lnTo>
                    <a:pt x="57211" y="38868"/>
                  </a:lnTo>
                  <a:lnTo>
                    <a:pt x="57236" y="38868"/>
                  </a:lnTo>
                  <a:lnTo>
                    <a:pt x="57287" y="38787"/>
                  </a:lnTo>
                  <a:lnTo>
                    <a:pt x="57337" y="38787"/>
                  </a:lnTo>
                  <a:lnTo>
                    <a:pt x="57362" y="38787"/>
                  </a:lnTo>
                  <a:lnTo>
                    <a:pt x="57438" y="38787"/>
                  </a:lnTo>
                  <a:lnTo>
                    <a:pt x="57539" y="38787"/>
                  </a:lnTo>
                  <a:lnTo>
                    <a:pt x="57615" y="38787"/>
                  </a:lnTo>
                  <a:lnTo>
                    <a:pt x="57690" y="38787"/>
                  </a:lnTo>
                  <a:lnTo>
                    <a:pt x="57741" y="38787"/>
                  </a:lnTo>
                  <a:lnTo>
                    <a:pt x="57817" y="38626"/>
                  </a:lnTo>
                  <a:lnTo>
                    <a:pt x="57892" y="38626"/>
                  </a:lnTo>
                  <a:lnTo>
                    <a:pt x="57943" y="38626"/>
                  </a:lnTo>
                  <a:lnTo>
                    <a:pt x="57993" y="38787"/>
                  </a:lnTo>
                  <a:lnTo>
                    <a:pt x="57993" y="38868"/>
                  </a:lnTo>
                  <a:lnTo>
                    <a:pt x="58018" y="38868"/>
                  </a:lnTo>
                  <a:lnTo>
                    <a:pt x="58069" y="39030"/>
                  </a:lnTo>
                  <a:lnTo>
                    <a:pt x="58069" y="39191"/>
                  </a:lnTo>
                  <a:lnTo>
                    <a:pt x="58145" y="39191"/>
                  </a:lnTo>
                  <a:lnTo>
                    <a:pt x="58246" y="39191"/>
                  </a:lnTo>
                  <a:lnTo>
                    <a:pt x="58271" y="39191"/>
                  </a:lnTo>
                  <a:lnTo>
                    <a:pt x="58321" y="39191"/>
                  </a:lnTo>
                  <a:lnTo>
                    <a:pt x="58347" y="39030"/>
                  </a:lnTo>
                  <a:lnTo>
                    <a:pt x="58397" y="38868"/>
                  </a:lnTo>
                  <a:lnTo>
                    <a:pt x="58397" y="38787"/>
                  </a:lnTo>
                  <a:lnTo>
                    <a:pt x="58447" y="38626"/>
                  </a:lnTo>
                  <a:lnTo>
                    <a:pt x="58473" y="38383"/>
                  </a:lnTo>
                  <a:lnTo>
                    <a:pt x="58523" y="38383"/>
                  </a:lnTo>
                  <a:lnTo>
                    <a:pt x="58574" y="38222"/>
                  </a:lnTo>
                  <a:lnTo>
                    <a:pt x="58599" y="38141"/>
                  </a:lnTo>
                  <a:lnTo>
                    <a:pt x="58649" y="37979"/>
                  </a:lnTo>
                  <a:lnTo>
                    <a:pt x="58700" y="37979"/>
                  </a:lnTo>
                  <a:lnTo>
                    <a:pt x="58725" y="37818"/>
                  </a:lnTo>
                  <a:lnTo>
                    <a:pt x="58776" y="37818"/>
                  </a:lnTo>
                  <a:lnTo>
                    <a:pt x="58801" y="37737"/>
                  </a:lnTo>
                  <a:lnTo>
                    <a:pt x="58902" y="37737"/>
                  </a:lnTo>
                  <a:lnTo>
                    <a:pt x="58977" y="37737"/>
                  </a:lnTo>
                  <a:lnTo>
                    <a:pt x="59053" y="37818"/>
                  </a:lnTo>
                  <a:lnTo>
                    <a:pt x="59154" y="37737"/>
                  </a:lnTo>
                  <a:lnTo>
                    <a:pt x="59179" y="37737"/>
                  </a:lnTo>
                  <a:lnTo>
                    <a:pt x="59230" y="37575"/>
                  </a:lnTo>
                  <a:lnTo>
                    <a:pt x="59230" y="37575"/>
                  </a:lnTo>
                  <a:lnTo>
                    <a:pt x="59179" y="37333"/>
                  </a:lnTo>
                  <a:lnTo>
                    <a:pt x="58801" y="37333"/>
                  </a:lnTo>
                  <a:lnTo>
                    <a:pt x="58776" y="37171"/>
                  </a:lnTo>
                  <a:lnTo>
                    <a:pt x="58725" y="37171"/>
                  </a:lnTo>
                  <a:lnTo>
                    <a:pt x="58700" y="37010"/>
                  </a:lnTo>
                  <a:lnTo>
                    <a:pt x="58700" y="36929"/>
                  </a:lnTo>
                  <a:lnTo>
                    <a:pt x="58700" y="36767"/>
                  </a:lnTo>
                  <a:lnTo>
                    <a:pt x="58649" y="36686"/>
                  </a:lnTo>
                  <a:lnTo>
                    <a:pt x="58599" y="36686"/>
                  </a:lnTo>
                  <a:lnTo>
                    <a:pt x="58599" y="36686"/>
                  </a:lnTo>
                  <a:lnTo>
                    <a:pt x="58523" y="36686"/>
                  </a:lnTo>
                  <a:lnTo>
                    <a:pt x="58473" y="36686"/>
                  </a:lnTo>
                  <a:lnTo>
                    <a:pt x="58447" y="36767"/>
                  </a:lnTo>
                  <a:lnTo>
                    <a:pt x="58447" y="36767"/>
                  </a:lnTo>
                  <a:lnTo>
                    <a:pt x="58397" y="36929"/>
                  </a:lnTo>
                  <a:lnTo>
                    <a:pt x="57791" y="36929"/>
                  </a:lnTo>
                  <a:lnTo>
                    <a:pt x="57741" y="36929"/>
                  </a:lnTo>
                  <a:lnTo>
                    <a:pt x="57690" y="37010"/>
                  </a:lnTo>
                  <a:lnTo>
                    <a:pt x="57690" y="37010"/>
                  </a:lnTo>
                  <a:lnTo>
                    <a:pt x="57690" y="37171"/>
                  </a:lnTo>
                  <a:lnTo>
                    <a:pt x="57665" y="37333"/>
                  </a:lnTo>
                  <a:lnTo>
                    <a:pt x="57564" y="37414"/>
                  </a:lnTo>
                  <a:lnTo>
                    <a:pt x="57539" y="37414"/>
                  </a:lnTo>
                  <a:lnTo>
                    <a:pt x="57488" y="37414"/>
                  </a:lnTo>
                  <a:lnTo>
                    <a:pt x="57438" y="37414"/>
                  </a:lnTo>
                  <a:lnTo>
                    <a:pt x="57413" y="37414"/>
                  </a:lnTo>
                  <a:lnTo>
                    <a:pt x="57337" y="37414"/>
                  </a:lnTo>
                  <a:lnTo>
                    <a:pt x="57236" y="37333"/>
                  </a:lnTo>
                  <a:lnTo>
                    <a:pt x="57211" y="37333"/>
                  </a:lnTo>
                  <a:lnTo>
                    <a:pt x="57110" y="37333"/>
                  </a:lnTo>
                  <a:lnTo>
                    <a:pt x="57034" y="37414"/>
                  </a:lnTo>
                  <a:lnTo>
                    <a:pt x="56984" y="37575"/>
                  </a:lnTo>
                  <a:lnTo>
                    <a:pt x="56908" y="37737"/>
                  </a:lnTo>
                  <a:lnTo>
                    <a:pt x="56883" y="37818"/>
                  </a:lnTo>
                  <a:lnTo>
                    <a:pt x="56832" y="37818"/>
                  </a:lnTo>
                  <a:lnTo>
                    <a:pt x="56782" y="37818"/>
                  </a:lnTo>
                  <a:lnTo>
                    <a:pt x="56706" y="37818"/>
                  </a:lnTo>
                  <a:lnTo>
                    <a:pt x="56656" y="37737"/>
                  </a:lnTo>
                  <a:lnTo>
                    <a:pt x="56580" y="37575"/>
                  </a:lnTo>
                  <a:lnTo>
                    <a:pt x="56529" y="37414"/>
                  </a:lnTo>
                  <a:lnTo>
                    <a:pt x="56504" y="37333"/>
                  </a:lnTo>
                  <a:lnTo>
                    <a:pt x="56429" y="37171"/>
                  </a:lnTo>
                  <a:lnTo>
                    <a:pt x="56378" y="37171"/>
                  </a:lnTo>
                  <a:lnTo>
                    <a:pt x="56328" y="37010"/>
                  </a:lnTo>
                  <a:lnTo>
                    <a:pt x="56302" y="36929"/>
                  </a:lnTo>
                  <a:lnTo>
                    <a:pt x="56252" y="36767"/>
                  </a:lnTo>
                  <a:lnTo>
                    <a:pt x="56252" y="36686"/>
                  </a:lnTo>
                  <a:lnTo>
                    <a:pt x="56176" y="36525"/>
                  </a:lnTo>
                  <a:lnTo>
                    <a:pt x="56075" y="36363"/>
                  </a:lnTo>
                  <a:lnTo>
                    <a:pt x="55949" y="36363"/>
                  </a:lnTo>
                  <a:lnTo>
                    <a:pt x="55873" y="36363"/>
                  </a:lnTo>
                  <a:lnTo>
                    <a:pt x="55873" y="36121"/>
                  </a:lnTo>
                  <a:lnTo>
                    <a:pt x="55873" y="35878"/>
                  </a:lnTo>
                  <a:lnTo>
                    <a:pt x="55873" y="35717"/>
                  </a:lnTo>
                  <a:lnTo>
                    <a:pt x="55873" y="35555"/>
                  </a:lnTo>
                  <a:lnTo>
                    <a:pt x="55873" y="35313"/>
                  </a:lnTo>
                  <a:lnTo>
                    <a:pt x="55848" y="34909"/>
                  </a:lnTo>
                  <a:lnTo>
                    <a:pt x="55848" y="34666"/>
                  </a:lnTo>
                  <a:lnTo>
                    <a:pt x="55848" y="34424"/>
                  </a:lnTo>
                  <a:lnTo>
                    <a:pt x="55848" y="34262"/>
                  </a:lnTo>
                  <a:lnTo>
                    <a:pt x="55873" y="34101"/>
                  </a:lnTo>
                  <a:lnTo>
                    <a:pt x="55873" y="34020"/>
                  </a:lnTo>
                  <a:lnTo>
                    <a:pt x="55924" y="33858"/>
                  </a:lnTo>
                  <a:lnTo>
                    <a:pt x="55924" y="33616"/>
                  </a:lnTo>
                  <a:lnTo>
                    <a:pt x="55924" y="33373"/>
                  </a:lnTo>
                  <a:lnTo>
                    <a:pt x="55873" y="33050"/>
                  </a:lnTo>
                  <a:lnTo>
                    <a:pt x="55873" y="32808"/>
                  </a:lnTo>
                  <a:lnTo>
                    <a:pt x="55873" y="32565"/>
                  </a:lnTo>
                  <a:lnTo>
                    <a:pt x="55924" y="32565"/>
                  </a:lnTo>
                  <a:lnTo>
                    <a:pt x="55949" y="32404"/>
                  </a:lnTo>
                  <a:lnTo>
                    <a:pt x="56000" y="32242"/>
                  </a:lnTo>
                  <a:lnTo>
                    <a:pt x="56050" y="32242"/>
                  </a:lnTo>
                  <a:lnTo>
                    <a:pt x="56075" y="32161"/>
                  </a:lnTo>
                  <a:lnTo>
                    <a:pt x="56126" y="31999"/>
                  </a:lnTo>
                  <a:lnTo>
                    <a:pt x="56126" y="31919"/>
                  </a:lnTo>
                  <a:lnTo>
                    <a:pt x="56201" y="31595"/>
                  </a:lnTo>
                  <a:lnTo>
                    <a:pt x="56252" y="31595"/>
                  </a:lnTo>
                  <a:lnTo>
                    <a:pt x="56302" y="31515"/>
                  </a:lnTo>
                  <a:lnTo>
                    <a:pt x="56302" y="31353"/>
                  </a:lnTo>
                  <a:lnTo>
                    <a:pt x="56328" y="31191"/>
                  </a:lnTo>
                  <a:lnTo>
                    <a:pt x="56328" y="31111"/>
                  </a:lnTo>
                  <a:lnTo>
                    <a:pt x="56378" y="31111"/>
                  </a:lnTo>
                  <a:lnTo>
                    <a:pt x="56378" y="30949"/>
                  </a:lnTo>
                  <a:lnTo>
                    <a:pt x="56429" y="30787"/>
                  </a:lnTo>
                  <a:lnTo>
                    <a:pt x="56504" y="30707"/>
                  </a:lnTo>
                  <a:lnTo>
                    <a:pt x="56529" y="30545"/>
                  </a:lnTo>
                  <a:lnTo>
                    <a:pt x="56580" y="30545"/>
                  </a:lnTo>
                  <a:lnTo>
                    <a:pt x="56656" y="30545"/>
                  </a:lnTo>
                  <a:lnTo>
                    <a:pt x="56706" y="30545"/>
                  </a:lnTo>
                  <a:lnTo>
                    <a:pt x="56782" y="30707"/>
                  </a:lnTo>
                  <a:lnTo>
                    <a:pt x="56883" y="30545"/>
                  </a:lnTo>
                  <a:lnTo>
                    <a:pt x="56908" y="30464"/>
                  </a:lnTo>
                  <a:lnTo>
                    <a:pt x="56958" y="30464"/>
                  </a:lnTo>
                  <a:lnTo>
                    <a:pt x="56984" y="30303"/>
                  </a:lnTo>
                  <a:lnTo>
                    <a:pt x="57034" y="30060"/>
                  </a:lnTo>
                  <a:lnTo>
                    <a:pt x="57085" y="29737"/>
                  </a:lnTo>
                  <a:lnTo>
                    <a:pt x="57085" y="29494"/>
                  </a:lnTo>
                  <a:lnTo>
                    <a:pt x="57085" y="29252"/>
                  </a:lnTo>
                  <a:lnTo>
                    <a:pt x="57085" y="29010"/>
                  </a:lnTo>
                  <a:lnTo>
                    <a:pt x="57085" y="28686"/>
                  </a:lnTo>
                  <a:lnTo>
                    <a:pt x="57337" y="28686"/>
                  </a:lnTo>
                  <a:lnTo>
                    <a:pt x="57337" y="27878"/>
                  </a:lnTo>
                  <a:lnTo>
                    <a:pt x="57287" y="27797"/>
                  </a:lnTo>
                  <a:lnTo>
                    <a:pt x="57287" y="27636"/>
                  </a:lnTo>
                  <a:lnTo>
                    <a:pt x="57236" y="27393"/>
                  </a:lnTo>
                  <a:lnTo>
                    <a:pt x="57211" y="27232"/>
                  </a:lnTo>
                  <a:lnTo>
                    <a:pt x="57160" y="27232"/>
                  </a:lnTo>
                  <a:lnTo>
                    <a:pt x="57110" y="27151"/>
                  </a:lnTo>
                  <a:lnTo>
                    <a:pt x="57110" y="27151"/>
                  </a:lnTo>
                  <a:lnTo>
                    <a:pt x="57085" y="26989"/>
                  </a:lnTo>
                  <a:lnTo>
                    <a:pt x="57034" y="26989"/>
                  </a:lnTo>
                  <a:lnTo>
                    <a:pt x="56984" y="27151"/>
                  </a:lnTo>
                  <a:lnTo>
                    <a:pt x="56958" y="27151"/>
                  </a:lnTo>
                  <a:lnTo>
                    <a:pt x="56958" y="27232"/>
                  </a:lnTo>
                  <a:lnTo>
                    <a:pt x="56908" y="27393"/>
                  </a:lnTo>
                  <a:lnTo>
                    <a:pt x="56908" y="27393"/>
                  </a:lnTo>
                  <a:lnTo>
                    <a:pt x="56883" y="27393"/>
                  </a:lnTo>
                  <a:lnTo>
                    <a:pt x="56782" y="27151"/>
                  </a:lnTo>
                  <a:lnTo>
                    <a:pt x="56757" y="26828"/>
                  </a:lnTo>
                  <a:lnTo>
                    <a:pt x="56706" y="26828"/>
                  </a:lnTo>
                  <a:lnTo>
                    <a:pt x="56706" y="26747"/>
                  </a:lnTo>
                  <a:lnTo>
                    <a:pt x="56656" y="26585"/>
                  </a:lnTo>
                  <a:lnTo>
                    <a:pt x="56630" y="26585"/>
                  </a:lnTo>
                  <a:lnTo>
                    <a:pt x="56580" y="26585"/>
                  </a:lnTo>
                  <a:lnTo>
                    <a:pt x="56504" y="26585"/>
                  </a:lnTo>
                  <a:lnTo>
                    <a:pt x="56429" y="26585"/>
                  </a:lnTo>
                  <a:lnTo>
                    <a:pt x="56378" y="26585"/>
                  </a:lnTo>
                  <a:lnTo>
                    <a:pt x="56328" y="26585"/>
                  </a:lnTo>
                  <a:lnTo>
                    <a:pt x="56302" y="26585"/>
                  </a:lnTo>
                  <a:lnTo>
                    <a:pt x="56252" y="26747"/>
                  </a:lnTo>
                  <a:lnTo>
                    <a:pt x="56252" y="26828"/>
                  </a:lnTo>
                  <a:lnTo>
                    <a:pt x="56201" y="27151"/>
                  </a:lnTo>
                  <a:lnTo>
                    <a:pt x="56201" y="27393"/>
                  </a:lnTo>
                  <a:lnTo>
                    <a:pt x="56176" y="27555"/>
                  </a:lnTo>
                  <a:lnTo>
                    <a:pt x="56126" y="27797"/>
                  </a:lnTo>
                  <a:lnTo>
                    <a:pt x="56075" y="27797"/>
                  </a:lnTo>
                  <a:lnTo>
                    <a:pt x="56050" y="27878"/>
                  </a:lnTo>
                  <a:lnTo>
                    <a:pt x="56050" y="27878"/>
                  </a:lnTo>
                  <a:lnTo>
                    <a:pt x="56000" y="27878"/>
                  </a:lnTo>
                  <a:lnTo>
                    <a:pt x="55949" y="27878"/>
                  </a:lnTo>
                  <a:lnTo>
                    <a:pt x="55949" y="28040"/>
                  </a:lnTo>
                  <a:lnTo>
                    <a:pt x="55924" y="28202"/>
                  </a:lnTo>
                  <a:lnTo>
                    <a:pt x="55873" y="28606"/>
                  </a:lnTo>
                  <a:lnTo>
                    <a:pt x="55873" y="29010"/>
                  </a:lnTo>
                  <a:lnTo>
                    <a:pt x="55848" y="29090"/>
                  </a:lnTo>
                  <a:lnTo>
                    <a:pt x="55873" y="29252"/>
                  </a:lnTo>
                  <a:lnTo>
                    <a:pt x="55873" y="29252"/>
                  </a:lnTo>
                  <a:lnTo>
                    <a:pt x="55924" y="29333"/>
                  </a:lnTo>
                  <a:lnTo>
                    <a:pt x="55924" y="29333"/>
                  </a:lnTo>
                  <a:lnTo>
                    <a:pt x="55949" y="29494"/>
                  </a:lnTo>
                  <a:lnTo>
                    <a:pt x="56000" y="29656"/>
                  </a:lnTo>
                  <a:lnTo>
                    <a:pt x="56000" y="29737"/>
                  </a:lnTo>
                  <a:lnTo>
                    <a:pt x="56000" y="30060"/>
                  </a:lnTo>
                  <a:lnTo>
                    <a:pt x="55924" y="30141"/>
                  </a:lnTo>
                  <a:lnTo>
                    <a:pt x="55873" y="30141"/>
                  </a:lnTo>
                  <a:lnTo>
                    <a:pt x="55848" y="30141"/>
                  </a:lnTo>
                  <a:lnTo>
                    <a:pt x="55798" y="30141"/>
                  </a:lnTo>
                  <a:lnTo>
                    <a:pt x="55747" y="30141"/>
                  </a:lnTo>
                  <a:lnTo>
                    <a:pt x="55722" y="30303"/>
                  </a:lnTo>
                  <a:lnTo>
                    <a:pt x="55671" y="30303"/>
                  </a:lnTo>
                  <a:lnTo>
                    <a:pt x="55621" y="30303"/>
                  </a:lnTo>
                  <a:lnTo>
                    <a:pt x="55596" y="30464"/>
                  </a:lnTo>
                  <a:lnTo>
                    <a:pt x="55545" y="30545"/>
                  </a:lnTo>
                  <a:lnTo>
                    <a:pt x="55545" y="30707"/>
                  </a:lnTo>
                  <a:lnTo>
                    <a:pt x="55545" y="30787"/>
                  </a:lnTo>
                  <a:lnTo>
                    <a:pt x="55495" y="30949"/>
                  </a:lnTo>
                  <a:lnTo>
                    <a:pt x="55470" y="31111"/>
                  </a:lnTo>
                  <a:lnTo>
                    <a:pt x="55470" y="31111"/>
                  </a:lnTo>
                  <a:lnTo>
                    <a:pt x="55470" y="31191"/>
                  </a:lnTo>
                  <a:lnTo>
                    <a:pt x="55419" y="31191"/>
                  </a:lnTo>
                  <a:lnTo>
                    <a:pt x="55394" y="31353"/>
                  </a:lnTo>
                  <a:lnTo>
                    <a:pt x="55343" y="31191"/>
                  </a:lnTo>
                  <a:lnTo>
                    <a:pt x="55268" y="31353"/>
                  </a:lnTo>
                  <a:lnTo>
                    <a:pt x="55217" y="31353"/>
                  </a:lnTo>
                  <a:lnTo>
                    <a:pt x="55167" y="31353"/>
                  </a:lnTo>
                  <a:lnTo>
                    <a:pt x="55141" y="31353"/>
                  </a:lnTo>
                  <a:lnTo>
                    <a:pt x="55141" y="31515"/>
                  </a:lnTo>
                  <a:lnTo>
                    <a:pt x="55141" y="31595"/>
                  </a:lnTo>
                  <a:lnTo>
                    <a:pt x="55091" y="31757"/>
                  </a:lnTo>
                  <a:lnTo>
                    <a:pt x="55041" y="31757"/>
                  </a:lnTo>
                  <a:lnTo>
                    <a:pt x="55015" y="31919"/>
                  </a:lnTo>
                  <a:lnTo>
                    <a:pt x="54965" y="31999"/>
                  </a:lnTo>
                  <a:lnTo>
                    <a:pt x="54940" y="32161"/>
                  </a:lnTo>
                  <a:lnTo>
                    <a:pt x="54839" y="32242"/>
                  </a:lnTo>
                  <a:lnTo>
                    <a:pt x="54813" y="32242"/>
                  </a:lnTo>
                  <a:lnTo>
                    <a:pt x="54763" y="32242"/>
                  </a:lnTo>
                  <a:lnTo>
                    <a:pt x="54687" y="32404"/>
                  </a:lnTo>
                  <a:lnTo>
                    <a:pt x="54637" y="32565"/>
                  </a:lnTo>
                  <a:lnTo>
                    <a:pt x="54637" y="32646"/>
                  </a:lnTo>
                  <a:lnTo>
                    <a:pt x="54586" y="32969"/>
                  </a:lnTo>
                  <a:lnTo>
                    <a:pt x="54586" y="33212"/>
                  </a:lnTo>
                  <a:lnTo>
                    <a:pt x="54561" y="33373"/>
                  </a:lnTo>
                  <a:lnTo>
                    <a:pt x="54561" y="33454"/>
                  </a:lnTo>
                  <a:lnTo>
                    <a:pt x="54511" y="33616"/>
                  </a:lnTo>
                  <a:lnTo>
                    <a:pt x="54485" y="33696"/>
                  </a:lnTo>
                  <a:lnTo>
                    <a:pt x="54435" y="33858"/>
                  </a:lnTo>
                  <a:lnTo>
                    <a:pt x="54435" y="34020"/>
                  </a:lnTo>
                  <a:lnTo>
                    <a:pt x="54384" y="34020"/>
                  </a:lnTo>
                  <a:lnTo>
                    <a:pt x="54359" y="34101"/>
                  </a:lnTo>
                  <a:lnTo>
                    <a:pt x="54359" y="36282"/>
                  </a:lnTo>
                  <a:lnTo>
                    <a:pt x="54359" y="36282"/>
                  </a:lnTo>
                  <a:lnTo>
                    <a:pt x="54309" y="36363"/>
                  </a:lnTo>
                  <a:lnTo>
                    <a:pt x="54359" y="36363"/>
                  </a:lnTo>
                  <a:lnTo>
                    <a:pt x="54359" y="36525"/>
                  </a:lnTo>
                  <a:lnTo>
                    <a:pt x="54384" y="36686"/>
                  </a:lnTo>
                  <a:lnTo>
                    <a:pt x="54435" y="36686"/>
                  </a:lnTo>
                  <a:lnTo>
                    <a:pt x="54485" y="36686"/>
                  </a:lnTo>
                  <a:lnTo>
                    <a:pt x="54561" y="36767"/>
                  </a:lnTo>
                  <a:lnTo>
                    <a:pt x="54561" y="36929"/>
                  </a:lnTo>
                  <a:lnTo>
                    <a:pt x="54561" y="37171"/>
                  </a:lnTo>
                  <a:lnTo>
                    <a:pt x="54561" y="37414"/>
                  </a:lnTo>
                  <a:lnTo>
                    <a:pt x="54561" y="37737"/>
                  </a:lnTo>
                  <a:lnTo>
                    <a:pt x="54586" y="37737"/>
                  </a:lnTo>
                  <a:lnTo>
                    <a:pt x="54637" y="37737"/>
                  </a:lnTo>
                  <a:lnTo>
                    <a:pt x="54712" y="37737"/>
                  </a:lnTo>
                  <a:lnTo>
                    <a:pt x="54813" y="37737"/>
                  </a:lnTo>
                  <a:lnTo>
                    <a:pt x="54889" y="37737"/>
                  </a:lnTo>
                  <a:lnTo>
                    <a:pt x="54965" y="37737"/>
                  </a:lnTo>
                  <a:lnTo>
                    <a:pt x="54965" y="37818"/>
                  </a:lnTo>
                  <a:lnTo>
                    <a:pt x="54965" y="37979"/>
                  </a:lnTo>
                  <a:lnTo>
                    <a:pt x="54965" y="38222"/>
                  </a:lnTo>
                  <a:lnTo>
                    <a:pt x="54965" y="38383"/>
                  </a:lnTo>
                  <a:lnTo>
                    <a:pt x="54965" y="38464"/>
                  </a:lnTo>
                  <a:lnTo>
                    <a:pt x="54965" y="38626"/>
                  </a:lnTo>
                  <a:lnTo>
                    <a:pt x="54940" y="38626"/>
                  </a:lnTo>
                  <a:lnTo>
                    <a:pt x="54889" y="38787"/>
                  </a:lnTo>
                  <a:lnTo>
                    <a:pt x="54839" y="38787"/>
                  </a:lnTo>
                  <a:lnTo>
                    <a:pt x="54839" y="38868"/>
                  </a:lnTo>
                  <a:lnTo>
                    <a:pt x="54813" y="39030"/>
                  </a:lnTo>
                  <a:lnTo>
                    <a:pt x="54763" y="39191"/>
                  </a:lnTo>
                  <a:lnTo>
                    <a:pt x="54763" y="39272"/>
                  </a:lnTo>
                  <a:lnTo>
                    <a:pt x="54763" y="39434"/>
                  </a:lnTo>
                  <a:lnTo>
                    <a:pt x="54763" y="39595"/>
                  </a:lnTo>
                  <a:lnTo>
                    <a:pt x="54712" y="39676"/>
                  </a:lnTo>
                  <a:lnTo>
                    <a:pt x="54687" y="39676"/>
                  </a:lnTo>
                  <a:lnTo>
                    <a:pt x="54637" y="39676"/>
                  </a:lnTo>
                  <a:lnTo>
                    <a:pt x="54561" y="39676"/>
                  </a:lnTo>
                  <a:lnTo>
                    <a:pt x="54511" y="39838"/>
                  </a:lnTo>
                  <a:lnTo>
                    <a:pt x="54485" y="39919"/>
                  </a:lnTo>
                  <a:lnTo>
                    <a:pt x="54435" y="39919"/>
                  </a:lnTo>
                  <a:lnTo>
                    <a:pt x="54384" y="39919"/>
                  </a:lnTo>
                  <a:lnTo>
                    <a:pt x="54359" y="40080"/>
                  </a:lnTo>
                  <a:lnTo>
                    <a:pt x="54359" y="40242"/>
                  </a:lnTo>
                  <a:lnTo>
                    <a:pt x="54309" y="40323"/>
                  </a:lnTo>
                  <a:lnTo>
                    <a:pt x="54258" y="40323"/>
                  </a:lnTo>
                  <a:lnTo>
                    <a:pt x="54258" y="40323"/>
                  </a:lnTo>
                  <a:lnTo>
                    <a:pt x="54233" y="40484"/>
                  </a:lnTo>
                  <a:lnTo>
                    <a:pt x="54233" y="40646"/>
                  </a:lnTo>
                  <a:lnTo>
                    <a:pt x="54233" y="40888"/>
                  </a:lnTo>
                  <a:lnTo>
                    <a:pt x="54182" y="41131"/>
                  </a:lnTo>
                  <a:lnTo>
                    <a:pt x="54182" y="41373"/>
                  </a:lnTo>
                  <a:lnTo>
                    <a:pt x="54182" y="41696"/>
                  </a:lnTo>
                  <a:lnTo>
                    <a:pt x="54182" y="41939"/>
                  </a:lnTo>
                  <a:lnTo>
                    <a:pt x="54132" y="42101"/>
                  </a:lnTo>
                  <a:lnTo>
                    <a:pt x="54107" y="42181"/>
                  </a:lnTo>
                  <a:lnTo>
                    <a:pt x="54056" y="42505"/>
                  </a:lnTo>
                  <a:lnTo>
                    <a:pt x="54031" y="42585"/>
                  </a:lnTo>
                  <a:lnTo>
                    <a:pt x="54031" y="42747"/>
                  </a:lnTo>
                  <a:lnTo>
                    <a:pt x="54056" y="42747"/>
                  </a:lnTo>
                  <a:lnTo>
                    <a:pt x="54107" y="42747"/>
                  </a:lnTo>
                  <a:lnTo>
                    <a:pt x="54107" y="42828"/>
                  </a:lnTo>
                  <a:lnTo>
                    <a:pt x="54107" y="42828"/>
                  </a:lnTo>
                  <a:lnTo>
                    <a:pt x="54107" y="42989"/>
                  </a:lnTo>
                  <a:lnTo>
                    <a:pt x="54132" y="42989"/>
                  </a:lnTo>
                  <a:lnTo>
                    <a:pt x="54182" y="42989"/>
                  </a:lnTo>
                  <a:lnTo>
                    <a:pt x="54233" y="42989"/>
                  </a:lnTo>
                  <a:lnTo>
                    <a:pt x="54258" y="42828"/>
                  </a:lnTo>
                  <a:lnTo>
                    <a:pt x="54384" y="42828"/>
                  </a:lnTo>
                  <a:lnTo>
                    <a:pt x="54435" y="43151"/>
                  </a:lnTo>
                  <a:lnTo>
                    <a:pt x="54435" y="43232"/>
                  </a:lnTo>
                  <a:lnTo>
                    <a:pt x="54435" y="43393"/>
                  </a:lnTo>
                  <a:lnTo>
                    <a:pt x="54384" y="43555"/>
                  </a:lnTo>
                  <a:lnTo>
                    <a:pt x="54107" y="43555"/>
                  </a:lnTo>
                  <a:lnTo>
                    <a:pt x="54107" y="44282"/>
                  </a:lnTo>
                  <a:lnTo>
                    <a:pt x="53981" y="44282"/>
                  </a:lnTo>
                  <a:lnTo>
                    <a:pt x="53905" y="44282"/>
                  </a:lnTo>
                  <a:lnTo>
                    <a:pt x="53905" y="44444"/>
                  </a:lnTo>
                  <a:lnTo>
                    <a:pt x="53905" y="44606"/>
                  </a:lnTo>
                  <a:lnTo>
                    <a:pt x="53854" y="44606"/>
                  </a:lnTo>
                  <a:lnTo>
                    <a:pt x="53804" y="44686"/>
                  </a:lnTo>
                  <a:lnTo>
                    <a:pt x="53779" y="44686"/>
                  </a:lnTo>
                  <a:lnTo>
                    <a:pt x="53728" y="44686"/>
                  </a:lnTo>
                  <a:lnTo>
                    <a:pt x="53728" y="44686"/>
                  </a:lnTo>
                  <a:lnTo>
                    <a:pt x="53678" y="44606"/>
                  </a:lnTo>
                  <a:lnTo>
                    <a:pt x="53652" y="44606"/>
                  </a:lnTo>
                  <a:lnTo>
                    <a:pt x="53602" y="44606"/>
                  </a:lnTo>
                  <a:lnTo>
                    <a:pt x="53451" y="44606"/>
                  </a:lnTo>
                  <a:lnTo>
                    <a:pt x="53400" y="44686"/>
                  </a:lnTo>
                  <a:lnTo>
                    <a:pt x="53350" y="44848"/>
                  </a:lnTo>
                  <a:lnTo>
                    <a:pt x="53350" y="45010"/>
                  </a:lnTo>
                  <a:lnTo>
                    <a:pt x="53324" y="45090"/>
                  </a:lnTo>
                  <a:lnTo>
                    <a:pt x="53324" y="45252"/>
                  </a:lnTo>
                  <a:lnTo>
                    <a:pt x="53324" y="45414"/>
                  </a:lnTo>
                  <a:lnTo>
                    <a:pt x="53324" y="45494"/>
                  </a:lnTo>
                  <a:lnTo>
                    <a:pt x="53324" y="45737"/>
                  </a:lnTo>
                  <a:lnTo>
                    <a:pt x="52744" y="45737"/>
                  </a:lnTo>
                  <a:lnTo>
                    <a:pt x="52744" y="45656"/>
                  </a:lnTo>
                  <a:lnTo>
                    <a:pt x="52744" y="45494"/>
                  </a:lnTo>
                  <a:lnTo>
                    <a:pt x="52744" y="45414"/>
                  </a:lnTo>
                  <a:lnTo>
                    <a:pt x="52694" y="45252"/>
                  </a:lnTo>
                  <a:lnTo>
                    <a:pt x="52694" y="45090"/>
                  </a:lnTo>
                  <a:lnTo>
                    <a:pt x="52694" y="45010"/>
                  </a:lnTo>
                  <a:lnTo>
                    <a:pt x="52744" y="44848"/>
                  </a:lnTo>
                  <a:lnTo>
                    <a:pt x="52769" y="44686"/>
                  </a:lnTo>
                  <a:lnTo>
                    <a:pt x="52769" y="44606"/>
                  </a:lnTo>
                  <a:lnTo>
                    <a:pt x="52769" y="44444"/>
                  </a:lnTo>
                  <a:lnTo>
                    <a:pt x="52769" y="44282"/>
                  </a:lnTo>
                  <a:lnTo>
                    <a:pt x="52769" y="44202"/>
                  </a:lnTo>
                  <a:lnTo>
                    <a:pt x="52744" y="44040"/>
                  </a:lnTo>
                  <a:lnTo>
                    <a:pt x="52694" y="44040"/>
                  </a:lnTo>
                  <a:lnTo>
                    <a:pt x="52694" y="44040"/>
                  </a:lnTo>
                  <a:lnTo>
                    <a:pt x="52668" y="43959"/>
                  </a:lnTo>
                  <a:lnTo>
                    <a:pt x="52618" y="43797"/>
                  </a:lnTo>
                  <a:lnTo>
                    <a:pt x="52567" y="43636"/>
                  </a:lnTo>
                  <a:lnTo>
                    <a:pt x="52542" y="43555"/>
                  </a:lnTo>
                  <a:lnTo>
                    <a:pt x="52492" y="43232"/>
                  </a:lnTo>
                  <a:lnTo>
                    <a:pt x="52441" y="42989"/>
                  </a:lnTo>
                  <a:lnTo>
                    <a:pt x="52441" y="42585"/>
                  </a:lnTo>
                  <a:lnTo>
                    <a:pt x="52441" y="42505"/>
                  </a:lnTo>
                  <a:lnTo>
                    <a:pt x="52416" y="42343"/>
                  </a:lnTo>
                  <a:lnTo>
                    <a:pt x="52365" y="42181"/>
                  </a:lnTo>
                  <a:lnTo>
                    <a:pt x="52315" y="42101"/>
                  </a:lnTo>
                  <a:lnTo>
                    <a:pt x="52290" y="41939"/>
                  </a:lnTo>
                  <a:lnTo>
                    <a:pt x="52239" y="41939"/>
                  </a:lnTo>
                  <a:lnTo>
                    <a:pt x="52214" y="41777"/>
                  </a:lnTo>
                  <a:lnTo>
                    <a:pt x="52164" y="41373"/>
                  </a:lnTo>
                  <a:lnTo>
                    <a:pt x="52164" y="41292"/>
                  </a:lnTo>
                  <a:lnTo>
                    <a:pt x="52164" y="41131"/>
                  </a:lnTo>
                  <a:lnTo>
                    <a:pt x="52164" y="41131"/>
                  </a:lnTo>
                  <a:lnTo>
                    <a:pt x="52214" y="41050"/>
                  </a:lnTo>
                  <a:lnTo>
                    <a:pt x="52214" y="41050"/>
                  </a:lnTo>
                  <a:lnTo>
                    <a:pt x="52239" y="41050"/>
                  </a:lnTo>
                  <a:lnTo>
                    <a:pt x="52239" y="40888"/>
                  </a:lnTo>
                  <a:lnTo>
                    <a:pt x="52214" y="40646"/>
                  </a:lnTo>
                  <a:lnTo>
                    <a:pt x="52164" y="40646"/>
                  </a:lnTo>
                  <a:lnTo>
                    <a:pt x="52164" y="40484"/>
                  </a:lnTo>
                  <a:lnTo>
                    <a:pt x="52113" y="40323"/>
                  </a:lnTo>
                  <a:lnTo>
                    <a:pt x="52088" y="40323"/>
                  </a:lnTo>
                  <a:lnTo>
                    <a:pt x="52088" y="40242"/>
                  </a:lnTo>
                  <a:lnTo>
                    <a:pt x="52037" y="39919"/>
                  </a:lnTo>
                  <a:lnTo>
                    <a:pt x="52037" y="39838"/>
                  </a:lnTo>
                  <a:lnTo>
                    <a:pt x="52037" y="39595"/>
                  </a:lnTo>
                  <a:lnTo>
                    <a:pt x="52037" y="39434"/>
                  </a:lnTo>
                  <a:lnTo>
                    <a:pt x="52037" y="39272"/>
                  </a:lnTo>
                  <a:lnTo>
                    <a:pt x="51987" y="39272"/>
                  </a:lnTo>
                  <a:lnTo>
                    <a:pt x="51962" y="39272"/>
                  </a:lnTo>
                  <a:lnTo>
                    <a:pt x="51962" y="39191"/>
                  </a:lnTo>
                  <a:lnTo>
                    <a:pt x="51962" y="39030"/>
                  </a:lnTo>
                  <a:lnTo>
                    <a:pt x="51962" y="38868"/>
                  </a:lnTo>
                  <a:lnTo>
                    <a:pt x="51911" y="38787"/>
                  </a:lnTo>
                  <a:lnTo>
                    <a:pt x="51861" y="38626"/>
                  </a:lnTo>
                  <a:lnTo>
                    <a:pt x="51835" y="38626"/>
                  </a:lnTo>
                  <a:lnTo>
                    <a:pt x="51835" y="38626"/>
                  </a:lnTo>
                  <a:lnTo>
                    <a:pt x="51760" y="38626"/>
                  </a:lnTo>
                  <a:lnTo>
                    <a:pt x="51760" y="39191"/>
                  </a:lnTo>
                  <a:lnTo>
                    <a:pt x="51760" y="39191"/>
                  </a:lnTo>
                  <a:lnTo>
                    <a:pt x="51709" y="39191"/>
                  </a:lnTo>
                  <a:lnTo>
                    <a:pt x="51709" y="39272"/>
                  </a:lnTo>
                  <a:lnTo>
                    <a:pt x="51659" y="39191"/>
                  </a:lnTo>
                  <a:lnTo>
                    <a:pt x="51634" y="39191"/>
                  </a:lnTo>
                  <a:lnTo>
                    <a:pt x="51533" y="39272"/>
                  </a:lnTo>
                  <a:lnTo>
                    <a:pt x="51507" y="39272"/>
                  </a:lnTo>
                  <a:lnTo>
                    <a:pt x="51507" y="39434"/>
                  </a:lnTo>
                  <a:lnTo>
                    <a:pt x="51457" y="39434"/>
                  </a:lnTo>
                  <a:lnTo>
                    <a:pt x="51406" y="39676"/>
                  </a:lnTo>
                  <a:lnTo>
                    <a:pt x="51331" y="39919"/>
                  </a:lnTo>
                  <a:lnTo>
                    <a:pt x="51305" y="40080"/>
                  </a:lnTo>
                  <a:lnTo>
                    <a:pt x="51255" y="40242"/>
                  </a:lnTo>
                  <a:lnTo>
                    <a:pt x="51255" y="40323"/>
                  </a:lnTo>
                  <a:lnTo>
                    <a:pt x="51255" y="40484"/>
                  </a:lnTo>
                  <a:lnTo>
                    <a:pt x="51205" y="40646"/>
                  </a:lnTo>
                  <a:lnTo>
                    <a:pt x="51179" y="40727"/>
                  </a:lnTo>
                  <a:lnTo>
                    <a:pt x="51078" y="40727"/>
                  </a:lnTo>
                  <a:lnTo>
                    <a:pt x="51053" y="40727"/>
                  </a:lnTo>
                  <a:lnTo>
                    <a:pt x="51003" y="40727"/>
                  </a:lnTo>
                  <a:lnTo>
                    <a:pt x="50952" y="40888"/>
                  </a:lnTo>
                  <a:lnTo>
                    <a:pt x="50952" y="40888"/>
                  </a:lnTo>
                  <a:lnTo>
                    <a:pt x="50927" y="41050"/>
                  </a:lnTo>
                  <a:lnTo>
                    <a:pt x="50851" y="41131"/>
                  </a:lnTo>
                  <a:lnTo>
                    <a:pt x="50750" y="41131"/>
                  </a:lnTo>
                  <a:lnTo>
                    <a:pt x="50675" y="41131"/>
                  </a:lnTo>
                  <a:lnTo>
                    <a:pt x="50624" y="41050"/>
                  </a:lnTo>
                  <a:lnTo>
                    <a:pt x="50548" y="41050"/>
                  </a:lnTo>
                  <a:lnTo>
                    <a:pt x="50397" y="41131"/>
                  </a:lnTo>
                  <a:lnTo>
                    <a:pt x="50347" y="41050"/>
                  </a:lnTo>
                  <a:lnTo>
                    <a:pt x="50296" y="40888"/>
                  </a:lnTo>
                  <a:lnTo>
                    <a:pt x="50271" y="40727"/>
                  </a:lnTo>
                  <a:lnTo>
                    <a:pt x="50271" y="40727"/>
                  </a:lnTo>
                  <a:lnTo>
                    <a:pt x="50220" y="40646"/>
                  </a:lnTo>
                  <a:lnTo>
                    <a:pt x="50170" y="40646"/>
                  </a:lnTo>
                  <a:lnTo>
                    <a:pt x="50145" y="40646"/>
                  </a:lnTo>
                  <a:lnTo>
                    <a:pt x="50044" y="40646"/>
                  </a:lnTo>
                  <a:lnTo>
                    <a:pt x="49968" y="40646"/>
                  </a:lnTo>
                  <a:lnTo>
                    <a:pt x="49968" y="40484"/>
                  </a:lnTo>
                  <a:lnTo>
                    <a:pt x="49968" y="40484"/>
                  </a:lnTo>
                  <a:lnTo>
                    <a:pt x="49968" y="40323"/>
                  </a:lnTo>
                  <a:lnTo>
                    <a:pt x="49968" y="40242"/>
                  </a:lnTo>
                  <a:lnTo>
                    <a:pt x="49943" y="40242"/>
                  </a:lnTo>
                  <a:lnTo>
                    <a:pt x="49968" y="40080"/>
                  </a:lnTo>
                  <a:lnTo>
                    <a:pt x="49968" y="39919"/>
                  </a:lnTo>
                  <a:lnTo>
                    <a:pt x="50018" y="39838"/>
                  </a:lnTo>
                  <a:lnTo>
                    <a:pt x="50044" y="39838"/>
                  </a:lnTo>
                  <a:lnTo>
                    <a:pt x="50044" y="39676"/>
                  </a:lnTo>
                  <a:lnTo>
                    <a:pt x="50094" y="39595"/>
                  </a:lnTo>
                  <a:lnTo>
                    <a:pt x="50094" y="39272"/>
                  </a:lnTo>
                  <a:lnTo>
                    <a:pt x="50094" y="39191"/>
                  </a:lnTo>
                  <a:lnTo>
                    <a:pt x="49968" y="39191"/>
                  </a:lnTo>
                  <a:lnTo>
                    <a:pt x="49892" y="39191"/>
                  </a:lnTo>
                  <a:lnTo>
                    <a:pt x="49766" y="39191"/>
                  </a:lnTo>
                  <a:lnTo>
                    <a:pt x="49766" y="38868"/>
                  </a:lnTo>
                  <a:lnTo>
                    <a:pt x="49716" y="38787"/>
                  </a:lnTo>
                  <a:lnTo>
                    <a:pt x="49766" y="38626"/>
                  </a:lnTo>
                  <a:lnTo>
                    <a:pt x="49766" y="38464"/>
                  </a:lnTo>
                  <a:lnTo>
                    <a:pt x="49766" y="38464"/>
                  </a:lnTo>
                  <a:lnTo>
                    <a:pt x="49817" y="38464"/>
                  </a:lnTo>
                  <a:lnTo>
                    <a:pt x="49842" y="38464"/>
                  </a:lnTo>
                  <a:lnTo>
                    <a:pt x="49842" y="38383"/>
                  </a:lnTo>
                  <a:lnTo>
                    <a:pt x="49842" y="38222"/>
                  </a:lnTo>
                  <a:lnTo>
                    <a:pt x="49842" y="38141"/>
                  </a:lnTo>
                  <a:lnTo>
                    <a:pt x="49842" y="37979"/>
                  </a:lnTo>
                  <a:lnTo>
                    <a:pt x="49842" y="37818"/>
                  </a:lnTo>
                  <a:lnTo>
                    <a:pt x="49892" y="37818"/>
                  </a:lnTo>
                  <a:lnTo>
                    <a:pt x="49943" y="37818"/>
                  </a:lnTo>
                  <a:lnTo>
                    <a:pt x="49943" y="37737"/>
                  </a:lnTo>
                  <a:lnTo>
                    <a:pt x="49968" y="37737"/>
                  </a:lnTo>
                  <a:lnTo>
                    <a:pt x="50018" y="37575"/>
                  </a:lnTo>
                  <a:lnTo>
                    <a:pt x="49968" y="37414"/>
                  </a:lnTo>
                  <a:lnTo>
                    <a:pt x="49968" y="37333"/>
                  </a:lnTo>
                  <a:lnTo>
                    <a:pt x="49968" y="37333"/>
                  </a:lnTo>
                  <a:lnTo>
                    <a:pt x="49943" y="37171"/>
                  </a:lnTo>
                  <a:lnTo>
                    <a:pt x="49892" y="37171"/>
                  </a:lnTo>
                  <a:lnTo>
                    <a:pt x="49842" y="37171"/>
                  </a:lnTo>
                  <a:lnTo>
                    <a:pt x="49817" y="37171"/>
                  </a:lnTo>
                  <a:lnTo>
                    <a:pt x="49589" y="37171"/>
                  </a:lnTo>
                  <a:lnTo>
                    <a:pt x="49589" y="36686"/>
                  </a:lnTo>
                  <a:lnTo>
                    <a:pt x="49589" y="36525"/>
                  </a:lnTo>
                  <a:lnTo>
                    <a:pt x="49640" y="36363"/>
                  </a:lnTo>
                  <a:lnTo>
                    <a:pt x="49640" y="36363"/>
                  </a:lnTo>
                  <a:lnTo>
                    <a:pt x="49690" y="36525"/>
                  </a:lnTo>
                  <a:lnTo>
                    <a:pt x="49716" y="36363"/>
                  </a:lnTo>
                  <a:lnTo>
                    <a:pt x="49716" y="36282"/>
                  </a:lnTo>
                  <a:lnTo>
                    <a:pt x="49716" y="35959"/>
                  </a:lnTo>
                  <a:lnTo>
                    <a:pt x="49716" y="35878"/>
                  </a:lnTo>
                  <a:lnTo>
                    <a:pt x="49690" y="35717"/>
                  </a:lnTo>
                  <a:lnTo>
                    <a:pt x="49690" y="35555"/>
                  </a:lnTo>
                  <a:lnTo>
                    <a:pt x="49640" y="35474"/>
                  </a:lnTo>
                  <a:lnTo>
                    <a:pt x="49640" y="35313"/>
                  </a:lnTo>
                  <a:lnTo>
                    <a:pt x="49640" y="35151"/>
                  </a:lnTo>
                  <a:lnTo>
                    <a:pt x="49690" y="35070"/>
                  </a:lnTo>
                  <a:lnTo>
                    <a:pt x="49716" y="35070"/>
                  </a:lnTo>
                  <a:lnTo>
                    <a:pt x="49716" y="35070"/>
                  </a:lnTo>
                  <a:lnTo>
                    <a:pt x="49766" y="35070"/>
                  </a:lnTo>
                  <a:lnTo>
                    <a:pt x="49817" y="34909"/>
                  </a:lnTo>
                  <a:lnTo>
                    <a:pt x="49817" y="34828"/>
                  </a:lnTo>
                  <a:lnTo>
                    <a:pt x="49817" y="34666"/>
                  </a:lnTo>
                  <a:lnTo>
                    <a:pt x="49766" y="34666"/>
                  </a:lnTo>
                  <a:lnTo>
                    <a:pt x="49766" y="34505"/>
                  </a:lnTo>
                  <a:lnTo>
                    <a:pt x="49766" y="34424"/>
                  </a:lnTo>
                  <a:lnTo>
                    <a:pt x="49716" y="34262"/>
                  </a:lnTo>
                  <a:lnTo>
                    <a:pt x="49766" y="34101"/>
                  </a:lnTo>
                  <a:lnTo>
                    <a:pt x="49817" y="34101"/>
                  </a:lnTo>
                  <a:lnTo>
                    <a:pt x="49817" y="34101"/>
                  </a:lnTo>
                  <a:lnTo>
                    <a:pt x="49842" y="34020"/>
                  </a:lnTo>
                  <a:lnTo>
                    <a:pt x="49892" y="33858"/>
                  </a:lnTo>
                  <a:lnTo>
                    <a:pt x="49943" y="33858"/>
                  </a:lnTo>
                  <a:lnTo>
                    <a:pt x="49968" y="33858"/>
                  </a:lnTo>
                  <a:lnTo>
                    <a:pt x="50044" y="33858"/>
                  </a:lnTo>
                  <a:lnTo>
                    <a:pt x="50094" y="33858"/>
                  </a:lnTo>
                  <a:lnTo>
                    <a:pt x="50094" y="33696"/>
                  </a:lnTo>
                  <a:lnTo>
                    <a:pt x="50145" y="33696"/>
                  </a:lnTo>
                  <a:lnTo>
                    <a:pt x="50170" y="33616"/>
                  </a:lnTo>
                  <a:lnTo>
                    <a:pt x="50220" y="33454"/>
                  </a:lnTo>
                  <a:lnTo>
                    <a:pt x="50220" y="33373"/>
                  </a:lnTo>
                  <a:lnTo>
                    <a:pt x="50220" y="33212"/>
                  </a:lnTo>
                  <a:lnTo>
                    <a:pt x="50220" y="33050"/>
                  </a:lnTo>
                  <a:lnTo>
                    <a:pt x="50220" y="32969"/>
                  </a:lnTo>
                  <a:lnTo>
                    <a:pt x="50271" y="32808"/>
                  </a:lnTo>
                  <a:lnTo>
                    <a:pt x="50296" y="32808"/>
                  </a:lnTo>
                  <a:lnTo>
                    <a:pt x="50347" y="32808"/>
                  </a:lnTo>
                  <a:lnTo>
                    <a:pt x="50397" y="32808"/>
                  </a:lnTo>
                  <a:lnTo>
                    <a:pt x="50422" y="32646"/>
                  </a:lnTo>
                  <a:lnTo>
                    <a:pt x="50473" y="32646"/>
                  </a:lnTo>
                  <a:lnTo>
                    <a:pt x="50498" y="32565"/>
                  </a:lnTo>
                  <a:lnTo>
                    <a:pt x="50548" y="32404"/>
                  </a:lnTo>
                  <a:lnTo>
                    <a:pt x="50624" y="32242"/>
                  </a:lnTo>
                  <a:lnTo>
                    <a:pt x="50725" y="32161"/>
                  </a:lnTo>
                  <a:lnTo>
                    <a:pt x="50750" y="32161"/>
                  </a:lnTo>
                  <a:lnTo>
                    <a:pt x="50750" y="32161"/>
                  </a:lnTo>
                  <a:lnTo>
                    <a:pt x="50876" y="32161"/>
                  </a:lnTo>
                  <a:lnTo>
                    <a:pt x="51003" y="31999"/>
                  </a:lnTo>
                  <a:lnTo>
                    <a:pt x="51003" y="31757"/>
                  </a:lnTo>
                  <a:lnTo>
                    <a:pt x="50952" y="31515"/>
                  </a:lnTo>
                  <a:lnTo>
                    <a:pt x="50952" y="31111"/>
                  </a:lnTo>
                  <a:lnTo>
                    <a:pt x="51129" y="31111"/>
                  </a:lnTo>
                  <a:lnTo>
                    <a:pt x="51179" y="31111"/>
                  </a:lnTo>
                  <a:lnTo>
                    <a:pt x="51305" y="31191"/>
                  </a:lnTo>
                  <a:lnTo>
                    <a:pt x="51331" y="31191"/>
                  </a:lnTo>
                  <a:lnTo>
                    <a:pt x="51406" y="31191"/>
                  </a:lnTo>
                  <a:lnTo>
                    <a:pt x="51457" y="31111"/>
                  </a:lnTo>
                  <a:lnTo>
                    <a:pt x="51457" y="30949"/>
                  </a:lnTo>
                  <a:lnTo>
                    <a:pt x="51457" y="30787"/>
                  </a:lnTo>
                  <a:lnTo>
                    <a:pt x="51507" y="30707"/>
                  </a:lnTo>
                  <a:lnTo>
                    <a:pt x="51507" y="30545"/>
                  </a:lnTo>
                  <a:lnTo>
                    <a:pt x="51533" y="30464"/>
                  </a:lnTo>
                  <a:lnTo>
                    <a:pt x="51583" y="30303"/>
                  </a:lnTo>
                  <a:lnTo>
                    <a:pt x="51634" y="30303"/>
                  </a:lnTo>
                  <a:lnTo>
                    <a:pt x="51659" y="30303"/>
                  </a:lnTo>
                  <a:lnTo>
                    <a:pt x="51709" y="30141"/>
                  </a:lnTo>
                  <a:lnTo>
                    <a:pt x="51760" y="30060"/>
                  </a:lnTo>
                  <a:lnTo>
                    <a:pt x="51785" y="29898"/>
                  </a:lnTo>
                  <a:lnTo>
                    <a:pt x="51835" y="29737"/>
                  </a:lnTo>
                  <a:lnTo>
                    <a:pt x="51861" y="29737"/>
                  </a:lnTo>
                  <a:lnTo>
                    <a:pt x="51911" y="29737"/>
                  </a:lnTo>
                  <a:lnTo>
                    <a:pt x="51962" y="29737"/>
                  </a:lnTo>
                  <a:lnTo>
                    <a:pt x="51987" y="29656"/>
                  </a:lnTo>
                  <a:lnTo>
                    <a:pt x="52037" y="29494"/>
                  </a:lnTo>
                  <a:lnTo>
                    <a:pt x="52113" y="29494"/>
                  </a:lnTo>
                  <a:lnTo>
                    <a:pt x="52164" y="29333"/>
                  </a:lnTo>
                  <a:lnTo>
                    <a:pt x="52214" y="29333"/>
                  </a:lnTo>
                  <a:lnTo>
                    <a:pt x="52214" y="29252"/>
                  </a:lnTo>
                  <a:lnTo>
                    <a:pt x="52214" y="29090"/>
                  </a:lnTo>
                  <a:lnTo>
                    <a:pt x="52214" y="28848"/>
                  </a:lnTo>
                  <a:lnTo>
                    <a:pt x="52214" y="28686"/>
                  </a:lnTo>
                  <a:lnTo>
                    <a:pt x="52037" y="28686"/>
                  </a:lnTo>
                  <a:lnTo>
                    <a:pt x="51987" y="28686"/>
                  </a:lnTo>
                  <a:lnTo>
                    <a:pt x="51962" y="28848"/>
                  </a:lnTo>
                  <a:lnTo>
                    <a:pt x="51911" y="28686"/>
                  </a:lnTo>
                  <a:lnTo>
                    <a:pt x="51861" y="28686"/>
                  </a:lnTo>
                  <a:lnTo>
                    <a:pt x="51861" y="28444"/>
                  </a:lnTo>
                  <a:lnTo>
                    <a:pt x="51911" y="28282"/>
                  </a:lnTo>
                  <a:lnTo>
                    <a:pt x="51962" y="28202"/>
                  </a:lnTo>
                  <a:lnTo>
                    <a:pt x="51987" y="28202"/>
                  </a:lnTo>
                  <a:lnTo>
                    <a:pt x="52037" y="28202"/>
                  </a:lnTo>
                  <a:lnTo>
                    <a:pt x="52088" y="28040"/>
                  </a:lnTo>
                  <a:lnTo>
                    <a:pt x="52113" y="28202"/>
                  </a:lnTo>
                  <a:lnTo>
                    <a:pt x="52164" y="28040"/>
                  </a:lnTo>
                  <a:lnTo>
                    <a:pt x="52239" y="27878"/>
                  </a:lnTo>
                  <a:lnTo>
                    <a:pt x="52239" y="27797"/>
                  </a:lnTo>
                  <a:lnTo>
                    <a:pt x="52239" y="27636"/>
                  </a:lnTo>
                  <a:lnTo>
                    <a:pt x="52365" y="27555"/>
                  </a:lnTo>
                  <a:lnTo>
                    <a:pt x="52441" y="27555"/>
                  </a:lnTo>
                  <a:lnTo>
                    <a:pt x="52492" y="27393"/>
                  </a:lnTo>
                  <a:lnTo>
                    <a:pt x="52542" y="27232"/>
                  </a:lnTo>
                  <a:lnTo>
                    <a:pt x="52542" y="27555"/>
                  </a:lnTo>
                  <a:lnTo>
                    <a:pt x="52542" y="27393"/>
                  </a:lnTo>
                  <a:lnTo>
                    <a:pt x="52542" y="27232"/>
                  </a:lnTo>
                  <a:lnTo>
                    <a:pt x="52567" y="27151"/>
                  </a:lnTo>
                  <a:lnTo>
                    <a:pt x="52567" y="26989"/>
                  </a:lnTo>
                  <a:lnTo>
                    <a:pt x="52567" y="26747"/>
                  </a:lnTo>
                  <a:lnTo>
                    <a:pt x="52567" y="26424"/>
                  </a:lnTo>
                  <a:lnTo>
                    <a:pt x="52618" y="26424"/>
                  </a:lnTo>
                  <a:lnTo>
                    <a:pt x="52618" y="26343"/>
                  </a:lnTo>
                  <a:lnTo>
                    <a:pt x="52668" y="26181"/>
                  </a:lnTo>
                  <a:lnTo>
                    <a:pt x="52694" y="26181"/>
                  </a:lnTo>
                  <a:lnTo>
                    <a:pt x="52744" y="26101"/>
                  </a:lnTo>
                  <a:lnTo>
                    <a:pt x="52744" y="26101"/>
                  </a:lnTo>
                  <a:lnTo>
                    <a:pt x="52744" y="25939"/>
                  </a:lnTo>
                  <a:lnTo>
                    <a:pt x="52744" y="25777"/>
                  </a:lnTo>
                  <a:lnTo>
                    <a:pt x="52744" y="25696"/>
                  </a:lnTo>
                  <a:lnTo>
                    <a:pt x="52744" y="25535"/>
                  </a:lnTo>
                  <a:lnTo>
                    <a:pt x="52769" y="25373"/>
                  </a:lnTo>
                  <a:lnTo>
                    <a:pt x="52820" y="25292"/>
                  </a:lnTo>
                  <a:lnTo>
                    <a:pt x="52870" y="25292"/>
                  </a:lnTo>
                  <a:lnTo>
                    <a:pt x="52895" y="25131"/>
                  </a:lnTo>
                  <a:lnTo>
                    <a:pt x="52895" y="25131"/>
                  </a:lnTo>
                  <a:lnTo>
                    <a:pt x="52895" y="24969"/>
                  </a:lnTo>
                  <a:lnTo>
                    <a:pt x="52946" y="24888"/>
                  </a:lnTo>
                  <a:lnTo>
                    <a:pt x="53022" y="24727"/>
                  </a:lnTo>
                  <a:lnTo>
                    <a:pt x="53072" y="24727"/>
                  </a:lnTo>
                  <a:lnTo>
                    <a:pt x="53123" y="24646"/>
                  </a:lnTo>
                  <a:lnTo>
                    <a:pt x="53148" y="24323"/>
                  </a:lnTo>
                  <a:lnTo>
                    <a:pt x="53198" y="24080"/>
                  </a:lnTo>
                  <a:lnTo>
                    <a:pt x="53223" y="23919"/>
                  </a:lnTo>
                  <a:lnTo>
                    <a:pt x="53274" y="23919"/>
                  </a:lnTo>
                  <a:lnTo>
                    <a:pt x="53324" y="23919"/>
                  </a:lnTo>
                  <a:lnTo>
                    <a:pt x="53400" y="23919"/>
                  </a:lnTo>
                  <a:lnTo>
                    <a:pt x="53400" y="23676"/>
                  </a:lnTo>
                  <a:lnTo>
                    <a:pt x="53400" y="23434"/>
                  </a:lnTo>
                  <a:lnTo>
                    <a:pt x="53400" y="23272"/>
                  </a:lnTo>
                  <a:lnTo>
                    <a:pt x="53400" y="23191"/>
                  </a:lnTo>
                  <a:lnTo>
                    <a:pt x="53400" y="23030"/>
                  </a:lnTo>
                  <a:lnTo>
                    <a:pt x="53451" y="22868"/>
                  </a:lnTo>
                  <a:lnTo>
                    <a:pt x="53451" y="22868"/>
                  </a:lnTo>
                  <a:lnTo>
                    <a:pt x="53476" y="22868"/>
                  </a:lnTo>
                  <a:lnTo>
                    <a:pt x="53526" y="22868"/>
                  </a:lnTo>
                  <a:lnTo>
                    <a:pt x="53577" y="22626"/>
                  </a:lnTo>
                  <a:lnTo>
                    <a:pt x="53577" y="22464"/>
                  </a:lnTo>
                  <a:lnTo>
                    <a:pt x="53577" y="22383"/>
                  </a:lnTo>
                  <a:lnTo>
                    <a:pt x="53602" y="22222"/>
                  </a:lnTo>
                  <a:lnTo>
                    <a:pt x="53652" y="22060"/>
                  </a:lnTo>
                  <a:lnTo>
                    <a:pt x="53678" y="22060"/>
                  </a:lnTo>
                  <a:lnTo>
                    <a:pt x="53728" y="22222"/>
                  </a:lnTo>
                  <a:lnTo>
                    <a:pt x="53804" y="22060"/>
                  </a:lnTo>
                  <a:lnTo>
                    <a:pt x="53804" y="22060"/>
                  </a:lnTo>
                  <a:lnTo>
                    <a:pt x="53804" y="21979"/>
                  </a:lnTo>
                  <a:lnTo>
                    <a:pt x="53804" y="21818"/>
                  </a:lnTo>
                  <a:lnTo>
                    <a:pt x="53854" y="21818"/>
                  </a:lnTo>
                  <a:lnTo>
                    <a:pt x="53905" y="21818"/>
                  </a:lnTo>
                  <a:lnTo>
                    <a:pt x="53981" y="21818"/>
                  </a:lnTo>
                  <a:lnTo>
                    <a:pt x="54056" y="21818"/>
                  </a:lnTo>
                  <a:lnTo>
                    <a:pt x="54107" y="21575"/>
                  </a:lnTo>
                  <a:lnTo>
                    <a:pt x="54056" y="21575"/>
                  </a:lnTo>
                  <a:lnTo>
                    <a:pt x="54031" y="21414"/>
                  </a:lnTo>
                  <a:lnTo>
                    <a:pt x="53930" y="21414"/>
                  </a:lnTo>
                  <a:lnTo>
                    <a:pt x="53804" y="21333"/>
                  </a:lnTo>
                  <a:lnTo>
                    <a:pt x="53728" y="21333"/>
                  </a:lnTo>
                  <a:lnTo>
                    <a:pt x="53602" y="21414"/>
                  </a:lnTo>
                  <a:lnTo>
                    <a:pt x="53577" y="21575"/>
                  </a:lnTo>
                  <a:lnTo>
                    <a:pt x="53526" y="21575"/>
                  </a:lnTo>
                  <a:lnTo>
                    <a:pt x="53476" y="21575"/>
                  </a:lnTo>
                  <a:lnTo>
                    <a:pt x="53451" y="21575"/>
                  </a:lnTo>
                  <a:lnTo>
                    <a:pt x="53400" y="21575"/>
                  </a:lnTo>
                  <a:lnTo>
                    <a:pt x="53350" y="21575"/>
                  </a:lnTo>
                  <a:lnTo>
                    <a:pt x="53350" y="21737"/>
                  </a:lnTo>
                  <a:lnTo>
                    <a:pt x="53350" y="21818"/>
                  </a:lnTo>
                  <a:lnTo>
                    <a:pt x="53324" y="21818"/>
                  </a:lnTo>
                  <a:lnTo>
                    <a:pt x="53324" y="21979"/>
                  </a:lnTo>
                  <a:lnTo>
                    <a:pt x="53274" y="22060"/>
                  </a:lnTo>
                  <a:lnTo>
                    <a:pt x="53223" y="22060"/>
                  </a:lnTo>
                  <a:lnTo>
                    <a:pt x="53198" y="21979"/>
                  </a:lnTo>
                  <a:lnTo>
                    <a:pt x="53148" y="22060"/>
                  </a:lnTo>
                  <a:lnTo>
                    <a:pt x="53123" y="22060"/>
                  </a:lnTo>
                  <a:lnTo>
                    <a:pt x="53022" y="22060"/>
                  </a:lnTo>
                  <a:lnTo>
                    <a:pt x="52946" y="22222"/>
                  </a:lnTo>
                  <a:lnTo>
                    <a:pt x="52895" y="22383"/>
                  </a:lnTo>
                  <a:lnTo>
                    <a:pt x="52870" y="22464"/>
                  </a:lnTo>
                  <a:lnTo>
                    <a:pt x="52820" y="22464"/>
                  </a:lnTo>
                  <a:lnTo>
                    <a:pt x="52769" y="22626"/>
                  </a:lnTo>
                  <a:lnTo>
                    <a:pt x="52668" y="22626"/>
                  </a:lnTo>
                  <a:lnTo>
                    <a:pt x="52694" y="22383"/>
                  </a:lnTo>
                  <a:lnTo>
                    <a:pt x="52744" y="22222"/>
                  </a:lnTo>
                  <a:lnTo>
                    <a:pt x="52744" y="22222"/>
                  </a:lnTo>
                  <a:lnTo>
                    <a:pt x="52769" y="22222"/>
                  </a:lnTo>
                  <a:lnTo>
                    <a:pt x="52769" y="22222"/>
                  </a:lnTo>
                  <a:lnTo>
                    <a:pt x="52820" y="22222"/>
                  </a:lnTo>
                  <a:lnTo>
                    <a:pt x="52820" y="22060"/>
                  </a:lnTo>
                  <a:lnTo>
                    <a:pt x="52820" y="21979"/>
                  </a:lnTo>
                  <a:lnTo>
                    <a:pt x="52870" y="21818"/>
                  </a:lnTo>
                  <a:lnTo>
                    <a:pt x="52895" y="21737"/>
                  </a:lnTo>
                  <a:lnTo>
                    <a:pt x="52946" y="21737"/>
                  </a:lnTo>
                  <a:lnTo>
                    <a:pt x="52996" y="21737"/>
                  </a:lnTo>
                  <a:lnTo>
                    <a:pt x="52996" y="21575"/>
                  </a:lnTo>
                  <a:lnTo>
                    <a:pt x="52996" y="21575"/>
                  </a:lnTo>
                  <a:lnTo>
                    <a:pt x="52996" y="21414"/>
                  </a:lnTo>
                  <a:lnTo>
                    <a:pt x="53022" y="21333"/>
                  </a:lnTo>
                  <a:lnTo>
                    <a:pt x="53072" y="21333"/>
                  </a:lnTo>
                  <a:lnTo>
                    <a:pt x="53123" y="21171"/>
                  </a:lnTo>
                  <a:lnTo>
                    <a:pt x="53148" y="21333"/>
                  </a:lnTo>
                  <a:lnTo>
                    <a:pt x="53198" y="21171"/>
                  </a:lnTo>
                  <a:lnTo>
                    <a:pt x="53223" y="21171"/>
                  </a:lnTo>
                  <a:lnTo>
                    <a:pt x="53324" y="21171"/>
                  </a:lnTo>
                  <a:lnTo>
                    <a:pt x="53451" y="21171"/>
                  </a:lnTo>
                  <a:lnTo>
                    <a:pt x="53451" y="21010"/>
                  </a:lnTo>
                  <a:lnTo>
                    <a:pt x="53476" y="21010"/>
                  </a:lnTo>
                  <a:lnTo>
                    <a:pt x="53476" y="20929"/>
                  </a:lnTo>
                  <a:lnTo>
                    <a:pt x="53451" y="20929"/>
                  </a:lnTo>
                  <a:lnTo>
                    <a:pt x="53451" y="20929"/>
                  </a:lnTo>
                  <a:lnTo>
                    <a:pt x="53400" y="20767"/>
                  </a:lnTo>
                  <a:lnTo>
                    <a:pt x="53400" y="20606"/>
                  </a:lnTo>
                  <a:lnTo>
                    <a:pt x="53350" y="20525"/>
                  </a:lnTo>
                  <a:lnTo>
                    <a:pt x="53451" y="20363"/>
                  </a:lnTo>
                  <a:lnTo>
                    <a:pt x="53476" y="20363"/>
                  </a:lnTo>
                  <a:lnTo>
                    <a:pt x="53577" y="20282"/>
                  </a:lnTo>
                  <a:lnTo>
                    <a:pt x="53602" y="20363"/>
                  </a:lnTo>
                  <a:lnTo>
                    <a:pt x="53652" y="20363"/>
                  </a:lnTo>
                  <a:lnTo>
                    <a:pt x="53678" y="20363"/>
                  </a:lnTo>
                  <a:lnTo>
                    <a:pt x="53728" y="20363"/>
                  </a:lnTo>
                  <a:lnTo>
                    <a:pt x="53728" y="20363"/>
                  </a:lnTo>
                  <a:lnTo>
                    <a:pt x="53779" y="20282"/>
                  </a:lnTo>
                  <a:lnTo>
                    <a:pt x="53779" y="19555"/>
                  </a:lnTo>
                  <a:lnTo>
                    <a:pt x="53804" y="19474"/>
                  </a:lnTo>
                  <a:lnTo>
                    <a:pt x="53905" y="19474"/>
                  </a:lnTo>
                  <a:lnTo>
                    <a:pt x="53905" y="19474"/>
                  </a:lnTo>
                  <a:lnTo>
                    <a:pt x="53930" y="19555"/>
                  </a:lnTo>
                  <a:lnTo>
                    <a:pt x="53930" y="19959"/>
                  </a:lnTo>
                  <a:lnTo>
                    <a:pt x="53905" y="20121"/>
                  </a:lnTo>
                  <a:lnTo>
                    <a:pt x="53905" y="20363"/>
                  </a:lnTo>
                  <a:lnTo>
                    <a:pt x="53930" y="20525"/>
                  </a:lnTo>
                  <a:lnTo>
                    <a:pt x="53981" y="20525"/>
                  </a:lnTo>
                  <a:lnTo>
                    <a:pt x="54107" y="20525"/>
                  </a:lnTo>
                  <a:lnTo>
                    <a:pt x="54182" y="20525"/>
                  </a:lnTo>
                  <a:lnTo>
                    <a:pt x="54182" y="20606"/>
                  </a:lnTo>
                  <a:lnTo>
                    <a:pt x="54233" y="20606"/>
                  </a:lnTo>
                  <a:lnTo>
                    <a:pt x="54258" y="20767"/>
                  </a:lnTo>
                  <a:lnTo>
                    <a:pt x="54309" y="20767"/>
                  </a:lnTo>
                  <a:lnTo>
                    <a:pt x="54359" y="20929"/>
                  </a:lnTo>
                  <a:lnTo>
                    <a:pt x="54359" y="20767"/>
                  </a:lnTo>
                  <a:lnTo>
                    <a:pt x="54359" y="20606"/>
                  </a:lnTo>
                  <a:lnTo>
                    <a:pt x="54359" y="20363"/>
                  </a:lnTo>
                  <a:lnTo>
                    <a:pt x="54384" y="20282"/>
                  </a:lnTo>
                  <a:lnTo>
                    <a:pt x="54359" y="20121"/>
                  </a:lnTo>
                  <a:lnTo>
                    <a:pt x="54359" y="19959"/>
                  </a:lnTo>
                  <a:lnTo>
                    <a:pt x="54309" y="19959"/>
                  </a:lnTo>
                  <a:lnTo>
                    <a:pt x="54258" y="19959"/>
                  </a:lnTo>
                  <a:lnTo>
                    <a:pt x="54233" y="19959"/>
                  </a:lnTo>
                  <a:lnTo>
                    <a:pt x="54182" y="19878"/>
                  </a:lnTo>
                  <a:lnTo>
                    <a:pt x="54182" y="19878"/>
                  </a:lnTo>
                  <a:lnTo>
                    <a:pt x="54182" y="19717"/>
                  </a:lnTo>
                  <a:lnTo>
                    <a:pt x="54182" y="19313"/>
                  </a:lnTo>
                  <a:lnTo>
                    <a:pt x="54258" y="19151"/>
                  </a:lnTo>
                  <a:lnTo>
                    <a:pt x="54359" y="19151"/>
                  </a:lnTo>
                  <a:lnTo>
                    <a:pt x="54384" y="19151"/>
                  </a:lnTo>
                  <a:lnTo>
                    <a:pt x="54435" y="19151"/>
                  </a:lnTo>
                  <a:lnTo>
                    <a:pt x="54435" y="19070"/>
                  </a:lnTo>
                  <a:lnTo>
                    <a:pt x="54435" y="19070"/>
                  </a:lnTo>
                  <a:lnTo>
                    <a:pt x="54435" y="18909"/>
                  </a:lnTo>
                  <a:lnTo>
                    <a:pt x="54485" y="18828"/>
                  </a:lnTo>
                  <a:lnTo>
                    <a:pt x="54511" y="18828"/>
                  </a:lnTo>
                  <a:lnTo>
                    <a:pt x="54511" y="18909"/>
                  </a:lnTo>
                  <a:lnTo>
                    <a:pt x="54511" y="19070"/>
                  </a:lnTo>
                  <a:lnTo>
                    <a:pt x="54561" y="19151"/>
                  </a:lnTo>
                  <a:lnTo>
                    <a:pt x="54561" y="19313"/>
                  </a:lnTo>
                  <a:lnTo>
                    <a:pt x="54561" y="19474"/>
                  </a:lnTo>
                  <a:lnTo>
                    <a:pt x="54561" y="19555"/>
                  </a:lnTo>
                  <a:lnTo>
                    <a:pt x="54586" y="19555"/>
                  </a:lnTo>
                  <a:lnTo>
                    <a:pt x="54637" y="19555"/>
                  </a:lnTo>
                  <a:lnTo>
                    <a:pt x="54687" y="19555"/>
                  </a:lnTo>
                  <a:lnTo>
                    <a:pt x="54763" y="19555"/>
                  </a:lnTo>
                  <a:lnTo>
                    <a:pt x="54813" y="19474"/>
                  </a:lnTo>
                  <a:lnTo>
                    <a:pt x="54839" y="19313"/>
                  </a:lnTo>
                  <a:lnTo>
                    <a:pt x="54889" y="19313"/>
                  </a:lnTo>
                  <a:lnTo>
                    <a:pt x="54889" y="19151"/>
                  </a:lnTo>
                  <a:lnTo>
                    <a:pt x="54889" y="19070"/>
                  </a:lnTo>
                  <a:lnTo>
                    <a:pt x="54839" y="18909"/>
                  </a:lnTo>
                  <a:lnTo>
                    <a:pt x="54889" y="18828"/>
                  </a:lnTo>
                  <a:lnTo>
                    <a:pt x="54940" y="18666"/>
                  </a:lnTo>
                  <a:lnTo>
                    <a:pt x="54940" y="18424"/>
                  </a:lnTo>
                  <a:lnTo>
                    <a:pt x="54940" y="18262"/>
                  </a:lnTo>
                  <a:lnTo>
                    <a:pt x="54889" y="18101"/>
                  </a:lnTo>
                  <a:lnTo>
                    <a:pt x="54889" y="18020"/>
                  </a:lnTo>
                  <a:lnTo>
                    <a:pt x="54889" y="18020"/>
                  </a:lnTo>
                  <a:lnTo>
                    <a:pt x="54839" y="17858"/>
                  </a:lnTo>
                  <a:lnTo>
                    <a:pt x="54839" y="17373"/>
                  </a:lnTo>
                  <a:lnTo>
                    <a:pt x="54940" y="17373"/>
                  </a:lnTo>
                  <a:lnTo>
                    <a:pt x="55015" y="17373"/>
                  </a:lnTo>
                  <a:lnTo>
                    <a:pt x="55041" y="17373"/>
                  </a:lnTo>
                  <a:lnTo>
                    <a:pt x="55091" y="17454"/>
                  </a:lnTo>
                  <a:lnTo>
                    <a:pt x="55141" y="17616"/>
                  </a:lnTo>
                  <a:lnTo>
                    <a:pt x="55167" y="17696"/>
                  </a:lnTo>
                  <a:lnTo>
                    <a:pt x="55217" y="17696"/>
                  </a:lnTo>
                  <a:lnTo>
                    <a:pt x="55268" y="17696"/>
                  </a:lnTo>
                  <a:lnTo>
                    <a:pt x="55268" y="17696"/>
                  </a:lnTo>
                  <a:lnTo>
                    <a:pt x="55293" y="17858"/>
                  </a:lnTo>
                  <a:lnTo>
                    <a:pt x="55293" y="18020"/>
                  </a:lnTo>
                  <a:lnTo>
                    <a:pt x="55343" y="18020"/>
                  </a:lnTo>
                  <a:lnTo>
                    <a:pt x="55394" y="18101"/>
                  </a:lnTo>
                  <a:lnTo>
                    <a:pt x="55419" y="18101"/>
                  </a:lnTo>
                  <a:lnTo>
                    <a:pt x="55470" y="18101"/>
                  </a:lnTo>
                  <a:lnTo>
                    <a:pt x="55495" y="18101"/>
                  </a:lnTo>
                  <a:lnTo>
                    <a:pt x="55545" y="18262"/>
                  </a:lnTo>
                  <a:lnTo>
                    <a:pt x="55545" y="18424"/>
                  </a:lnTo>
                  <a:lnTo>
                    <a:pt x="55545" y="18505"/>
                  </a:lnTo>
                  <a:lnTo>
                    <a:pt x="55545" y="18828"/>
                  </a:lnTo>
                  <a:lnTo>
                    <a:pt x="55545" y="19070"/>
                  </a:lnTo>
                  <a:lnTo>
                    <a:pt x="55596" y="18909"/>
                  </a:lnTo>
                  <a:lnTo>
                    <a:pt x="55621" y="18909"/>
                  </a:lnTo>
                  <a:lnTo>
                    <a:pt x="55621" y="18909"/>
                  </a:lnTo>
                  <a:lnTo>
                    <a:pt x="55671" y="18828"/>
                  </a:lnTo>
                  <a:lnTo>
                    <a:pt x="55671" y="18666"/>
                  </a:lnTo>
                  <a:lnTo>
                    <a:pt x="55671" y="18424"/>
                  </a:lnTo>
                  <a:lnTo>
                    <a:pt x="55671" y="18020"/>
                  </a:lnTo>
                  <a:lnTo>
                    <a:pt x="55671" y="17696"/>
                  </a:lnTo>
                  <a:lnTo>
                    <a:pt x="55848" y="17696"/>
                  </a:lnTo>
                  <a:lnTo>
                    <a:pt x="55873" y="17696"/>
                  </a:lnTo>
                  <a:lnTo>
                    <a:pt x="55924" y="17696"/>
                  </a:lnTo>
                  <a:lnTo>
                    <a:pt x="56000" y="17696"/>
                  </a:lnTo>
                  <a:lnTo>
                    <a:pt x="56075" y="17858"/>
                  </a:lnTo>
                  <a:lnTo>
                    <a:pt x="56176" y="17696"/>
                  </a:lnTo>
                  <a:lnTo>
                    <a:pt x="56252" y="17858"/>
                  </a:lnTo>
                  <a:lnTo>
                    <a:pt x="56302" y="17858"/>
                  </a:lnTo>
                  <a:lnTo>
                    <a:pt x="56302" y="18020"/>
                  </a:lnTo>
                  <a:lnTo>
                    <a:pt x="56328" y="18020"/>
                  </a:lnTo>
                  <a:lnTo>
                    <a:pt x="56504" y="18020"/>
                  </a:lnTo>
                  <a:lnTo>
                    <a:pt x="56504" y="17454"/>
                  </a:lnTo>
                  <a:lnTo>
                    <a:pt x="56429" y="17373"/>
                  </a:lnTo>
                  <a:lnTo>
                    <a:pt x="56378" y="17373"/>
                  </a:lnTo>
                  <a:lnTo>
                    <a:pt x="56302" y="17373"/>
                  </a:lnTo>
                  <a:lnTo>
                    <a:pt x="56201" y="17373"/>
                  </a:lnTo>
                  <a:lnTo>
                    <a:pt x="56126" y="17212"/>
                  </a:lnTo>
                  <a:lnTo>
                    <a:pt x="56126" y="17050"/>
                  </a:lnTo>
                  <a:lnTo>
                    <a:pt x="56075" y="16969"/>
                  </a:lnTo>
                  <a:lnTo>
                    <a:pt x="56075" y="16808"/>
                  </a:lnTo>
                  <a:lnTo>
                    <a:pt x="56075" y="16646"/>
                  </a:lnTo>
                  <a:lnTo>
                    <a:pt x="56075" y="16565"/>
                  </a:lnTo>
                  <a:lnTo>
                    <a:pt x="56126" y="16404"/>
                  </a:lnTo>
                  <a:lnTo>
                    <a:pt x="56176" y="16404"/>
                  </a:lnTo>
                  <a:lnTo>
                    <a:pt x="56201" y="16404"/>
                  </a:lnTo>
                  <a:lnTo>
                    <a:pt x="56302" y="16242"/>
                  </a:lnTo>
                  <a:lnTo>
                    <a:pt x="56378" y="16161"/>
                  </a:lnTo>
                  <a:lnTo>
                    <a:pt x="56454" y="15999"/>
                  </a:lnTo>
                  <a:lnTo>
                    <a:pt x="56529" y="15999"/>
                  </a:lnTo>
                  <a:lnTo>
                    <a:pt x="56832" y="15999"/>
                  </a:lnTo>
                  <a:lnTo>
                    <a:pt x="56782" y="16161"/>
                  </a:lnTo>
                  <a:lnTo>
                    <a:pt x="56757" y="16242"/>
                  </a:lnTo>
                  <a:lnTo>
                    <a:pt x="56706" y="16404"/>
                  </a:lnTo>
                  <a:lnTo>
                    <a:pt x="56706" y="16404"/>
                  </a:lnTo>
                  <a:lnTo>
                    <a:pt x="56706" y="16565"/>
                  </a:lnTo>
                  <a:lnTo>
                    <a:pt x="56757" y="16646"/>
                  </a:lnTo>
                  <a:lnTo>
                    <a:pt x="56757" y="16646"/>
                  </a:lnTo>
                  <a:lnTo>
                    <a:pt x="56782" y="16808"/>
                  </a:lnTo>
                  <a:lnTo>
                    <a:pt x="56883" y="16808"/>
                  </a:lnTo>
                  <a:lnTo>
                    <a:pt x="56908" y="16808"/>
                  </a:lnTo>
                  <a:lnTo>
                    <a:pt x="56958" y="16646"/>
                  </a:lnTo>
                  <a:lnTo>
                    <a:pt x="56984" y="16565"/>
                  </a:lnTo>
                  <a:lnTo>
                    <a:pt x="57034" y="16404"/>
                  </a:lnTo>
                  <a:lnTo>
                    <a:pt x="57085" y="16242"/>
                  </a:lnTo>
                  <a:lnTo>
                    <a:pt x="57085" y="16161"/>
                  </a:lnTo>
                  <a:lnTo>
                    <a:pt x="57110" y="15919"/>
                  </a:lnTo>
                  <a:lnTo>
                    <a:pt x="57160" y="15919"/>
                  </a:lnTo>
                  <a:lnTo>
                    <a:pt x="57211" y="15919"/>
                  </a:lnTo>
                  <a:lnTo>
                    <a:pt x="57236" y="15919"/>
                  </a:lnTo>
                  <a:lnTo>
                    <a:pt x="57287" y="15919"/>
                  </a:lnTo>
                  <a:lnTo>
                    <a:pt x="57337" y="15919"/>
                  </a:lnTo>
                  <a:lnTo>
                    <a:pt x="57362" y="15919"/>
                  </a:lnTo>
                  <a:lnTo>
                    <a:pt x="57413" y="15757"/>
                  </a:lnTo>
                  <a:lnTo>
                    <a:pt x="57438" y="15595"/>
                  </a:lnTo>
                  <a:lnTo>
                    <a:pt x="57488" y="15515"/>
                  </a:lnTo>
                  <a:lnTo>
                    <a:pt x="57564" y="15353"/>
                  </a:lnTo>
                  <a:lnTo>
                    <a:pt x="57665" y="15515"/>
                  </a:lnTo>
                  <a:lnTo>
                    <a:pt x="57665" y="16161"/>
                  </a:lnTo>
                  <a:lnTo>
                    <a:pt x="57817" y="16161"/>
                  </a:lnTo>
                  <a:lnTo>
                    <a:pt x="57867" y="16161"/>
                  </a:lnTo>
                  <a:lnTo>
                    <a:pt x="57892" y="16242"/>
                  </a:lnTo>
                  <a:lnTo>
                    <a:pt x="57943" y="16404"/>
                  </a:lnTo>
                  <a:lnTo>
                    <a:pt x="57943" y="16565"/>
                  </a:lnTo>
                  <a:lnTo>
                    <a:pt x="57943" y="16808"/>
                  </a:lnTo>
                  <a:lnTo>
                    <a:pt x="57943" y="16969"/>
                  </a:lnTo>
                  <a:lnTo>
                    <a:pt x="57943" y="17050"/>
                  </a:lnTo>
                  <a:lnTo>
                    <a:pt x="57892" y="17212"/>
                  </a:lnTo>
                  <a:lnTo>
                    <a:pt x="58018" y="17373"/>
                  </a:lnTo>
                  <a:lnTo>
                    <a:pt x="58018" y="17212"/>
                  </a:lnTo>
                  <a:lnTo>
                    <a:pt x="57993" y="17050"/>
                  </a:lnTo>
                  <a:lnTo>
                    <a:pt x="57993" y="16808"/>
                  </a:lnTo>
                  <a:lnTo>
                    <a:pt x="58018" y="16646"/>
                  </a:lnTo>
                  <a:lnTo>
                    <a:pt x="58018" y="16565"/>
                  </a:lnTo>
                  <a:lnTo>
                    <a:pt x="58069" y="16242"/>
                  </a:lnTo>
                  <a:lnTo>
                    <a:pt x="58018" y="15999"/>
                  </a:lnTo>
                  <a:lnTo>
                    <a:pt x="58018" y="15757"/>
                  </a:lnTo>
                  <a:lnTo>
                    <a:pt x="58574" y="15757"/>
                  </a:lnTo>
                  <a:lnTo>
                    <a:pt x="58574" y="15919"/>
                  </a:lnTo>
                  <a:lnTo>
                    <a:pt x="58574" y="15999"/>
                  </a:lnTo>
                  <a:lnTo>
                    <a:pt x="58523" y="16161"/>
                  </a:lnTo>
                  <a:lnTo>
                    <a:pt x="58473" y="16242"/>
                  </a:lnTo>
                  <a:lnTo>
                    <a:pt x="58473" y="16242"/>
                  </a:lnTo>
                  <a:lnTo>
                    <a:pt x="58447" y="16404"/>
                  </a:lnTo>
                  <a:lnTo>
                    <a:pt x="58447" y="16969"/>
                  </a:lnTo>
                  <a:lnTo>
                    <a:pt x="58574" y="16969"/>
                  </a:lnTo>
                  <a:lnTo>
                    <a:pt x="58700" y="16969"/>
                  </a:lnTo>
                  <a:lnTo>
                    <a:pt x="58700" y="16161"/>
                  </a:lnTo>
                  <a:lnTo>
                    <a:pt x="58776" y="16161"/>
                  </a:lnTo>
                  <a:lnTo>
                    <a:pt x="58801" y="16161"/>
                  </a:lnTo>
                  <a:lnTo>
                    <a:pt x="58851" y="16161"/>
                  </a:lnTo>
                  <a:lnTo>
                    <a:pt x="58851" y="16242"/>
                  </a:lnTo>
                  <a:lnTo>
                    <a:pt x="58902" y="16404"/>
                  </a:lnTo>
                  <a:lnTo>
                    <a:pt x="58902" y="16565"/>
                  </a:lnTo>
                  <a:lnTo>
                    <a:pt x="58927" y="16565"/>
                  </a:lnTo>
                  <a:lnTo>
                    <a:pt x="58927" y="16646"/>
                  </a:lnTo>
                  <a:lnTo>
                    <a:pt x="59028" y="16646"/>
                  </a:lnTo>
                  <a:lnTo>
                    <a:pt x="59104" y="16646"/>
                  </a:lnTo>
                  <a:lnTo>
                    <a:pt x="59230" y="16646"/>
                  </a:lnTo>
                  <a:lnTo>
                    <a:pt x="59305" y="16646"/>
                  </a:lnTo>
                  <a:lnTo>
                    <a:pt x="59356" y="16646"/>
                  </a:lnTo>
                  <a:lnTo>
                    <a:pt x="59381" y="16646"/>
                  </a:lnTo>
                  <a:lnTo>
                    <a:pt x="59381" y="16808"/>
                  </a:lnTo>
                  <a:lnTo>
                    <a:pt x="59432" y="16969"/>
                  </a:lnTo>
                  <a:lnTo>
                    <a:pt x="59432" y="16969"/>
                  </a:lnTo>
                  <a:lnTo>
                    <a:pt x="59482" y="17050"/>
                  </a:lnTo>
                  <a:lnTo>
                    <a:pt x="59482" y="17212"/>
                  </a:lnTo>
                  <a:lnTo>
                    <a:pt x="59482" y="17696"/>
                  </a:lnTo>
                  <a:lnTo>
                    <a:pt x="59432" y="17696"/>
                  </a:lnTo>
                  <a:lnTo>
                    <a:pt x="59381" y="17696"/>
                  </a:lnTo>
                  <a:lnTo>
                    <a:pt x="59356" y="17696"/>
                  </a:lnTo>
                  <a:lnTo>
                    <a:pt x="59305" y="17858"/>
                  </a:lnTo>
                  <a:lnTo>
                    <a:pt x="59255" y="17696"/>
                  </a:lnTo>
                  <a:lnTo>
                    <a:pt x="59230" y="17696"/>
                  </a:lnTo>
                  <a:lnTo>
                    <a:pt x="59230" y="18020"/>
                  </a:lnTo>
                  <a:lnTo>
                    <a:pt x="59305" y="18101"/>
                  </a:lnTo>
                  <a:lnTo>
                    <a:pt x="59381" y="18101"/>
                  </a:lnTo>
                  <a:lnTo>
                    <a:pt x="59482" y="18262"/>
                  </a:lnTo>
                  <a:lnTo>
                    <a:pt x="59558" y="18262"/>
                  </a:lnTo>
                  <a:lnTo>
                    <a:pt x="59634" y="18101"/>
                  </a:lnTo>
                  <a:lnTo>
                    <a:pt x="59634" y="18262"/>
                  </a:lnTo>
                  <a:lnTo>
                    <a:pt x="59684" y="18424"/>
                  </a:lnTo>
                  <a:lnTo>
                    <a:pt x="59684" y="18424"/>
                  </a:lnTo>
                  <a:lnTo>
                    <a:pt x="59760" y="18505"/>
                  </a:lnTo>
                  <a:lnTo>
                    <a:pt x="59810" y="18666"/>
                  </a:lnTo>
                  <a:lnTo>
                    <a:pt x="59886" y="18666"/>
                  </a:lnTo>
                  <a:lnTo>
                    <a:pt x="59886" y="18666"/>
                  </a:lnTo>
                  <a:lnTo>
                    <a:pt x="59936" y="18505"/>
                  </a:lnTo>
                  <a:lnTo>
                    <a:pt x="59962" y="18424"/>
                  </a:lnTo>
                  <a:lnTo>
                    <a:pt x="59962" y="18424"/>
                  </a:lnTo>
                  <a:lnTo>
                    <a:pt x="60063" y="18262"/>
                  </a:lnTo>
                  <a:lnTo>
                    <a:pt x="60264" y="18262"/>
                  </a:lnTo>
                  <a:lnTo>
                    <a:pt x="60264" y="18505"/>
                  </a:lnTo>
                  <a:lnTo>
                    <a:pt x="60290" y="18666"/>
                  </a:lnTo>
                  <a:lnTo>
                    <a:pt x="60290" y="18828"/>
                  </a:lnTo>
                  <a:lnTo>
                    <a:pt x="60290" y="18909"/>
                  </a:lnTo>
                  <a:lnTo>
                    <a:pt x="60340" y="18909"/>
                  </a:lnTo>
                  <a:lnTo>
                    <a:pt x="60391" y="19070"/>
                  </a:lnTo>
                  <a:lnTo>
                    <a:pt x="60391" y="19070"/>
                  </a:lnTo>
                  <a:lnTo>
                    <a:pt x="60416" y="19070"/>
                  </a:lnTo>
                  <a:lnTo>
                    <a:pt x="60466" y="19151"/>
                  </a:lnTo>
                  <a:lnTo>
                    <a:pt x="60466" y="19151"/>
                  </a:lnTo>
                  <a:lnTo>
                    <a:pt x="60466" y="19313"/>
                  </a:lnTo>
                  <a:lnTo>
                    <a:pt x="60416" y="19474"/>
                  </a:lnTo>
                  <a:lnTo>
                    <a:pt x="60416" y="19555"/>
                  </a:lnTo>
                  <a:lnTo>
                    <a:pt x="60391" y="19717"/>
                  </a:lnTo>
                  <a:lnTo>
                    <a:pt x="60391" y="19878"/>
                  </a:lnTo>
                  <a:lnTo>
                    <a:pt x="60416" y="19959"/>
                  </a:lnTo>
                  <a:lnTo>
                    <a:pt x="60466" y="20121"/>
                  </a:lnTo>
                  <a:lnTo>
                    <a:pt x="60618" y="20121"/>
                  </a:lnTo>
                  <a:lnTo>
                    <a:pt x="60618" y="19959"/>
                  </a:lnTo>
                  <a:lnTo>
                    <a:pt x="60668" y="19959"/>
                  </a:lnTo>
                  <a:lnTo>
                    <a:pt x="60668" y="19878"/>
                  </a:lnTo>
                  <a:lnTo>
                    <a:pt x="60668" y="19717"/>
                  </a:lnTo>
                  <a:lnTo>
                    <a:pt x="60668" y="19474"/>
                  </a:lnTo>
                  <a:lnTo>
                    <a:pt x="60921" y="19474"/>
                  </a:lnTo>
                  <a:lnTo>
                    <a:pt x="60971" y="19717"/>
                  </a:lnTo>
                  <a:lnTo>
                    <a:pt x="61047" y="19878"/>
                  </a:lnTo>
                  <a:lnTo>
                    <a:pt x="61072" y="19959"/>
                  </a:lnTo>
                  <a:lnTo>
                    <a:pt x="61123" y="19959"/>
                  </a:lnTo>
                  <a:lnTo>
                    <a:pt x="61173" y="20121"/>
                  </a:lnTo>
                  <a:lnTo>
                    <a:pt x="61198" y="20121"/>
                  </a:lnTo>
                  <a:lnTo>
                    <a:pt x="61198" y="20282"/>
                  </a:lnTo>
                  <a:lnTo>
                    <a:pt x="61249" y="20282"/>
                  </a:lnTo>
                  <a:lnTo>
                    <a:pt x="61324" y="20282"/>
                  </a:lnTo>
                  <a:lnTo>
                    <a:pt x="61375" y="20121"/>
                  </a:lnTo>
                  <a:lnTo>
                    <a:pt x="61451" y="20121"/>
                  </a:lnTo>
                  <a:lnTo>
                    <a:pt x="61577" y="20121"/>
                  </a:lnTo>
                  <a:lnTo>
                    <a:pt x="61652" y="20121"/>
                  </a:lnTo>
                  <a:lnTo>
                    <a:pt x="61753" y="20121"/>
                  </a:lnTo>
                  <a:lnTo>
                    <a:pt x="61829" y="20282"/>
                  </a:lnTo>
                  <a:lnTo>
                    <a:pt x="61880" y="20363"/>
                  </a:lnTo>
                  <a:lnTo>
                    <a:pt x="61905" y="20363"/>
                  </a:lnTo>
                  <a:lnTo>
                    <a:pt x="61981" y="20525"/>
                  </a:lnTo>
                  <a:lnTo>
                    <a:pt x="62031" y="20525"/>
                  </a:lnTo>
                  <a:lnTo>
                    <a:pt x="62082" y="20606"/>
                  </a:lnTo>
                  <a:lnTo>
                    <a:pt x="62082" y="20606"/>
                  </a:lnTo>
                  <a:lnTo>
                    <a:pt x="62107" y="20767"/>
                  </a:lnTo>
                  <a:lnTo>
                    <a:pt x="62107" y="20929"/>
                  </a:lnTo>
                  <a:lnTo>
                    <a:pt x="62208" y="21010"/>
                  </a:lnTo>
                  <a:lnTo>
                    <a:pt x="62233" y="21010"/>
                  </a:lnTo>
                  <a:lnTo>
                    <a:pt x="62283" y="21010"/>
                  </a:lnTo>
                  <a:lnTo>
                    <a:pt x="62334" y="21010"/>
                  </a:lnTo>
                  <a:lnTo>
                    <a:pt x="62334" y="21171"/>
                  </a:lnTo>
                  <a:lnTo>
                    <a:pt x="62359" y="21333"/>
                  </a:lnTo>
                  <a:lnTo>
                    <a:pt x="62410" y="21333"/>
                  </a:lnTo>
                  <a:lnTo>
                    <a:pt x="62435" y="21333"/>
                  </a:lnTo>
                  <a:lnTo>
                    <a:pt x="62435" y="21414"/>
                  </a:lnTo>
                  <a:lnTo>
                    <a:pt x="62485" y="21575"/>
                  </a:lnTo>
                  <a:lnTo>
                    <a:pt x="62536" y="21737"/>
                  </a:lnTo>
                  <a:lnTo>
                    <a:pt x="62536" y="21737"/>
                  </a:lnTo>
                  <a:lnTo>
                    <a:pt x="62611" y="21979"/>
                  </a:lnTo>
                  <a:lnTo>
                    <a:pt x="62687" y="22060"/>
                  </a:lnTo>
                  <a:lnTo>
                    <a:pt x="62788" y="22060"/>
                  </a:lnTo>
                  <a:lnTo>
                    <a:pt x="62864" y="22060"/>
                  </a:lnTo>
                  <a:lnTo>
                    <a:pt x="62940" y="22060"/>
                  </a:lnTo>
                  <a:lnTo>
                    <a:pt x="63015" y="22060"/>
                  </a:lnTo>
                  <a:lnTo>
                    <a:pt x="63066" y="22060"/>
                  </a:lnTo>
                  <a:lnTo>
                    <a:pt x="63116" y="22060"/>
                  </a:lnTo>
                  <a:lnTo>
                    <a:pt x="63192" y="22222"/>
                  </a:lnTo>
                  <a:lnTo>
                    <a:pt x="63242" y="22383"/>
                  </a:lnTo>
                  <a:lnTo>
                    <a:pt x="63268" y="22464"/>
                  </a:lnTo>
                  <a:lnTo>
                    <a:pt x="63318" y="22464"/>
                  </a:lnTo>
                  <a:lnTo>
                    <a:pt x="63343" y="22626"/>
                  </a:lnTo>
                  <a:lnTo>
                    <a:pt x="63394" y="22868"/>
                  </a:lnTo>
                  <a:lnTo>
                    <a:pt x="63444" y="23191"/>
                  </a:lnTo>
                  <a:lnTo>
                    <a:pt x="63444" y="23434"/>
                  </a:lnTo>
                  <a:lnTo>
                    <a:pt x="63444" y="23676"/>
                  </a:lnTo>
                  <a:lnTo>
                    <a:pt x="63470" y="23919"/>
                  </a:lnTo>
                  <a:lnTo>
                    <a:pt x="63470" y="24242"/>
                  </a:lnTo>
                  <a:lnTo>
                    <a:pt x="63470" y="24484"/>
                  </a:lnTo>
                  <a:lnTo>
                    <a:pt x="63444" y="24646"/>
                  </a:lnTo>
                  <a:lnTo>
                    <a:pt x="63444" y="24727"/>
                  </a:lnTo>
                  <a:lnTo>
                    <a:pt x="63394" y="24888"/>
                  </a:lnTo>
                  <a:lnTo>
                    <a:pt x="63343" y="24969"/>
                  </a:lnTo>
                  <a:lnTo>
                    <a:pt x="63318" y="25131"/>
                  </a:lnTo>
                  <a:lnTo>
                    <a:pt x="63242" y="25292"/>
                  </a:lnTo>
                  <a:lnTo>
                    <a:pt x="63192" y="25373"/>
                  </a:lnTo>
                  <a:lnTo>
                    <a:pt x="63141" y="25535"/>
                  </a:lnTo>
                  <a:lnTo>
                    <a:pt x="63116" y="25535"/>
                  </a:lnTo>
                  <a:lnTo>
                    <a:pt x="63015" y="25535"/>
                  </a:lnTo>
                  <a:lnTo>
                    <a:pt x="62940" y="25535"/>
                  </a:lnTo>
                  <a:lnTo>
                    <a:pt x="62864" y="25696"/>
                  </a:lnTo>
                  <a:lnTo>
                    <a:pt x="62813" y="25696"/>
                  </a:lnTo>
                  <a:lnTo>
                    <a:pt x="62788" y="25777"/>
                  </a:lnTo>
                  <a:lnTo>
                    <a:pt x="62687" y="25939"/>
                  </a:lnTo>
                  <a:lnTo>
                    <a:pt x="62662" y="25939"/>
                  </a:lnTo>
                  <a:lnTo>
                    <a:pt x="62611" y="25939"/>
                  </a:lnTo>
                  <a:lnTo>
                    <a:pt x="62561" y="25939"/>
                  </a:lnTo>
                  <a:lnTo>
                    <a:pt x="62536" y="26101"/>
                  </a:lnTo>
                  <a:lnTo>
                    <a:pt x="62359" y="26101"/>
                  </a:lnTo>
                  <a:lnTo>
                    <a:pt x="62283" y="26101"/>
                  </a:lnTo>
                  <a:lnTo>
                    <a:pt x="62208" y="26101"/>
                  </a:lnTo>
                  <a:lnTo>
                    <a:pt x="62157" y="25939"/>
                  </a:lnTo>
                  <a:lnTo>
                    <a:pt x="62107" y="25939"/>
                  </a:lnTo>
                  <a:lnTo>
                    <a:pt x="62031" y="25939"/>
                  </a:lnTo>
                  <a:lnTo>
                    <a:pt x="61981" y="25939"/>
                  </a:lnTo>
                  <a:lnTo>
                    <a:pt x="61955" y="25777"/>
                  </a:lnTo>
                  <a:lnTo>
                    <a:pt x="61955" y="25696"/>
                  </a:lnTo>
                  <a:lnTo>
                    <a:pt x="61955" y="25696"/>
                  </a:lnTo>
                  <a:lnTo>
                    <a:pt x="61905" y="25535"/>
                  </a:lnTo>
                  <a:lnTo>
                    <a:pt x="61880" y="25535"/>
                  </a:lnTo>
                  <a:lnTo>
                    <a:pt x="61829" y="25535"/>
                  </a:lnTo>
                  <a:lnTo>
                    <a:pt x="61779" y="25535"/>
                  </a:lnTo>
                  <a:lnTo>
                    <a:pt x="61198" y="25535"/>
                  </a:lnTo>
                  <a:lnTo>
                    <a:pt x="61173" y="25373"/>
                  </a:lnTo>
                  <a:lnTo>
                    <a:pt x="61123" y="25373"/>
                  </a:lnTo>
                  <a:lnTo>
                    <a:pt x="61047" y="25292"/>
                  </a:lnTo>
                  <a:lnTo>
                    <a:pt x="61047" y="25131"/>
                  </a:lnTo>
                  <a:lnTo>
                    <a:pt x="61047" y="24969"/>
                  </a:lnTo>
                  <a:lnTo>
                    <a:pt x="60996" y="24969"/>
                  </a:lnTo>
                  <a:lnTo>
                    <a:pt x="60971" y="24969"/>
                  </a:lnTo>
                  <a:lnTo>
                    <a:pt x="60921" y="24969"/>
                  </a:lnTo>
                  <a:lnTo>
                    <a:pt x="60845" y="24969"/>
                  </a:lnTo>
                  <a:lnTo>
                    <a:pt x="60744" y="24969"/>
                  </a:lnTo>
                  <a:lnTo>
                    <a:pt x="60618" y="24969"/>
                  </a:lnTo>
                  <a:lnTo>
                    <a:pt x="60593" y="24888"/>
                  </a:lnTo>
                  <a:lnTo>
                    <a:pt x="60542" y="24888"/>
                  </a:lnTo>
                  <a:lnTo>
                    <a:pt x="60466" y="24727"/>
                  </a:lnTo>
                  <a:lnTo>
                    <a:pt x="60416" y="24484"/>
                  </a:lnTo>
                  <a:lnTo>
                    <a:pt x="60340" y="24484"/>
                  </a:lnTo>
                  <a:lnTo>
                    <a:pt x="60264" y="24323"/>
                  </a:lnTo>
                  <a:lnTo>
                    <a:pt x="60214" y="24242"/>
                  </a:lnTo>
                  <a:lnTo>
                    <a:pt x="60214" y="24242"/>
                  </a:lnTo>
                  <a:lnTo>
                    <a:pt x="60214" y="24080"/>
                  </a:lnTo>
                  <a:lnTo>
                    <a:pt x="60164" y="24080"/>
                  </a:lnTo>
                  <a:lnTo>
                    <a:pt x="60138" y="24080"/>
                  </a:lnTo>
                  <a:lnTo>
                    <a:pt x="60063" y="23919"/>
                  </a:lnTo>
                  <a:lnTo>
                    <a:pt x="60012" y="24242"/>
                  </a:lnTo>
                  <a:lnTo>
                    <a:pt x="60088" y="24323"/>
                  </a:lnTo>
                  <a:lnTo>
                    <a:pt x="60164" y="24484"/>
                  </a:lnTo>
                  <a:lnTo>
                    <a:pt x="60214" y="24646"/>
                  </a:lnTo>
                  <a:lnTo>
                    <a:pt x="60214" y="24646"/>
                  </a:lnTo>
                  <a:lnTo>
                    <a:pt x="60264" y="24727"/>
                  </a:lnTo>
                  <a:lnTo>
                    <a:pt x="60340" y="24727"/>
                  </a:lnTo>
                  <a:lnTo>
                    <a:pt x="60391" y="24727"/>
                  </a:lnTo>
                  <a:lnTo>
                    <a:pt x="60466" y="24727"/>
                  </a:lnTo>
                  <a:lnTo>
                    <a:pt x="60466" y="24969"/>
                  </a:lnTo>
                  <a:lnTo>
                    <a:pt x="60517" y="25131"/>
                  </a:lnTo>
                  <a:lnTo>
                    <a:pt x="60517" y="25292"/>
                  </a:lnTo>
                  <a:lnTo>
                    <a:pt x="60542" y="25373"/>
                  </a:lnTo>
                  <a:lnTo>
                    <a:pt x="60593" y="25535"/>
                  </a:lnTo>
                  <a:lnTo>
                    <a:pt x="60593" y="25696"/>
                  </a:lnTo>
                  <a:lnTo>
                    <a:pt x="60593" y="25777"/>
                  </a:lnTo>
                  <a:lnTo>
                    <a:pt x="60618" y="25777"/>
                  </a:lnTo>
                  <a:lnTo>
                    <a:pt x="60719" y="25777"/>
                  </a:lnTo>
                  <a:lnTo>
                    <a:pt x="60794" y="25777"/>
                  </a:lnTo>
                  <a:lnTo>
                    <a:pt x="60870" y="25939"/>
                  </a:lnTo>
                  <a:lnTo>
                    <a:pt x="60870" y="26101"/>
                  </a:lnTo>
                  <a:lnTo>
                    <a:pt x="60921" y="26181"/>
                  </a:lnTo>
                  <a:lnTo>
                    <a:pt x="60921" y="26424"/>
                  </a:lnTo>
                  <a:lnTo>
                    <a:pt x="60921" y="26828"/>
                  </a:lnTo>
                  <a:lnTo>
                    <a:pt x="60870" y="27151"/>
                  </a:lnTo>
                  <a:lnTo>
                    <a:pt x="60870" y="27555"/>
                  </a:lnTo>
                  <a:lnTo>
                    <a:pt x="60870" y="28282"/>
                  </a:lnTo>
                  <a:lnTo>
                    <a:pt x="61123" y="28282"/>
                  </a:lnTo>
                  <a:lnTo>
                    <a:pt x="61123" y="28686"/>
                  </a:lnTo>
                  <a:lnTo>
                    <a:pt x="61123" y="29090"/>
                  </a:lnTo>
                  <a:lnTo>
                    <a:pt x="61123" y="29333"/>
                  </a:lnTo>
                  <a:lnTo>
                    <a:pt x="61173" y="29494"/>
                  </a:lnTo>
                  <a:lnTo>
                    <a:pt x="61173" y="29656"/>
                  </a:lnTo>
                  <a:lnTo>
                    <a:pt x="61249" y="29898"/>
                  </a:lnTo>
                  <a:lnTo>
                    <a:pt x="61324" y="30060"/>
                  </a:lnTo>
                  <a:lnTo>
                    <a:pt x="61375" y="30060"/>
                  </a:lnTo>
                  <a:lnTo>
                    <a:pt x="61425" y="30060"/>
                  </a:lnTo>
                  <a:lnTo>
                    <a:pt x="61526" y="30141"/>
                  </a:lnTo>
                  <a:lnTo>
                    <a:pt x="61627" y="30303"/>
                  </a:lnTo>
                  <a:lnTo>
                    <a:pt x="61652" y="30464"/>
                  </a:lnTo>
                  <a:lnTo>
                    <a:pt x="61703" y="30545"/>
                  </a:lnTo>
                  <a:lnTo>
                    <a:pt x="61703" y="30545"/>
                  </a:lnTo>
                  <a:lnTo>
                    <a:pt x="61703" y="30707"/>
                  </a:lnTo>
                  <a:lnTo>
                    <a:pt x="61753" y="30787"/>
                  </a:lnTo>
                  <a:lnTo>
                    <a:pt x="61829" y="30787"/>
                  </a:lnTo>
                  <a:lnTo>
                    <a:pt x="61880" y="30787"/>
                  </a:lnTo>
                  <a:lnTo>
                    <a:pt x="61905" y="30787"/>
                  </a:lnTo>
                  <a:lnTo>
                    <a:pt x="61905" y="30707"/>
                  </a:lnTo>
                  <a:lnTo>
                    <a:pt x="61905" y="30545"/>
                  </a:lnTo>
                  <a:lnTo>
                    <a:pt x="61955" y="30545"/>
                  </a:lnTo>
                  <a:lnTo>
                    <a:pt x="62334" y="30545"/>
                  </a:lnTo>
                  <a:lnTo>
                    <a:pt x="62359" y="30464"/>
                  </a:lnTo>
                  <a:lnTo>
                    <a:pt x="62359" y="30303"/>
                  </a:lnTo>
                  <a:lnTo>
                    <a:pt x="62410" y="30303"/>
                  </a:lnTo>
                  <a:lnTo>
                    <a:pt x="62359" y="30060"/>
                  </a:lnTo>
                  <a:lnTo>
                    <a:pt x="62334" y="29898"/>
                  </a:lnTo>
                  <a:lnTo>
                    <a:pt x="62233" y="29737"/>
                  </a:lnTo>
                  <a:lnTo>
                    <a:pt x="62157" y="29656"/>
                  </a:lnTo>
                  <a:lnTo>
                    <a:pt x="62107" y="29656"/>
                  </a:lnTo>
                  <a:lnTo>
                    <a:pt x="62082" y="29656"/>
                  </a:lnTo>
                  <a:lnTo>
                    <a:pt x="61981" y="29656"/>
                  </a:lnTo>
                  <a:lnTo>
                    <a:pt x="61905" y="29656"/>
                  </a:lnTo>
                  <a:lnTo>
                    <a:pt x="61905" y="29494"/>
                  </a:lnTo>
                  <a:lnTo>
                    <a:pt x="61880" y="29494"/>
                  </a:lnTo>
                  <a:lnTo>
                    <a:pt x="61880" y="29333"/>
                  </a:lnTo>
                  <a:lnTo>
                    <a:pt x="61880" y="29252"/>
                  </a:lnTo>
                  <a:lnTo>
                    <a:pt x="61880" y="29090"/>
                  </a:lnTo>
                  <a:lnTo>
                    <a:pt x="61829" y="29090"/>
                  </a:lnTo>
                  <a:lnTo>
                    <a:pt x="61779" y="29090"/>
                  </a:lnTo>
                  <a:lnTo>
                    <a:pt x="61753" y="29010"/>
                  </a:lnTo>
                  <a:lnTo>
                    <a:pt x="61703" y="29010"/>
                  </a:lnTo>
                  <a:lnTo>
                    <a:pt x="61703" y="28686"/>
                  </a:lnTo>
                  <a:lnTo>
                    <a:pt x="61652" y="28606"/>
                  </a:lnTo>
                  <a:lnTo>
                    <a:pt x="61703" y="28444"/>
                  </a:lnTo>
                  <a:lnTo>
                    <a:pt x="61703" y="28282"/>
                  </a:lnTo>
                  <a:lnTo>
                    <a:pt x="61753" y="28202"/>
                  </a:lnTo>
                  <a:lnTo>
                    <a:pt x="61779" y="28202"/>
                  </a:lnTo>
                  <a:lnTo>
                    <a:pt x="61829" y="28202"/>
                  </a:lnTo>
                  <a:lnTo>
                    <a:pt x="61880" y="28040"/>
                  </a:lnTo>
                  <a:lnTo>
                    <a:pt x="61905" y="27878"/>
                  </a:lnTo>
                  <a:lnTo>
                    <a:pt x="61981" y="27878"/>
                  </a:lnTo>
                  <a:lnTo>
                    <a:pt x="61981" y="28040"/>
                  </a:lnTo>
                  <a:lnTo>
                    <a:pt x="62031" y="28282"/>
                  </a:lnTo>
                  <a:lnTo>
                    <a:pt x="62082" y="28444"/>
                  </a:lnTo>
                  <a:lnTo>
                    <a:pt x="62107" y="28606"/>
                  </a:lnTo>
                  <a:lnTo>
                    <a:pt x="62157" y="28606"/>
                  </a:lnTo>
                  <a:lnTo>
                    <a:pt x="62208" y="28606"/>
                  </a:lnTo>
                  <a:lnTo>
                    <a:pt x="62233" y="28606"/>
                  </a:lnTo>
                  <a:lnTo>
                    <a:pt x="62334" y="28686"/>
                  </a:lnTo>
                  <a:lnTo>
                    <a:pt x="62334" y="28686"/>
                  </a:lnTo>
                  <a:lnTo>
                    <a:pt x="62359" y="28848"/>
                  </a:lnTo>
                  <a:lnTo>
                    <a:pt x="62410" y="28848"/>
                  </a:lnTo>
                  <a:lnTo>
                    <a:pt x="62485" y="29010"/>
                  </a:lnTo>
                  <a:lnTo>
                    <a:pt x="62561" y="29010"/>
                  </a:lnTo>
                  <a:lnTo>
                    <a:pt x="62611" y="29010"/>
                  </a:lnTo>
                  <a:lnTo>
                    <a:pt x="62662" y="29010"/>
                  </a:lnTo>
                  <a:lnTo>
                    <a:pt x="62738" y="29010"/>
                  </a:lnTo>
                  <a:lnTo>
                    <a:pt x="62813" y="29090"/>
                  </a:lnTo>
                  <a:lnTo>
                    <a:pt x="62889" y="29090"/>
                  </a:lnTo>
                  <a:lnTo>
                    <a:pt x="62990" y="29090"/>
                  </a:lnTo>
                  <a:lnTo>
                    <a:pt x="63066" y="29090"/>
                  </a:lnTo>
                  <a:lnTo>
                    <a:pt x="63116" y="29090"/>
                  </a:lnTo>
                  <a:lnTo>
                    <a:pt x="63192" y="29090"/>
                  </a:lnTo>
                  <a:lnTo>
                    <a:pt x="63192" y="29090"/>
                  </a:lnTo>
                  <a:lnTo>
                    <a:pt x="63192" y="29252"/>
                  </a:lnTo>
                  <a:lnTo>
                    <a:pt x="63192" y="29252"/>
                  </a:lnTo>
                  <a:lnTo>
                    <a:pt x="63242" y="29090"/>
                  </a:lnTo>
                  <a:lnTo>
                    <a:pt x="63242" y="28848"/>
                  </a:lnTo>
                  <a:lnTo>
                    <a:pt x="63242" y="28686"/>
                  </a:lnTo>
                  <a:lnTo>
                    <a:pt x="63192" y="28444"/>
                  </a:lnTo>
                  <a:lnTo>
                    <a:pt x="63116" y="28282"/>
                  </a:lnTo>
                  <a:lnTo>
                    <a:pt x="63066" y="28282"/>
                  </a:lnTo>
                  <a:lnTo>
                    <a:pt x="63015" y="28282"/>
                  </a:lnTo>
                  <a:lnTo>
                    <a:pt x="63015" y="28202"/>
                  </a:lnTo>
                  <a:lnTo>
                    <a:pt x="63015" y="28040"/>
                  </a:lnTo>
                  <a:lnTo>
                    <a:pt x="62990" y="27878"/>
                  </a:lnTo>
                  <a:lnTo>
                    <a:pt x="62990" y="27797"/>
                  </a:lnTo>
                  <a:lnTo>
                    <a:pt x="62990" y="27555"/>
                  </a:lnTo>
                  <a:lnTo>
                    <a:pt x="62990" y="27232"/>
                  </a:lnTo>
                  <a:lnTo>
                    <a:pt x="62990" y="27232"/>
                  </a:lnTo>
                  <a:lnTo>
                    <a:pt x="63015" y="27232"/>
                  </a:lnTo>
                  <a:lnTo>
                    <a:pt x="63066" y="27232"/>
                  </a:lnTo>
                  <a:lnTo>
                    <a:pt x="63141" y="27151"/>
                  </a:lnTo>
                  <a:lnTo>
                    <a:pt x="63141" y="26989"/>
                  </a:lnTo>
                  <a:lnTo>
                    <a:pt x="63192" y="26828"/>
                  </a:lnTo>
                  <a:lnTo>
                    <a:pt x="63192" y="26747"/>
                  </a:lnTo>
                  <a:lnTo>
                    <a:pt x="63242" y="26585"/>
                  </a:lnTo>
                  <a:lnTo>
                    <a:pt x="63268" y="26585"/>
                  </a:lnTo>
                  <a:lnTo>
                    <a:pt x="63318" y="26585"/>
                  </a:lnTo>
                  <a:lnTo>
                    <a:pt x="63394" y="26424"/>
                  </a:lnTo>
                  <a:lnTo>
                    <a:pt x="63570" y="26343"/>
                  </a:lnTo>
                  <a:lnTo>
                    <a:pt x="63596" y="26343"/>
                  </a:lnTo>
                  <a:lnTo>
                    <a:pt x="63646" y="26343"/>
                  </a:lnTo>
                  <a:lnTo>
                    <a:pt x="63697" y="26181"/>
                  </a:lnTo>
                  <a:lnTo>
                    <a:pt x="63722" y="26101"/>
                  </a:lnTo>
                  <a:lnTo>
                    <a:pt x="63722" y="25939"/>
                  </a:lnTo>
                  <a:lnTo>
                    <a:pt x="63722" y="25777"/>
                  </a:lnTo>
                  <a:lnTo>
                    <a:pt x="63722" y="25696"/>
                  </a:lnTo>
                  <a:lnTo>
                    <a:pt x="63772" y="25696"/>
                  </a:lnTo>
                  <a:lnTo>
                    <a:pt x="63823" y="25696"/>
                  </a:lnTo>
                  <a:lnTo>
                    <a:pt x="63899" y="25696"/>
                  </a:lnTo>
                  <a:lnTo>
                    <a:pt x="63974" y="25696"/>
                  </a:lnTo>
                  <a:lnTo>
                    <a:pt x="64050" y="25696"/>
                  </a:lnTo>
                  <a:lnTo>
                    <a:pt x="64100" y="25535"/>
                  </a:lnTo>
                  <a:lnTo>
                    <a:pt x="64100" y="25535"/>
                  </a:lnTo>
                  <a:lnTo>
                    <a:pt x="64151" y="25373"/>
                  </a:lnTo>
                  <a:lnTo>
                    <a:pt x="64176" y="25373"/>
                  </a:lnTo>
                  <a:lnTo>
                    <a:pt x="64227" y="25373"/>
                  </a:lnTo>
                  <a:lnTo>
                    <a:pt x="64277" y="25373"/>
                  </a:lnTo>
                  <a:lnTo>
                    <a:pt x="64302" y="25373"/>
                  </a:lnTo>
                  <a:lnTo>
                    <a:pt x="64353" y="25535"/>
                  </a:lnTo>
                  <a:lnTo>
                    <a:pt x="64378" y="25696"/>
                  </a:lnTo>
                  <a:lnTo>
                    <a:pt x="64378" y="25777"/>
                  </a:lnTo>
                  <a:lnTo>
                    <a:pt x="64378" y="25777"/>
                  </a:lnTo>
                  <a:lnTo>
                    <a:pt x="64378" y="25939"/>
                  </a:lnTo>
                  <a:lnTo>
                    <a:pt x="64429" y="26101"/>
                  </a:lnTo>
                  <a:lnTo>
                    <a:pt x="64479" y="26181"/>
                  </a:lnTo>
                  <a:lnTo>
                    <a:pt x="64504" y="26181"/>
                  </a:lnTo>
                  <a:lnTo>
                    <a:pt x="64555" y="26181"/>
                  </a:lnTo>
                  <a:lnTo>
                    <a:pt x="64630" y="26181"/>
                  </a:lnTo>
                  <a:lnTo>
                    <a:pt x="64731" y="26181"/>
                  </a:lnTo>
                  <a:lnTo>
                    <a:pt x="64731" y="26181"/>
                  </a:lnTo>
                  <a:lnTo>
                    <a:pt x="64731" y="26101"/>
                  </a:lnTo>
                  <a:lnTo>
                    <a:pt x="64731" y="25777"/>
                  </a:lnTo>
                  <a:lnTo>
                    <a:pt x="64731" y="25535"/>
                  </a:lnTo>
                  <a:lnTo>
                    <a:pt x="64731" y="25292"/>
                  </a:lnTo>
                  <a:lnTo>
                    <a:pt x="64731" y="25131"/>
                  </a:lnTo>
                  <a:lnTo>
                    <a:pt x="64731" y="25131"/>
                  </a:lnTo>
                  <a:lnTo>
                    <a:pt x="64731" y="24969"/>
                  </a:lnTo>
                  <a:lnTo>
                    <a:pt x="64757" y="24969"/>
                  </a:lnTo>
                  <a:lnTo>
                    <a:pt x="64757" y="24888"/>
                  </a:lnTo>
                  <a:lnTo>
                    <a:pt x="64757" y="24727"/>
                  </a:lnTo>
                  <a:lnTo>
                    <a:pt x="64757" y="24646"/>
                  </a:lnTo>
                  <a:lnTo>
                    <a:pt x="64731" y="24646"/>
                  </a:lnTo>
                  <a:lnTo>
                    <a:pt x="64681" y="24484"/>
                  </a:lnTo>
                  <a:lnTo>
                    <a:pt x="64681" y="24323"/>
                  </a:lnTo>
                  <a:lnTo>
                    <a:pt x="64630" y="24242"/>
                  </a:lnTo>
                  <a:lnTo>
                    <a:pt x="64555" y="24080"/>
                  </a:lnTo>
                  <a:lnTo>
                    <a:pt x="64504" y="24080"/>
                  </a:lnTo>
                  <a:lnTo>
                    <a:pt x="64504" y="24080"/>
                  </a:lnTo>
                  <a:lnTo>
                    <a:pt x="64479" y="24080"/>
                  </a:lnTo>
                  <a:lnTo>
                    <a:pt x="64479" y="23919"/>
                  </a:lnTo>
                  <a:lnTo>
                    <a:pt x="64479" y="23838"/>
                  </a:lnTo>
                  <a:lnTo>
                    <a:pt x="64479" y="23676"/>
                  </a:lnTo>
                  <a:lnTo>
                    <a:pt x="64479" y="23515"/>
                  </a:lnTo>
                  <a:lnTo>
                    <a:pt x="64479" y="23434"/>
                  </a:lnTo>
                  <a:lnTo>
                    <a:pt x="64504" y="23434"/>
                  </a:lnTo>
                  <a:lnTo>
                    <a:pt x="64555" y="23272"/>
                  </a:lnTo>
                  <a:lnTo>
                    <a:pt x="64555" y="23191"/>
                  </a:lnTo>
                  <a:lnTo>
                    <a:pt x="64605" y="23030"/>
                  </a:lnTo>
                  <a:lnTo>
                    <a:pt x="64605" y="21575"/>
                  </a:lnTo>
                  <a:lnTo>
                    <a:pt x="64555" y="21414"/>
                  </a:lnTo>
                  <a:lnTo>
                    <a:pt x="64504" y="21414"/>
                  </a:lnTo>
                  <a:lnTo>
                    <a:pt x="64429" y="21414"/>
                  </a:lnTo>
                  <a:lnTo>
                    <a:pt x="64353" y="21333"/>
                  </a:lnTo>
                  <a:lnTo>
                    <a:pt x="64353" y="20767"/>
                  </a:lnTo>
                  <a:lnTo>
                    <a:pt x="64378" y="20767"/>
                  </a:lnTo>
                  <a:lnTo>
                    <a:pt x="64429" y="20929"/>
                  </a:lnTo>
                  <a:lnTo>
                    <a:pt x="64479" y="20767"/>
                  </a:lnTo>
                  <a:lnTo>
                    <a:pt x="64504" y="20767"/>
                  </a:lnTo>
                  <a:lnTo>
                    <a:pt x="64681" y="20767"/>
                  </a:lnTo>
                  <a:lnTo>
                    <a:pt x="64757" y="20767"/>
                  </a:lnTo>
                  <a:lnTo>
                    <a:pt x="64832" y="20767"/>
                  </a:lnTo>
                  <a:lnTo>
                    <a:pt x="64933" y="20929"/>
                  </a:lnTo>
                  <a:lnTo>
                    <a:pt x="64933" y="20929"/>
                  </a:lnTo>
                  <a:lnTo>
                    <a:pt x="64958" y="21010"/>
                  </a:lnTo>
                  <a:lnTo>
                    <a:pt x="65009" y="21171"/>
                  </a:lnTo>
                  <a:lnTo>
                    <a:pt x="65059" y="21171"/>
                  </a:lnTo>
                  <a:lnTo>
                    <a:pt x="65085" y="21010"/>
                  </a:lnTo>
                  <a:lnTo>
                    <a:pt x="65135" y="21010"/>
                  </a:lnTo>
                  <a:lnTo>
                    <a:pt x="65186" y="21010"/>
                  </a:lnTo>
                  <a:lnTo>
                    <a:pt x="65211" y="21010"/>
                  </a:lnTo>
                  <a:lnTo>
                    <a:pt x="65261" y="21171"/>
                  </a:lnTo>
                  <a:lnTo>
                    <a:pt x="65261" y="21333"/>
                  </a:lnTo>
                  <a:lnTo>
                    <a:pt x="65287" y="21333"/>
                  </a:lnTo>
                  <a:lnTo>
                    <a:pt x="65337" y="21414"/>
                  </a:lnTo>
                  <a:lnTo>
                    <a:pt x="65337" y="21575"/>
                  </a:lnTo>
                  <a:lnTo>
                    <a:pt x="65388" y="21737"/>
                  </a:lnTo>
                  <a:lnTo>
                    <a:pt x="65413" y="21818"/>
                  </a:lnTo>
                  <a:lnTo>
                    <a:pt x="65463" y="21818"/>
                  </a:lnTo>
                  <a:lnTo>
                    <a:pt x="65514" y="21979"/>
                  </a:lnTo>
                  <a:lnTo>
                    <a:pt x="65539" y="22060"/>
                  </a:lnTo>
                  <a:lnTo>
                    <a:pt x="65539" y="22868"/>
                  </a:lnTo>
                  <a:lnTo>
                    <a:pt x="65085" y="22868"/>
                  </a:lnTo>
                  <a:lnTo>
                    <a:pt x="65085" y="23191"/>
                  </a:lnTo>
                  <a:lnTo>
                    <a:pt x="65085" y="23434"/>
                  </a:lnTo>
                  <a:lnTo>
                    <a:pt x="65085" y="23515"/>
                  </a:lnTo>
                  <a:lnTo>
                    <a:pt x="65135" y="23676"/>
                  </a:lnTo>
                  <a:lnTo>
                    <a:pt x="65135" y="23838"/>
                  </a:lnTo>
                  <a:lnTo>
                    <a:pt x="65186" y="23919"/>
                  </a:lnTo>
                  <a:lnTo>
                    <a:pt x="65186" y="24080"/>
                  </a:lnTo>
                  <a:lnTo>
                    <a:pt x="65211" y="24242"/>
                  </a:lnTo>
                  <a:lnTo>
                    <a:pt x="65261" y="24323"/>
                  </a:lnTo>
                  <a:lnTo>
                    <a:pt x="65287" y="24323"/>
                  </a:lnTo>
                  <a:lnTo>
                    <a:pt x="65337" y="24484"/>
                  </a:lnTo>
                  <a:lnTo>
                    <a:pt x="65388" y="24646"/>
                  </a:lnTo>
                  <a:lnTo>
                    <a:pt x="65388" y="24727"/>
                  </a:lnTo>
                  <a:lnTo>
                    <a:pt x="65413" y="24727"/>
                  </a:lnTo>
                  <a:lnTo>
                    <a:pt x="65463" y="24727"/>
                  </a:lnTo>
                  <a:lnTo>
                    <a:pt x="65514" y="24727"/>
                  </a:lnTo>
                  <a:lnTo>
                    <a:pt x="65539" y="24646"/>
                  </a:lnTo>
                  <a:lnTo>
                    <a:pt x="65589" y="24484"/>
                  </a:lnTo>
                  <a:lnTo>
                    <a:pt x="65640" y="24484"/>
                  </a:lnTo>
                  <a:lnTo>
                    <a:pt x="65665" y="24484"/>
                  </a:lnTo>
                  <a:lnTo>
                    <a:pt x="65741" y="24484"/>
                  </a:lnTo>
                  <a:lnTo>
                    <a:pt x="65842" y="24484"/>
                  </a:lnTo>
                  <a:lnTo>
                    <a:pt x="65867" y="24323"/>
                  </a:lnTo>
                  <a:lnTo>
                    <a:pt x="65917" y="24323"/>
                  </a:lnTo>
                  <a:lnTo>
                    <a:pt x="65993" y="24242"/>
                  </a:lnTo>
                  <a:lnTo>
                    <a:pt x="66094" y="24080"/>
                  </a:lnTo>
                  <a:lnTo>
                    <a:pt x="66094" y="23838"/>
                  </a:lnTo>
                  <a:lnTo>
                    <a:pt x="66119" y="23676"/>
                  </a:lnTo>
                  <a:lnTo>
                    <a:pt x="66094" y="23515"/>
                  </a:lnTo>
                  <a:lnTo>
                    <a:pt x="66044" y="23434"/>
                  </a:lnTo>
                  <a:lnTo>
                    <a:pt x="66044" y="23272"/>
                  </a:lnTo>
                  <a:lnTo>
                    <a:pt x="65993" y="23030"/>
                  </a:lnTo>
                  <a:lnTo>
                    <a:pt x="66044" y="22868"/>
                  </a:lnTo>
                  <a:lnTo>
                    <a:pt x="66094" y="22868"/>
                  </a:lnTo>
                  <a:lnTo>
                    <a:pt x="66170" y="22787"/>
                  </a:lnTo>
                  <a:lnTo>
                    <a:pt x="66296" y="22787"/>
                  </a:lnTo>
                  <a:lnTo>
                    <a:pt x="66372" y="22787"/>
                  </a:lnTo>
                  <a:lnTo>
                    <a:pt x="66422" y="22626"/>
                  </a:lnTo>
                  <a:lnTo>
                    <a:pt x="66498" y="22626"/>
                  </a:lnTo>
                  <a:lnTo>
                    <a:pt x="66574" y="22383"/>
                  </a:lnTo>
                  <a:lnTo>
                    <a:pt x="66624" y="22060"/>
                  </a:lnTo>
                  <a:lnTo>
                    <a:pt x="66649" y="21979"/>
                  </a:lnTo>
                  <a:lnTo>
                    <a:pt x="66700" y="21979"/>
                  </a:lnTo>
                  <a:lnTo>
                    <a:pt x="66826" y="21818"/>
                  </a:lnTo>
                  <a:lnTo>
                    <a:pt x="66902" y="21818"/>
                  </a:lnTo>
                  <a:lnTo>
                    <a:pt x="66952" y="21818"/>
                  </a:lnTo>
                  <a:lnTo>
                    <a:pt x="67003" y="21737"/>
                  </a:lnTo>
                  <a:lnTo>
                    <a:pt x="67104" y="21737"/>
                  </a:lnTo>
                  <a:lnTo>
                    <a:pt x="67205" y="21575"/>
                  </a:lnTo>
                  <a:lnTo>
                    <a:pt x="67230" y="21575"/>
                  </a:lnTo>
                  <a:lnTo>
                    <a:pt x="67230" y="21414"/>
                  </a:lnTo>
                  <a:lnTo>
                    <a:pt x="67230" y="21333"/>
                  </a:lnTo>
                  <a:lnTo>
                    <a:pt x="67331" y="21333"/>
                  </a:lnTo>
                  <a:lnTo>
                    <a:pt x="67406" y="21171"/>
                  </a:lnTo>
                  <a:lnTo>
                    <a:pt x="67482" y="21171"/>
                  </a:lnTo>
                  <a:lnTo>
                    <a:pt x="67558" y="21171"/>
                  </a:lnTo>
                  <a:lnTo>
                    <a:pt x="67659" y="21171"/>
                  </a:lnTo>
                  <a:lnTo>
                    <a:pt x="67735" y="21010"/>
                  </a:lnTo>
                  <a:lnTo>
                    <a:pt x="67810" y="20929"/>
                  </a:lnTo>
                  <a:lnTo>
                    <a:pt x="67861" y="20929"/>
                  </a:lnTo>
                  <a:lnTo>
                    <a:pt x="67861" y="20767"/>
                  </a:lnTo>
                  <a:lnTo>
                    <a:pt x="67911" y="20606"/>
                  </a:lnTo>
                  <a:lnTo>
                    <a:pt x="67987" y="20606"/>
                  </a:lnTo>
                  <a:lnTo>
                    <a:pt x="68063" y="20606"/>
                  </a:lnTo>
                  <a:lnTo>
                    <a:pt x="68113" y="20606"/>
                  </a:lnTo>
                  <a:lnTo>
                    <a:pt x="68138" y="20525"/>
                  </a:lnTo>
                  <a:lnTo>
                    <a:pt x="68189" y="20525"/>
                  </a:lnTo>
                  <a:lnTo>
                    <a:pt x="68239" y="20525"/>
                  </a:lnTo>
                  <a:lnTo>
                    <a:pt x="68239" y="20363"/>
                  </a:lnTo>
                  <a:lnTo>
                    <a:pt x="68264" y="20282"/>
                  </a:lnTo>
                  <a:lnTo>
                    <a:pt x="68264" y="20282"/>
                  </a:lnTo>
                  <a:lnTo>
                    <a:pt x="68315" y="20282"/>
                  </a:lnTo>
                  <a:lnTo>
                    <a:pt x="68365" y="20121"/>
                  </a:lnTo>
                  <a:lnTo>
                    <a:pt x="68365" y="20363"/>
                  </a:lnTo>
                  <a:lnTo>
                    <a:pt x="68315" y="20606"/>
                  </a:lnTo>
                  <a:lnTo>
                    <a:pt x="68264" y="20929"/>
                  </a:lnTo>
                  <a:lnTo>
                    <a:pt x="68264" y="21010"/>
                  </a:lnTo>
                  <a:lnTo>
                    <a:pt x="68264" y="21171"/>
                  </a:lnTo>
                  <a:lnTo>
                    <a:pt x="68264" y="21333"/>
                  </a:lnTo>
                  <a:lnTo>
                    <a:pt x="68239" y="21414"/>
                  </a:lnTo>
                  <a:lnTo>
                    <a:pt x="68264" y="21414"/>
                  </a:lnTo>
                  <a:lnTo>
                    <a:pt x="68315" y="21414"/>
                  </a:lnTo>
                  <a:lnTo>
                    <a:pt x="68365" y="21575"/>
                  </a:lnTo>
                  <a:lnTo>
                    <a:pt x="68365" y="21737"/>
                  </a:lnTo>
                  <a:lnTo>
                    <a:pt x="68391" y="21818"/>
                  </a:lnTo>
                  <a:lnTo>
                    <a:pt x="68441" y="21979"/>
                  </a:lnTo>
                  <a:lnTo>
                    <a:pt x="68694" y="21979"/>
                  </a:lnTo>
                  <a:lnTo>
                    <a:pt x="68694" y="21333"/>
                  </a:lnTo>
                  <a:lnTo>
                    <a:pt x="68719" y="21333"/>
                  </a:lnTo>
                  <a:lnTo>
                    <a:pt x="68769" y="21333"/>
                  </a:lnTo>
                  <a:lnTo>
                    <a:pt x="69022" y="21333"/>
                  </a:lnTo>
                  <a:lnTo>
                    <a:pt x="69047" y="21333"/>
                  </a:lnTo>
                  <a:lnTo>
                    <a:pt x="69097" y="21333"/>
                  </a:lnTo>
                  <a:lnTo>
                    <a:pt x="69173" y="21333"/>
                  </a:lnTo>
                  <a:lnTo>
                    <a:pt x="69223" y="21333"/>
                  </a:lnTo>
                  <a:lnTo>
                    <a:pt x="69274" y="21333"/>
                  </a:lnTo>
                  <a:lnTo>
                    <a:pt x="69299" y="21171"/>
                  </a:lnTo>
                  <a:lnTo>
                    <a:pt x="69299" y="21171"/>
                  </a:lnTo>
                  <a:lnTo>
                    <a:pt x="69350" y="21010"/>
                  </a:lnTo>
                  <a:lnTo>
                    <a:pt x="69350" y="20929"/>
                  </a:lnTo>
                  <a:lnTo>
                    <a:pt x="69350" y="20929"/>
                  </a:lnTo>
                  <a:lnTo>
                    <a:pt x="69375" y="20767"/>
                  </a:lnTo>
                  <a:lnTo>
                    <a:pt x="69425" y="20767"/>
                  </a:lnTo>
                  <a:lnTo>
                    <a:pt x="69425" y="20767"/>
                  </a:lnTo>
                  <a:lnTo>
                    <a:pt x="69476" y="20767"/>
                  </a:lnTo>
                  <a:lnTo>
                    <a:pt x="69552" y="20767"/>
                  </a:lnTo>
                  <a:lnTo>
                    <a:pt x="69627" y="20929"/>
                  </a:lnTo>
                  <a:lnTo>
                    <a:pt x="69728" y="20929"/>
                  </a:lnTo>
                  <a:lnTo>
                    <a:pt x="69753" y="20929"/>
                  </a:lnTo>
                  <a:lnTo>
                    <a:pt x="69829" y="20929"/>
                  </a:lnTo>
                  <a:lnTo>
                    <a:pt x="69880" y="20929"/>
                  </a:lnTo>
                  <a:lnTo>
                    <a:pt x="69880" y="20767"/>
                  </a:lnTo>
                  <a:lnTo>
                    <a:pt x="69930" y="20606"/>
                  </a:lnTo>
                  <a:lnTo>
                    <a:pt x="69930" y="20525"/>
                  </a:lnTo>
                  <a:lnTo>
                    <a:pt x="69955" y="20363"/>
                  </a:lnTo>
                  <a:lnTo>
                    <a:pt x="70006" y="20282"/>
                  </a:lnTo>
                  <a:lnTo>
                    <a:pt x="70056" y="20121"/>
                  </a:lnTo>
                  <a:lnTo>
                    <a:pt x="70082" y="20121"/>
                  </a:lnTo>
                  <a:lnTo>
                    <a:pt x="70132" y="20121"/>
                  </a:lnTo>
                  <a:lnTo>
                    <a:pt x="70208" y="20121"/>
                  </a:lnTo>
                  <a:lnTo>
                    <a:pt x="70258" y="20282"/>
                  </a:lnTo>
                  <a:lnTo>
                    <a:pt x="70258" y="20363"/>
                  </a:lnTo>
                  <a:lnTo>
                    <a:pt x="70258" y="20606"/>
                  </a:lnTo>
                  <a:lnTo>
                    <a:pt x="70258" y="20929"/>
                  </a:lnTo>
                  <a:lnTo>
                    <a:pt x="70258" y="21010"/>
                  </a:lnTo>
                  <a:lnTo>
                    <a:pt x="70208" y="21171"/>
                  </a:lnTo>
                  <a:lnTo>
                    <a:pt x="70208" y="21333"/>
                  </a:lnTo>
                  <a:lnTo>
                    <a:pt x="70208" y="21575"/>
                  </a:lnTo>
                  <a:lnTo>
                    <a:pt x="70283" y="21737"/>
                  </a:lnTo>
                  <a:lnTo>
                    <a:pt x="70334" y="21737"/>
                  </a:lnTo>
                  <a:lnTo>
                    <a:pt x="70384" y="21575"/>
                  </a:lnTo>
                  <a:lnTo>
                    <a:pt x="70384" y="21575"/>
                  </a:lnTo>
                  <a:lnTo>
                    <a:pt x="70410" y="21333"/>
                  </a:lnTo>
                  <a:lnTo>
                    <a:pt x="70410" y="21171"/>
                  </a:lnTo>
                  <a:lnTo>
                    <a:pt x="70460" y="21010"/>
                  </a:lnTo>
                  <a:lnTo>
                    <a:pt x="70460" y="20929"/>
                  </a:lnTo>
                  <a:lnTo>
                    <a:pt x="70511" y="20767"/>
                  </a:lnTo>
                  <a:lnTo>
                    <a:pt x="70536" y="20767"/>
                  </a:lnTo>
                  <a:lnTo>
                    <a:pt x="70586" y="20767"/>
                  </a:lnTo>
                  <a:lnTo>
                    <a:pt x="70662" y="20767"/>
                  </a:lnTo>
                  <a:lnTo>
                    <a:pt x="70712" y="20767"/>
                  </a:lnTo>
                  <a:lnTo>
                    <a:pt x="70712" y="20767"/>
                  </a:lnTo>
                  <a:lnTo>
                    <a:pt x="70788" y="20606"/>
                  </a:lnTo>
                  <a:lnTo>
                    <a:pt x="70864" y="20363"/>
                  </a:lnTo>
                  <a:lnTo>
                    <a:pt x="70864" y="20282"/>
                  </a:lnTo>
                  <a:lnTo>
                    <a:pt x="70864" y="20121"/>
                  </a:lnTo>
                  <a:lnTo>
                    <a:pt x="70914" y="19959"/>
                  </a:lnTo>
                  <a:lnTo>
                    <a:pt x="70914" y="19878"/>
                  </a:lnTo>
                  <a:lnTo>
                    <a:pt x="70914" y="19717"/>
                  </a:lnTo>
                  <a:lnTo>
                    <a:pt x="70864" y="19717"/>
                  </a:lnTo>
                  <a:lnTo>
                    <a:pt x="70839" y="19555"/>
                  </a:lnTo>
                  <a:lnTo>
                    <a:pt x="70839" y="19474"/>
                  </a:lnTo>
                  <a:lnTo>
                    <a:pt x="70738" y="19474"/>
                  </a:lnTo>
                  <a:lnTo>
                    <a:pt x="70662" y="19313"/>
                  </a:lnTo>
                  <a:lnTo>
                    <a:pt x="70586" y="19313"/>
                  </a:lnTo>
                  <a:lnTo>
                    <a:pt x="70536" y="18909"/>
                  </a:lnTo>
                  <a:lnTo>
                    <a:pt x="70511" y="18828"/>
                  </a:lnTo>
                  <a:lnTo>
                    <a:pt x="70511" y="18666"/>
                  </a:lnTo>
                  <a:lnTo>
                    <a:pt x="70460" y="18666"/>
                  </a:lnTo>
                  <a:lnTo>
                    <a:pt x="70410" y="18505"/>
                  </a:lnTo>
                  <a:lnTo>
                    <a:pt x="70384" y="18505"/>
                  </a:lnTo>
                  <a:lnTo>
                    <a:pt x="70334" y="18505"/>
                  </a:lnTo>
                  <a:lnTo>
                    <a:pt x="70283" y="18505"/>
                  </a:lnTo>
                  <a:lnTo>
                    <a:pt x="70258" y="18505"/>
                  </a:lnTo>
                  <a:lnTo>
                    <a:pt x="70208" y="18505"/>
                  </a:lnTo>
                  <a:lnTo>
                    <a:pt x="70132" y="18505"/>
                  </a:lnTo>
                  <a:lnTo>
                    <a:pt x="70132" y="18424"/>
                  </a:lnTo>
                  <a:lnTo>
                    <a:pt x="70132" y="18101"/>
                  </a:lnTo>
                  <a:lnTo>
                    <a:pt x="70132" y="18020"/>
                  </a:lnTo>
                  <a:lnTo>
                    <a:pt x="70132" y="18020"/>
                  </a:lnTo>
                  <a:lnTo>
                    <a:pt x="70082" y="17858"/>
                  </a:lnTo>
                  <a:lnTo>
                    <a:pt x="70056" y="17858"/>
                  </a:lnTo>
                  <a:lnTo>
                    <a:pt x="70056" y="17696"/>
                  </a:lnTo>
                  <a:lnTo>
                    <a:pt x="70006" y="17616"/>
                  </a:lnTo>
                  <a:lnTo>
                    <a:pt x="69955" y="17616"/>
                  </a:lnTo>
                  <a:lnTo>
                    <a:pt x="69955" y="17454"/>
                  </a:lnTo>
                  <a:lnTo>
                    <a:pt x="69930" y="17373"/>
                  </a:lnTo>
                  <a:lnTo>
                    <a:pt x="69930" y="17050"/>
                  </a:lnTo>
                  <a:lnTo>
                    <a:pt x="69955" y="16969"/>
                  </a:lnTo>
                  <a:lnTo>
                    <a:pt x="69955" y="16969"/>
                  </a:lnTo>
                  <a:lnTo>
                    <a:pt x="70006" y="16808"/>
                  </a:lnTo>
                  <a:lnTo>
                    <a:pt x="70056" y="16808"/>
                  </a:lnTo>
                  <a:lnTo>
                    <a:pt x="70082" y="16646"/>
                  </a:lnTo>
                  <a:lnTo>
                    <a:pt x="70132" y="16646"/>
                  </a:lnTo>
                  <a:lnTo>
                    <a:pt x="70208" y="16808"/>
                  </a:lnTo>
                  <a:lnTo>
                    <a:pt x="70258" y="16808"/>
                  </a:lnTo>
                  <a:lnTo>
                    <a:pt x="70283" y="16808"/>
                  </a:lnTo>
                  <a:lnTo>
                    <a:pt x="70334" y="16808"/>
                  </a:lnTo>
                  <a:lnTo>
                    <a:pt x="70334" y="16808"/>
                  </a:lnTo>
                  <a:lnTo>
                    <a:pt x="70334" y="16969"/>
                  </a:lnTo>
                  <a:lnTo>
                    <a:pt x="70334" y="17050"/>
                  </a:lnTo>
                  <a:lnTo>
                    <a:pt x="70384" y="17212"/>
                  </a:lnTo>
                  <a:lnTo>
                    <a:pt x="70410" y="17212"/>
                  </a:lnTo>
                  <a:lnTo>
                    <a:pt x="70460" y="17373"/>
                  </a:lnTo>
                  <a:lnTo>
                    <a:pt x="70511" y="17373"/>
                  </a:lnTo>
                  <a:lnTo>
                    <a:pt x="70536" y="17373"/>
                  </a:lnTo>
                  <a:lnTo>
                    <a:pt x="70536" y="17454"/>
                  </a:lnTo>
                  <a:lnTo>
                    <a:pt x="70536" y="17616"/>
                  </a:lnTo>
                  <a:lnTo>
                    <a:pt x="70586" y="17616"/>
                  </a:lnTo>
                  <a:lnTo>
                    <a:pt x="70637" y="17616"/>
                  </a:lnTo>
                  <a:lnTo>
                    <a:pt x="70788" y="18020"/>
                  </a:lnTo>
                  <a:lnTo>
                    <a:pt x="70839" y="18101"/>
                  </a:lnTo>
                  <a:lnTo>
                    <a:pt x="70864" y="18262"/>
                  </a:lnTo>
                  <a:lnTo>
                    <a:pt x="70965" y="18262"/>
                  </a:lnTo>
                  <a:lnTo>
                    <a:pt x="71369" y="18262"/>
                  </a:lnTo>
                  <a:lnTo>
                    <a:pt x="71419" y="18262"/>
                  </a:lnTo>
                  <a:lnTo>
                    <a:pt x="71444" y="18424"/>
                  </a:lnTo>
                  <a:lnTo>
                    <a:pt x="71444" y="18424"/>
                  </a:lnTo>
                  <a:lnTo>
                    <a:pt x="71444" y="18505"/>
                  </a:lnTo>
                  <a:lnTo>
                    <a:pt x="71495" y="18666"/>
                  </a:lnTo>
                  <a:lnTo>
                    <a:pt x="71545" y="18666"/>
                  </a:lnTo>
                  <a:lnTo>
                    <a:pt x="71570" y="18828"/>
                  </a:lnTo>
                  <a:lnTo>
                    <a:pt x="71949" y="18828"/>
                  </a:lnTo>
                  <a:lnTo>
                    <a:pt x="72000" y="18828"/>
                  </a:lnTo>
                  <a:lnTo>
                    <a:pt x="72025" y="18909"/>
                  </a:lnTo>
                  <a:lnTo>
                    <a:pt x="72075" y="18909"/>
                  </a:lnTo>
                  <a:lnTo>
                    <a:pt x="72151" y="19070"/>
                  </a:lnTo>
                  <a:lnTo>
                    <a:pt x="72227" y="19151"/>
                  </a:lnTo>
                  <a:lnTo>
                    <a:pt x="72277" y="19151"/>
                  </a:lnTo>
                  <a:lnTo>
                    <a:pt x="72277" y="19151"/>
                  </a:lnTo>
                  <a:lnTo>
                    <a:pt x="72328" y="19313"/>
                  </a:lnTo>
                  <a:lnTo>
                    <a:pt x="72328" y="19474"/>
                  </a:lnTo>
                  <a:lnTo>
                    <a:pt x="72328" y="19555"/>
                  </a:lnTo>
                  <a:lnTo>
                    <a:pt x="72353" y="19717"/>
                  </a:lnTo>
                  <a:lnTo>
                    <a:pt x="72403" y="19717"/>
                  </a:lnTo>
                  <a:lnTo>
                    <a:pt x="72479" y="19878"/>
                  </a:lnTo>
                  <a:lnTo>
                    <a:pt x="72580" y="19878"/>
                  </a:lnTo>
                  <a:lnTo>
                    <a:pt x="72605" y="19878"/>
                  </a:lnTo>
                  <a:lnTo>
                    <a:pt x="72656" y="19878"/>
                  </a:lnTo>
                  <a:lnTo>
                    <a:pt x="72731" y="19878"/>
                  </a:lnTo>
                  <a:lnTo>
                    <a:pt x="72807" y="19878"/>
                  </a:lnTo>
                  <a:lnTo>
                    <a:pt x="72858" y="19959"/>
                  </a:lnTo>
                  <a:lnTo>
                    <a:pt x="72908" y="20121"/>
                  </a:lnTo>
                  <a:lnTo>
                    <a:pt x="72933" y="20282"/>
                  </a:lnTo>
                  <a:lnTo>
                    <a:pt x="72933" y="20363"/>
                  </a:lnTo>
                  <a:lnTo>
                    <a:pt x="73034" y="20525"/>
                  </a:lnTo>
                  <a:lnTo>
                    <a:pt x="73110" y="20525"/>
                  </a:lnTo>
                  <a:lnTo>
                    <a:pt x="73186" y="20525"/>
                  </a:lnTo>
                  <a:lnTo>
                    <a:pt x="73261" y="20525"/>
                  </a:lnTo>
                  <a:lnTo>
                    <a:pt x="73362" y="20525"/>
                  </a:lnTo>
                  <a:lnTo>
                    <a:pt x="73362" y="20767"/>
                  </a:lnTo>
                  <a:lnTo>
                    <a:pt x="73362" y="21010"/>
                  </a:lnTo>
                  <a:lnTo>
                    <a:pt x="73388" y="21333"/>
                  </a:lnTo>
                  <a:lnTo>
                    <a:pt x="73438" y="21414"/>
                  </a:lnTo>
                  <a:lnTo>
                    <a:pt x="73514" y="21575"/>
                  </a:lnTo>
                  <a:lnTo>
                    <a:pt x="73589" y="21737"/>
                  </a:lnTo>
                  <a:lnTo>
                    <a:pt x="73690" y="21737"/>
                  </a:lnTo>
                  <a:lnTo>
                    <a:pt x="73766" y="21737"/>
                  </a:lnTo>
                  <a:lnTo>
                    <a:pt x="73842" y="21737"/>
                  </a:lnTo>
                  <a:lnTo>
                    <a:pt x="73892" y="21737"/>
                  </a:lnTo>
                  <a:lnTo>
                    <a:pt x="73943" y="21737"/>
                  </a:lnTo>
                  <a:lnTo>
                    <a:pt x="73943" y="21575"/>
                  </a:lnTo>
                  <a:lnTo>
                    <a:pt x="73943" y="21575"/>
                  </a:lnTo>
                  <a:lnTo>
                    <a:pt x="73943" y="21414"/>
                  </a:lnTo>
                  <a:lnTo>
                    <a:pt x="73968" y="21333"/>
                  </a:lnTo>
                  <a:lnTo>
                    <a:pt x="74018" y="21333"/>
                  </a:lnTo>
                  <a:lnTo>
                    <a:pt x="74018" y="21171"/>
                  </a:lnTo>
                  <a:lnTo>
                    <a:pt x="74018" y="20929"/>
                  </a:lnTo>
                  <a:lnTo>
                    <a:pt x="74018" y="20767"/>
                  </a:lnTo>
                  <a:lnTo>
                    <a:pt x="74018" y="20606"/>
                  </a:lnTo>
                  <a:lnTo>
                    <a:pt x="74018" y="20606"/>
                  </a:lnTo>
                  <a:lnTo>
                    <a:pt x="73968" y="20606"/>
                  </a:lnTo>
                  <a:lnTo>
                    <a:pt x="73943" y="20525"/>
                  </a:lnTo>
                  <a:lnTo>
                    <a:pt x="73892" y="20282"/>
                  </a:lnTo>
                  <a:lnTo>
                    <a:pt x="73817" y="20121"/>
                  </a:lnTo>
                  <a:lnTo>
                    <a:pt x="73766" y="20121"/>
                  </a:lnTo>
                  <a:lnTo>
                    <a:pt x="73716" y="19959"/>
                  </a:lnTo>
                  <a:lnTo>
                    <a:pt x="73690" y="19878"/>
                  </a:lnTo>
                  <a:lnTo>
                    <a:pt x="73690" y="19717"/>
                  </a:lnTo>
                  <a:lnTo>
                    <a:pt x="73640" y="19717"/>
                  </a:lnTo>
                  <a:lnTo>
                    <a:pt x="73589" y="19717"/>
                  </a:lnTo>
                  <a:lnTo>
                    <a:pt x="73589" y="19555"/>
                  </a:lnTo>
                  <a:lnTo>
                    <a:pt x="73564" y="19474"/>
                  </a:lnTo>
                  <a:lnTo>
                    <a:pt x="73564" y="19313"/>
                  </a:lnTo>
                  <a:lnTo>
                    <a:pt x="73564" y="19151"/>
                  </a:lnTo>
                  <a:lnTo>
                    <a:pt x="73514" y="19070"/>
                  </a:lnTo>
                  <a:lnTo>
                    <a:pt x="73488" y="18909"/>
                  </a:lnTo>
                  <a:lnTo>
                    <a:pt x="73388" y="18666"/>
                  </a:lnTo>
                  <a:lnTo>
                    <a:pt x="73362" y="18666"/>
                  </a:lnTo>
                  <a:lnTo>
                    <a:pt x="73312" y="18666"/>
                  </a:lnTo>
                  <a:lnTo>
                    <a:pt x="73261" y="18666"/>
                  </a:lnTo>
                  <a:lnTo>
                    <a:pt x="73186" y="18666"/>
                  </a:lnTo>
                  <a:lnTo>
                    <a:pt x="73135" y="18424"/>
                  </a:lnTo>
                  <a:lnTo>
                    <a:pt x="73135" y="18262"/>
                  </a:lnTo>
                  <a:lnTo>
                    <a:pt x="73135" y="18020"/>
                  </a:lnTo>
                  <a:lnTo>
                    <a:pt x="73135" y="17858"/>
                  </a:lnTo>
                  <a:lnTo>
                    <a:pt x="73186" y="17858"/>
                  </a:lnTo>
                  <a:lnTo>
                    <a:pt x="73236" y="17696"/>
                  </a:lnTo>
                  <a:lnTo>
                    <a:pt x="73261" y="17696"/>
                  </a:lnTo>
                  <a:lnTo>
                    <a:pt x="73261" y="17616"/>
                  </a:lnTo>
                  <a:lnTo>
                    <a:pt x="73312" y="17616"/>
                  </a:lnTo>
                  <a:lnTo>
                    <a:pt x="73362" y="17454"/>
                  </a:lnTo>
                  <a:lnTo>
                    <a:pt x="73362" y="17373"/>
                  </a:lnTo>
                  <a:lnTo>
                    <a:pt x="73362" y="17050"/>
                  </a:lnTo>
                  <a:lnTo>
                    <a:pt x="73362" y="16808"/>
                  </a:lnTo>
                  <a:lnTo>
                    <a:pt x="73362" y="16565"/>
                  </a:lnTo>
                  <a:lnTo>
                    <a:pt x="73312" y="16404"/>
                  </a:lnTo>
                  <a:lnTo>
                    <a:pt x="73236" y="16161"/>
                  </a:lnTo>
                  <a:lnTo>
                    <a:pt x="73186" y="16161"/>
                  </a:lnTo>
                  <a:lnTo>
                    <a:pt x="73135" y="16161"/>
                  </a:lnTo>
                  <a:lnTo>
                    <a:pt x="73135" y="16161"/>
                  </a:lnTo>
                  <a:lnTo>
                    <a:pt x="73110" y="15999"/>
                  </a:lnTo>
                  <a:lnTo>
                    <a:pt x="73110" y="15919"/>
                  </a:lnTo>
                  <a:lnTo>
                    <a:pt x="73110" y="15757"/>
                  </a:lnTo>
                  <a:lnTo>
                    <a:pt x="73110" y="15595"/>
                  </a:lnTo>
                  <a:lnTo>
                    <a:pt x="73110" y="15515"/>
                  </a:lnTo>
                  <a:lnTo>
                    <a:pt x="73135" y="15353"/>
                  </a:lnTo>
                  <a:lnTo>
                    <a:pt x="73186" y="15191"/>
                  </a:lnTo>
                  <a:lnTo>
                    <a:pt x="73236" y="15191"/>
                  </a:lnTo>
                  <a:lnTo>
                    <a:pt x="73312" y="15191"/>
                  </a:lnTo>
                  <a:lnTo>
                    <a:pt x="73388" y="15191"/>
                  </a:lnTo>
                  <a:lnTo>
                    <a:pt x="73488" y="15191"/>
                  </a:lnTo>
                  <a:lnTo>
                    <a:pt x="73564" y="15111"/>
                  </a:lnTo>
                  <a:lnTo>
                    <a:pt x="73564" y="15111"/>
                  </a:lnTo>
                  <a:lnTo>
                    <a:pt x="73589" y="14949"/>
                  </a:lnTo>
                  <a:lnTo>
                    <a:pt x="73589" y="14787"/>
                  </a:lnTo>
                  <a:lnTo>
                    <a:pt x="73589" y="14545"/>
                  </a:lnTo>
                  <a:lnTo>
                    <a:pt x="73640" y="14303"/>
                  </a:lnTo>
                  <a:lnTo>
                    <a:pt x="73690" y="14141"/>
                  </a:lnTo>
                  <a:lnTo>
                    <a:pt x="73716" y="14060"/>
                  </a:lnTo>
                  <a:lnTo>
                    <a:pt x="73766" y="13737"/>
                  </a:lnTo>
                  <a:lnTo>
                    <a:pt x="73817" y="13656"/>
                  </a:lnTo>
                  <a:lnTo>
                    <a:pt x="73817" y="13494"/>
                  </a:lnTo>
                  <a:lnTo>
                    <a:pt x="73842" y="13333"/>
                  </a:lnTo>
                  <a:lnTo>
                    <a:pt x="73892" y="13252"/>
                  </a:lnTo>
                  <a:lnTo>
                    <a:pt x="73943" y="13090"/>
                  </a:lnTo>
                  <a:lnTo>
                    <a:pt x="73943" y="12848"/>
                  </a:lnTo>
                  <a:lnTo>
                    <a:pt x="73943" y="12686"/>
                  </a:lnTo>
                  <a:lnTo>
                    <a:pt x="73943" y="12282"/>
                  </a:lnTo>
                  <a:lnTo>
                    <a:pt x="73943" y="11878"/>
                  </a:lnTo>
                  <a:lnTo>
                    <a:pt x="73968" y="11878"/>
                  </a:lnTo>
                  <a:lnTo>
                    <a:pt x="74018" y="11878"/>
                  </a:lnTo>
                  <a:lnTo>
                    <a:pt x="74094" y="11878"/>
                  </a:lnTo>
                  <a:lnTo>
                    <a:pt x="74170" y="11878"/>
                  </a:lnTo>
                  <a:lnTo>
                    <a:pt x="74271" y="11878"/>
                  </a:lnTo>
                  <a:lnTo>
                    <a:pt x="74296" y="11797"/>
                  </a:lnTo>
                  <a:lnTo>
                    <a:pt x="74296" y="11797"/>
                  </a:lnTo>
                  <a:lnTo>
                    <a:pt x="74347" y="11636"/>
                  </a:lnTo>
                  <a:lnTo>
                    <a:pt x="74397" y="11555"/>
                  </a:lnTo>
                  <a:lnTo>
                    <a:pt x="74498" y="11555"/>
                  </a:lnTo>
                  <a:lnTo>
                    <a:pt x="74599" y="11393"/>
                  </a:lnTo>
                  <a:lnTo>
                    <a:pt x="74675" y="11555"/>
                  </a:lnTo>
                  <a:lnTo>
                    <a:pt x="74725" y="11555"/>
                  </a:lnTo>
                  <a:lnTo>
                    <a:pt x="74876" y="11555"/>
                  </a:lnTo>
                  <a:lnTo>
                    <a:pt x="74952" y="11555"/>
                  </a:lnTo>
                  <a:lnTo>
                    <a:pt x="75053" y="11555"/>
                  </a:lnTo>
                  <a:lnTo>
                    <a:pt x="75129" y="11555"/>
                  </a:lnTo>
                  <a:lnTo>
                    <a:pt x="75129" y="11636"/>
                  </a:lnTo>
                  <a:lnTo>
                    <a:pt x="75179" y="11797"/>
                  </a:lnTo>
                  <a:lnTo>
                    <a:pt x="75205" y="11797"/>
                  </a:lnTo>
                  <a:lnTo>
                    <a:pt x="75305" y="11878"/>
                  </a:lnTo>
                  <a:lnTo>
                    <a:pt x="75406" y="11878"/>
                  </a:lnTo>
                  <a:lnTo>
                    <a:pt x="75381" y="13494"/>
                  </a:lnTo>
                  <a:lnTo>
                    <a:pt x="75381" y="13494"/>
                  </a:lnTo>
                  <a:lnTo>
                    <a:pt x="75381" y="13333"/>
                  </a:lnTo>
                  <a:lnTo>
                    <a:pt x="75331" y="13494"/>
                  </a:lnTo>
                  <a:lnTo>
                    <a:pt x="75305" y="13494"/>
                  </a:lnTo>
                  <a:lnTo>
                    <a:pt x="75205" y="13494"/>
                  </a:lnTo>
                  <a:lnTo>
                    <a:pt x="75129" y="13494"/>
                  </a:lnTo>
                  <a:lnTo>
                    <a:pt x="75129" y="15111"/>
                  </a:lnTo>
                  <a:lnTo>
                    <a:pt x="75179" y="15191"/>
                  </a:lnTo>
                  <a:lnTo>
                    <a:pt x="75179" y="15191"/>
                  </a:lnTo>
                  <a:lnTo>
                    <a:pt x="75205" y="15353"/>
                  </a:lnTo>
                  <a:lnTo>
                    <a:pt x="75255" y="15515"/>
                  </a:lnTo>
                  <a:lnTo>
                    <a:pt x="75255" y="15757"/>
                  </a:lnTo>
                  <a:lnTo>
                    <a:pt x="75305" y="15999"/>
                  </a:lnTo>
                  <a:lnTo>
                    <a:pt x="75331" y="16242"/>
                  </a:lnTo>
                  <a:lnTo>
                    <a:pt x="75331" y="16404"/>
                  </a:lnTo>
                  <a:lnTo>
                    <a:pt x="75381" y="16646"/>
                  </a:lnTo>
                  <a:lnTo>
                    <a:pt x="75381" y="16808"/>
                  </a:lnTo>
                  <a:lnTo>
                    <a:pt x="75381" y="17050"/>
                  </a:lnTo>
                  <a:lnTo>
                    <a:pt x="75381" y="17373"/>
                  </a:lnTo>
                  <a:lnTo>
                    <a:pt x="75381" y="17616"/>
                  </a:lnTo>
                  <a:lnTo>
                    <a:pt x="75331" y="17858"/>
                  </a:lnTo>
                  <a:lnTo>
                    <a:pt x="75331" y="18020"/>
                  </a:lnTo>
                  <a:lnTo>
                    <a:pt x="75331" y="18262"/>
                  </a:lnTo>
                  <a:lnTo>
                    <a:pt x="75331" y="18505"/>
                  </a:lnTo>
                  <a:lnTo>
                    <a:pt x="75331" y="18828"/>
                  </a:lnTo>
                  <a:lnTo>
                    <a:pt x="75331" y="19070"/>
                  </a:lnTo>
                  <a:lnTo>
                    <a:pt x="75331" y="19313"/>
                  </a:lnTo>
                  <a:lnTo>
                    <a:pt x="75305" y="19555"/>
                  </a:lnTo>
                  <a:lnTo>
                    <a:pt x="75305" y="19717"/>
                  </a:lnTo>
                  <a:lnTo>
                    <a:pt x="75305" y="19959"/>
                  </a:lnTo>
                  <a:lnTo>
                    <a:pt x="75305" y="20121"/>
                  </a:lnTo>
                  <a:lnTo>
                    <a:pt x="75305" y="20363"/>
                  </a:lnTo>
                  <a:lnTo>
                    <a:pt x="75331" y="20525"/>
                  </a:lnTo>
                  <a:lnTo>
                    <a:pt x="75331" y="20606"/>
                  </a:lnTo>
                  <a:lnTo>
                    <a:pt x="75406" y="20606"/>
                  </a:lnTo>
                  <a:lnTo>
                    <a:pt x="75457" y="20767"/>
                  </a:lnTo>
                  <a:lnTo>
                    <a:pt x="75507" y="20767"/>
                  </a:lnTo>
                  <a:lnTo>
                    <a:pt x="75533" y="20767"/>
                  </a:lnTo>
                  <a:lnTo>
                    <a:pt x="75634" y="20767"/>
                  </a:lnTo>
                  <a:lnTo>
                    <a:pt x="75709" y="20767"/>
                  </a:lnTo>
                  <a:lnTo>
                    <a:pt x="75709" y="20929"/>
                  </a:lnTo>
                  <a:lnTo>
                    <a:pt x="75760" y="21010"/>
                  </a:lnTo>
                  <a:lnTo>
                    <a:pt x="75709" y="21171"/>
                  </a:lnTo>
                  <a:lnTo>
                    <a:pt x="75709" y="21171"/>
                  </a:lnTo>
                  <a:lnTo>
                    <a:pt x="75709" y="21333"/>
                  </a:lnTo>
                  <a:lnTo>
                    <a:pt x="75659" y="21575"/>
                  </a:lnTo>
                  <a:lnTo>
                    <a:pt x="75659" y="21818"/>
                  </a:lnTo>
                  <a:lnTo>
                    <a:pt x="75634" y="22060"/>
                  </a:lnTo>
                  <a:lnTo>
                    <a:pt x="75583" y="22383"/>
                  </a:lnTo>
                  <a:lnTo>
                    <a:pt x="75583" y="22626"/>
                  </a:lnTo>
                  <a:lnTo>
                    <a:pt x="75583" y="22787"/>
                  </a:lnTo>
                  <a:lnTo>
                    <a:pt x="75583" y="22868"/>
                  </a:lnTo>
                  <a:lnTo>
                    <a:pt x="75533" y="22868"/>
                  </a:lnTo>
                  <a:lnTo>
                    <a:pt x="75533" y="22868"/>
                  </a:lnTo>
                  <a:lnTo>
                    <a:pt x="75507" y="22868"/>
                  </a:lnTo>
                  <a:lnTo>
                    <a:pt x="75457" y="23030"/>
                  </a:lnTo>
                  <a:lnTo>
                    <a:pt x="75406" y="23030"/>
                  </a:lnTo>
                  <a:lnTo>
                    <a:pt x="75406" y="23191"/>
                  </a:lnTo>
                  <a:lnTo>
                    <a:pt x="75381" y="23272"/>
                  </a:lnTo>
                  <a:lnTo>
                    <a:pt x="75331" y="23515"/>
                  </a:lnTo>
                  <a:lnTo>
                    <a:pt x="75255" y="23838"/>
                  </a:lnTo>
                  <a:lnTo>
                    <a:pt x="75205" y="23838"/>
                  </a:lnTo>
                  <a:lnTo>
                    <a:pt x="75179" y="23919"/>
                  </a:lnTo>
                  <a:lnTo>
                    <a:pt x="75129" y="24242"/>
                  </a:lnTo>
                  <a:lnTo>
                    <a:pt x="75078" y="24484"/>
                  </a:lnTo>
                  <a:lnTo>
                    <a:pt x="75053" y="24484"/>
                  </a:lnTo>
                  <a:lnTo>
                    <a:pt x="75003" y="24646"/>
                  </a:lnTo>
                  <a:lnTo>
                    <a:pt x="74952" y="24727"/>
                  </a:lnTo>
                  <a:lnTo>
                    <a:pt x="74927" y="24727"/>
                  </a:lnTo>
                  <a:lnTo>
                    <a:pt x="74927" y="24888"/>
                  </a:lnTo>
                  <a:lnTo>
                    <a:pt x="74876" y="24969"/>
                  </a:lnTo>
                  <a:lnTo>
                    <a:pt x="74851" y="24969"/>
                  </a:lnTo>
                  <a:lnTo>
                    <a:pt x="74801" y="24969"/>
                  </a:lnTo>
                  <a:lnTo>
                    <a:pt x="74725" y="24969"/>
                  </a:lnTo>
                  <a:lnTo>
                    <a:pt x="74624" y="24969"/>
                  </a:lnTo>
                  <a:lnTo>
                    <a:pt x="74548" y="24969"/>
                  </a:lnTo>
                  <a:lnTo>
                    <a:pt x="74498" y="24888"/>
                  </a:lnTo>
                  <a:lnTo>
                    <a:pt x="74473" y="24888"/>
                  </a:lnTo>
                  <a:lnTo>
                    <a:pt x="74397" y="24888"/>
                  </a:lnTo>
                  <a:lnTo>
                    <a:pt x="74347" y="24888"/>
                  </a:lnTo>
                  <a:lnTo>
                    <a:pt x="74271" y="24888"/>
                  </a:lnTo>
                  <a:lnTo>
                    <a:pt x="74220" y="24888"/>
                  </a:lnTo>
                  <a:lnTo>
                    <a:pt x="74170" y="24969"/>
                  </a:lnTo>
                  <a:lnTo>
                    <a:pt x="74170" y="25131"/>
                  </a:lnTo>
                  <a:lnTo>
                    <a:pt x="74094" y="25373"/>
                  </a:lnTo>
                  <a:lnTo>
                    <a:pt x="74170" y="25535"/>
                  </a:lnTo>
                  <a:lnTo>
                    <a:pt x="74675" y="25535"/>
                  </a:lnTo>
                  <a:lnTo>
                    <a:pt x="74675" y="25535"/>
                  </a:lnTo>
                  <a:lnTo>
                    <a:pt x="74725" y="25696"/>
                  </a:lnTo>
                  <a:lnTo>
                    <a:pt x="74750" y="25696"/>
                  </a:lnTo>
                  <a:lnTo>
                    <a:pt x="74801" y="25696"/>
                  </a:lnTo>
                  <a:lnTo>
                    <a:pt x="74851" y="25777"/>
                  </a:lnTo>
                  <a:lnTo>
                    <a:pt x="74851" y="25777"/>
                  </a:lnTo>
                  <a:lnTo>
                    <a:pt x="74876" y="25939"/>
                  </a:lnTo>
                  <a:lnTo>
                    <a:pt x="74952" y="25939"/>
                  </a:lnTo>
                  <a:lnTo>
                    <a:pt x="75053" y="25939"/>
                  </a:lnTo>
                  <a:lnTo>
                    <a:pt x="75078" y="25939"/>
                  </a:lnTo>
                  <a:lnTo>
                    <a:pt x="75129" y="25939"/>
                  </a:lnTo>
                  <a:lnTo>
                    <a:pt x="75179" y="25777"/>
                  </a:lnTo>
                  <a:lnTo>
                    <a:pt x="75205" y="25696"/>
                  </a:lnTo>
                  <a:lnTo>
                    <a:pt x="75205" y="25696"/>
                  </a:lnTo>
                  <a:lnTo>
                    <a:pt x="75205" y="25535"/>
                  </a:lnTo>
                  <a:lnTo>
                    <a:pt x="75205" y="25373"/>
                  </a:lnTo>
                  <a:lnTo>
                    <a:pt x="75255" y="25292"/>
                  </a:lnTo>
                  <a:lnTo>
                    <a:pt x="75305" y="25292"/>
                  </a:lnTo>
                  <a:lnTo>
                    <a:pt x="75331" y="25131"/>
                  </a:lnTo>
                  <a:lnTo>
                    <a:pt x="75406" y="24969"/>
                  </a:lnTo>
                  <a:lnTo>
                    <a:pt x="75507" y="24727"/>
                  </a:lnTo>
                  <a:lnTo>
                    <a:pt x="75583" y="24646"/>
                  </a:lnTo>
                  <a:lnTo>
                    <a:pt x="75659" y="24646"/>
                  </a:lnTo>
                  <a:lnTo>
                    <a:pt x="75760" y="24646"/>
                  </a:lnTo>
                  <a:lnTo>
                    <a:pt x="75760" y="24484"/>
                  </a:lnTo>
                  <a:lnTo>
                    <a:pt x="75760" y="24242"/>
                  </a:lnTo>
                  <a:lnTo>
                    <a:pt x="75760" y="24080"/>
                  </a:lnTo>
                  <a:lnTo>
                    <a:pt x="75785" y="23919"/>
                  </a:lnTo>
                  <a:lnTo>
                    <a:pt x="75785" y="23919"/>
                  </a:lnTo>
                  <a:lnTo>
                    <a:pt x="75835" y="23838"/>
                  </a:lnTo>
                  <a:lnTo>
                    <a:pt x="75861" y="23676"/>
                  </a:lnTo>
                  <a:lnTo>
                    <a:pt x="75911" y="23515"/>
                  </a:lnTo>
                  <a:lnTo>
                    <a:pt x="75962" y="23515"/>
                  </a:lnTo>
                  <a:lnTo>
                    <a:pt x="75987" y="23434"/>
                  </a:lnTo>
                  <a:lnTo>
                    <a:pt x="76037" y="23272"/>
                  </a:lnTo>
                  <a:lnTo>
                    <a:pt x="76088" y="23191"/>
                  </a:lnTo>
                  <a:lnTo>
                    <a:pt x="76113" y="22868"/>
                  </a:lnTo>
                  <a:lnTo>
                    <a:pt x="76113" y="22626"/>
                  </a:lnTo>
                  <a:lnTo>
                    <a:pt x="76164" y="22222"/>
                  </a:lnTo>
                  <a:lnTo>
                    <a:pt x="76113" y="22060"/>
                  </a:lnTo>
                  <a:lnTo>
                    <a:pt x="76113" y="21818"/>
                  </a:lnTo>
                  <a:lnTo>
                    <a:pt x="76088" y="21575"/>
                  </a:lnTo>
                  <a:lnTo>
                    <a:pt x="76088" y="21414"/>
                  </a:lnTo>
                  <a:lnTo>
                    <a:pt x="76088" y="21333"/>
                  </a:lnTo>
                  <a:lnTo>
                    <a:pt x="76088" y="21333"/>
                  </a:lnTo>
                  <a:lnTo>
                    <a:pt x="76037" y="21171"/>
                  </a:lnTo>
                  <a:lnTo>
                    <a:pt x="76088" y="21010"/>
                  </a:lnTo>
                  <a:lnTo>
                    <a:pt x="76088" y="20929"/>
                  </a:lnTo>
                  <a:lnTo>
                    <a:pt x="76113" y="20929"/>
                  </a:lnTo>
                  <a:lnTo>
                    <a:pt x="76214" y="20767"/>
                  </a:lnTo>
                  <a:lnTo>
                    <a:pt x="76239" y="20606"/>
                  </a:lnTo>
                  <a:lnTo>
                    <a:pt x="76290" y="20606"/>
                  </a:lnTo>
                  <a:lnTo>
                    <a:pt x="76365" y="20606"/>
                  </a:lnTo>
                  <a:lnTo>
                    <a:pt x="76492" y="20525"/>
                  </a:lnTo>
                  <a:lnTo>
                    <a:pt x="76618" y="20525"/>
                  </a:lnTo>
                  <a:lnTo>
                    <a:pt x="76694" y="20525"/>
                  </a:lnTo>
                  <a:lnTo>
                    <a:pt x="76769" y="20606"/>
                  </a:lnTo>
                  <a:lnTo>
                    <a:pt x="76870" y="20606"/>
                  </a:lnTo>
                  <a:lnTo>
                    <a:pt x="76895" y="20606"/>
                  </a:lnTo>
                  <a:lnTo>
                    <a:pt x="76946" y="20767"/>
                  </a:lnTo>
                  <a:lnTo>
                    <a:pt x="76996" y="20929"/>
                  </a:lnTo>
                  <a:lnTo>
                    <a:pt x="76996" y="21010"/>
                  </a:lnTo>
                  <a:lnTo>
                    <a:pt x="76996" y="21333"/>
                  </a:lnTo>
                  <a:lnTo>
                    <a:pt x="77022" y="21333"/>
                  </a:lnTo>
                  <a:lnTo>
                    <a:pt x="77072" y="21333"/>
                  </a:lnTo>
                  <a:lnTo>
                    <a:pt x="77072" y="21333"/>
                  </a:lnTo>
                  <a:lnTo>
                    <a:pt x="77148" y="21575"/>
                  </a:lnTo>
                  <a:lnTo>
                    <a:pt x="77198" y="21737"/>
                  </a:lnTo>
                  <a:lnTo>
                    <a:pt x="77198" y="21818"/>
                  </a:lnTo>
                  <a:lnTo>
                    <a:pt x="77198" y="21979"/>
                  </a:lnTo>
                  <a:lnTo>
                    <a:pt x="77198" y="22060"/>
                  </a:lnTo>
                  <a:lnTo>
                    <a:pt x="77198" y="22464"/>
                  </a:lnTo>
                  <a:lnTo>
                    <a:pt x="77198" y="22787"/>
                  </a:lnTo>
                  <a:lnTo>
                    <a:pt x="77198" y="22868"/>
                  </a:lnTo>
                  <a:lnTo>
                    <a:pt x="77198" y="23030"/>
                  </a:lnTo>
                  <a:lnTo>
                    <a:pt x="77223" y="23191"/>
                  </a:lnTo>
                  <a:lnTo>
                    <a:pt x="77274" y="23191"/>
                  </a:lnTo>
                  <a:lnTo>
                    <a:pt x="77324" y="23191"/>
                  </a:lnTo>
                  <a:lnTo>
                    <a:pt x="77350" y="23272"/>
                  </a:lnTo>
                  <a:lnTo>
                    <a:pt x="77400" y="23434"/>
                  </a:lnTo>
                  <a:lnTo>
                    <a:pt x="77400" y="23434"/>
                  </a:lnTo>
                  <a:lnTo>
                    <a:pt x="77451" y="23515"/>
                  </a:lnTo>
                  <a:lnTo>
                    <a:pt x="77451" y="23515"/>
                  </a:lnTo>
                  <a:lnTo>
                    <a:pt x="77526" y="23515"/>
                  </a:lnTo>
                  <a:lnTo>
                    <a:pt x="77602" y="23515"/>
                  </a:lnTo>
                  <a:lnTo>
                    <a:pt x="77678" y="23515"/>
                  </a:lnTo>
                  <a:lnTo>
                    <a:pt x="77728" y="23434"/>
                  </a:lnTo>
                  <a:lnTo>
                    <a:pt x="77779" y="23434"/>
                  </a:lnTo>
                  <a:lnTo>
                    <a:pt x="77854" y="23191"/>
                  </a:lnTo>
                  <a:lnTo>
                    <a:pt x="77804" y="23191"/>
                  </a:lnTo>
                  <a:lnTo>
                    <a:pt x="77779" y="23030"/>
                  </a:lnTo>
                  <a:lnTo>
                    <a:pt x="77678" y="23030"/>
                  </a:lnTo>
                  <a:lnTo>
                    <a:pt x="77602" y="23030"/>
                  </a:lnTo>
                  <a:lnTo>
                    <a:pt x="77526" y="23030"/>
                  </a:lnTo>
                  <a:lnTo>
                    <a:pt x="77476" y="22868"/>
                  </a:lnTo>
                  <a:lnTo>
                    <a:pt x="77476" y="22868"/>
                  </a:lnTo>
                  <a:lnTo>
                    <a:pt x="77451" y="22787"/>
                  </a:lnTo>
                  <a:lnTo>
                    <a:pt x="77400" y="22626"/>
                  </a:lnTo>
                  <a:lnTo>
                    <a:pt x="77350" y="22626"/>
                  </a:lnTo>
                  <a:lnTo>
                    <a:pt x="77324" y="22626"/>
                  </a:lnTo>
                  <a:lnTo>
                    <a:pt x="77274" y="22464"/>
                  </a:lnTo>
                  <a:lnTo>
                    <a:pt x="77274" y="22464"/>
                  </a:lnTo>
                  <a:lnTo>
                    <a:pt x="77274" y="22383"/>
                  </a:lnTo>
                  <a:lnTo>
                    <a:pt x="77274" y="22383"/>
                  </a:lnTo>
                  <a:lnTo>
                    <a:pt x="77324" y="22222"/>
                  </a:lnTo>
                  <a:lnTo>
                    <a:pt x="77350" y="22222"/>
                  </a:lnTo>
                  <a:lnTo>
                    <a:pt x="77350" y="22060"/>
                  </a:lnTo>
                  <a:lnTo>
                    <a:pt x="77400" y="21979"/>
                  </a:lnTo>
                  <a:lnTo>
                    <a:pt x="77451" y="21737"/>
                  </a:lnTo>
                  <a:lnTo>
                    <a:pt x="77451" y="21414"/>
                  </a:lnTo>
                  <a:lnTo>
                    <a:pt x="77451" y="21333"/>
                  </a:lnTo>
                  <a:lnTo>
                    <a:pt x="77451" y="21333"/>
                  </a:lnTo>
                  <a:lnTo>
                    <a:pt x="77400" y="21171"/>
                  </a:lnTo>
                  <a:lnTo>
                    <a:pt x="77350" y="21010"/>
                  </a:lnTo>
                  <a:lnTo>
                    <a:pt x="77324" y="21010"/>
                  </a:lnTo>
                  <a:lnTo>
                    <a:pt x="77223" y="20767"/>
                  </a:lnTo>
                  <a:lnTo>
                    <a:pt x="77198" y="20525"/>
                  </a:lnTo>
                  <a:lnTo>
                    <a:pt x="77148" y="20282"/>
                  </a:lnTo>
                  <a:lnTo>
                    <a:pt x="77123" y="19959"/>
                  </a:lnTo>
                  <a:lnTo>
                    <a:pt x="77072" y="19959"/>
                  </a:lnTo>
                  <a:lnTo>
                    <a:pt x="77022" y="19878"/>
                  </a:lnTo>
                  <a:lnTo>
                    <a:pt x="76996" y="19878"/>
                  </a:lnTo>
                  <a:lnTo>
                    <a:pt x="76946" y="19717"/>
                  </a:lnTo>
                  <a:lnTo>
                    <a:pt x="76870" y="19555"/>
                  </a:lnTo>
                  <a:lnTo>
                    <a:pt x="76769" y="19474"/>
                  </a:lnTo>
                  <a:lnTo>
                    <a:pt x="76769" y="19313"/>
                  </a:lnTo>
                  <a:lnTo>
                    <a:pt x="76744" y="19313"/>
                  </a:lnTo>
                  <a:lnTo>
                    <a:pt x="76744" y="19151"/>
                  </a:lnTo>
                  <a:lnTo>
                    <a:pt x="76668" y="19151"/>
                  </a:lnTo>
                  <a:lnTo>
                    <a:pt x="76618" y="19151"/>
                  </a:lnTo>
                  <a:lnTo>
                    <a:pt x="76567" y="19151"/>
                  </a:lnTo>
                  <a:lnTo>
                    <a:pt x="76542" y="19313"/>
                  </a:lnTo>
                  <a:lnTo>
                    <a:pt x="76542" y="19474"/>
                  </a:lnTo>
                  <a:lnTo>
                    <a:pt x="76492" y="19474"/>
                  </a:lnTo>
                  <a:lnTo>
                    <a:pt x="76441" y="19555"/>
                  </a:lnTo>
                  <a:lnTo>
                    <a:pt x="76416" y="19717"/>
                  </a:lnTo>
                  <a:lnTo>
                    <a:pt x="76365" y="19878"/>
                  </a:lnTo>
                  <a:lnTo>
                    <a:pt x="75987" y="19878"/>
                  </a:lnTo>
                  <a:lnTo>
                    <a:pt x="75962" y="19878"/>
                  </a:lnTo>
                  <a:lnTo>
                    <a:pt x="75911" y="19717"/>
                  </a:lnTo>
                  <a:lnTo>
                    <a:pt x="75861" y="19474"/>
                  </a:lnTo>
                  <a:lnTo>
                    <a:pt x="75835" y="19151"/>
                  </a:lnTo>
                  <a:lnTo>
                    <a:pt x="75835" y="19070"/>
                  </a:lnTo>
                  <a:lnTo>
                    <a:pt x="75835" y="18909"/>
                  </a:lnTo>
                  <a:lnTo>
                    <a:pt x="75835" y="18909"/>
                  </a:lnTo>
                  <a:lnTo>
                    <a:pt x="75835" y="18828"/>
                  </a:lnTo>
                  <a:lnTo>
                    <a:pt x="75861" y="18666"/>
                  </a:lnTo>
                  <a:lnTo>
                    <a:pt x="75835" y="18505"/>
                  </a:lnTo>
                  <a:lnTo>
                    <a:pt x="75835" y="18424"/>
                  </a:lnTo>
                  <a:lnTo>
                    <a:pt x="75835" y="18101"/>
                  </a:lnTo>
                  <a:lnTo>
                    <a:pt x="75785" y="18020"/>
                  </a:lnTo>
                  <a:lnTo>
                    <a:pt x="75785" y="17858"/>
                  </a:lnTo>
                  <a:lnTo>
                    <a:pt x="75785" y="17696"/>
                  </a:lnTo>
                  <a:lnTo>
                    <a:pt x="75785" y="17616"/>
                  </a:lnTo>
                  <a:lnTo>
                    <a:pt x="75835" y="17454"/>
                  </a:lnTo>
                  <a:lnTo>
                    <a:pt x="75861" y="17373"/>
                  </a:lnTo>
                  <a:lnTo>
                    <a:pt x="75911" y="17212"/>
                  </a:lnTo>
                  <a:lnTo>
                    <a:pt x="75911" y="17050"/>
                  </a:lnTo>
                  <a:lnTo>
                    <a:pt x="75911" y="16969"/>
                  </a:lnTo>
                  <a:lnTo>
                    <a:pt x="75911" y="16808"/>
                  </a:lnTo>
                  <a:lnTo>
                    <a:pt x="75911" y="16565"/>
                  </a:lnTo>
                  <a:lnTo>
                    <a:pt x="75861" y="16404"/>
                  </a:lnTo>
                  <a:lnTo>
                    <a:pt x="75911" y="16242"/>
                  </a:lnTo>
                  <a:lnTo>
                    <a:pt x="75861" y="16161"/>
                  </a:lnTo>
                  <a:lnTo>
                    <a:pt x="75861" y="15919"/>
                  </a:lnTo>
                  <a:lnTo>
                    <a:pt x="75785" y="15757"/>
                  </a:lnTo>
                  <a:lnTo>
                    <a:pt x="75760" y="15595"/>
                  </a:lnTo>
                  <a:lnTo>
                    <a:pt x="75659" y="15515"/>
                  </a:lnTo>
                  <a:lnTo>
                    <a:pt x="75634" y="15191"/>
                  </a:lnTo>
                  <a:lnTo>
                    <a:pt x="75583" y="14949"/>
                  </a:lnTo>
                  <a:lnTo>
                    <a:pt x="75583" y="14787"/>
                  </a:lnTo>
                  <a:lnTo>
                    <a:pt x="75583" y="14545"/>
                  </a:lnTo>
                  <a:lnTo>
                    <a:pt x="75634" y="14464"/>
                  </a:lnTo>
                  <a:lnTo>
                    <a:pt x="75659" y="14303"/>
                  </a:lnTo>
                  <a:lnTo>
                    <a:pt x="75709" y="14141"/>
                  </a:lnTo>
                  <a:lnTo>
                    <a:pt x="75760" y="14141"/>
                  </a:lnTo>
                  <a:lnTo>
                    <a:pt x="75835" y="14060"/>
                  </a:lnTo>
                  <a:lnTo>
                    <a:pt x="75835" y="14060"/>
                  </a:lnTo>
                  <a:lnTo>
                    <a:pt x="75835" y="13898"/>
                  </a:lnTo>
                  <a:lnTo>
                    <a:pt x="75861" y="13737"/>
                  </a:lnTo>
                  <a:lnTo>
                    <a:pt x="75861" y="13656"/>
                  </a:lnTo>
                  <a:lnTo>
                    <a:pt x="75861" y="13333"/>
                  </a:lnTo>
                  <a:lnTo>
                    <a:pt x="75861" y="13333"/>
                  </a:lnTo>
                  <a:lnTo>
                    <a:pt x="75911" y="13333"/>
                  </a:lnTo>
                  <a:lnTo>
                    <a:pt x="75987" y="13333"/>
                  </a:lnTo>
                  <a:lnTo>
                    <a:pt x="76037" y="13333"/>
                  </a:lnTo>
                  <a:lnTo>
                    <a:pt x="76113" y="13333"/>
                  </a:lnTo>
                  <a:lnTo>
                    <a:pt x="76214" y="13333"/>
                  </a:lnTo>
                  <a:lnTo>
                    <a:pt x="76214" y="13090"/>
                  </a:lnTo>
                  <a:lnTo>
                    <a:pt x="76214" y="13010"/>
                  </a:lnTo>
                  <a:lnTo>
                    <a:pt x="76214" y="12848"/>
                  </a:lnTo>
                  <a:lnTo>
                    <a:pt x="76214" y="12444"/>
                  </a:lnTo>
                  <a:lnTo>
                    <a:pt x="76214" y="12040"/>
                  </a:lnTo>
                  <a:lnTo>
                    <a:pt x="76214" y="11878"/>
                  </a:lnTo>
                  <a:lnTo>
                    <a:pt x="76214" y="11797"/>
                  </a:lnTo>
                  <a:lnTo>
                    <a:pt x="76214" y="11636"/>
                  </a:lnTo>
                  <a:lnTo>
                    <a:pt x="76214" y="11393"/>
                  </a:lnTo>
                  <a:lnTo>
                    <a:pt x="76239" y="11393"/>
                  </a:lnTo>
                  <a:lnTo>
                    <a:pt x="76290" y="11393"/>
                  </a:lnTo>
                  <a:lnTo>
                    <a:pt x="76315" y="11393"/>
                  </a:lnTo>
                  <a:lnTo>
                    <a:pt x="76365" y="11393"/>
                  </a:lnTo>
                  <a:lnTo>
                    <a:pt x="76416" y="11555"/>
                  </a:lnTo>
                  <a:lnTo>
                    <a:pt x="76416" y="11797"/>
                  </a:lnTo>
                  <a:lnTo>
                    <a:pt x="76416" y="11878"/>
                  </a:lnTo>
                  <a:lnTo>
                    <a:pt x="76416" y="12040"/>
                  </a:lnTo>
                  <a:lnTo>
                    <a:pt x="76441" y="12202"/>
                  </a:lnTo>
                  <a:lnTo>
                    <a:pt x="76492" y="12202"/>
                  </a:lnTo>
                  <a:lnTo>
                    <a:pt x="76492" y="12202"/>
                  </a:lnTo>
                  <a:lnTo>
                    <a:pt x="76542" y="12444"/>
                  </a:lnTo>
                  <a:lnTo>
                    <a:pt x="76542" y="13010"/>
                  </a:lnTo>
                  <a:lnTo>
                    <a:pt x="76492" y="13090"/>
                  </a:lnTo>
                  <a:lnTo>
                    <a:pt x="76492" y="13090"/>
                  </a:lnTo>
                  <a:lnTo>
                    <a:pt x="76441" y="13252"/>
                  </a:lnTo>
                  <a:lnTo>
                    <a:pt x="76441" y="13494"/>
                  </a:lnTo>
                  <a:lnTo>
                    <a:pt x="76441" y="13737"/>
                  </a:lnTo>
                  <a:lnTo>
                    <a:pt x="76441" y="14303"/>
                  </a:lnTo>
                  <a:lnTo>
                    <a:pt x="76441" y="14464"/>
                  </a:lnTo>
                  <a:lnTo>
                    <a:pt x="76441" y="14545"/>
                  </a:lnTo>
                  <a:lnTo>
                    <a:pt x="76441" y="14545"/>
                  </a:lnTo>
                  <a:lnTo>
                    <a:pt x="76492" y="14707"/>
                  </a:lnTo>
                  <a:lnTo>
                    <a:pt x="76492" y="14707"/>
                  </a:lnTo>
                  <a:lnTo>
                    <a:pt x="76542" y="14949"/>
                  </a:lnTo>
                  <a:lnTo>
                    <a:pt x="76567" y="14949"/>
                  </a:lnTo>
                  <a:lnTo>
                    <a:pt x="76668" y="15111"/>
                  </a:lnTo>
                  <a:lnTo>
                    <a:pt x="76744" y="15191"/>
                  </a:lnTo>
                  <a:lnTo>
                    <a:pt x="76820" y="15191"/>
                  </a:lnTo>
                  <a:lnTo>
                    <a:pt x="76895" y="15191"/>
                  </a:lnTo>
                  <a:lnTo>
                    <a:pt x="76996" y="15191"/>
                  </a:lnTo>
                  <a:lnTo>
                    <a:pt x="77072" y="15191"/>
                  </a:lnTo>
                  <a:lnTo>
                    <a:pt x="77123" y="15353"/>
                  </a:lnTo>
                  <a:lnTo>
                    <a:pt x="77123" y="15353"/>
                  </a:lnTo>
                  <a:lnTo>
                    <a:pt x="77148" y="15515"/>
                  </a:lnTo>
                  <a:lnTo>
                    <a:pt x="77198" y="15515"/>
                  </a:lnTo>
                  <a:lnTo>
                    <a:pt x="77223" y="15515"/>
                  </a:lnTo>
                  <a:lnTo>
                    <a:pt x="77274" y="15515"/>
                  </a:lnTo>
                  <a:lnTo>
                    <a:pt x="77324" y="15515"/>
                  </a:lnTo>
                  <a:lnTo>
                    <a:pt x="77324" y="15515"/>
                  </a:lnTo>
                  <a:lnTo>
                    <a:pt x="77350" y="15595"/>
                  </a:lnTo>
                  <a:lnTo>
                    <a:pt x="77400" y="15595"/>
                  </a:lnTo>
                  <a:lnTo>
                    <a:pt x="77451" y="15595"/>
                  </a:lnTo>
                  <a:lnTo>
                    <a:pt x="77526" y="15757"/>
                  </a:lnTo>
                  <a:lnTo>
                    <a:pt x="77577" y="15757"/>
                  </a:lnTo>
                  <a:lnTo>
                    <a:pt x="77602" y="15919"/>
                  </a:lnTo>
                  <a:lnTo>
                    <a:pt x="77602" y="16161"/>
                  </a:lnTo>
                  <a:lnTo>
                    <a:pt x="77652" y="15999"/>
                  </a:lnTo>
                  <a:lnTo>
                    <a:pt x="77652" y="15919"/>
                  </a:lnTo>
                  <a:lnTo>
                    <a:pt x="77652" y="15919"/>
                  </a:lnTo>
                  <a:lnTo>
                    <a:pt x="77652" y="15757"/>
                  </a:lnTo>
                  <a:lnTo>
                    <a:pt x="77602" y="15595"/>
                  </a:lnTo>
                  <a:lnTo>
                    <a:pt x="77577" y="15515"/>
                  </a:lnTo>
                  <a:lnTo>
                    <a:pt x="77526" y="15515"/>
                  </a:lnTo>
                  <a:lnTo>
                    <a:pt x="77476" y="15515"/>
                  </a:lnTo>
                  <a:lnTo>
                    <a:pt x="77451" y="15353"/>
                  </a:lnTo>
                  <a:lnTo>
                    <a:pt x="77451" y="15353"/>
                  </a:lnTo>
                  <a:lnTo>
                    <a:pt x="77451" y="15191"/>
                  </a:lnTo>
                  <a:lnTo>
                    <a:pt x="77400" y="15111"/>
                  </a:lnTo>
                  <a:lnTo>
                    <a:pt x="77274" y="14949"/>
                  </a:lnTo>
                  <a:lnTo>
                    <a:pt x="77148" y="14787"/>
                  </a:lnTo>
                  <a:lnTo>
                    <a:pt x="77123" y="14787"/>
                  </a:lnTo>
                  <a:lnTo>
                    <a:pt x="77072" y="14707"/>
                  </a:lnTo>
                  <a:lnTo>
                    <a:pt x="76996" y="14707"/>
                  </a:lnTo>
                  <a:lnTo>
                    <a:pt x="76895" y="14707"/>
                  </a:lnTo>
                  <a:lnTo>
                    <a:pt x="76870" y="14707"/>
                  </a:lnTo>
                  <a:lnTo>
                    <a:pt x="76769" y="14545"/>
                  </a:lnTo>
                  <a:lnTo>
                    <a:pt x="76744" y="14464"/>
                  </a:lnTo>
                  <a:lnTo>
                    <a:pt x="76744" y="14141"/>
                  </a:lnTo>
                  <a:lnTo>
                    <a:pt x="76744" y="14060"/>
                  </a:lnTo>
                  <a:lnTo>
                    <a:pt x="76769" y="14060"/>
                  </a:lnTo>
                  <a:lnTo>
                    <a:pt x="76820" y="13898"/>
                  </a:lnTo>
                  <a:lnTo>
                    <a:pt x="76820" y="13737"/>
                  </a:lnTo>
                  <a:lnTo>
                    <a:pt x="76820" y="13656"/>
                  </a:lnTo>
                  <a:lnTo>
                    <a:pt x="76820" y="13494"/>
                  </a:lnTo>
                  <a:lnTo>
                    <a:pt x="76870" y="13333"/>
                  </a:lnTo>
                  <a:lnTo>
                    <a:pt x="76895" y="13333"/>
                  </a:lnTo>
                  <a:lnTo>
                    <a:pt x="76946" y="13333"/>
                  </a:lnTo>
                  <a:lnTo>
                    <a:pt x="76996" y="13333"/>
                  </a:lnTo>
                  <a:lnTo>
                    <a:pt x="77072" y="13333"/>
                  </a:lnTo>
                  <a:lnTo>
                    <a:pt x="77123" y="13333"/>
                  </a:lnTo>
                  <a:lnTo>
                    <a:pt x="77148" y="13494"/>
                  </a:lnTo>
                  <a:lnTo>
                    <a:pt x="77148" y="13656"/>
                  </a:lnTo>
                  <a:lnTo>
                    <a:pt x="77198" y="13656"/>
                  </a:lnTo>
                  <a:lnTo>
                    <a:pt x="77274" y="13737"/>
                  </a:lnTo>
                  <a:lnTo>
                    <a:pt x="77350" y="13737"/>
                  </a:lnTo>
                  <a:lnTo>
                    <a:pt x="77451" y="13737"/>
                  </a:lnTo>
                  <a:lnTo>
                    <a:pt x="77451" y="13737"/>
                  </a:lnTo>
                  <a:lnTo>
                    <a:pt x="77476" y="13656"/>
                  </a:lnTo>
                  <a:lnTo>
                    <a:pt x="77476" y="13494"/>
                  </a:lnTo>
                  <a:lnTo>
                    <a:pt x="77476" y="13494"/>
                  </a:lnTo>
                  <a:lnTo>
                    <a:pt x="77451" y="13333"/>
                  </a:lnTo>
                  <a:lnTo>
                    <a:pt x="77400" y="13252"/>
                  </a:lnTo>
                  <a:lnTo>
                    <a:pt x="77400" y="13252"/>
                  </a:lnTo>
                  <a:lnTo>
                    <a:pt x="77400" y="13090"/>
                  </a:lnTo>
                  <a:lnTo>
                    <a:pt x="77350" y="13090"/>
                  </a:lnTo>
                  <a:lnTo>
                    <a:pt x="77274" y="13090"/>
                  </a:lnTo>
                  <a:lnTo>
                    <a:pt x="77198" y="13010"/>
                  </a:lnTo>
                  <a:lnTo>
                    <a:pt x="77123" y="13090"/>
                  </a:lnTo>
                  <a:lnTo>
                    <a:pt x="77072" y="13010"/>
                  </a:lnTo>
                  <a:lnTo>
                    <a:pt x="77022" y="13010"/>
                  </a:lnTo>
                  <a:lnTo>
                    <a:pt x="77022" y="12686"/>
                  </a:lnTo>
                  <a:lnTo>
                    <a:pt x="77148" y="12606"/>
                  </a:lnTo>
                  <a:lnTo>
                    <a:pt x="77274" y="12606"/>
                  </a:lnTo>
                  <a:lnTo>
                    <a:pt x="77350" y="12444"/>
                  </a:lnTo>
                  <a:lnTo>
                    <a:pt x="77350" y="12444"/>
                  </a:lnTo>
                  <a:lnTo>
                    <a:pt x="77400" y="12282"/>
                  </a:lnTo>
                  <a:lnTo>
                    <a:pt x="77400" y="12282"/>
                  </a:lnTo>
                  <a:lnTo>
                    <a:pt x="77476" y="12282"/>
                  </a:lnTo>
                  <a:lnTo>
                    <a:pt x="77577" y="12282"/>
                  </a:lnTo>
                  <a:lnTo>
                    <a:pt x="77652" y="12444"/>
                  </a:lnTo>
                  <a:lnTo>
                    <a:pt x="77652" y="12444"/>
                  </a:lnTo>
                  <a:lnTo>
                    <a:pt x="77652" y="12606"/>
                  </a:lnTo>
                  <a:lnTo>
                    <a:pt x="77678" y="12686"/>
                  </a:lnTo>
                  <a:lnTo>
                    <a:pt x="77728" y="12848"/>
                  </a:lnTo>
                  <a:lnTo>
                    <a:pt x="77779" y="12848"/>
                  </a:lnTo>
                  <a:lnTo>
                    <a:pt x="77854" y="13010"/>
                  </a:lnTo>
                  <a:lnTo>
                    <a:pt x="78309" y="13010"/>
                  </a:lnTo>
                  <a:lnTo>
                    <a:pt x="78359" y="13010"/>
                  </a:lnTo>
                  <a:lnTo>
                    <a:pt x="78384" y="13010"/>
                  </a:lnTo>
                  <a:lnTo>
                    <a:pt x="78384" y="13090"/>
                  </a:lnTo>
                  <a:lnTo>
                    <a:pt x="78384" y="13090"/>
                  </a:lnTo>
                  <a:lnTo>
                    <a:pt x="78384" y="13252"/>
                  </a:lnTo>
                  <a:lnTo>
                    <a:pt x="78435" y="13333"/>
                  </a:lnTo>
                  <a:lnTo>
                    <a:pt x="78435" y="13494"/>
                  </a:lnTo>
                  <a:lnTo>
                    <a:pt x="78485" y="13656"/>
                  </a:lnTo>
                  <a:lnTo>
                    <a:pt x="78511" y="13656"/>
                  </a:lnTo>
                  <a:lnTo>
                    <a:pt x="78586" y="13656"/>
                  </a:lnTo>
                  <a:lnTo>
                    <a:pt x="78637" y="13737"/>
                  </a:lnTo>
                  <a:lnTo>
                    <a:pt x="78687" y="13737"/>
                  </a:lnTo>
                  <a:lnTo>
                    <a:pt x="78712" y="13737"/>
                  </a:lnTo>
                  <a:lnTo>
                    <a:pt x="78763" y="13737"/>
                  </a:lnTo>
                  <a:lnTo>
                    <a:pt x="78813" y="13898"/>
                  </a:lnTo>
                  <a:lnTo>
                    <a:pt x="78813" y="14060"/>
                  </a:lnTo>
                  <a:lnTo>
                    <a:pt x="78813" y="14060"/>
                  </a:lnTo>
                  <a:lnTo>
                    <a:pt x="78889" y="14141"/>
                  </a:lnTo>
                  <a:lnTo>
                    <a:pt x="78940" y="14303"/>
                  </a:lnTo>
                  <a:lnTo>
                    <a:pt x="79015" y="14303"/>
                  </a:lnTo>
                  <a:lnTo>
                    <a:pt x="79091" y="14303"/>
                  </a:lnTo>
                  <a:lnTo>
                    <a:pt x="79141" y="14141"/>
                  </a:lnTo>
                  <a:lnTo>
                    <a:pt x="79167" y="13898"/>
                  </a:lnTo>
                  <a:lnTo>
                    <a:pt x="79167" y="13333"/>
                  </a:lnTo>
                  <a:lnTo>
                    <a:pt x="79167" y="13333"/>
                  </a:lnTo>
                  <a:lnTo>
                    <a:pt x="79141" y="13252"/>
                  </a:lnTo>
                  <a:lnTo>
                    <a:pt x="79091" y="13090"/>
                  </a:lnTo>
                  <a:lnTo>
                    <a:pt x="79091" y="13090"/>
                  </a:lnTo>
                  <a:lnTo>
                    <a:pt x="79066" y="13010"/>
                  </a:lnTo>
                  <a:lnTo>
                    <a:pt x="79066" y="13010"/>
                  </a:lnTo>
                  <a:lnTo>
                    <a:pt x="79015" y="12848"/>
                  </a:lnTo>
                  <a:lnTo>
                    <a:pt x="78965" y="12848"/>
                  </a:lnTo>
                  <a:lnTo>
                    <a:pt x="78940" y="12848"/>
                  </a:lnTo>
                  <a:lnTo>
                    <a:pt x="78889" y="12848"/>
                  </a:lnTo>
                  <a:lnTo>
                    <a:pt x="78763" y="12848"/>
                  </a:lnTo>
                  <a:lnTo>
                    <a:pt x="78687" y="12848"/>
                  </a:lnTo>
                  <a:lnTo>
                    <a:pt x="78586" y="12848"/>
                  </a:lnTo>
                  <a:lnTo>
                    <a:pt x="78561" y="12848"/>
                  </a:lnTo>
                  <a:lnTo>
                    <a:pt x="78561" y="12686"/>
                  </a:lnTo>
                  <a:lnTo>
                    <a:pt x="78511" y="12606"/>
                  </a:lnTo>
                  <a:lnTo>
                    <a:pt x="78511" y="12444"/>
                  </a:lnTo>
                  <a:lnTo>
                    <a:pt x="78485" y="12282"/>
                  </a:lnTo>
                  <a:lnTo>
                    <a:pt x="78485" y="12040"/>
                  </a:lnTo>
                  <a:lnTo>
                    <a:pt x="78485" y="11797"/>
                  </a:lnTo>
                  <a:lnTo>
                    <a:pt x="78485" y="11555"/>
                  </a:lnTo>
                  <a:lnTo>
                    <a:pt x="78485" y="11393"/>
                  </a:lnTo>
                  <a:lnTo>
                    <a:pt x="78435" y="11393"/>
                  </a:lnTo>
                  <a:lnTo>
                    <a:pt x="78384" y="11393"/>
                  </a:lnTo>
                  <a:lnTo>
                    <a:pt x="78384" y="11232"/>
                  </a:lnTo>
                  <a:lnTo>
                    <a:pt x="78359" y="11151"/>
                  </a:lnTo>
                  <a:lnTo>
                    <a:pt x="78309" y="10989"/>
                  </a:lnTo>
                  <a:lnTo>
                    <a:pt x="78258" y="10828"/>
                  </a:lnTo>
                  <a:lnTo>
                    <a:pt x="78233" y="10585"/>
                  </a:lnTo>
                  <a:lnTo>
                    <a:pt x="78258" y="10424"/>
                  </a:lnTo>
                  <a:lnTo>
                    <a:pt x="78309" y="10181"/>
                  </a:lnTo>
                  <a:lnTo>
                    <a:pt x="78359" y="10181"/>
                  </a:lnTo>
                  <a:lnTo>
                    <a:pt x="78763" y="10181"/>
                  </a:lnTo>
                  <a:lnTo>
                    <a:pt x="78813" y="10101"/>
                  </a:lnTo>
                  <a:lnTo>
                    <a:pt x="78839" y="9939"/>
                  </a:lnTo>
                  <a:lnTo>
                    <a:pt x="78839" y="9777"/>
                  </a:lnTo>
                  <a:lnTo>
                    <a:pt x="78839" y="9777"/>
                  </a:lnTo>
                  <a:lnTo>
                    <a:pt x="78839" y="9696"/>
                  </a:lnTo>
                  <a:lnTo>
                    <a:pt x="78889" y="9696"/>
                  </a:lnTo>
                  <a:lnTo>
                    <a:pt x="78940" y="9696"/>
                  </a:lnTo>
                  <a:lnTo>
                    <a:pt x="78965" y="9696"/>
                  </a:lnTo>
                  <a:lnTo>
                    <a:pt x="79015" y="9696"/>
                  </a:lnTo>
                  <a:lnTo>
                    <a:pt x="79394" y="9696"/>
                  </a:lnTo>
                  <a:lnTo>
                    <a:pt x="79419" y="9696"/>
                  </a:lnTo>
                  <a:lnTo>
                    <a:pt x="79470" y="9535"/>
                  </a:lnTo>
                  <a:lnTo>
                    <a:pt x="79520" y="9535"/>
                  </a:lnTo>
                  <a:lnTo>
                    <a:pt x="79545" y="9535"/>
                  </a:lnTo>
                  <a:lnTo>
                    <a:pt x="79621" y="9535"/>
                  </a:lnTo>
                  <a:lnTo>
                    <a:pt x="79722" y="9535"/>
                  </a:lnTo>
                  <a:lnTo>
                    <a:pt x="79798" y="9373"/>
                  </a:lnTo>
                  <a:lnTo>
                    <a:pt x="79848" y="9373"/>
                  </a:lnTo>
                  <a:lnTo>
                    <a:pt x="79924" y="9373"/>
                  </a:lnTo>
                  <a:lnTo>
                    <a:pt x="79974" y="9535"/>
                  </a:lnTo>
                  <a:lnTo>
                    <a:pt x="80000" y="9535"/>
                  </a:lnTo>
                  <a:lnTo>
                    <a:pt x="80000" y="9696"/>
                  </a:lnTo>
                  <a:lnTo>
                    <a:pt x="80075" y="9696"/>
                  </a:lnTo>
                  <a:lnTo>
                    <a:pt x="80126" y="9696"/>
                  </a:lnTo>
                  <a:lnTo>
                    <a:pt x="80176" y="9696"/>
                  </a:lnTo>
                  <a:lnTo>
                    <a:pt x="80201" y="9535"/>
                  </a:lnTo>
                  <a:lnTo>
                    <a:pt x="80252" y="9535"/>
                  </a:lnTo>
                  <a:lnTo>
                    <a:pt x="80302" y="9373"/>
                  </a:lnTo>
                  <a:lnTo>
                    <a:pt x="80302" y="9292"/>
                  </a:lnTo>
                  <a:lnTo>
                    <a:pt x="80328" y="9292"/>
                  </a:lnTo>
                  <a:lnTo>
                    <a:pt x="80378" y="9131"/>
                  </a:lnTo>
                  <a:lnTo>
                    <a:pt x="80429" y="9131"/>
                  </a:lnTo>
                  <a:lnTo>
                    <a:pt x="80454" y="9131"/>
                  </a:lnTo>
                  <a:lnTo>
                    <a:pt x="80529" y="9131"/>
                  </a:lnTo>
                  <a:lnTo>
                    <a:pt x="80706" y="9131"/>
                  </a:lnTo>
                  <a:lnTo>
                    <a:pt x="80832" y="9292"/>
                  </a:lnTo>
                  <a:lnTo>
                    <a:pt x="80908" y="9292"/>
                  </a:lnTo>
                  <a:lnTo>
                    <a:pt x="80908" y="9131"/>
                  </a:lnTo>
                  <a:lnTo>
                    <a:pt x="80958" y="9131"/>
                  </a:lnTo>
                  <a:lnTo>
                    <a:pt x="80958" y="8969"/>
                  </a:lnTo>
                  <a:lnTo>
                    <a:pt x="80958" y="8727"/>
                  </a:lnTo>
                  <a:lnTo>
                    <a:pt x="80958" y="8646"/>
                  </a:lnTo>
                  <a:lnTo>
                    <a:pt x="80958" y="8484"/>
                  </a:lnTo>
                  <a:lnTo>
                    <a:pt x="80908" y="8484"/>
                  </a:lnTo>
                  <a:lnTo>
                    <a:pt x="80883" y="8323"/>
                  </a:lnTo>
                  <a:lnTo>
                    <a:pt x="80782" y="8323"/>
                  </a:lnTo>
                  <a:lnTo>
                    <a:pt x="80706" y="8242"/>
                  </a:lnTo>
                  <a:lnTo>
                    <a:pt x="80656" y="8242"/>
                  </a:lnTo>
                  <a:lnTo>
                    <a:pt x="80630" y="8080"/>
                  </a:lnTo>
                  <a:lnTo>
                    <a:pt x="80580" y="7919"/>
                  </a:lnTo>
                  <a:lnTo>
                    <a:pt x="80529" y="7838"/>
                  </a:lnTo>
                  <a:lnTo>
                    <a:pt x="80529" y="7515"/>
                  </a:lnTo>
                  <a:lnTo>
                    <a:pt x="80529" y="7434"/>
                  </a:lnTo>
                  <a:lnTo>
                    <a:pt x="80580" y="7434"/>
                  </a:lnTo>
                  <a:lnTo>
                    <a:pt x="80630" y="7272"/>
                  </a:lnTo>
                  <a:lnTo>
                    <a:pt x="80706" y="7272"/>
                  </a:lnTo>
                  <a:lnTo>
                    <a:pt x="80782" y="7191"/>
                  </a:lnTo>
                  <a:lnTo>
                    <a:pt x="80832" y="7191"/>
                  </a:lnTo>
                  <a:lnTo>
                    <a:pt x="80883" y="7191"/>
                  </a:lnTo>
                  <a:lnTo>
                    <a:pt x="80908" y="7191"/>
                  </a:lnTo>
                  <a:lnTo>
                    <a:pt x="80958" y="7191"/>
                  </a:lnTo>
                  <a:lnTo>
                    <a:pt x="80984" y="7191"/>
                  </a:lnTo>
                  <a:lnTo>
                    <a:pt x="81034" y="7191"/>
                  </a:lnTo>
                  <a:lnTo>
                    <a:pt x="81085" y="7030"/>
                  </a:lnTo>
                  <a:lnTo>
                    <a:pt x="81085" y="6868"/>
                  </a:lnTo>
                  <a:lnTo>
                    <a:pt x="81085" y="6787"/>
                  </a:lnTo>
                  <a:lnTo>
                    <a:pt x="81085" y="6464"/>
                  </a:lnTo>
                  <a:lnTo>
                    <a:pt x="81110" y="6383"/>
                  </a:lnTo>
                  <a:lnTo>
                    <a:pt x="81160" y="6383"/>
                  </a:lnTo>
                  <a:lnTo>
                    <a:pt x="81236" y="6060"/>
                  </a:lnTo>
                  <a:lnTo>
                    <a:pt x="81337" y="6060"/>
                  </a:lnTo>
                  <a:lnTo>
                    <a:pt x="81413" y="5979"/>
                  </a:lnTo>
                  <a:lnTo>
                    <a:pt x="81488" y="5979"/>
                  </a:lnTo>
                  <a:lnTo>
                    <a:pt x="81564" y="5979"/>
                  </a:lnTo>
                  <a:lnTo>
                    <a:pt x="81615" y="5979"/>
                  </a:lnTo>
                  <a:lnTo>
                    <a:pt x="81690" y="5979"/>
                  </a:lnTo>
                  <a:lnTo>
                    <a:pt x="81741" y="5818"/>
                  </a:lnTo>
                  <a:lnTo>
                    <a:pt x="81741" y="5737"/>
                  </a:lnTo>
                  <a:lnTo>
                    <a:pt x="81791" y="5737"/>
                  </a:lnTo>
                  <a:lnTo>
                    <a:pt x="81867" y="5575"/>
                  </a:lnTo>
                  <a:lnTo>
                    <a:pt x="81943" y="5414"/>
                  </a:lnTo>
                  <a:lnTo>
                    <a:pt x="81993" y="5333"/>
                  </a:lnTo>
                  <a:lnTo>
                    <a:pt x="81993" y="5171"/>
                  </a:lnTo>
                  <a:lnTo>
                    <a:pt x="82069" y="5171"/>
                  </a:lnTo>
                  <a:lnTo>
                    <a:pt x="82195" y="5171"/>
                  </a:lnTo>
                  <a:lnTo>
                    <a:pt x="82246" y="5171"/>
                  </a:lnTo>
                  <a:lnTo>
                    <a:pt x="82271" y="5171"/>
                  </a:lnTo>
                  <a:lnTo>
                    <a:pt x="82271" y="5171"/>
                  </a:lnTo>
                  <a:lnTo>
                    <a:pt x="82271" y="5333"/>
                  </a:lnTo>
                  <a:lnTo>
                    <a:pt x="82321" y="5414"/>
                  </a:lnTo>
                  <a:lnTo>
                    <a:pt x="82347" y="5414"/>
                  </a:lnTo>
                  <a:lnTo>
                    <a:pt x="82397" y="5414"/>
                  </a:lnTo>
                  <a:lnTo>
                    <a:pt x="82447" y="5414"/>
                  </a:lnTo>
                  <a:lnTo>
                    <a:pt x="82447" y="5333"/>
                  </a:lnTo>
                  <a:lnTo>
                    <a:pt x="82473" y="5171"/>
                  </a:lnTo>
                  <a:lnTo>
                    <a:pt x="82523" y="5171"/>
                  </a:lnTo>
                  <a:lnTo>
                    <a:pt x="82574" y="5171"/>
                  </a:lnTo>
                  <a:lnTo>
                    <a:pt x="82649" y="5010"/>
                  </a:lnTo>
                  <a:lnTo>
                    <a:pt x="82725" y="4929"/>
                  </a:lnTo>
                  <a:lnTo>
                    <a:pt x="82801" y="4767"/>
                  </a:lnTo>
                  <a:lnTo>
                    <a:pt x="82902" y="4606"/>
                  </a:lnTo>
                  <a:lnTo>
                    <a:pt x="82927" y="4525"/>
                  </a:lnTo>
                  <a:lnTo>
                    <a:pt x="83028" y="4525"/>
                  </a:lnTo>
                  <a:lnTo>
                    <a:pt x="83432" y="4525"/>
                  </a:lnTo>
                  <a:lnTo>
                    <a:pt x="83507" y="4525"/>
                  </a:lnTo>
                  <a:lnTo>
                    <a:pt x="83558" y="4363"/>
                  </a:lnTo>
                  <a:lnTo>
                    <a:pt x="83608" y="4363"/>
                  </a:lnTo>
                  <a:lnTo>
                    <a:pt x="83608" y="4363"/>
                  </a:lnTo>
                  <a:lnTo>
                    <a:pt x="83634" y="4282"/>
                  </a:lnTo>
                  <a:lnTo>
                    <a:pt x="83634" y="3959"/>
                  </a:lnTo>
                  <a:lnTo>
                    <a:pt x="83634" y="3878"/>
                  </a:lnTo>
                  <a:lnTo>
                    <a:pt x="83634" y="3878"/>
                  </a:lnTo>
                  <a:lnTo>
                    <a:pt x="83634" y="3717"/>
                  </a:lnTo>
                  <a:lnTo>
                    <a:pt x="83684" y="3555"/>
                  </a:lnTo>
                  <a:lnTo>
                    <a:pt x="83684" y="3474"/>
                  </a:lnTo>
                  <a:lnTo>
                    <a:pt x="83709" y="3474"/>
                  </a:lnTo>
                  <a:lnTo>
                    <a:pt x="83760" y="3313"/>
                  </a:lnTo>
                  <a:lnTo>
                    <a:pt x="83810" y="3313"/>
                  </a:lnTo>
                  <a:lnTo>
                    <a:pt x="83835" y="3313"/>
                  </a:lnTo>
                  <a:lnTo>
                    <a:pt x="83886" y="3313"/>
                  </a:lnTo>
                  <a:lnTo>
                    <a:pt x="83962" y="3313"/>
                  </a:lnTo>
                  <a:lnTo>
                    <a:pt x="84012" y="3474"/>
                  </a:lnTo>
                  <a:lnTo>
                    <a:pt x="84063" y="3474"/>
                  </a:lnTo>
                  <a:lnTo>
                    <a:pt x="84138" y="3474"/>
                  </a:lnTo>
                  <a:lnTo>
                    <a:pt x="84264" y="3474"/>
                  </a:lnTo>
                  <a:lnTo>
                    <a:pt x="84340" y="3474"/>
                  </a:lnTo>
                  <a:lnTo>
                    <a:pt x="84416" y="3474"/>
                  </a:lnTo>
                  <a:lnTo>
                    <a:pt x="84517" y="3555"/>
                  </a:lnTo>
                  <a:lnTo>
                    <a:pt x="84542" y="3555"/>
                  </a:lnTo>
                  <a:lnTo>
                    <a:pt x="84542" y="3717"/>
                  </a:lnTo>
                  <a:lnTo>
                    <a:pt x="84542" y="3878"/>
                  </a:lnTo>
                  <a:lnTo>
                    <a:pt x="84593" y="3959"/>
                  </a:lnTo>
                  <a:lnTo>
                    <a:pt x="84618" y="3959"/>
                  </a:lnTo>
                  <a:lnTo>
                    <a:pt x="84668" y="4121"/>
                  </a:lnTo>
                  <a:lnTo>
                    <a:pt x="84719" y="4121"/>
                  </a:lnTo>
                  <a:lnTo>
                    <a:pt x="84794" y="4121"/>
                  </a:lnTo>
                  <a:lnTo>
                    <a:pt x="84870" y="4121"/>
                  </a:lnTo>
                  <a:lnTo>
                    <a:pt x="84971" y="4121"/>
                  </a:lnTo>
                  <a:lnTo>
                    <a:pt x="84996" y="4121"/>
                  </a:lnTo>
                  <a:lnTo>
                    <a:pt x="85072" y="4121"/>
                  </a:lnTo>
                  <a:lnTo>
                    <a:pt x="85123" y="3959"/>
                  </a:lnTo>
                  <a:lnTo>
                    <a:pt x="85173" y="3959"/>
                  </a:lnTo>
                  <a:lnTo>
                    <a:pt x="85198" y="3878"/>
                  </a:lnTo>
                  <a:lnTo>
                    <a:pt x="85198" y="3717"/>
                  </a:lnTo>
                  <a:lnTo>
                    <a:pt x="85198" y="3555"/>
                  </a:lnTo>
                  <a:lnTo>
                    <a:pt x="85198" y="3474"/>
                  </a:lnTo>
                  <a:lnTo>
                    <a:pt x="85198" y="3474"/>
                  </a:lnTo>
                  <a:lnTo>
                    <a:pt x="85299" y="3313"/>
                  </a:lnTo>
                  <a:lnTo>
                    <a:pt x="85324" y="3313"/>
                  </a:lnTo>
                  <a:lnTo>
                    <a:pt x="85425" y="3313"/>
                  </a:lnTo>
                  <a:lnTo>
                    <a:pt x="85425" y="3151"/>
                  </a:lnTo>
                  <a:lnTo>
                    <a:pt x="85451" y="3070"/>
                  </a:lnTo>
                  <a:lnTo>
                    <a:pt x="85451" y="2828"/>
                  </a:lnTo>
                  <a:lnTo>
                    <a:pt x="86233" y="2828"/>
                  </a:lnTo>
                  <a:lnTo>
                    <a:pt x="86233" y="2505"/>
                  </a:lnTo>
                  <a:lnTo>
                    <a:pt x="86208" y="2424"/>
                  </a:lnTo>
                  <a:lnTo>
                    <a:pt x="86157" y="2424"/>
                  </a:lnTo>
                  <a:lnTo>
                    <a:pt x="86157" y="2262"/>
                  </a:lnTo>
                  <a:lnTo>
                    <a:pt x="86107" y="2101"/>
                  </a:lnTo>
                  <a:lnTo>
                    <a:pt x="86233" y="2020"/>
                  </a:lnTo>
                  <a:lnTo>
                    <a:pt x="86283" y="1858"/>
                  </a:lnTo>
                  <a:lnTo>
                    <a:pt x="86334" y="1696"/>
                  </a:lnTo>
                  <a:lnTo>
                    <a:pt x="86359" y="1616"/>
                  </a:lnTo>
                  <a:lnTo>
                    <a:pt x="86359" y="1454"/>
                  </a:lnTo>
                  <a:lnTo>
                    <a:pt x="86359" y="1373"/>
                  </a:lnTo>
                  <a:lnTo>
                    <a:pt x="86359" y="1212"/>
                  </a:lnTo>
                  <a:lnTo>
                    <a:pt x="86359" y="1050"/>
                  </a:lnTo>
                  <a:lnTo>
                    <a:pt x="86359" y="969"/>
                  </a:lnTo>
                  <a:lnTo>
                    <a:pt x="86410" y="808"/>
                  </a:lnTo>
                  <a:lnTo>
                    <a:pt x="86460" y="646"/>
                  </a:lnTo>
                  <a:lnTo>
                    <a:pt x="86485" y="565"/>
                  </a:lnTo>
                  <a:lnTo>
                    <a:pt x="86536" y="565"/>
                  </a:lnTo>
                  <a:lnTo>
                    <a:pt x="86561" y="565"/>
                  </a:lnTo>
                  <a:lnTo>
                    <a:pt x="86662" y="404"/>
                  </a:lnTo>
                  <a:lnTo>
                    <a:pt x="86738" y="242"/>
                  </a:lnTo>
                  <a:lnTo>
                    <a:pt x="86813" y="242"/>
                  </a:lnTo>
                  <a:lnTo>
                    <a:pt x="86914" y="242"/>
                  </a:lnTo>
                  <a:lnTo>
                    <a:pt x="86990" y="161"/>
                  </a:lnTo>
                  <a:lnTo>
                    <a:pt x="87066" y="0"/>
                  </a:lnTo>
                  <a:lnTo>
                    <a:pt x="87116" y="0"/>
                  </a:lnTo>
                  <a:lnTo>
                    <a:pt x="871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81" name="Google Shape;815;p76">
              <a:extLst>
                <a:ext uri="{FF2B5EF4-FFF2-40B4-BE49-F238E27FC236}">
                  <a16:creationId xmlns:a16="http://schemas.microsoft.com/office/drawing/2014/main" id="{3E66E208-027E-4F10-85A6-3895C660C270}"/>
                </a:ext>
              </a:extLst>
            </p:cNvPr>
            <p:cNvSpPr/>
            <p:nvPr/>
          </p:nvSpPr>
          <p:spPr>
            <a:xfrm>
              <a:off x="2884488" y="1358900"/>
              <a:ext cx="5500800" cy="3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47" y="93227"/>
                  </a:moveTo>
                  <a:lnTo>
                    <a:pt x="3670" y="94661"/>
                  </a:lnTo>
                  <a:lnTo>
                    <a:pt x="3497" y="99442"/>
                  </a:lnTo>
                  <a:lnTo>
                    <a:pt x="3324" y="106613"/>
                  </a:lnTo>
                  <a:lnTo>
                    <a:pt x="2874" y="109003"/>
                  </a:lnTo>
                  <a:lnTo>
                    <a:pt x="2597" y="110438"/>
                  </a:lnTo>
                  <a:lnTo>
                    <a:pt x="2354" y="105657"/>
                  </a:lnTo>
                  <a:lnTo>
                    <a:pt x="2077" y="109003"/>
                  </a:lnTo>
                  <a:lnTo>
                    <a:pt x="1974" y="112828"/>
                  </a:lnTo>
                  <a:lnTo>
                    <a:pt x="1627" y="113784"/>
                  </a:lnTo>
                  <a:lnTo>
                    <a:pt x="1558" y="116653"/>
                  </a:lnTo>
                  <a:lnTo>
                    <a:pt x="1246" y="119043"/>
                  </a:lnTo>
                  <a:lnTo>
                    <a:pt x="935" y="116175"/>
                  </a:lnTo>
                  <a:lnTo>
                    <a:pt x="727" y="120000"/>
                  </a:lnTo>
                  <a:lnTo>
                    <a:pt x="173" y="116653"/>
                  </a:lnTo>
                  <a:lnTo>
                    <a:pt x="0" y="111872"/>
                  </a:lnTo>
                  <a:lnTo>
                    <a:pt x="450" y="109960"/>
                  </a:lnTo>
                  <a:lnTo>
                    <a:pt x="935" y="109960"/>
                  </a:lnTo>
                  <a:lnTo>
                    <a:pt x="935" y="109960"/>
                  </a:lnTo>
                  <a:lnTo>
                    <a:pt x="1004" y="109003"/>
                  </a:lnTo>
                  <a:lnTo>
                    <a:pt x="1108" y="107569"/>
                  </a:lnTo>
                  <a:lnTo>
                    <a:pt x="1177" y="106613"/>
                  </a:lnTo>
                  <a:lnTo>
                    <a:pt x="1281" y="105179"/>
                  </a:lnTo>
                  <a:lnTo>
                    <a:pt x="1350" y="104223"/>
                  </a:lnTo>
                  <a:lnTo>
                    <a:pt x="1419" y="103266"/>
                  </a:lnTo>
                  <a:lnTo>
                    <a:pt x="1454" y="101832"/>
                  </a:lnTo>
                  <a:lnTo>
                    <a:pt x="1523" y="100398"/>
                  </a:lnTo>
                  <a:lnTo>
                    <a:pt x="1558" y="98964"/>
                  </a:lnTo>
                  <a:lnTo>
                    <a:pt x="1696" y="97051"/>
                  </a:lnTo>
                  <a:lnTo>
                    <a:pt x="1696" y="96573"/>
                  </a:lnTo>
                  <a:lnTo>
                    <a:pt x="1731" y="96573"/>
                  </a:lnTo>
                  <a:lnTo>
                    <a:pt x="2147" y="96573"/>
                  </a:lnTo>
                  <a:lnTo>
                    <a:pt x="2770" y="96573"/>
                  </a:lnTo>
                  <a:lnTo>
                    <a:pt x="3047" y="93227"/>
                  </a:lnTo>
                  <a:close/>
                  <a:moveTo>
                    <a:pt x="16831" y="90836"/>
                  </a:moveTo>
                  <a:lnTo>
                    <a:pt x="16865" y="91792"/>
                  </a:lnTo>
                  <a:lnTo>
                    <a:pt x="17004" y="92270"/>
                  </a:lnTo>
                  <a:lnTo>
                    <a:pt x="17038" y="94183"/>
                  </a:lnTo>
                  <a:lnTo>
                    <a:pt x="17108" y="94661"/>
                  </a:lnTo>
                  <a:lnTo>
                    <a:pt x="17177" y="95617"/>
                  </a:lnTo>
                  <a:lnTo>
                    <a:pt x="17212" y="96573"/>
                  </a:lnTo>
                  <a:lnTo>
                    <a:pt x="16761" y="98964"/>
                  </a:lnTo>
                  <a:lnTo>
                    <a:pt x="15965" y="97051"/>
                  </a:lnTo>
                  <a:lnTo>
                    <a:pt x="16207" y="92270"/>
                  </a:lnTo>
                  <a:lnTo>
                    <a:pt x="16831" y="90836"/>
                  </a:lnTo>
                  <a:close/>
                  <a:moveTo>
                    <a:pt x="14233" y="89402"/>
                  </a:moveTo>
                  <a:lnTo>
                    <a:pt x="15341" y="89402"/>
                  </a:lnTo>
                  <a:lnTo>
                    <a:pt x="15341" y="93227"/>
                  </a:lnTo>
                  <a:lnTo>
                    <a:pt x="14961" y="94183"/>
                  </a:lnTo>
                  <a:lnTo>
                    <a:pt x="14545" y="94661"/>
                  </a:lnTo>
                  <a:lnTo>
                    <a:pt x="13922" y="95617"/>
                  </a:lnTo>
                  <a:lnTo>
                    <a:pt x="13922" y="92270"/>
                  </a:lnTo>
                  <a:lnTo>
                    <a:pt x="14233" y="89402"/>
                  </a:lnTo>
                  <a:close/>
                  <a:moveTo>
                    <a:pt x="8727" y="88446"/>
                  </a:moveTo>
                  <a:lnTo>
                    <a:pt x="9108" y="92270"/>
                  </a:lnTo>
                  <a:lnTo>
                    <a:pt x="9523" y="98964"/>
                  </a:lnTo>
                  <a:lnTo>
                    <a:pt x="9177" y="100398"/>
                  </a:lnTo>
                  <a:lnTo>
                    <a:pt x="9177" y="100398"/>
                  </a:lnTo>
                  <a:lnTo>
                    <a:pt x="9108" y="99442"/>
                  </a:lnTo>
                  <a:lnTo>
                    <a:pt x="9073" y="98964"/>
                  </a:lnTo>
                  <a:lnTo>
                    <a:pt x="8935" y="97051"/>
                  </a:lnTo>
                  <a:lnTo>
                    <a:pt x="8831" y="95617"/>
                  </a:lnTo>
                  <a:lnTo>
                    <a:pt x="8761" y="94661"/>
                  </a:lnTo>
                  <a:lnTo>
                    <a:pt x="8727" y="93227"/>
                  </a:lnTo>
                  <a:lnTo>
                    <a:pt x="8658" y="91792"/>
                  </a:lnTo>
                  <a:lnTo>
                    <a:pt x="8658" y="90358"/>
                  </a:lnTo>
                  <a:lnTo>
                    <a:pt x="8658" y="89402"/>
                  </a:lnTo>
                  <a:lnTo>
                    <a:pt x="8727" y="88446"/>
                  </a:lnTo>
                  <a:close/>
                  <a:moveTo>
                    <a:pt x="10770" y="87968"/>
                  </a:moveTo>
                  <a:lnTo>
                    <a:pt x="11082" y="90836"/>
                  </a:lnTo>
                  <a:lnTo>
                    <a:pt x="10770" y="92270"/>
                  </a:lnTo>
                  <a:lnTo>
                    <a:pt x="10320" y="92270"/>
                  </a:lnTo>
                  <a:lnTo>
                    <a:pt x="10251" y="87968"/>
                  </a:lnTo>
                  <a:lnTo>
                    <a:pt x="10770" y="87968"/>
                  </a:lnTo>
                  <a:close/>
                  <a:moveTo>
                    <a:pt x="5783" y="85577"/>
                  </a:moveTo>
                  <a:lnTo>
                    <a:pt x="6718" y="85577"/>
                  </a:lnTo>
                  <a:lnTo>
                    <a:pt x="6580" y="88446"/>
                  </a:lnTo>
                  <a:lnTo>
                    <a:pt x="6268" y="89402"/>
                  </a:lnTo>
                  <a:lnTo>
                    <a:pt x="6580" y="92270"/>
                  </a:lnTo>
                  <a:lnTo>
                    <a:pt x="6441" y="95617"/>
                  </a:lnTo>
                  <a:lnTo>
                    <a:pt x="5818" y="95617"/>
                  </a:lnTo>
                  <a:lnTo>
                    <a:pt x="5541" y="97051"/>
                  </a:lnTo>
                  <a:lnTo>
                    <a:pt x="5264" y="96573"/>
                  </a:lnTo>
                  <a:lnTo>
                    <a:pt x="4987" y="90358"/>
                  </a:lnTo>
                  <a:lnTo>
                    <a:pt x="5333" y="87011"/>
                  </a:lnTo>
                  <a:lnTo>
                    <a:pt x="5783" y="85577"/>
                  </a:lnTo>
                  <a:close/>
                  <a:moveTo>
                    <a:pt x="4121" y="83187"/>
                  </a:moveTo>
                  <a:lnTo>
                    <a:pt x="4536" y="85577"/>
                  </a:lnTo>
                  <a:lnTo>
                    <a:pt x="4571" y="90836"/>
                  </a:lnTo>
                  <a:lnTo>
                    <a:pt x="4190" y="90358"/>
                  </a:lnTo>
                  <a:lnTo>
                    <a:pt x="3948" y="87968"/>
                  </a:lnTo>
                  <a:lnTo>
                    <a:pt x="3844" y="83665"/>
                  </a:lnTo>
                  <a:lnTo>
                    <a:pt x="4121" y="83187"/>
                  </a:lnTo>
                  <a:close/>
                  <a:moveTo>
                    <a:pt x="119376" y="81752"/>
                  </a:moveTo>
                  <a:lnTo>
                    <a:pt x="119445" y="81752"/>
                  </a:lnTo>
                  <a:lnTo>
                    <a:pt x="119480" y="82231"/>
                  </a:lnTo>
                  <a:lnTo>
                    <a:pt x="119549" y="82231"/>
                  </a:lnTo>
                  <a:lnTo>
                    <a:pt x="119653" y="82231"/>
                  </a:lnTo>
                  <a:lnTo>
                    <a:pt x="119757" y="83187"/>
                  </a:lnTo>
                  <a:lnTo>
                    <a:pt x="119826" y="83187"/>
                  </a:lnTo>
                  <a:lnTo>
                    <a:pt x="119896" y="83187"/>
                  </a:lnTo>
                  <a:lnTo>
                    <a:pt x="119896" y="83665"/>
                  </a:lnTo>
                  <a:lnTo>
                    <a:pt x="119896" y="83665"/>
                  </a:lnTo>
                  <a:lnTo>
                    <a:pt x="119896" y="84621"/>
                  </a:lnTo>
                  <a:lnTo>
                    <a:pt x="119930" y="84621"/>
                  </a:lnTo>
                  <a:lnTo>
                    <a:pt x="119930" y="85577"/>
                  </a:lnTo>
                  <a:lnTo>
                    <a:pt x="120000" y="85577"/>
                  </a:lnTo>
                  <a:lnTo>
                    <a:pt x="120000" y="86055"/>
                  </a:lnTo>
                  <a:lnTo>
                    <a:pt x="120000" y="87011"/>
                  </a:lnTo>
                  <a:lnTo>
                    <a:pt x="119896" y="87968"/>
                  </a:lnTo>
                  <a:lnTo>
                    <a:pt x="119757" y="87968"/>
                  </a:lnTo>
                  <a:lnTo>
                    <a:pt x="119584" y="87968"/>
                  </a:lnTo>
                  <a:lnTo>
                    <a:pt x="119480" y="87011"/>
                  </a:lnTo>
                  <a:lnTo>
                    <a:pt x="119480" y="87011"/>
                  </a:lnTo>
                  <a:lnTo>
                    <a:pt x="119445" y="86055"/>
                  </a:lnTo>
                  <a:lnTo>
                    <a:pt x="119445" y="85577"/>
                  </a:lnTo>
                  <a:lnTo>
                    <a:pt x="119376" y="85577"/>
                  </a:lnTo>
                  <a:lnTo>
                    <a:pt x="119307" y="84621"/>
                  </a:lnTo>
                  <a:lnTo>
                    <a:pt x="119272" y="84621"/>
                  </a:lnTo>
                  <a:lnTo>
                    <a:pt x="119203" y="84621"/>
                  </a:lnTo>
                  <a:lnTo>
                    <a:pt x="119099" y="83665"/>
                  </a:lnTo>
                  <a:lnTo>
                    <a:pt x="119099" y="83187"/>
                  </a:lnTo>
                  <a:lnTo>
                    <a:pt x="119099" y="82231"/>
                  </a:lnTo>
                  <a:lnTo>
                    <a:pt x="119134" y="81752"/>
                  </a:lnTo>
                  <a:lnTo>
                    <a:pt x="119203" y="81752"/>
                  </a:lnTo>
                  <a:lnTo>
                    <a:pt x="119272" y="81752"/>
                  </a:lnTo>
                  <a:lnTo>
                    <a:pt x="119376" y="81752"/>
                  </a:lnTo>
                  <a:close/>
                  <a:moveTo>
                    <a:pt x="6337" y="74581"/>
                  </a:moveTo>
                  <a:lnTo>
                    <a:pt x="6337" y="74581"/>
                  </a:lnTo>
                  <a:lnTo>
                    <a:pt x="6441" y="75059"/>
                  </a:lnTo>
                  <a:lnTo>
                    <a:pt x="6510" y="75059"/>
                  </a:lnTo>
                  <a:lnTo>
                    <a:pt x="6614" y="76015"/>
                  </a:lnTo>
                  <a:lnTo>
                    <a:pt x="6718" y="76015"/>
                  </a:lnTo>
                  <a:lnTo>
                    <a:pt x="6787" y="76972"/>
                  </a:lnTo>
                  <a:lnTo>
                    <a:pt x="6891" y="77450"/>
                  </a:lnTo>
                  <a:lnTo>
                    <a:pt x="6891" y="78406"/>
                  </a:lnTo>
                  <a:lnTo>
                    <a:pt x="6891" y="79362"/>
                  </a:lnTo>
                  <a:lnTo>
                    <a:pt x="6891" y="80796"/>
                  </a:lnTo>
                  <a:lnTo>
                    <a:pt x="6891" y="80796"/>
                  </a:lnTo>
                  <a:lnTo>
                    <a:pt x="4987" y="80796"/>
                  </a:lnTo>
                  <a:lnTo>
                    <a:pt x="5367" y="76015"/>
                  </a:lnTo>
                  <a:lnTo>
                    <a:pt x="5818" y="74581"/>
                  </a:lnTo>
                  <a:lnTo>
                    <a:pt x="6337" y="74581"/>
                  </a:lnTo>
                  <a:close/>
                  <a:moveTo>
                    <a:pt x="12987" y="72191"/>
                  </a:moveTo>
                  <a:lnTo>
                    <a:pt x="13471" y="76972"/>
                  </a:lnTo>
                  <a:lnTo>
                    <a:pt x="14095" y="77450"/>
                  </a:lnTo>
                  <a:lnTo>
                    <a:pt x="14545" y="82231"/>
                  </a:lnTo>
                  <a:lnTo>
                    <a:pt x="14510" y="84621"/>
                  </a:lnTo>
                  <a:lnTo>
                    <a:pt x="14060" y="86055"/>
                  </a:lnTo>
                  <a:lnTo>
                    <a:pt x="13610" y="87011"/>
                  </a:lnTo>
                  <a:lnTo>
                    <a:pt x="13090" y="85577"/>
                  </a:lnTo>
                  <a:lnTo>
                    <a:pt x="12917" y="79362"/>
                  </a:lnTo>
                  <a:lnTo>
                    <a:pt x="12675" y="74581"/>
                  </a:lnTo>
                  <a:lnTo>
                    <a:pt x="12987" y="72191"/>
                  </a:lnTo>
                  <a:close/>
                  <a:moveTo>
                    <a:pt x="10008" y="64541"/>
                  </a:moveTo>
                  <a:lnTo>
                    <a:pt x="10424" y="67410"/>
                  </a:lnTo>
                  <a:lnTo>
                    <a:pt x="10701" y="70756"/>
                  </a:lnTo>
                  <a:lnTo>
                    <a:pt x="11047" y="69800"/>
                  </a:lnTo>
                  <a:lnTo>
                    <a:pt x="11393" y="73147"/>
                  </a:lnTo>
                  <a:lnTo>
                    <a:pt x="11774" y="74581"/>
                  </a:lnTo>
                  <a:lnTo>
                    <a:pt x="11878" y="79362"/>
                  </a:lnTo>
                  <a:lnTo>
                    <a:pt x="12225" y="82231"/>
                  </a:lnTo>
                  <a:lnTo>
                    <a:pt x="12294" y="87011"/>
                  </a:lnTo>
                  <a:lnTo>
                    <a:pt x="12190" y="90358"/>
                  </a:lnTo>
                  <a:lnTo>
                    <a:pt x="11670" y="88446"/>
                  </a:lnTo>
                  <a:lnTo>
                    <a:pt x="11151" y="83187"/>
                  </a:lnTo>
                  <a:lnTo>
                    <a:pt x="10528" y="82231"/>
                  </a:lnTo>
                  <a:lnTo>
                    <a:pt x="10251" y="82231"/>
                  </a:lnTo>
                  <a:lnTo>
                    <a:pt x="9974" y="83665"/>
                  </a:lnTo>
                  <a:lnTo>
                    <a:pt x="9731" y="81752"/>
                  </a:lnTo>
                  <a:lnTo>
                    <a:pt x="9454" y="81752"/>
                  </a:lnTo>
                  <a:lnTo>
                    <a:pt x="9281" y="77450"/>
                  </a:lnTo>
                  <a:lnTo>
                    <a:pt x="9731" y="77450"/>
                  </a:lnTo>
                  <a:lnTo>
                    <a:pt x="9627" y="73147"/>
                  </a:lnTo>
                  <a:lnTo>
                    <a:pt x="9350" y="71235"/>
                  </a:lnTo>
                  <a:lnTo>
                    <a:pt x="9073" y="71235"/>
                  </a:lnTo>
                  <a:lnTo>
                    <a:pt x="8900" y="67410"/>
                  </a:lnTo>
                  <a:lnTo>
                    <a:pt x="9696" y="65019"/>
                  </a:lnTo>
                  <a:lnTo>
                    <a:pt x="10008" y="64541"/>
                  </a:lnTo>
                  <a:close/>
                  <a:moveTo>
                    <a:pt x="73731" y="64541"/>
                  </a:moveTo>
                  <a:lnTo>
                    <a:pt x="73731" y="65019"/>
                  </a:lnTo>
                  <a:lnTo>
                    <a:pt x="73731" y="65019"/>
                  </a:lnTo>
                  <a:lnTo>
                    <a:pt x="73731" y="65019"/>
                  </a:lnTo>
                  <a:lnTo>
                    <a:pt x="73731" y="64541"/>
                  </a:lnTo>
                  <a:close/>
                  <a:moveTo>
                    <a:pt x="73731" y="64541"/>
                  </a:moveTo>
                  <a:lnTo>
                    <a:pt x="73731" y="64541"/>
                  </a:lnTo>
                  <a:lnTo>
                    <a:pt x="73731" y="64541"/>
                  </a:lnTo>
                  <a:lnTo>
                    <a:pt x="73731" y="64541"/>
                  </a:lnTo>
                  <a:close/>
                  <a:moveTo>
                    <a:pt x="117160" y="63585"/>
                  </a:moveTo>
                  <a:lnTo>
                    <a:pt x="117229" y="63585"/>
                  </a:lnTo>
                  <a:lnTo>
                    <a:pt x="117264" y="63585"/>
                  </a:lnTo>
                  <a:lnTo>
                    <a:pt x="117333" y="64541"/>
                  </a:lnTo>
                  <a:lnTo>
                    <a:pt x="117333" y="65019"/>
                  </a:lnTo>
                  <a:lnTo>
                    <a:pt x="117402" y="65019"/>
                  </a:lnTo>
                  <a:lnTo>
                    <a:pt x="117437" y="65019"/>
                  </a:lnTo>
                  <a:lnTo>
                    <a:pt x="117575" y="65976"/>
                  </a:lnTo>
                  <a:lnTo>
                    <a:pt x="117575" y="66454"/>
                  </a:lnTo>
                  <a:lnTo>
                    <a:pt x="117575" y="67410"/>
                  </a:lnTo>
                  <a:lnTo>
                    <a:pt x="117506" y="68366"/>
                  </a:lnTo>
                  <a:lnTo>
                    <a:pt x="117437" y="68366"/>
                  </a:lnTo>
                  <a:lnTo>
                    <a:pt x="117402" y="68844"/>
                  </a:lnTo>
                  <a:lnTo>
                    <a:pt x="117333" y="69800"/>
                  </a:lnTo>
                  <a:lnTo>
                    <a:pt x="117402" y="70756"/>
                  </a:lnTo>
                  <a:lnTo>
                    <a:pt x="117437" y="70756"/>
                  </a:lnTo>
                  <a:lnTo>
                    <a:pt x="117437" y="71235"/>
                  </a:lnTo>
                  <a:lnTo>
                    <a:pt x="117506" y="71235"/>
                  </a:lnTo>
                  <a:lnTo>
                    <a:pt x="117575" y="70756"/>
                  </a:lnTo>
                  <a:lnTo>
                    <a:pt x="117610" y="69800"/>
                  </a:lnTo>
                  <a:lnTo>
                    <a:pt x="117610" y="69800"/>
                  </a:lnTo>
                  <a:lnTo>
                    <a:pt x="117679" y="68844"/>
                  </a:lnTo>
                  <a:lnTo>
                    <a:pt x="117679" y="68366"/>
                  </a:lnTo>
                  <a:lnTo>
                    <a:pt x="117679" y="68366"/>
                  </a:lnTo>
                  <a:lnTo>
                    <a:pt x="117714" y="68366"/>
                  </a:lnTo>
                  <a:lnTo>
                    <a:pt x="117783" y="68366"/>
                  </a:lnTo>
                  <a:lnTo>
                    <a:pt x="117887" y="68366"/>
                  </a:lnTo>
                  <a:lnTo>
                    <a:pt x="118025" y="68366"/>
                  </a:lnTo>
                  <a:lnTo>
                    <a:pt x="118129" y="68844"/>
                  </a:lnTo>
                  <a:lnTo>
                    <a:pt x="118233" y="68844"/>
                  </a:lnTo>
                  <a:lnTo>
                    <a:pt x="118303" y="69800"/>
                  </a:lnTo>
                  <a:lnTo>
                    <a:pt x="118337" y="69800"/>
                  </a:lnTo>
                  <a:lnTo>
                    <a:pt x="118337" y="70756"/>
                  </a:lnTo>
                  <a:lnTo>
                    <a:pt x="118337" y="71235"/>
                  </a:lnTo>
                  <a:lnTo>
                    <a:pt x="118337" y="73147"/>
                  </a:lnTo>
                  <a:lnTo>
                    <a:pt x="118337" y="74581"/>
                  </a:lnTo>
                  <a:lnTo>
                    <a:pt x="118822" y="74581"/>
                  </a:lnTo>
                  <a:lnTo>
                    <a:pt x="118822" y="76972"/>
                  </a:lnTo>
                  <a:lnTo>
                    <a:pt x="118857" y="77450"/>
                  </a:lnTo>
                  <a:lnTo>
                    <a:pt x="118857" y="78406"/>
                  </a:lnTo>
                  <a:lnTo>
                    <a:pt x="118857" y="79362"/>
                  </a:lnTo>
                  <a:lnTo>
                    <a:pt x="118822" y="79840"/>
                  </a:lnTo>
                  <a:lnTo>
                    <a:pt x="118822" y="80796"/>
                  </a:lnTo>
                  <a:lnTo>
                    <a:pt x="118753" y="81752"/>
                  </a:lnTo>
                  <a:lnTo>
                    <a:pt x="118683" y="81752"/>
                  </a:lnTo>
                  <a:lnTo>
                    <a:pt x="118580" y="82231"/>
                  </a:lnTo>
                  <a:lnTo>
                    <a:pt x="118476" y="81752"/>
                  </a:lnTo>
                  <a:lnTo>
                    <a:pt x="118337" y="81752"/>
                  </a:lnTo>
                  <a:lnTo>
                    <a:pt x="118303" y="81752"/>
                  </a:lnTo>
                  <a:lnTo>
                    <a:pt x="118233" y="81752"/>
                  </a:lnTo>
                  <a:lnTo>
                    <a:pt x="118199" y="82231"/>
                  </a:lnTo>
                  <a:lnTo>
                    <a:pt x="118129" y="83187"/>
                  </a:lnTo>
                  <a:lnTo>
                    <a:pt x="118060" y="83187"/>
                  </a:lnTo>
                  <a:lnTo>
                    <a:pt x="118025" y="83187"/>
                  </a:lnTo>
                  <a:lnTo>
                    <a:pt x="117887" y="82231"/>
                  </a:lnTo>
                  <a:lnTo>
                    <a:pt x="117783" y="83187"/>
                  </a:lnTo>
                  <a:lnTo>
                    <a:pt x="117679" y="83187"/>
                  </a:lnTo>
                  <a:lnTo>
                    <a:pt x="117610" y="83187"/>
                  </a:lnTo>
                  <a:lnTo>
                    <a:pt x="117575" y="83187"/>
                  </a:lnTo>
                  <a:lnTo>
                    <a:pt x="117575" y="83665"/>
                  </a:lnTo>
                  <a:lnTo>
                    <a:pt x="117506" y="84621"/>
                  </a:lnTo>
                  <a:lnTo>
                    <a:pt x="117437" y="84621"/>
                  </a:lnTo>
                  <a:lnTo>
                    <a:pt x="116883" y="84621"/>
                  </a:lnTo>
                  <a:lnTo>
                    <a:pt x="116813" y="83665"/>
                  </a:lnTo>
                  <a:lnTo>
                    <a:pt x="116779" y="83665"/>
                  </a:lnTo>
                  <a:lnTo>
                    <a:pt x="116709" y="83665"/>
                  </a:lnTo>
                  <a:lnTo>
                    <a:pt x="116606" y="83665"/>
                  </a:lnTo>
                  <a:lnTo>
                    <a:pt x="116467" y="84621"/>
                  </a:lnTo>
                  <a:lnTo>
                    <a:pt x="116432" y="85577"/>
                  </a:lnTo>
                  <a:lnTo>
                    <a:pt x="116432" y="86055"/>
                  </a:lnTo>
                  <a:lnTo>
                    <a:pt x="116363" y="87011"/>
                  </a:lnTo>
                  <a:lnTo>
                    <a:pt x="116294" y="87968"/>
                  </a:lnTo>
                  <a:lnTo>
                    <a:pt x="116190" y="88446"/>
                  </a:lnTo>
                  <a:lnTo>
                    <a:pt x="116155" y="89402"/>
                  </a:lnTo>
                  <a:lnTo>
                    <a:pt x="116017" y="90358"/>
                  </a:lnTo>
                  <a:lnTo>
                    <a:pt x="115982" y="89402"/>
                  </a:lnTo>
                  <a:lnTo>
                    <a:pt x="115913" y="88446"/>
                  </a:lnTo>
                  <a:lnTo>
                    <a:pt x="115844" y="87968"/>
                  </a:lnTo>
                  <a:lnTo>
                    <a:pt x="115809" y="87011"/>
                  </a:lnTo>
                  <a:lnTo>
                    <a:pt x="115809" y="86055"/>
                  </a:lnTo>
                  <a:lnTo>
                    <a:pt x="115809" y="85577"/>
                  </a:lnTo>
                  <a:lnTo>
                    <a:pt x="115809" y="84621"/>
                  </a:lnTo>
                  <a:lnTo>
                    <a:pt x="115809" y="83187"/>
                  </a:lnTo>
                  <a:lnTo>
                    <a:pt x="115844" y="82231"/>
                  </a:lnTo>
                  <a:lnTo>
                    <a:pt x="115844" y="82231"/>
                  </a:lnTo>
                  <a:lnTo>
                    <a:pt x="115913" y="81752"/>
                  </a:lnTo>
                  <a:lnTo>
                    <a:pt x="115982" y="81752"/>
                  </a:lnTo>
                  <a:lnTo>
                    <a:pt x="116086" y="80796"/>
                  </a:lnTo>
                  <a:lnTo>
                    <a:pt x="116155" y="80796"/>
                  </a:lnTo>
                  <a:lnTo>
                    <a:pt x="116155" y="79840"/>
                  </a:lnTo>
                  <a:lnTo>
                    <a:pt x="116190" y="79840"/>
                  </a:lnTo>
                  <a:lnTo>
                    <a:pt x="116259" y="79840"/>
                  </a:lnTo>
                  <a:lnTo>
                    <a:pt x="116259" y="79362"/>
                  </a:lnTo>
                  <a:lnTo>
                    <a:pt x="116294" y="78406"/>
                  </a:lnTo>
                  <a:lnTo>
                    <a:pt x="116294" y="76972"/>
                  </a:lnTo>
                  <a:lnTo>
                    <a:pt x="116294" y="75059"/>
                  </a:lnTo>
                  <a:lnTo>
                    <a:pt x="116259" y="74581"/>
                  </a:lnTo>
                  <a:lnTo>
                    <a:pt x="116294" y="73625"/>
                  </a:lnTo>
                  <a:lnTo>
                    <a:pt x="116363" y="73147"/>
                  </a:lnTo>
                  <a:lnTo>
                    <a:pt x="116432" y="73147"/>
                  </a:lnTo>
                  <a:lnTo>
                    <a:pt x="116432" y="72191"/>
                  </a:lnTo>
                  <a:lnTo>
                    <a:pt x="116467" y="73147"/>
                  </a:lnTo>
                  <a:lnTo>
                    <a:pt x="116467" y="73147"/>
                  </a:lnTo>
                  <a:lnTo>
                    <a:pt x="116536" y="72191"/>
                  </a:lnTo>
                  <a:lnTo>
                    <a:pt x="116536" y="71235"/>
                  </a:lnTo>
                  <a:lnTo>
                    <a:pt x="116606" y="70756"/>
                  </a:lnTo>
                  <a:lnTo>
                    <a:pt x="116606" y="69800"/>
                  </a:lnTo>
                  <a:lnTo>
                    <a:pt x="116640" y="68366"/>
                  </a:lnTo>
                  <a:lnTo>
                    <a:pt x="116709" y="67410"/>
                  </a:lnTo>
                  <a:lnTo>
                    <a:pt x="116779" y="66454"/>
                  </a:lnTo>
                  <a:lnTo>
                    <a:pt x="116779" y="66454"/>
                  </a:lnTo>
                  <a:lnTo>
                    <a:pt x="116813" y="65976"/>
                  </a:lnTo>
                  <a:lnTo>
                    <a:pt x="116813" y="65019"/>
                  </a:lnTo>
                  <a:lnTo>
                    <a:pt x="116883" y="65019"/>
                  </a:lnTo>
                  <a:lnTo>
                    <a:pt x="116952" y="65019"/>
                  </a:lnTo>
                  <a:lnTo>
                    <a:pt x="116987" y="65019"/>
                  </a:lnTo>
                  <a:lnTo>
                    <a:pt x="117090" y="64541"/>
                  </a:lnTo>
                  <a:lnTo>
                    <a:pt x="117090" y="64541"/>
                  </a:lnTo>
                  <a:lnTo>
                    <a:pt x="117160" y="63585"/>
                  </a:lnTo>
                  <a:lnTo>
                    <a:pt x="117160" y="63585"/>
                  </a:lnTo>
                  <a:close/>
                  <a:moveTo>
                    <a:pt x="72484" y="55936"/>
                  </a:moveTo>
                  <a:lnTo>
                    <a:pt x="72554" y="55936"/>
                  </a:lnTo>
                  <a:lnTo>
                    <a:pt x="73523" y="57848"/>
                  </a:lnTo>
                  <a:lnTo>
                    <a:pt x="73523" y="58804"/>
                  </a:lnTo>
                  <a:lnTo>
                    <a:pt x="73523" y="59760"/>
                  </a:lnTo>
                  <a:lnTo>
                    <a:pt x="73454" y="61195"/>
                  </a:lnTo>
                  <a:lnTo>
                    <a:pt x="73385" y="62151"/>
                  </a:lnTo>
                  <a:lnTo>
                    <a:pt x="73350" y="62629"/>
                  </a:lnTo>
                  <a:lnTo>
                    <a:pt x="73281" y="63585"/>
                  </a:lnTo>
                  <a:lnTo>
                    <a:pt x="73281" y="64541"/>
                  </a:lnTo>
                  <a:lnTo>
                    <a:pt x="73350" y="65019"/>
                  </a:lnTo>
                  <a:lnTo>
                    <a:pt x="73385" y="65019"/>
                  </a:lnTo>
                  <a:lnTo>
                    <a:pt x="73523" y="65019"/>
                  </a:lnTo>
                  <a:lnTo>
                    <a:pt x="73558" y="65019"/>
                  </a:lnTo>
                  <a:lnTo>
                    <a:pt x="73627" y="65019"/>
                  </a:lnTo>
                  <a:lnTo>
                    <a:pt x="73731" y="65019"/>
                  </a:lnTo>
                  <a:lnTo>
                    <a:pt x="73731" y="68844"/>
                  </a:lnTo>
                  <a:lnTo>
                    <a:pt x="73731" y="68844"/>
                  </a:lnTo>
                  <a:lnTo>
                    <a:pt x="73800" y="69800"/>
                  </a:lnTo>
                  <a:lnTo>
                    <a:pt x="73800" y="69800"/>
                  </a:lnTo>
                  <a:lnTo>
                    <a:pt x="73835" y="69800"/>
                  </a:lnTo>
                  <a:lnTo>
                    <a:pt x="73904" y="69800"/>
                  </a:lnTo>
                  <a:lnTo>
                    <a:pt x="74008" y="70756"/>
                  </a:lnTo>
                  <a:lnTo>
                    <a:pt x="74147" y="70756"/>
                  </a:lnTo>
                  <a:lnTo>
                    <a:pt x="74181" y="70756"/>
                  </a:lnTo>
                  <a:lnTo>
                    <a:pt x="74251" y="69800"/>
                  </a:lnTo>
                  <a:lnTo>
                    <a:pt x="74320" y="68844"/>
                  </a:lnTo>
                  <a:lnTo>
                    <a:pt x="74354" y="68844"/>
                  </a:lnTo>
                  <a:lnTo>
                    <a:pt x="74424" y="68844"/>
                  </a:lnTo>
                  <a:lnTo>
                    <a:pt x="74458" y="68844"/>
                  </a:lnTo>
                  <a:lnTo>
                    <a:pt x="74528" y="68844"/>
                  </a:lnTo>
                  <a:lnTo>
                    <a:pt x="74597" y="68844"/>
                  </a:lnTo>
                  <a:lnTo>
                    <a:pt x="74632" y="69800"/>
                  </a:lnTo>
                  <a:lnTo>
                    <a:pt x="74701" y="70756"/>
                  </a:lnTo>
                  <a:lnTo>
                    <a:pt x="74701" y="71235"/>
                  </a:lnTo>
                  <a:lnTo>
                    <a:pt x="74770" y="73147"/>
                  </a:lnTo>
                  <a:lnTo>
                    <a:pt x="74805" y="73147"/>
                  </a:lnTo>
                  <a:lnTo>
                    <a:pt x="74874" y="73625"/>
                  </a:lnTo>
                  <a:lnTo>
                    <a:pt x="74943" y="73625"/>
                  </a:lnTo>
                  <a:lnTo>
                    <a:pt x="74978" y="73625"/>
                  </a:lnTo>
                  <a:lnTo>
                    <a:pt x="75047" y="73625"/>
                  </a:lnTo>
                  <a:lnTo>
                    <a:pt x="75151" y="73625"/>
                  </a:lnTo>
                  <a:lnTo>
                    <a:pt x="75220" y="74581"/>
                  </a:lnTo>
                  <a:lnTo>
                    <a:pt x="75220" y="75059"/>
                  </a:lnTo>
                  <a:lnTo>
                    <a:pt x="75220" y="75059"/>
                  </a:lnTo>
                  <a:lnTo>
                    <a:pt x="75220" y="76015"/>
                  </a:lnTo>
                  <a:lnTo>
                    <a:pt x="75255" y="76972"/>
                  </a:lnTo>
                  <a:lnTo>
                    <a:pt x="75255" y="77450"/>
                  </a:lnTo>
                  <a:lnTo>
                    <a:pt x="75324" y="77450"/>
                  </a:lnTo>
                  <a:lnTo>
                    <a:pt x="75393" y="78406"/>
                  </a:lnTo>
                  <a:lnTo>
                    <a:pt x="75428" y="78406"/>
                  </a:lnTo>
                  <a:lnTo>
                    <a:pt x="75497" y="78406"/>
                  </a:lnTo>
                  <a:lnTo>
                    <a:pt x="75567" y="79840"/>
                  </a:lnTo>
                  <a:lnTo>
                    <a:pt x="75601" y="80796"/>
                  </a:lnTo>
                  <a:lnTo>
                    <a:pt x="75601" y="82231"/>
                  </a:lnTo>
                  <a:lnTo>
                    <a:pt x="75601" y="83665"/>
                  </a:lnTo>
                  <a:lnTo>
                    <a:pt x="76294" y="83665"/>
                  </a:lnTo>
                  <a:lnTo>
                    <a:pt x="76294" y="84621"/>
                  </a:lnTo>
                  <a:lnTo>
                    <a:pt x="76294" y="85577"/>
                  </a:lnTo>
                  <a:lnTo>
                    <a:pt x="76294" y="87968"/>
                  </a:lnTo>
                  <a:lnTo>
                    <a:pt x="76294" y="89402"/>
                  </a:lnTo>
                  <a:lnTo>
                    <a:pt x="76398" y="89402"/>
                  </a:lnTo>
                  <a:lnTo>
                    <a:pt x="76502" y="89402"/>
                  </a:lnTo>
                  <a:lnTo>
                    <a:pt x="76571" y="89402"/>
                  </a:lnTo>
                  <a:lnTo>
                    <a:pt x="76640" y="89402"/>
                  </a:lnTo>
                  <a:lnTo>
                    <a:pt x="76744" y="89402"/>
                  </a:lnTo>
                  <a:lnTo>
                    <a:pt x="76848" y="90836"/>
                  </a:lnTo>
                  <a:lnTo>
                    <a:pt x="76987" y="92270"/>
                  </a:lnTo>
                  <a:lnTo>
                    <a:pt x="76917" y="93227"/>
                  </a:lnTo>
                  <a:lnTo>
                    <a:pt x="76675" y="94183"/>
                  </a:lnTo>
                  <a:lnTo>
                    <a:pt x="76051" y="94183"/>
                  </a:lnTo>
                  <a:lnTo>
                    <a:pt x="76051" y="94661"/>
                  </a:lnTo>
                  <a:lnTo>
                    <a:pt x="76017" y="95617"/>
                  </a:lnTo>
                  <a:lnTo>
                    <a:pt x="76017" y="96573"/>
                  </a:lnTo>
                  <a:lnTo>
                    <a:pt x="76017" y="97051"/>
                  </a:lnTo>
                  <a:lnTo>
                    <a:pt x="75948" y="98007"/>
                  </a:lnTo>
                  <a:lnTo>
                    <a:pt x="75948" y="98007"/>
                  </a:lnTo>
                  <a:lnTo>
                    <a:pt x="75878" y="98007"/>
                  </a:lnTo>
                  <a:lnTo>
                    <a:pt x="75601" y="98007"/>
                  </a:lnTo>
                  <a:lnTo>
                    <a:pt x="75601" y="96573"/>
                  </a:lnTo>
                  <a:lnTo>
                    <a:pt x="75601" y="94661"/>
                  </a:lnTo>
                  <a:lnTo>
                    <a:pt x="75601" y="94183"/>
                  </a:lnTo>
                  <a:lnTo>
                    <a:pt x="75601" y="93227"/>
                  </a:lnTo>
                  <a:lnTo>
                    <a:pt x="75567" y="92270"/>
                  </a:lnTo>
                  <a:lnTo>
                    <a:pt x="75497" y="92270"/>
                  </a:lnTo>
                  <a:lnTo>
                    <a:pt x="75393" y="92270"/>
                  </a:lnTo>
                  <a:lnTo>
                    <a:pt x="75324" y="93227"/>
                  </a:lnTo>
                  <a:lnTo>
                    <a:pt x="75255" y="94183"/>
                  </a:lnTo>
                  <a:lnTo>
                    <a:pt x="75151" y="94661"/>
                  </a:lnTo>
                  <a:lnTo>
                    <a:pt x="75082" y="95617"/>
                  </a:lnTo>
                  <a:lnTo>
                    <a:pt x="75047" y="96573"/>
                  </a:lnTo>
                  <a:lnTo>
                    <a:pt x="74943" y="96573"/>
                  </a:lnTo>
                  <a:lnTo>
                    <a:pt x="74701" y="96573"/>
                  </a:lnTo>
                  <a:lnTo>
                    <a:pt x="74632" y="95617"/>
                  </a:lnTo>
                  <a:lnTo>
                    <a:pt x="74632" y="94661"/>
                  </a:lnTo>
                  <a:lnTo>
                    <a:pt x="74701" y="93227"/>
                  </a:lnTo>
                  <a:lnTo>
                    <a:pt x="74770" y="92270"/>
                  </a:lnTo>
                  <a:lnTo>
                    <a:pt x="74805" y="91792"/>
                  </a:lnTo>
                  <a:lnTo>
                    <a:pt x="74874" y="90836"/>
                  </a:lnTo>
                  <a:lnTo>
                    <a:pt x="74943" y="90836"/>
                  </a:lnTo>
                  <a:lnTo>
                    <a:pt x="74943" y="90836"/>
                  </a:lnTo>
                  <a:lnTo>
                    <a:pt x="74943" y="89402"/>
                  </a:lnTo>
                  <a:lnTo>
                    <a:pt x="74978" y="87968"/>
                  </a:lnTo>
                  <a:lnTo>
                    <a:pt x="74978" y="86055"/>
                  </a:lnTo>
                  <a:lnTo>
                    <a:pt x="74943" y="85577"/>
                  </a:lnTo>
                  <a:lnTo>
                    <a:pt x="74874" y="85577"/>
                  </a:lnTo>
                  <a:lnTo>
                    <a:pt x="74874" y="84621"/>
                  </a:lnTo>
                  <a:lnTo>
                    <a:pt x="74805" y="84621"/>
                  </a:lnTo>
                  <a:lnTo>
                    <a:pt x="74701" y="83665"/>
                  </a:lnTo>
                  <a:lnTo>
                    <a:pt x="74597" y="83665"/>
                  </a:lnTo>
                  <a:lnTo>
                    <a:pt x="74458" y="83665"/>
                  </a:lnTo>
                  <a:lnTo>
                    <a:pt x="74458" y="83665"/>
                  </a:lnTo>
                  <a:lnTo>
                    <a:pt x="74458" y="83187"/>
                  </a:lnTo>
                  <a:lnTo>
                    <a:pt x="74458" y="81752"/>
                  </a:lnTo>
                  <a:lnTo>
                    <a:pt x="74528" y="80796"/>
                  </a:lnTo>
                  <a:lnTo>
                    <a:pt x="74528" y="79840"/>
                  </a:lnTo>
                  <a:lnTo>
                    <a:pt x="74528" y="78406"/>
                  </a:lnTo>
                  <a:lnTo>
                    <a:pt x="74528" y="77450"/>
                  </a:lnTo>
                  <a:lnTo>
                    <a:pt x="73800" y="77450"/>
                  </a:lnTo>
                  <a:lnTo>
                    <a:pt x="73800" y="78406"/>
                  </a:lnTo>
                  <a:lnTo>
                    <a:pt x="73800" y="79362"/>
                  </a:lnTo>
                  <a:lnTo>
                    <a:pt x="73800" y="79840"/>
                  </a:lnTo>
                  <a:lnTo>
                    <a:pt x="73731" y="80796"/>
                  </a:lnTo>
                  <a:lnTo>
                    <a:pt x="73731" y="81752"/>
                  </a:lnTo>
                  <a:lnTo>
                    <a:pt x="73800" y="82231"/>
                  </a:lnTo>
                  <a:lnTo>
                    <a:pt x="73731" y="83187"/>
                  </a:lnTo>
                  <a:lnTo>
                    <a:pt x="73731" y="83665"/>
                  </a:lnTo>
                  <a:lnTo>
                    <a:pt x="73800" y="84621"/>
                  </a:lnTo>
                  <a:lnTo>
                    <a:pt x="73800" y="84621"/>
                  </a:lnTo>
                  <a:lnTo>
                    <a:pt x="73835" y="85577"/>
                  </a:lnTo>
                  <a:lnTo>
                    <a:pt x="73731" y="86055"/>
                  </a:lnTo>
                  <a:lnTo>
                    <a:pt x="73627" y="87011"/>
                  </a:lnTo>
                  <a:lnTo>
                    <a:pt x="73523" y="87011"/>
                  </a:lnTo>
                  <a:lnTo>
                    <a:pt x="73385" y="87011"/>
                  </a:lnTo>
                  <a:lnTo>
                    <a:pt x="73385" y="94661"/>
                  </a:lnTo>
                  <a:lnTo>
                    <a:pt x="73350" y="94661"/>
                  </a:lnTo>
                  <a:lnTo>
                    <a:pt x="73212" y="94661"/>
                  </a:lnTo>
                  <a:lnTo>
                    <a:pt x="73177" y="94661"/>
                  </a:lnTo>
                  <a:lnTo>
                    <a:pt x="73108" y="95617"/>
                  </a:lnTo>
                  <a:lnTo>
                    <a:pt x="73073" y="96573"/>
                  </a:lnTo>
                  <a:lnTo>
                    <a:pt x="73004" y="97051"/>
                  </a:lnTo>
                  <a:lnTo>
                    <a:pt x="72935" y="98007"/>
                  </a:lnTo>
                  <a:lnTo>
                    <a:pt x="72935" y="98964"/>
                  </a:lnTo>
                  <a:lnTo>
                    <a:pt x="72935" y="99442"/>
                  </a:lnTo>
                  <a:lnTo>
                    <a:pt x="72935" y="101354"/>
                  </a:lnTo>
                  <a:lnTo>
                    <a:pt x="72935" y="101832"/>
                  </a:lnTo>
                  <a:lnTo>
                    <a:pt x="72935" y="102788"/>
                  </a:lnTo>
                  <a:lnTo>
                    <a:pt x="72900" y="103266"/>
                  </a:lnTo>
                  <a:lnTo>
                    <a:pt x="72831" y="104223"/>
                  </a:lnTo>
                  <a:lnTo>
                    <a:pt x="72761" y="105179"/>
                  </a:lnTo>
                  <a:lnTo>
                    <a:pt x="72727" y="105179"/>
                  </a:lnTo>
                  <a:lnTo>
                    <a:pt x="72658" y="105657"/>
                  </a:lnTo>
                  <a:lnTo>
                    <a:pt x="72588" y="105657"/>
                  </a:lnTo>
                  <a:lnTo>
                    <a:pt x="72484" y="107569"/>
                  </a:lnTo>
                  <a:lnTo>
                    <a:pt x="72484" y="108047"/>
                  </a:lnTo>
                  <a:lnTo>
                    <a:pt x="72484" y="109003"/>
                  </a:lnTo>
                  <a:lnTo>
                    <a:pt x="72380" y="109960"/>
                  </a:lnTo>
                  <a:lnTo>
                    <a:pt x="72311" y="108047"/>
                  </a:lnTo>
                  <a:lnTo>
                    <a:pt x="72207" y="106613"/>
                  </a:lnTo>
                  <a:lnTo>
                    <a:pt x="72138" y="105179"/>
                  </a:lnTo>
                  <a:lnTo>
                    <a:pt x="72103" y="103266"/>
                  </a:lnTo>
                  <a:lnTo>
                    <a:pt x="72034" y="102788"/>
                  </a:lnTo>
                  <a:lnTo>
                    <a:pt x="71965" y="102788"/>
                  </a:lnTo>
                  <a:lnTo>
                    <a:pt x="71861" y="101354"/>
                  </a:lnTo>
                  <a:lnTo>
                    <a:pt x="71757" y="101354"/>
                  </a:lnTo>
                  <a:lnTo>
                    <a:pt x="71688" y="100398"/>
                  </a:lnTo>
                  <a:lnTo>
                    <a:pt x="71653" y="100398"/>
                  </a:lnTo>
                  <a:lnTo>
                    <a:pt x="71515" y="100398"/>
                  </a:lnTo>
                  <a:lnTo>
                    <a:pt x="71480" y="100398"/>
                  </a:lnTo>
                  <a:lnTo>
                    <a:pt x="71411" y="100398"/>
                  </a:lnTo>
                  <a:lnTo>
                    <a:pt x="71341" y="100398"/>
                  </a:lnTo>
                  <a:lnTo>
                    <a:pt x="71238" y="99442"/>
                  </a:lnTo>
                  <a:lnTo>
                    <a:pt x="71134" y="98007"/>
                  </a:lnTo>
                  <a:lnTo>
                    <a:pt x="71134" y="97051"/>
                  </a:lnTo>
                  <a:lnTo>
                    <a:pt x="71134" y="96573"/>
                  </a:lnTo>
                  <a:lnTo>
                    <a:pt x="71134" y="95617"/>
                  </a:lnTo>
                  <a:lnTo>
                    <a:pt x="71134" y="94661"/>
                  </a:lnTo>
                  <a:lnTo>
                    <a:pt x="71203" y="94661"/>
                  </a:lnTo>
                  <a:lnTo>
                    <a:pt x="71238" y="94183"/>
                  </a:lnTo>
                  <a:lnTo>
                    <a:pt x="71307" y="94183"/>
                  </a:lnTo>
                  <a:lnTo>
                    <a:pt x="71341" y="93227"/>
                  </a:lnTo>
                  <a:lnTo>
                    <a:pt x="71480" y="93227"/>
                  </a:lnTo>
                  <a:lnTo>
                    <a:pt x="71584" y="93227"/>
                  </a:lnTo>
                  <a:lnTo>
                    <a:pt x="71688" y="93227"/>
                  </a:lnTo>
                  <a:lnTo>
                    <a:pt x="71861" y="93227"/>
                  </a:lnTo>
                  <a:lnTo>
                    <a:pt x="71930" y="94183"/>
                  </a:lnTo>
                  <a:lnTo>
                    <a:pt x="72034" y="94183"/>
                  </a:lnTo>
                  <a:lnTo>
                    <a:pt x="72103" y="93227"/>
                  </a:lnTo>
                  <a:lnTo>
                    <a:pt x="72138" y="93227"/>
                  </a:lnTo>
                  <a:lnTo>
                    <a:pt x="72207" y="92270"/>
                  </a:lnTo>
                  <a:lnTo>
                    <a:pt x="72207" y="91792"/>
                  </a:lnTo>
                  <a:lnTo>
                    <a:pt x="72277" y="91792"/>
                  </a:lnTo>
                  <a:lnTo>
                    <a:pt x="72311" y="90836"/>
                  </a:lnTo>
                  <a:lnTo>
                    <a:pt x="72380" y="90836"/>
                  </a:lnTo>
                  <a:lnTo>
                    <a:pt x="72450" y="90836"/>
                  </a:lnTo>
                  <a:lnTo>
                    <a:pt x="72484" y="90836"/>
                  </a:lnTo>
                  <a:lnTo>
                    <a:pt x="72484" y="90836"/>
                  </a:lnTo>
                  <a:lnTo>
                    <a:pt x="72554" y="90358"/>
                  </a:lnTo>
                  <a:lnTo>
                    <a:pt x="72554" y="89402"/>
                  </a:lnTo>
                  <a:lnTo>
                    <a:pt x="72554" y="88446"/>
                  </a:lnTo>
                  <a:lnTo>
                    <a:pt x="72554" y="88446"/>
                  </a:lnTo>
                  <a:lnTo>
                    <a:pt x="72484" y="87968"/>
                  </a:lnTo>
                  <a:lnTo>
                    <a:pt x="72450" y="87968"/>
                  </a:lnTo>
                  <a:lnTo>
                    <a:pt x="72380" y="87968"/>
                  </a:lnTo>
                  <a:lnTo>
                    <a:pt x="72311" y="87968"/>
                  </a:lnTo>
                  <a:lnTo>
                    <a:pt x="72277" y="87968"/>
                  </a:lnTo>
                  <a:lnTo>
                    <a:pt x="72207" y="88446"/>
                  </a:lnTo>
                  <a:lnTo>
                    <a:pt x="72138" y="88446"/>
                  </a:lnTo>
                  <a:lnTo>
                    <a:pt x="72103" y="89402"/>
                  </a:lnTo>
                  <a:lnTo>
                    <a:pt x="71965" y="90836"/>
                  </a:lnTo>
                  <a:lnTo>
                    <a:pt x="71826" y="90836"/>
                  </a:lnTo>
                  <a:lnTo>
                    <a:pt x="71688" y="91792"/>
                  </a:lnTo>
                  <a:lnTo>
                    <a:pt x="71584" y="90836"/>
                  </a:lnTo>
                  <a:lnTo>
                    <a:pt x="71480" y="90836"/>
                  </a:lnTo>
                  <a:lnTo>
                    <a:pt x="71480" y="90836"/>
                  </a:lnTo>
                  <a:lnTo>
                    <a:pt x="71411" y="90836"/>
                  </a:lnTo>
                  <a:lnTo>
                    <a:pt x="71307" y="90836"/>
                  </a:lnTo>
                  <a:lnTo>
                    <a:pt x="71203" y="90836"/>
                  </a:lnTo>
                  <a:lnTo>
                    <a:pt x="71064" y="90836"/>
                  </a:lnTo>
                  <a:lnTo>
                    <a:pt x="70961" y="91792"/>
                  </a:lnTo>
                  <a:lnTo>
                    <a:pt x="70961" y="87968"/>
                  </a:lnTo>
                  <a:lnTo>
                    <a:pt x="70961" y="87011"/>
                  </a:lnTo>
                  <a:lnTo>
                    <a:pt x="70961" y="86055"/>
                  </a:lnTo>
                  <a:lnTo>
                    <a:pt x="71064" y="85577"/>
                  </a:lnTo>
                  <a:lnTo>
                    <a:pt x="71203" y="85577"/>
                  </a:lnTo>
                  <a:lnTo>
                    <a:pt x="71307" y="84621"/>
                  </a:lnTo>
                  <a:lnTo>
                    <a:pt x="71411" y="84621"/>
                  </a:lnTo>
                  <a:lnTo>
                    <a:pt x="71515" y="85577"/>
                  </a:lnTo>
                  <a:lnTo>
                    <a:pt x="71653" y="84621"/>
                  </a:lnTo>
                  <a:lnTo>
                    <a:pt x="71688" y="84621"/>
                  </a:lnTo>
                  <a:lnTo>
                    <a:pt x="71757" y="83665"/>
                  </a:lnTo>
                  <a:lnTo>
                    <a:pt x="71826" y="83665"/>
                  </a:lnTo>
                  <a:lnTo>
                    <a:pt x="71861" y="83187"/>
                  </a:lnTo>
                  <a:lnTo>
                    <a:pt x="71965" y="83187"/>
                  </a:lnTo>
                  <a:lnTo>
                    <a:pt x="72103" y="83187"/>
                  </a:lnTo>
                  <a:lnTo>
                    <a:pt x="72138" y="83665"/>
                  </a:lnTo>
                  <a:lnTo>
                    <a:pt x="72207" y="83665"/>
                  </a:lnTo>
                  <a:lnTo>
                    <a:pt x="72311" y="83665"/>
                  </a:lnTo>
                  <a:lnTo>
                    <a:pt x="72450" y="83665"/>
                  </a:lnTo>
                  <a:lnTo>
                    <a:pt x="72484" y="84621"/>
                  </a:lnTo>
                  <a:lnTo>
                    <a:pt x="72588" y="83665"/>
                  </a:lnTo>
                  <a:lnTo>
                    <a:pt x="72588" y="83665"/>
                  </a:lnTo>
                  <a:lnTo>
                    <a:pt x="72588" y="83187"/>
                  </a:lnTo>
                  <a:lnTo>
                    <a:pt x="72658" y="83187"/>
                  </a:lnTo>
                  <a:lnTo>
                    <a:pt x="72588" y="82231"/>
                  </a:lnTo>
                  <a:lnTo>
                    <a:pt x="72588" y="82231"/>
                  </a:lnTo>
                  <a:lnTo>
                    <a:pt x="72588" y="80796"/>
                  </a:lnTo>
                  <a:lnTo>
                    <a:pt x="72588" y="79362"/>
                  </a:lnTo>
                  <a:lnTo>
                    <a:pt x="72484" y="77450"/>
                  </a:lnTo>
                  <a:lnTo>
                    <a:pt x="72277" y="79840"/>
                  </a:lnTo>
                  <a:lnTo>
                    <a:pt x="71861" y="79840"/>
                  </a:lnTo>
                  <a:lnTo>
                    <a:pt x="71861" y="78406"/>
                  </a:lnTo>
                  <a:lnTo>
                    <a:pt x="71826" y="76972"/>
                  </a:lnTo>
                  <a:lnTo>
                    <a:pt x="71826" y="76015"/>
                  </a:lnTo>
                  <a:lnTo>
                    <a:pt x="71826" y="75059"/>
                  </a:lnTo>
                  <a:lnTo>
                    <a:pt x="71826" y="75059"/>
                  </a:lnTo>
                  <a:lnTo>
                    <a:pt x="71757" y="74581"/>
                  </a:lnTo>
                  <a:lnTo>
                    <a:pt x="71688" y="74581"/>
                  </a:lnTo>
                  <a:lnTo>
                    <a:pt x="71480" y="74581"/>
                  </a:lnTo>
                  <a:lnTo>
                    <a:pt x="71480" y="76972"/>
                  </a:lnTo>
                  <a:lnTo>
                    <a:pt x="71515" y="77450"/>
                  </a:lnTo>
                  <a:lnTo>
                    <a:pt x="71515" y="78406"/>
                  </a:lnTo>
                  <a:lnTo>
                    <a:pt x="71480" y="79362"/>
                  </a:lnTo>
                  <a:lnTo>
                    <a:pt x="71411" y="79362"/>
                  </a:lnTo>
                  <a:lnTo>
                    <a:pt x="71341" y="79362"/>
                  </a:lnTo>
                  <a:lnTo>
                    <a:pt x="71307" y="79362"/>
                  </a:lnTo>
                  <a:lnTo>
                    <a:pt x="71238" y="79840"/>
                  </a:lnTo>
                  <a:lnTo>
                    <a:pt x="71238" y="80796"/>
                  </a:lnTo>
                  <a:lnTo>
                    <a:pt x="71238" y="81752"/>
                  </a:lnTo>
                  <a:lnTo>
                    <a:pt x="71238" y="82231"/>
                  </a:lnTo>
                  <a:lnTo>
                    <a:pt x="71203" y="83187"/>
                  </a:lnTo>
                  <a:lnTo>
                    <a:pt x="71134" y="83665"/>
                  </a:lnTo>
                  <a:lnTo>
                    <a:pt x="71064" y="83665"/>
                  </a:lnTo>
                  <a:lnTo>
                    <a:pt x="71030" y="83665"/>
                  </a:lnTo>
                  <a:lnTo>
                    <a:pt x="70891" y="83665"/>
                  </a:lnTo>
                  <a:lnTo>
                    <a:pt x="70787" y="83665"/>
                  </a:lnTo>
                  <a:lnTo>
                    <a:pt x="70718" y="83665"/>
                  </a:lnTo>
                  <a:lnTo>
                    <a:pt x="70683" y="83665"/>
                  </a:lnTo>
                  <a:lnTo>
                    <a:pt x="70614" y="83187"/>
                  </a:lnTo>
                  <a:lnTo>
                    <a:pt x="70580" y="82231"/>
                  </a:lnTo>
                  <a:lnTo>
                    <a:pt x="70510" y="82231"/>
                  </a:lnTo>
                  <a:lnTo>
                    <a:pt x="70441" y="80796"/>
                  </a:lnTo>
                  <a:lnTo>
                    <a:pt x="70441" y="79840"/>
                  </a:lnTo>
                  <a:lnTo>
                    <a:pt x="70406" y="79362"/>
                  </a:lnTo>
                  <a:lnTo>
                    <a:pt x="70337" y="78406"/>
                  </a:lnTo>
                  <a:lnTo>
                    <a:pt x="70268" y="78406"/>
                  </a:lnTo>
                  <a:lnTo>
                    <a:pt x="70164" y="78406"/>
                  </a:lnTo>
                  <a:lnTo>
                    <a:pt x="70164" y="79362"/>
                  </a:lnTo>
                  <a:lnTo>
                    <a:pt x="70164" y="79840"/>
                  </a:lnTo>
                  <a:lnTo>
                    <a:pt x="70164" y="81752"/>
                  </a:lnTo>
                  <a:lnTo>
                    <a:pt x="70164" y="83187"/>
                  </a:lnTo>
                  <a:lnTo>
                    <a:pt x="70095" y="83187"/>
                  </a:lnTo>
                  <a:lnTo>
                    <a:pt x="70060" y="83187"/>
                  </a:lnTo>
                  <a:lnTo>
                    <a:pt x="69991" y="83187"/>
                  </a:lnTo>
                  <a:lnTo>
                    <a:pt x="69887" y="83187"/>
                  </a:lnTo>
                  <a:lnTo>
                    <a:pt x="69818" y="82231"/>
                  </a:lnTo>
                  <a:lnTo>
                    <a:pt x="69783" y="81752"/>
                  </a:lnTo>
                  <a:lnTo>
                    <a:pt x="69714" y="80796"/>
                  </a:lnTo>
                  <a:lnTo>
                    <a:pt x="69645" y="79840"/>
                  </a:lnTo>
                  <a:lnTo>
                    <a:pt x="69610" y="79362"/>
                  </a:lnTo>
                  <a:lnTo>
                    <a:pt x="69541" y="77450"/>
                  </a:lnTo>
                  <a:lnTo>
                    <a:pt x="69541" y="76972"/>
                  </a:lnTo>
                  <a:lnTo>
                    <a:pt x="69541" y="76015"/>
                  </a:lnTo>
                  <a:lnTo>
                    <a:pt x="69541" y="74581"/>
                  </a:lnTo>
                  <a:lnTo>
                    <a:pt x="69437" y="73625"/>
                  </a:lnTo>
                  <a:lnTo>
                    <a:pt x="69471" y="73147"/>
                  </a:lnTo>
                  <a:lnTo>
                    <a:pt x="69541" y="73625"/>
                  </a:lnTo>
                  <a:lnTo>
                    <a:pt x="69610" y="73625"/>
                  </a:lnTo>
                  <a:lnTo>
                    <a:pt x="69645" y="73625"/>
                  </a:lnTo>
                  <a:lnTo>
                    <a:pt x="69714" y="74581"/>
                  </a:lnTo>
                  <a:lnTo>
                    <a:pt x="69783" y="75059"/>
                  </a:lnTo>
                  <a:lnTo>
                    <a:pt x="69818" y="76015"/>
                  </a:lnTo>
                  <a:lnTo>
                    <a:pt x="69818" y="76972"/>
                  </a:lnTo>
                  <a:lnTo>
                    <a:pt x="69818" y="77450"/>
                  </a:lnTo>
                  <a:lnTo>
                    <a:pt x="69887" y="78406"/>
                  </a:lnTo>
                  <a:lnTo>
                    <a:pt x="69956" y="79362"/>
                  </a:lnTo>
                  <a:lnTo>
                    <a:pt x="69991" y="79362"/>
                  </a:lnTo>
                  <a:lnTo>
                    <a:pt x="70060" y="79840"/>
                  </a:lnTo>
                  <a:lnTo>
                    <a:pt x="70095" y="79362"/>
                  </a:lnTo>
                  <a:lnTo>
                    <a:pt x="70095" y="77450"/>
                  </a:lnTo>
                  <a:lnTo>
                    <a:pt x="70095" y="76015"/>
                  </a:lnTo>
                  <a:lnTo>
                    <a:pt x="70095" y="75059"/>
                  </a:lnTo>
                  <a:lnTo>
                    <a:pt x="70060" y="74581"/>
                  </a:lnTo>
                  <a:lnTo>
                    <a:pt x="69991" y="74581"/>
                  </a:lnTo>
                  <a:lnTo>
                    <a:pt x="69991" y="73625"/>
                  </a:lnTo>
                  <a:lnTo>
                    <a:pt x="69991" y="73147"/>
                  </a:lnTo>
                  <a:lnTo>
                    <a:pt x="69991" y="72191"/>
                  </a:lnTo>
                  <a:lnTo>
                    <a:pt x="69991" y="71235"/>
                  </a:lnTo>
                  <a:lnTo>
                    <a:pt x="69991" y="71235"/>
                  </a:lnTo>
                  <a:lnTo>
                    <a:pt x="70060" y="70756"/>
                  </a:lnTo>
                  <a:lnTo>
                    <a:pt x="70095" y="69800"/>
                  </a:lnTo>
                  <a:lnTo>
                    <a:pt x="70095" y="68844"/>
                  </a:lnTo>
                  <a:lnTo>
                    <a:pt x="70095" y="68366"/>
                  </a:lnTo>
                  <a:lnTo>
                    <a:pt x="70095" y="67410"/>
                  </a:lnTo>
                  <a:lnTo>
                    <a:pt x="69991" y="67410"/>
                  </a:lnTo>
                  <a:lnTo>
                    <a:pt x="69991" y="67410"/>
                  </a:lnTo>
                  <a:lnTo>
                    <a:pt x="69887" y="67410"/>
                  </a:lnTo>
                  <a:lnTo>
                    <a:pt x="69783" y="67410"/>
                  </a:lnTo>
                  <a:lnTo>
                    <a:pt x="69645" y="67410"/>
                  </a:lnTo>
                  <a:lnTo>
                    <a:pt x="69645" y="66454"/>
                  </a:lnTo>
                  <a:lnTo>
                    <a:pt x="69610" y="66454"/>
                  </a:lnTo>
                  <a:lnTo>
                    <a:pt x="69610" y="65976"/>
                  </a:lnTo>
                  <a:lnTo>
                    <a:pt x="69541" y="65019"/>
                  </a:lnTo>
                  <a:lnTo>
                    <a:pt x="69471" y="64541"/>
                  </a:lnTo>
                  <a:lnTo>
                    <a:pt x="69471" y="62629"/>
                  </a:lnTo>
                  <a:lnTo>
                    <a:pt x="69437" y="61195"/>
                  </a:lnTo>
                  <a:lnTo>
                    <a:pt x="69471" y="61195"/>
                  </a:lnTo>
                  <a:lnTo>
                    <a:pt x="69541" y="60239"/>
                  </a:lnTo>
                  <a:lnTo>
                    <a:pt x="69645" y="60239"/>
                  </a:lnTo>
                  <a:lnTo>
                    <a:pt x="69818" y="60239"/>
                  </a:lnTo>
                  <a:lnTo>
                    <a:pt x="69887" y="59760"/>
                  </a:lnTo>
                  <a:lnTo>
                    <a:pt x="69956" y="59760"/>
                  </a:lnTo>
                  <a:lnTo>
                    <a:pt x="70614" y="59760"/>
                  </a:lnTo>
                  <a:lnTo>
                    <a:pt x="70614" y="59760"/>
                  </a:lnTo>
                  <a:lnTo>
                    <a:pt x="70683" y="58804"/>
                  </a:lnTo>
                  <a:lnTo>
                    <a:pt x="70683" y="57848"/>
                  </a:lnTo>
                  <a:lnTo>
                    <a:pt x="70787" y="57370"/>
                  </a:lnTo>
                  <a:lnTo>
                    <a:pt x="70857" y="57370"/>
                  </a:lnTo>
                  <a:lnTo>
                    <a:pt x="70891" y="56414"/>
                  </a:lnTo>
                  <a:lnTo>
                    <a:pt x="70961" y="56414"/>
                  </a:lnTo>
                  <a:lnTo>
                    <a:pt x="71030" y="56414"/>
                  </a:lnTo>
                  <a:lnTo>
                    <a:pt x="71030" y="57848"/>
                  </a:lnTo>
                  <a:lnTo>
                    <a:pt x="70961" y="58804"/>
                  </a:lnTo>
                  <a:lnTo>
                    <a:pt x="70891" y="58804"/>
                  </a:lnTo>
                  <a:lnTo>
                    <a:pt x="70857" y="58804"/>
                  </a:lnTo>
                  <a:lnTo>
                    <a:pt x="70787" y="58804"/>
                  </a:lnTo>
                  <a:lnTo>
                    <a:pt x="70787" y="59760"/>
                  </a:lnTo>
                  <a:lnTo>
                    <a:pt x="70787" y="60239"/>
                  </a:lnTo>
                  <a:lnTo>
                    <a:pt x="70718" y="60239"/>
                  </a:lnTo>
                  <a:lnTo>
                    <a:pt x="70718" y="63585"/>
                  </a:lnTo>
                  <a:lnTo>
                    <a:pt x="71134" y="63585"/>
                  </a:lnTo>
                  <a:lnTo>
                    <a:pt x="71134" y="62629"/>
                  </a:lnTo>
                  <a:lnTo>
                    <a:pt x="71203" y="62629"/>
                  </a:lnTo>
                  <a:lnTo>
                    <a:pt x="71238" y="62151"/>
                  </a:lnTo>
                  <a:lnTo>
                    <a:pt x="71307" y="61195"/>
                  </a:lnTo>
                  <a:lnTo>
                    <a:pt x="71341" y="61195"/>
                  </a:lnTo>
                  <a:lnTo>
                    <a:pt x="71341" y="60239"/>
                  </a:lnTo>
                  <a:lnTo>
                    <a:pt x="71411" y="59760"/>
                  </a:lnTo>
                  <a:lnTo>
                    <a:pt x="71480" y="58804"/>
                  </a:lnTo>
                  <a:lnTo>
                    <a:pt x="71584" y="57848"/>
                  </a:lnTo>
                  <a:lnTo>
                    <a:pt x="71826" y="57848"/>
                  </a:lnTo>
                  <a:lnTo>
                    <a:pt x="71826" y="59760"/>
                  </a:lnTo>
                  <a:lnTo>
                    <a:pt x="71861" y="61195"/>
                  </a:lnTo>
                  <a:lnTo>
                    <a:pt x="71861" y="62629"/>
                  </a:lnTo>
                  <a:lnTo>
                    <a:pt x="71861" y="63585"/>
                  </a:lnTo>
                  <a:lnTo>
                    <a:pt x="71861" y="64541"/>
                  </a:lnTo>
                  <a:lnTo>
                    <a:pt x="71861" y="65019"/>
                  </a:lnTo>
                  <a:lnTo>
                    <a:pt x="71930" y="67410"/>
                  </a:lnTo>
                  <a:lnTo>
                    <a:pt x="71965" y="68844"/>
                  </a:lnTo>
                  <a:lnTo>
                    <a:pt x="72034" y="69800"/>
                  </a:lnTo>
                  <a:lnTo>
                    <a:pt x="72138" y="69800"/>
                  </a:lnTo>
                  <a:lnTo>
                    <a:pt x="72207" y="68844"/>
                  </a:lnTo>
                  <a:lnTo>
                    <a:pt x="72277" y="68366"/>
                  </a:lnTo>
                  <a:lnTo>
                    <a:pt x="72311" y="67410"/>
                  </a:lnTo>
                  <a:lnTo>
                    <a:pt x="72380" y="65976"/>
                  </a:lnTo>
                  <a:lnTo>
                    <a:pt x="72380" y="65019"/>
                  </a:lnTo>
                  <a:lnTo>
                    <a:pt x="72311" y="64541"/>
                  </a:lnTo>
                  <a:lnTo>
                    <a:pt x="72277" y="63585"/>
                  </a:lnTo>
                  <a:lnTo>
                    <a:pt x="72277" y="62629"/>
                  </a:lnTo>
                  <a:lnTo>
                    <a:pt x="72277" y="62151"/>
                  </a:lnTo>
                  <a:lnTo>
                    <a:pt x="72277" y="60239"/>
                  </a:lnTo>
                  <a:lnTo>
                    <a:pt x="72277" y="58804"/>
                  </a:lnTo>
                  <a:lnTo>
                    <a:pt x="72311" y="57370"/>
                  </a:lnTo>
                  <a:lnTo>
                    <a:pt x="72380" y="56414"/>
                  </a:lnTo>
                  <a:lnTo>
                    <a:pt x="72450" y="55936"/>
                  </a:lnTo>
                  <a:lnTo>
                    <a:pt x="72484" y="55936"/>
                  </a:lnTo>
                  <a:close/>
                  <a:moveTo>
                    <a:pt x="111722" y="54980"/>
                  </a:moveTo>
                  <a:lnTo>
                    <a:pt x="111792" y="54980"/>
                  </a:lnTo>
                  <a:lnTo>
                    <a:pt x="111826" y="54980"/>
                  </a:lnTo>
                  <a:lnTo>
                    <a:pt x="111930" y="54980"/>
                  </a:lnTo>
                  <a:lnTo>
                    <a:pt x="112000" y="55936"/>
                  </a:lnTo>
                  <a:lnTo>
                    <a:pt x="112069" y="55936"/>
                  </a:lnTo>
                  <a:lnTo>
                    <a:pt x="112103" y="56414"/>
                  </a:lnTo>
                  <a:lnTo>
                    <a:pt x="112242" y="56414"/>
                  </a:lnTo>
                  <a:lnTo>
                    <a:pt x="112242" y="56414"/>
                  </a:lnTo>
                  <a:lnTo>
                    <a:pt x="112277" y="57370"/>
                  </a:lnTo>
                  <a:lnTo>
                    <a:pt x="112346" y="57370"/>
                  </a:lnTo>
                  <a:lnTo>
                    <a:pt x="112415" y="57370"/>
                  </a:lnTo>
                  <a:lnTo>
                    <a:pt x="112450" y="57370"/>
                  </a:lnTo>
                  <a:lnTo>
                    <a:pt x="112519" y="57370"/>
                  </a:lnTo>
                  <a:lnTo>
                    <a:pt x="112554" y="57848"/>
                  </a:lnTo>
                  <a:lnTo>
                    <a:pt x="112554" y="58804"/>
                  </a:lnTo>
                  <a:lnTo>
                    <a:pt x="112554" y="60239"/>
                  </a:lnTo>
                  <a:lnTo>
                    <a:pt x="112554" y="61195"/>
                  </a:lnTo>
                  <a:lnTo>
                    <a:pt x="112554" y="62151"/>
                  </a:lnTo>
                  <a:lnTo>
                    <a:pt x="112519" y="62151"/>
                  </a:lnTo>
                  <a:lnTo>
                    <a:pt x="112450" y="62629"/>
                  </a:lnTo>
                  <a:lnTo>
                    <a:pt x="112415" y="62629"/>
                  </a:lnTo>
                  <a:lnTo>
                    <a:pt x="112346" y="63585"/>
                  </a:lnTo>
                  <a:lnTo>
                    <a:pt x="112173" y="63585"/>
                  </a:lnTo>
                  <a:lnTo>
                    <a:pt x="112103" y="62629"/>
                  </a:lnTo>
                  <a:lnTo>
                    <a:pt x="112103" y="62151"/>
                  </a:lnTo>
                  <a:lnTo>
                    <a:pt x="112103" y="62151"/>
                  </a:lnTo>
                  <a:lnTo>
                    <a:pt x="112069" y="61195"/>
                  </a:lnTo>
                  <a:lnTo>
                    <a:pt x="112000" y="60239"/>
                  </a:lnTo>
                  <a:lnTo>
                    <a:pt x="111896" y="60239"/>
                  </a:lnTo>
                  <a:lnTo>
                    <a:pt x="111722" y="60239"/>
                  </a:lnTo>
                  <a:lnTo>
                    <a:pt x="111619" y="60239"/>
                  </a:lnTo>
                  <a:lnTo>
                    <a:pt x="111445" y="60239"/>
                  </a:lnTo>
                  <a:lnTo>
                    <a:pt x="111445" y="58804"/>
                  </a:lnTo>
                  <a:lnTo>
                    <a:pt x="111445" y="57370"/>
                  </a:lnTo>
                  <a:lnTo>
                    <a:pt x="111445" y="55936"/>
                  </a:lnTo>
                  <a:lnTo>
                    <a:pt x="111619" y="55936"/>
                  </a:lnTo>
                  <a:lnTo>
                    <a:pt x="111653" y="55936"/>
                  </a:lnTo>
                  <a:lnTo>
                    <a:pt x="111653" y="54980"/>
                  </a:lnTo>
                  <a:lnTo>
                    <a:pt x="111722" y="54980"/>
                  </a:lnTo>
                  <a:close/>
                  <a:moveTo>
                    <a:pt x="114389" y="52589"/>
                  </a:moveTo>
                  <a:lnTo>
                    <a:pt x="114562" y="52589"/>
                  </a:lnTo>
                  <a:lnTo>
                    <a:pt x="114735" y="52589"/>
                  </a:lnTo>
                  <a:lnTo>
                    <a:pt x="114909" y="52589"/>
                  </a:lnTo>
                  <a:lnTo>
                    <a:pt x="114909" y="54023"/>
                  </a:lnTo>
                  <a:lnTo>
                    <a:pt x="114839" y="54980"/>
                  </a:lnTo>
                  <a:lnTo>
                    <a:pt x="114770" y="55936"/>
                  </a:lnTo>
                  <a:lnTo>
                    <a:pt x="114770" y="56414"/>
                  </a:lnTo>
                  <a:lnTo>
                    <a:pt x="114735" y="57370"/>
                  </a:lnTo>
                  <a:lnTo>
                    <a:pt x="114839" y="57370"/>
                  </a:lnTo>
                  <a:lnTo>
                    <a:pt x="114943" y="57370"/>
                  </a:lnTo>
                  <a:lnTo>
                    <a:pt x="115012" y="57370"/>
                  </a:lnTo>
                  <a:lnTo>
                    <a:pt x="115047" y="57370"/>
                  </a:lnTo>
                  <a:lnTo>
                    <a:pt x="115116" y="56414"/>
                  </a:lnTo>
                  <a:lnTo>
                    <a:pt x="115186" y="55936"/>
                  </a:lnTo>
                  <a:lnTo>
                    <a:pt x="115186" y="55936"/>
                  </a:lnTo>
                  <a:lnTo>
                    <a:pt x="115186" y="54980"/>
                  </a:lnTo>
                  <a:lnTo>
                    <a:pt x="115220" y="54023"/>
                  </a:lnTo>
                  <a:lnTo>
                    <a:pt x="115359" y="54023"/>
                  </a:lnTo>
                  <a:lnTo>
                    <a:pt x="115393" y="53545"/>
                  </a:lnTo>
                  <a:lnTo>
                    <a:pt x="115532" y="54023"/>
                  </a:lnTo>
                  <a:lnTo>
                    <a:pt x="115567" y="53545"/>
                  </a:lnTo>
                  <a:lnTo>
                    <a:pt x="115670" y="53545"/>
                  </a:lnTo>
                  <a:lnTo>
                    <a:pt x="115740" y="54023"/>
                  </a:lnTo>
                  <a:lnTo>
                    <a:pt x="115809" y="54980"/>
                  </a:lnTo>
                  <a:lnTo>
                    <a:pt x="115844" y="55936"/>
                  </a:lnTo>
                  <a:lnTo>
                    <a:pt x="115844" y="56414"/>
                  </a:lnTo>
                  <a:lnTo>
                    <a:pt x="115913" y="57370"/>
                  </a:lnTo>
                  <a:lnTo>
                    <a:pt x="115982" y="57848"/>
                  </a:lnTo>
                  <a:lnTo>
                    <a:pt x="115982" y="58804"/>
                  </a:lnTo>
                  <a:lnTo>
                    <a:pt x="115982" y="59760"/>
                  </a:lnTo>
                  <a:lnTo>
                    <a:pt x="115982" y="60239"/>
                  </a:lnTo>
                  <a:lnTo>
                    <a:pt x="115913" y="61195"/>
                  </a:lnTo>
                  <a:lnTo>
                    <a:pt x="115844" y="62151"/>
                  </a:lnTo>
                  <a:lnTo>
                    <a:pt x="115844" y="62629"/>
                  </a:lnTo>
                  <a:lnTo>
                    <a:pt x="115809" y="63585"/>
                  </a:lnTo>
                  <a:lnTo>
                    <a:pt x="115740" y="64541"/>
                  </a:lnTo>
                  <a:lnTo>
                    <a:pt x="115740" y="64541"/>
                  </a:lnTo>
                  <a:lnTo>
                    <a:pt x="115740" y="65976"/>
                  </a:lnTo>
                  <a:lnTo>
                    <a:pt x="115740" y="67410"/>
                  </a:lnTo>
                  <a:lnTo>
                    <a:pt x="115740" y="68366"/>
                  </a:lnTo>
                  <a:lnTo>
                    <a:pt x="115809" y="68366"/>
                  </a:lnTo>
                  <a:lnTo>
                    <a:pt x="115913" y="68366"/>
                  </a:lnTo>
                  <a:lnTo>
                    <a:pt x="115982" y="68366"/>
                  </a:lnTo>
                  <a:lnTo>
                    <a:pt x="115982" y="71235"/>
                  </a:lnTo>
                  <a:lnTo>
                    <a:pt x="115982" y="72191"/>
                  </a:lnTo>
                  <a:lnTo>
                    <a:pt x="115913" y="73147"/>
                  </a:lnTo>
                  <a:lnTo>
                    <a:pt x="115809" y="73625"/>
                  </a:lnTo>
                  <a:lnTo>
                    <a:pt x="115740" y="73625"/>
                  </a:lnTo>
                  <a:lnTo>
                    <a:pt x="115670" y="74581"/>
                  </a:lnTo>
                  <a:lnTo>
                    <a:pt x="115636" y="74581"/>
                  </a:lnTo>
                  <a:lnTo>
                    <a:pt x="115532" y="74581"/>
                  </a:lnTo>
                  <a:lnTo>
                    <a:pt x="115393" y="74581"/>
                  </a:lnTo>
                  <a:lnTo>
                    <a:pt x="115220" y="74581"/>
                  </a:lnTo>
                  <a:lnTo>
                    <a:pt x="115186" y="74581"/>
                  </a:lnTo>
                  <a:lnTo>
                    <a:pt x="115116" y="73625"/>
                  </a:lnTo>
                  <a:lnTo>
                    <a:pt x="114909" y="74581"/>
                  </a:lnTo>
                  <a:lnTo>
                    <a:pt x="114666" y="74581"/>
                  </a:lnTo>
                  <a:lnTo>
                    <a:pt x="114424" y="74581"/>
                  </a:lnTo>
                  <a:lnTo>
                    <a:pt x="114389" y="73625"/>
                  </a:lnTo>
                  <a:lnTo>
                    <a:pt x="114320" y="73147"/>
                  </a:lnTo>
                  <a:lnTo>
                    <a:pt x="114320" y="72191"/>
                  </a:lnTo>
                  <a:lnTo>
                    <a:pt x="114320" y="71235"/>
                  </a:lnTo>
                  <a:lnTo>
                    <a:pt x="114285" y="71235"/>
                  </a:lnTo>
                  <a:lnTo>
                    <a:pt x="114216" y="71235"/>
                  </a:lnTo>
                  <a:lnTo>
                    <a:pt x="114147" y="71235"/>
                  </a:lnTo>
                  <a:lnTo>
                    <a:pt x="114112" y="70756"/>
                  </a:lnTo>
                  <a:lnTo>
                    <a:pt x="114043" y="70756"/>
                  </a:lnTo>
                  <a:lnTo>
                    <a:pt x="113073" y="70756"/>
                  </a:lnTo>
                  <a:lnTo>
                    <a:pt x="113073" y="69800"/>
                  </a:lnTo>
                  <a:lnTo>
                    <a:pt x="113038" y="68366"/>
                  </a:lnTo>
                  <a:lnTo>
                    <a:pt x="113038" y="66454"/>
                  </a:lnTo>
                  <a:lnTo>
                    <a:pt x="113073" y="65976"/>
                  </a:lnTo>
                  <a:lnTo>
                    <a:pt x="113038" y="65019"/>
                  </a:lnTo>
                  <a:lnTo>
                    <a:pt x="113038" y="65019"/>
                  </a:lnTo>
                  <a:lnTo>
                    <a:pt x="112900" y="64541"/>
                  </a:lnTo>
                  <a:lnTo>
                    <a:pt x="112865" y="64541"/>
                  </a:lnTo>
                  <a:lnTo>
                    <a:pt x="112727" y="63585"/>
                  </a:lnTo>
                  <a:lnTo>
                    <a:pt x="112727" y="62629"/>
                  </a:lnTo>
                  <a:lnTo>
                    <a:pt x="112727" y="62629"/>
                  </a:lnTo>
                  <a:lnTo>
                    <a:pt x="112727" y="62151"/>
                  </a:lnTo>
                  <a:lnTo>
                    <a:pt x="112796" y="61195"/>
                  </a:lnTo>
                  <a:lnTo>
                    <a:pt x="112865" y="60239"/>
                  </a:lnTo>
                  <a:lnTo>
                    <a:pt x="112900" y="59760"/>
                  </a:lnTo>
                  <a:lnTo>
                    <a:pt x="113038" y="58804"/>
                  </a:lnTo>
                  <a:lnTo>
                    <a:pt x="113073" y="58804"/>
                  </a:lnTo>
                  <a:lnTo>
                    <a:pt x="113142" y="58804"/>
                  </a:lnTo>
                  <a:lnTo>
                    <a:pt x="113142" y="58804"/>
                  </a:lnTo>
                  <a:lnTo>
                    <a:pt x="113177" y="57848"/>
                  </a:lnTo>
                  <a:lnTo>
                    <a:pt x="113177" y="57370"/>
                  </a:lnTo>
                  <a:lnTo>
                    <a:pt x="113246" y="57370"/>
                  </a:lnTo>
                  <a:lnTo>
                    <a:pt x="113316" y="56414"/>
                  </a:lnTo>
                  <a:lnTo>
                    <a:pt x="113350" y="56414"/>
                  </a:lnTo>
                  <a:lnTo>
                    <a:pt x="113419" y="56414"/>
                  </a:lnTo>
                  <a:lnTo>
                    <a:pt x="113489" y="56414"/>
                  </a:lnTo>
                  <a:lnTo>
                    <a:pt x="113523" y="55936"/>
                  </a:lnTo>
                  <a:lnTo>
                    <a:pt x="113662" y="55936"/>
                  </a:lnTo>
                  <a:lnTo>
                    <a:pt x="113766" y="56414"/>
                  </a:lnTo>
                  <a:lnTo>
                    <a:pt x="113870" y="55936"/>
                  </a:lnTo>
                  <a:lnTo>
                    <a:pt x="113974" y="55936"/>
                  </a:lnTo>
                  <a:lnTo>
                    <a:pt x="113974" y="54980"/>
                  </a:lnTo>
                  <a:lnTo>
                    <a:pt x="114043" y="54980"/>
                  </a:lnTo>
                  <a:lnTo>
                    <a:pt x="114043" y="54023"/>
                  </a:lnTo>
                  <a:lnTo>
                    <a:pt x="114147" y="53545"/>
                  </a:lnTo>
                  <a:lnTo>
                    <a:pt x="114216" y="52589"/>
                  </a:lnTo>
                  <a:lnTo>
                    <a:pt x="114285" y="52589"/>
                  </a:lnTo>
                  <a:lnTo>
                    <a:pt x="114389" y="52589"/>
                  </a:lnTo>
                  <a:close/>
                  <a:moveTo>
                    <a:pt x="95064" y="52589"/>
                  </a:moveTo>
                  <a:lnTo>
                    <a:pt x="95064" y="53545"/>
                  </a:lnTo>
                  <a:lnTo>
                    <a:pt x="95099" y="54023"/>
                  </a:lnTo>
                  <a:lnTo>
                    <a:pt x="95099" y="54023"/>
                  </a:lnTo>
                  <a:lnTo>
                    <a:pt x="95099" y="54980"/>
                  </a:lnTo>
                  <a:lnTo>
                    <a:pt x="94891" y="55936"/>
                  </a:lnTo>
                  <a:lnTo>
                    <a:pt x="94822" y="56414"/>
                  </a:lnTo>
                  <a:lnTo>
                    <a:pt x="94753" y="56414"/>
                  </a:lnTo>
                  <a:lnTo>
                    <a:pt x="94718" y="56414"/>
                  </a:lnTo>
                  <a:lnTo>
                    <a:pt x="94649" y="56414"/>
                  </a:lnTo>
                  <a:lnTo>
                    <a:pt x="94614" y="57370"/>
                  </a:lnTo>
                  <a:lnTo>
                    <a:pt x="94545" y="56414"/>
                  </a:lnTo>
                  <a:lnTo>
                    <a:pt x="94545" y="55936"/>
                  </a:lnTo>
                  <a:lnTo>
                    <a:pt x="94476" y="54980"/>
                  </a:lnTo>
                  <a:lnTo>
                    <a:pt x="94476" y="54980"/>
                  </a:lnTo>
                  <a:lnTo>
                    <a:pt x="94476" y="54023"/>
                  </a:lnTo>
                  <a:lnTo>
                    <a:pt x="94614" y="54023"/>
                  </a:lnTo>
                  <a:lnTo>
                    <a:pt x="94649" y="53545"/>
                  </a:lnTo>
                  <a:lnTo>
                    <a:pt x="94649" y="53545"/>
                  </a:lnTo>
                  <a:lnTo>
                    <a:pt x="94753" y="53545"/>
                  </a:lnTo>
                  <a:lnTo>
                    <a:pt x="94891" y="53545"/>
                  </a:lnTo>
                  <a:lnTo>
                    <a:pt x="94926" y="52589"/>
                  </a:lnTo>
                  <a:lnTo>
                    <a:pt x="95064" y="52589"/>
                  </a:lnTo>
                  <a:close/>
                  <a:moveTo>
                    <a:pt x="11670" y="51155"/>
                  </a:moveTo>
                  <a:lnTo>
                    <a:pt x="12017" y="51155"/>
                  </a:lnTo>
                  <a:lnTo>
                    <a:pt x="12398" y="52589"/>
                  </a:lnTo>
                  <a:lnTo>
                    <a:pt x="12502" y="57848"/>
                  </a:lnTo>
                  <a:lnTo>
                    <a:pt x="12190" y="59760"/>
                  </a:lnTo>
                  <a:lnTo>
                    <a:pt x="12051" y="55936"/>
                  </a:lnTo>
                  <a:lnTo>
                    <a:pt x="11670" y="55936"/>
                  </a:lnTo>
                  <a:lnTo>
                    <a:pt x="11670" y="51155"/>
                  </a:lnTo>
                  <a:close/>
                  <a:moveTo>
                    <a:pt x="93748" y="47330"/>
                  </a:moveTo>
                  <a:lnTo>
                    <a:pt x="94614" y="47330"/>
                  </a:lnTo>
                  <a:lnTo>
                    <a:pt x="94614" y="47808"/>
                  </a:lnTo>
                  <a:lnTo>
                    <a:pt x="94614" y="48764"/>
                  </a:lnTo>
                  <a:lnTo>
                    <a:pt x="94614" y="50199"/>
                  </a:lnTo>
                  <a:lnTo>
                    <a:pt x="94129" y="50199"/>
                  </a:lnTo>
                  <a:lnTo>
                    <a:pt x="94129" y="51633"/>
                  </a:lnTo>
                  <a:lnTo>
                    <a:pt x="94129" y="53545"/>
                  </a:lnTo>
                  <a:lnTo>
                    <a:pt x="94129" y="54980"/>
                  </a:lnTo>
                  <a:lnTo>
                    <a:pt x="94095" y="54980"/>
                  </a:lnTo>
                  <a:lnTo>
                    <a:pt x="93991" y="54980"/>
                  </a:lnTo>
                  <a:lnTo>
                    <a:pt x="93991" y="54980"/>
                  </a:lnTo>
                  <a:lnTo>
                    <a:pt x="93922" y="55936"/>
                  </a:lnTo>
                  <a:lnTo>
                    <a:pt x="93922" y="55936"/>
                  </a:lnTo>
                  <a:lnTo>
                    <a:pt x="93818" y="55936"/>
                  </a:lnTo>
                  <a:lnTo>
                    <a:pt x="93748" y="54980"/>
                  </a:lnTo>
                  <a:lnTo>
                    <a:pt x="93679" y="54023"/>
                  </a:lnTo>
                  <a:lnTo>
                    <a:pt x="93679" y="52589"/>
                  </a:lnTo>
                  <a:lnTo>
                    <a:pt x="93679" y="51155"/>
                  </a:lnTo>
                  <a:lnTo>
                    <a:pt x="93645" y="51633"/>
                  </a:lnTo>
                  <a:lnTo>
                    <a:pt x="93645" y="51633"/>
                  </a:lnTo>
                  <a:lnTo>
                    <a:pt x="93645" y="52589"/>
                  </a:lnTo>
                  <a:lnTo>
                    <a:pt x="93645" y="53545"/>
                  </a:lnTo>
                  <a:lnTo>
                    <a:pt x="93575" y="54023"/>
                  </a:lnTo>
                  <a:lnTo>
                    <a:pt x="93506" y="54980"/>
                  </a:lnTo>
                  <a:lnTo>
                    <a:pt x="93021" y="54980"/>
                  </a:lnTo>
                  <a:lnTo>
                    <a:pt x="93021" y="51633"/>
                  </a:lnTo>
                  <a:lnTo>
                    <a:pt x="93194" y="51155"/>
                  </a:lnTo>
                  <a:lnTo>
                    <a:pt x="93298" y="50199"/>
                  </a:lnTo>
                  <a:lnTo>
                    <a:pt x="93367" y="49243"/>
                  </a:lnTo>
                  <a:lnTo>
                    <a:pt x="93402" y="49243"/>
                  </a:lnTo>
                  <a:lnTo>
                    <a:pt x="93506" y="48764"/>
                  </a:lnTo>
                  <a:lnTo>
                    <a:pt x="93645" y="47808"/>
                  </a:lnTo>
                  <a:lnTo>
                    <a:pt x="93679" y="47808"/>
                  </a:lnTo>
                  <a:lnTo>
                    <a:pt x="93748" y="47330"/>
                  </a:lnTo>
                  <a:close/>
                  <a:moveTo>
                    <a:pt x="76225" y="46374"/>
                  </a:moveTo>
                  <a:lnTo>
                    <a:pt x="76225" y="47330"/>
                  </a:lnTo>
                  <a:lnTo>
                    <a:pt x="76294" y="47808"/>
                  </a:lnTo>
                  <a:lnTo>
                    <a:pt x="76294" y="48764"/>
                  </a:lnTo>
                  <a:lnTo>
                    <a:pt x="76051" y="51633"/>
                  </a:lnTo>
                  <a:lnTo>
                    <a:pt x="76051" y="52589"/>
                  </a:lnTo>
                  <a:lnTo>
                    <a:pt x="76121" y="52589"/>
                  </a:lnTo>
                  <a:lnTo>
                    <a:pt x="76190" y="53545"/>
                  </a:lnTo>
                  <a:lnTo>
                    <a:pt x="76225" y="52589"/>
                  </a:lnTo>
                  <a:lnTo>
                    <a:pt x="76294" y="52589"/>
                  </a:lnTo>
                  <a:lnTo>
                    <a:pt x="76363" y="52589"/>
                  </a:lnTo>
                  <a:lnTo>
                    <a:pt x="76467" y="51633"/>
                  </a:lnTo>
                  <a:lnTo>
                    <a:pt x="76502" y="51155"/>
                  </a:lnTo>
                  <a:lnTo>
                    <a:pt x="76571" y="50199"/>
                  </a:lnTo>
                  <a:lnTo>
                    <a:pt x="76640" y="49243"/>
                  </a:lnTo>
                  <a:lnTo>
                    <a:pt x="76675" y="48764"/>
                  </a:lnTo>
                  <a:lnTo>
                    <a:pt x="76675" y="47808"/>
                  </a:lnTo>
                  <a:lnTo>
                    <a:pt x="76744" y="47808"/>
                  </a:lnTo>
                  <a:lnTo>
                    <a:pt x="76813" y="47330"/>
                  </a:lnTo>
                  <a:lnTo>
                    <a:pt x="76917" y="48764"/>
                  </a:lnTo>
                  <a:lnTo>
                    <a:pt x="76987" y="49243"/>
                  </a:lnTo>
                  <a:lnTo>
                    <a:pt x="76987" y="49243"/>
                  </a:lnTo>
                  <a:lnTo>
                    <a:pt x="77021" y="50199"/>
                  </a:lnTo>
                  <a:lnTo>
                    <a:pt x="77090" y="51155"/>
                  </a:lnTo>
                  <a:lnTo>
                    <a:pt x="77090" y="51633"/>
                  </a:lnTo>
                  <a:lnTo>
                    <a:pt x="77090" y="52589"/>
                  </a:lnTo>
                  <a:lnTo>
                    <a:pt x="77090" y="54023"/>
                  </a:lnTo>
                  <a:lnTo>
                    <a:pt x="77298" y="54023"/>
                  </a:lnTo>
                  <a:lnTo>
                    <a:pt x="77367" y="53545"/>
                  </a:lnTo>
                  <a:lnTo>
                    <a:pt x="77437" y="53545"/>
                  </a:lnTo>
                  <a:lnTo>
                    <a:pt x="77541" y="52589"/>
                  </a:lnTo>
                  <a:lnTo>
                    <a:pt x="77610" y="52589"/>
                  </a:lnTo>
                  <a:lnTo>
                    <a:pt x="77645" y="52589"/>
                  </a:lnTo>
                  <a:lnTo>
                    <a:pt x="77748" y="52589"/>
                  </a:lnTo>
                  <a:lnTo>
                    <a:pt x="77887" y="53545"/>
                  </a:lnTo>
                  <a:lnTo>
                    <a:pt x="77922" y="53545"/>
                  </a:lnTo>
                  <a:lnTo>
                    <a:pt x="77991" y="54980"/>
                  </a:lnTo>
                  <a:lnTo>
                    <a:pt x="78060" y="55936"/>
                  </a:lnTo>
                  <a:lnTo>
                    <a:pt x="77922" y="56414"/>
                  </a:lnTo>
                  <a:lnTo>
                    <a:pt x="77887" y="57370"/>
                  </a:lnTo>
                  <a:lnTo>
                    <a:pt x="77818" y="57370"/>
                  </a:lnTo>
                  <a:lnTo>
                    <a:pt x="77714" y="57848"/>
                  </a:lnTo>
                  <a:lnTo>
                    <a:pt x="77645" y="57848"/>
                  </a:lnTo>
                  <a:lnTo>
                    <a:pt x="77610" y="57848"/>
                  </a:lnTo>
                  <a:lnTo>
                    <a:pt x="77471" y="58804"/>
                  </a:lnTo>
                  <a:lnTo>
                    <a:pt x="77437" y="60239"/>
                  </a:lnTo>
                  <a:lnTo>
                    <a:pt x="77437" y="61195"/>
                  </a:lnTo>
                  <a:lnTo>
                    <a:pt x="77437" y="62151"/>
                  </a:lnTo>
                  <a:lnTo>
                    <a:pt x="77437" y="63585"/>
                  </a:lnTo>
                  <a:lnTo>
                    <a:pt x="77367" y="63585"/>
                  </a:lnTo>
                  <a:lnTo>
                    <a:pt x="77298" y="64541"/>
                  </a:lnTo>
                  <a:lnTo>
                    <a:pt x="77194" y="65019"/>
                  </a:lnTo>
                  <a:lnTo>
                    <a:pt x="77090" y="65019"/>
                  </a:lnTo>
                  <a:lnTo>
                    <a:pt x="76987" y="65019"/>
                  </a:lnTo>
                  <a:lnTo>
                    <a:pt x="76848" y="64541"/>
                  </a:lnTo>
                  <a:lnTo>
                    <a:pt x="76813" y="63585"/>
                  </a:lnTo>
                  <a:lnTo>
                    <a:pt x="76675" y="63585"/>
                  </a:lnTo>
                  <a:lnTo>
                    <a:pt x="76640" y="63585"/>
                  </a:lnTo>
                  <a:lnTo>
                    <a:pt x="76640" y="64541"/>
                  </a:lnTo>
                  <a:lnTo>
                    <a:pt x="76571" y="65019"/>
                  </a:lnTo>
                  <a:lnTo>
                    <a:pt x="76502" y="65976"/>
                  </a:lnTo>
                  <a:lnTo>
                    <a:pt x="76467" y="65976"/>
                  </a:lnTo>
                  <a:lnTo>
                    <a:pt x="76398" y="66454"/>
                  </a:lnTo>
                  <a:lnTo>
                    <a:pt x="76363" y="66454"/>
                  </a:lnTo>
                  <a:lnTo>
                    <a:pt x="76225" y="67410"/>
                  </a:lnTo>
                  <a:lnTo>
                    <a:pt x="76190" y="67410"/>
                  </a:lnTo>
                  <a:lnTo>
                    <a:pt x="76051" y="67410"/>
                  </a:lnTo>
                  <a:lnTo>
                    <a:pt x="76017" y="67410"/>
                  </a:lnTo>
                  <a:lnTo>
                    <a:pt x="75878" y="67410"/>
                  </a:lnTo>
                  <a:lnTo>
                    <a:pt x="75774" y="66454"/>
                  </a:lnTo>
                  <a:lnTo>
                    <a:pt x="75670" y="65976"/>
                  </a:lnTo>
                  <a:lnTo>
                    <a:pt x="75670" y="65976"/>
                  </a:lnTo>
                  <a:lnTo>
                    <a:pt x="75601" y="65019"/>
                  </a:lnTo>
                  <a:lnTo>
                    <a:pt x="75601" y="64541"/>
                  </a:lnTo>
                  <a:lnTo>
                    <a:pt x="75497" y="64541"/>
                  </a:lnTo>
                  <a:lnTo>
                    <a:pt x="75393" y="64541"/>
                  </a:lnTo>
                  <a:lnTo>
                    <a:pt x="75324" y="64541"/>
                  </a:lnTo>
                  <a:lnTo>
                    <a:pt x="75255" y="64541"/>
                  </a:lnTo>
                  <a:lnTo>
                    <a:pt x="74632" y="64541"/>
                  </a:lnTo>
                  <a:lnTo>
                    <a:pt x="74597" y="64541"/>
                  </a:lnTo>
                  <a:lnTo>
                    <a:pt x="74528" y="63585"/>
                  </a:lnTo>
                  <a:lnTo>
                    <a:pt x="74424" y="63585"/>
                  </a:lnTo>
                  <a:lnTo>
                    <a:pt x="74354" y="62629"/>
                  </a:lnTo>
                  <a:lnTo>
                    <a:pt x="74251" y="62151"/>
                  </a:lnTo>
                  <a:lnTo>
                    <a:pt x="74251" y="58804"/>
                  </a:lnTo>
                  <a:lnTo>
                    <a:pt x="75047" y="58804"/>
                  </a:lnTo>
                  <a:lnTo>
                    <a:pt x="75047" y="57848"/>
                  </a:lnTo>
                  <a:lnTo>
                    <a:pt x="74978" y="57370"/>
                  </a:lnTo>
                  <a:lnTo>
                    <a:pt x="74978" y="56414"/>
                  </a:lnTo>
                  <a:lnTo>
                    <a:pt x="74943" y="55936"/>
                  </a:lnTo>
                  <a:lnTo>
                    <a:pt x="74874" y="55936"/>
                  </a:lnTo>
                  <a:lnTo>
                    <a:pt x="74805" y="55936"/>
                  </a:lnTo>
                  <a:lnTo>
                    <a:pt x="74701" y="55936"/>
                  </a:lnTo>
                  <a:lnTo>
                    <a:pt x="74632" y="54980"/>
                  </a:lnTo>
                  <a:lnTo>
                    <a:pt x="74528" y="55936"/>
                  </a:lnTo>
                  <a:lnTo>
                    <a:pt x="74458" y="55936"/>
                  </a:lnTo>
                  <a:lnTo>
                    <a:pt x="74354" y="56414"/>
                  </a:lnTo>
                  <a:lnTo>
                    <a:pt x="74320" y="56414"/>
                  </a:lnTo>
                  <a:lnTo>
                    <a:pt x="74181" y="55936"/>
                  </a:lnTo>
                  <a:lnTo>
                    <a:pt x="74147" y="55936"/>
                  </a:lnTo>
                  <a:lnTo>
                    <a:pt x="74077" y="55936"/>
                  </a:lnTo>
                  <a:lnTo>
                    <a:pt x="74008" y="54980"/>
                  </a:lnTo>
                  <a:lnTo>
                    <a:pt x="73904" y="54980"/>
                  </a:lnTo>
                  <a:lnTo>
                    <a:pt x="73835" y="54980"/>
                  </a:lnTo>
                  <a:lnTo>
                    <a:pt x="73800" y="54023"/>
                  </a:lnTo>
                  <a:lnTo>
                    <a:pt x="73731" y="54023"/>
                  </a:lnTo>
                  <a:lnTo>
                    <a:pt x="73731" y="54023"/>
                  </a:lnTo>
                  <a:lnTo>
                    <a:pt x="73696" y="54023"/>
                  </a:lnTo>
                  <a:lnTo>
                    <a:pt x="73627" y="52589"/>
                  </a:lnTo>
                  <a:lnTo>
                    <a:pt x="73627" y="51155"/>
                  </a:lnTo>
                  <a:lnTo>
                    <a:pt x="73696" y="50199"/>
                  </a:lnTo>
                  <a:lnTo>
                    <a:pt x="73731" y="49243"/>
                  </a:lnTo>
                  <a:lnTo>
                    <a:pt x="73800" y="48764"/>
                  </a:lnTo>
                  <a:lnTo>
                    <a:pt x="73904" y="48764"/>
                  </a:lnTo>
                  <a:lnTo>
                    <a:pt x="73974" y="48764"/>
                  </a:lnTo>
                  <a:lnTo>
                    <a:pt x="74008" y="47808"/>
                  </a:lnTo>
                  <a:lnTo>
                    <a:pt x="74251" y="47808"/>
                  </a:lnTo>
                  <a:lnTo>
                    <a:pt x="74458" y="48764"/>
                  </a:lnTo>
                  <a:lnTo>
                    <a:pt x="74632" y="48764"/>
                  </a:lnTo>
                  <a:lnTo>
                    <a:pt x="74874" y="48764"/>
                  </a:lnTo>
                  <a:lnTo>
                    <a:pt x="74943" y="48764"/>
                  </a:lnTo>
                  <a:lnTo>
                    <a:pt x="74978" y="48764"/>
                  </a:lnTo>
                  <a:lnTo>
                    <a:pt x="75082" y="49243"/>
                  </a:lnTo>
                  <a:lnTo>
                    <a:pt x="75151" y="50199"/>
                  </a:lnTo>
                  <a:lnTo>
                    <a:pt x="75220" y="51155"/>
                  </a:lnTo>
                  <a:lnTo>
                    <a:pt x="75255" y="51633"/>
                  </a:lnTo>
                  <a:lnTo>
                    <a:pt x="75255" y="53545"/>
                  </a:lnTo>
                  <a:lnTo>
                    <a:pt x="75255" y="54980"/>
                  </a:lnTo>
                  <a:lnTo>
                    <a:pt x="75393" y="55936"/>
                  </a:lnTo>
                  <a:lnTo>
                    <a:pt x="75428" y="54980"/>
                  </a:lnTo>
                  <a:lnTo>
                    <a:pt x="75497" y="54023"/>
                  </a:lnTo>
                  <a:lnTo>
                    <a:pt x="75497" y="52589"/>
                  </a:lnTo>
                  <a:lnTo>
                    <a:pt x="75497" y="51155"/>
                  </a:lnTo>
                  <a:lnTo>
                    <a:pt x="75497" y="49243"/>
                  </a:lnTo>
                  <a:lnTo>
                    <a:pt x="75567" y="47330"/>
                  </a:lnTo>
                  <a:lnTo>
                    <a:pt x="75844" y="47330"/>
                  </a:lnTo>
                  <a:lnTo>
                    <a:pt x="75878" y="47808"/>
                  </a:lnTo>
                  <a:lnTo>
                    <a:pt x="75948" y="47808"/>
                  </a:lnTo>
                  <a:lnTo>
                    <a:pt x="75948" y="47808"/>
                  </a:lnTo>
                  <a:lnTo>
                    <a:pt x="76017" y="47808"/>
                  </a:lnTo>
                  <a:lnTo>
                    <a:pt x="76051" y="47808"/>
                  </a:lnTo>
                  <a:lnTo>
                    <a:pt x="76121" y="47330"/>
                  </a:lnTo>
                  <a:lnTo>
                    <a:pt x="76121" y="46374"/>
                  </a:lnTo>
                  <a:lnTo>
                    <a:pt x="76190" y="46374"/>
                  </a:lnTo>
                  <a:lnTo>
                    <a:pt x="76225" y="46374"/>
                  </a:lnTo>
                  <a:close/>
                  <a:moveTo>
                    <a:pt x="90251" y="36334"/>
                  </a:moveTo>
                  <a:lnTo>
                    <a:pt x="90285" y="36812"/>
                  </a:lnTo>
                  <a:lnTo>
                    <a:pt x="90354" y="36812"/>
                  </a:lnTo>
                  <a:lnTo>
                    <a:pt x="90354" y="41593"/>
                  </a:lnTo>
                  <a:lnTo>
                    <a:pt x="90458" y="41593"/>
                  </a:lnTo>
                  <a:lnTo>
                    <a:pt x="90632" y="42549"/>
                  </a:lnTo>
                  <a:lnTo>
                    <a:pt x="90632" y="44940"/>
                  </a:lnTo>
                  <a:lnTo>
                    <a:pt x="90632" y="46374"/>
                  </a:lnTo>
                  <a:lnTo>
                    <a:pt x="90562" y="46374"/>
                  </a:lnTo>
                  <a:lnTo>
                    <a:pt x="90528" y="47330"/>
                  </a:lnTo>
                  <a:lnTo>
                    <a:pt x="90458" y="47330"/>
                  </a:lnTo>
                  <a:lnTo>
                    <a:pt x="90389" y="47808"/>
                  </a:lnTo>
                  <a:lnTo>
                    <a:pt x="90354" y="48764"/>
                  </a:lnTo>
                  <a:lnTo>
                    <a:pt x="90285" y="48764"/>
                  </a:lnTo>
                  <a:lnTo>
                    <a:pt x="90181" y="48764"/>
                  </a:lnTo>
                  <a:lnTo>
                    <a:pt x="90112" y="48764"/>
                  </a:lnTo>
                  <a:lnTo>
                    <a:pt x="90077" y="48764"/>
                  </a:lnTo>
                  <a:lnTo>
                    <a:pt x="90008" y="48764"/>
                  </a:lnTo>
                  <a:lnTo>
                    <a:pt x="89835" y="48764"/>
                  </a:lnTo>
                  <a:lnTo>
                    <a:pt x="89662" y="48764"/>
                  </a:lnTo>
                  <a:lnTo>
                    <a:pt x="89662" y="50199"/>
                  </a:lnTo>
                  <a:lnTo>
                    <a:pt x="89662" y="51633"/>
                  </a:lnTo>
                  <a:lnTo>
                    <a:pt x="89731" y="53545"/>
                  </a:lnTo>
                  <a:lnTo>
                    <a:pt x="89662" y="54980"/>
                  </a:lnTo>
                  <a:lnTo>
                    <a:pt x="89627" y="55936"/>
                  </a:lnTo>
                  <a:lnTo>
                    <a:pt x="89558" y="56414"/>
                  </a:lnTo>
                  <a:lnTo>
                    <a:pt x="89489" y="56414"/>
                  </a:lnTo>
                  <a:lnTo>
                    <a:pt x="89385" y="57370"/>
                  </a:lnTo>
                  <a:lnTo>
                    <a:pt x="89316" y="57370"/>
                  </a:lnTo>
                  <a:lnTo>
                    <a:pt x="89212" y="57370"/>
                  </a:lnTo>
                  <a:lnTo>
                    <a:pt x="89108" y="56414"/>
                  </a:lnTo>
                  <a:lnTo>
                    <a:pt x="89004" y="55936"/>
                  </a:lnTo>
                  <a:lnTo>
                    <a:pt x="88865" y="54980"/>
                  </a:lnTo>
                  <a:lnTo>
                    <a:pt x="88831" y="54980"/>
                  </a:lnTo>
                  <a:lnTo>
                    <a:pt x="88761" y="54023"/>
                  </a:lnTo>
                  <a:lnTo>
                    <a:pt x="88692" y="53545"/>
                  </a:lnTo>
                  <a:lnTo>
                    <a:pt x="88692" y="52589"/>
                  </a:lnTo>
                  <a:lnTo>
                    <a:pt x="88692" y="49243"/>
                  </a:lnTo>
                  <a:lnTo>
                    <a:pt x="88831" y="49243"/>
                  </a:lnTo>
                  <a:lnTo>
                    <a:pt x="88935" y="49243"/>
                  </a:lnTo>
                  <a:lnTo>
                    <a:pt x="89004" y="48764"/>
                  </a:lnTo>
                  <a:lnTo>
                    <a:pt x="89004" y="48764"/>
                  </a:lnTo>
                  <a:lnTo>
                    <a:pt x="89038" y="47808"/>
                  </a:lnTo>
                  <a:lnTo>
                    <a:pt x="89038" y="45418"/>
                  </a:lnTo>
                  <a:lnTo>
                    <a:pt x="89004" y="45418"/>
                  </a:lnTo>
                  <a:lnTo>
                    <a:pt x="88935" y="45418"/>
                  </a:lnTo>
                  <a:lnTo>
                    <a:pt x="88865" y="45418"/>
                  </a:lnTo>
                  <a:lnTo>
                    <a:pt x="88831" y="45418"/>
                  </a:lnTo>
                  <a:lnTo>
                    <a:pt x="88692" y="45418"/>
                  </a:lnTo>
                  <a:lnTo>
                    <a:pt x="88588" y="44940"/>
                  </a:lnTo>
                  <a:lnTo>
                    <a:pt x="88484" y="45418"/>
                  </a:lnTo>
                  <a:lnTo>
                    <a:pt x="88380" y="45418"/>
                  </a:lnTo>
                  <a:lnTo>
                    <a:pt x="88311" y="45418"/>
                  </a:lnTo>
                  <a:lnTo>
                    <a:pt x="88242" y="46374"/>
                  </a:lnTo>
                  <a:lnTo>
                    <a:pt x="88207" y="46374"/>
                  </a:lnTo>
                  <a:lnTo>
                    <a:pt x="88138" y="47330"/>
                  </a:lnTo>
                  <a:lnTo>
                    <a:pt x="88034" y="47330"/>
                  </a:lnTo>
                  <a:lnTo>
                    <a:pt x="87896" y="47808"/>
                  </a:lnTo>
                  <a:lnTo>
                    <a:pt x="87861" y="48764"/>
                  </a:lnTo>
                  <a:lnTo>
                    <a:pt x="87792" y="48764"/>
                  </a:lnTo>
                  <a:lnTo>
                    <a:pt x="87688" y="47808"/>
                  </a:lnTo>
                  <a:lnTo>
                    <a:pt x="87619" y="47330"/>
                  </a:lnTo>
                  <a:lnTo>
                    <a:pt x="87584" y="46374"/>
                  </a:lnTo>
                  <a:lnTo>
                    <a:pt x="87515" y="44940"/>
                  </a:lnTo>
                  <a:lnTo>
                    <a:pt x="87515" y="43027"/>
                  </a:lnTo>
                  <a:lnTo>
                    <a:pt x="87757" y="43027"/>
                  </a:lnTo>
                  <a:lnTo>
                    <a:pt x="87861" y="43027"/>
                  </a:lnTo>
                  <a:lnTo>
                    <a:pt x="87965" y="43984"/>
                  </a:lnTo>
                  <a:lnTo>
                    <a:pt x="88069" y="43984"/>
                  </a:lnTo>
                  <a:lnTo>
                    <a:pt x="88069" y="44940"/>
                  </a:lnTo>
                  <a:lnTo>
                    <a:pt x="88138" y="44940"/>
                  </a:lnTo>
                  <a:lnTo>
                    <a:pt x="88207" y="44940"/>
                  </a:lnTo>
                  <a:lnTo>
                    <a:pt x="88242" y="44940"/>
                  </a:lnTo>
                  <a:lnTo>
                    <a:pt x="88311" y="44940"/>
                  </a:lnTo>
                  <a:lnTo>
                    <a:pt x="88311" y="43984"/>
                  </a:lnTo>
                  <a:lnTo>
                    <a:pt x="88311" y="43027"/>
                  </a:lnTo>
                  <a:lnTo>
                    <a:pt x="88311" y="43027"/>
                  </a:lnTo>
                  <a:lnTo>
                    <a:pt x="88380" y="40637"/>
                  </a:lnTo>
                  <a:lnTo>
                    <a:pt x="88484" y="41593"/>
                  </a:lnTo>
                  <a:lnTo>
                    <a:pt x="88519" y="41593"/>
                  </a:lnTo>
                  <a:lnTo>
                    <a:pt x="88658" y="42549"/>
                  </a:lnTo>
                  <a:lnTo>
                    <a:pt x="88692" y="42549"/>
                  </a:lnTo>
                  <a:lnTo>
                    <a:pt x="88831" y="42549"/>
                  </a:lnTo>
                  <a:lnTo>
                    <a:pt x="88865" y="42549"/>
                  </a:lnTo>
                  <a:lnTo>
                    <a:pt x="88935" y="42549"/>
                  </a:lnTo>
                  <a:lnTo>
                    <a:pt x="89004" y="41593"/>
                  </a:lnTo>
                  <a:lnTo>
                    <a:pt x="89038" y="41593"/>
                  </a:lnTo>
                  <a:lnTo>
                    <a:pt x="89038" y="40637"/>
                  </a:lnTo>
                  <a:lnTo>
                    <a:pt x="89142" y="40637"/>
                  </a:lnTo>
                  <a:lnTo>
                    <a:pt x="89281" y="40637"/>
                  </a:lnTo>
                  <a:lnTo>
                    <a:pt x="89454" y="40637"/>
                  </a:lnTo>
                  <a:lnTo>
                    <a:pt x="89558" y="41593"/>
                  </a:lnTo>
                  <a:lnTo>
                    <a:pt x="89662" y="41593"/>
                  </a:lnTo>
                  <a:lnTo>
                    <a:pt x="89731" y="40637"/>
                  </a:lnTo>
                  <a:lnTo>
                    <a:pt x="89766" y="40159"/>
                  </a:lnTo>
                  <a:lnTo>
                    <a:pt x="89835" y="39203"/>
                  </a:lnTo>
                  <a:lnTo>
                    <a:pt x="89904" y="38725"/>
                  </a:lnTo>
                  <a:lnTo>
                    <a:pt x="89904" y="38725"/>
                  </a:lnTo>
                  <a:lnTo>
                    <a:pt x="89904" y="37768"/>
                  </a:lnTo>
                  <a:lnTo>
                    <a:pt x="89904" y="36812"/>
                  </a:lnTo>
                  <a:lnTo>
                    <a:pt x="89939" y="36812"/>
                  </a:lnTo>
                  <a:lnTo>
                    <a:pt x="90008" y="36812"/>
                  </a:lnTo>
                  <a:lnTo>
                    <a:pt x="90112" y="36812"/>
                  </a:lnTo>
                  <a:lnTo>
                    <a:pt x="90181" y="36812"/>
                  </a:lnTo>
                  <a:lnTo>
                    <a:pt x="90251" y="36334"/>
                  </a:lnTo>
                  <a:close/>
                  <a:moveTo>
                    <a:pt x="95792" y="35378"/>
                  </a:moveTo>
                  <a:lnTo>
                    <a:pt x="95965" y="36334"/>
                  </a:lnTo>
                  <a:lnTo>
                    <a:pt x="95896" y="37768"/>
                  </a:lnTo>
                  <a:lnTo>
                    <a:pt x="95965" y="39203"/>
                  </a:lnTo>
                  <a:lnTo>
                    <a:pt x="95965" y="40159"/>
                  </a:lnTo>
                  <a:lnTo>
                    <a:pt x="96034" y="40637"/>
                  </a:lnTo>
                  <a:lnTo>
                    <a:pt x="96069" y="42549"/>
                  </a:lnTo>
                  <a:lnTo>
                    <a:pt x="96069" y="43027"/>
                  </a:lnTo>
                  <a:lnTo>
                    <a:pt x="96069" y="43984"/>
                  </a:lnTo>
                  <a:lnTo>
                    <a:pt x="96138" y="44940"/>
                  </a:lnTo>
                  <a:lnTo>
                    <a:pt x="96138" y="44940"/>
                  </a:lnTo>
                  <a:lnTo>
                    <a:pt x="96173" y="46374"/>
                  </a:lnTo>
                  <a:lnTo>
                    <a:pt x="96242" y="47330"/>
                  </a:lnTo>
                  <a:lnTo>
                    <a:pt x="96173" y="47330"/>
                  </a:lnTo>
                  <a:lnTo>
                    <a:pt x="96138" y="47330"/>
                  </a:lnTo>
                  <a:lnTo>
                    <a:pt x="96034" y="47330"/>
                  </a:lnTo>
                  <a:lnTo>
                    <a:pt x="95896" y="47330"/>
                  </a:lnTo>
                  <a:lnTo>
                    <a:pt x="95722" y="47330"/>
                  </a:lnTo>
                  <a:lnTo>
                    <a:pt x="95688" y="47330"/>
                  </a:lnTo>
                  <a:lnTo>
                    <a:pt x="95619" y="47330"/>
                  </a:lnTo>
                  <a:lnTo>
                    <a:pt x="95445" y="47330"/>
                  </a:lnTo>
                  <a:lnTo>
                    <a:pt x="95341" y="47330"/>
                  </a:lnTo>
                  <a:lnTo>
                    <a:pt x="95272" y="47330"/>
                  </a:lnTo>
                  <a:lnTo>
                    <a:pt x="95238" y="47330"/>
                  </a:lnTo>
                  <a:lnTo>
                    <a:pt x="95238" y="47808"/>
                  </a:lnTo>
                  <a:lnTo>
                    <a:pt x="95168" y="47808"/>
                  </a:lnTo>
                  <a:lnTo>
                    <a:pt x="95099" y="47808"/>
                  </a:lnTo>
                  <a:lnTo>
                    <a:pt x="95064" y="47808"/>
                  </a:lnTo>
                  <a:lnTo>
                    <a:pt x="94926" y="47808"/>
                  </a:lnTo>
                  <a:lnTo>
                    <a:pt x="94891" y="47330"/>
                  </a:lnTo>
                  <a:lnTo>
                    <a:pt x="94822" y="46374"/>
                  </a:lnTo>
                  <a:lnTo>
                    <a:pt x="94718" y="45418"/>
                  </a:lnTo>
                  <a:lnTo>
                    <a:pt x="94753" y="44940"/>
                  </a:lnTo>
                  <a:lnTo>
                    <a:pt x="94753" y="44940"/>
                  </a:lnTo>
                  <a:lnTo>
                    <a:pt x="94891" y="43027"/>
                  </a:lnTo>
                  <a:lnTo>
                    <a:pt x="94995" y="42549"/>
                  </a:lnTo>
                  <a:lnTo>
                    <a:pt x="95064" y="42549"/>
                  </a:lnTo>
                  <a:lnTo>
                    <a:pt x="95099" y="42549"/>
                  </a:lnTo>
                  <a:lnTo>
                    <a:pt x="95099" y="42549"/>
                  </a:lnTo>
                  <a:lnTo>
                    <a:pt x="95099" y="41593"/>
                  </a:lnTo>
                  <a:lnTo>
                    <a:pt x="95099" y="40637"/>
                  </a:lnTo>
                  <a:lnTo>
                    <a:pt x="95099" y="39203"/>
                  </a:lnTo>
                  <a:lnTo>
                    <a:pt x="95272" y="40159"/>
                  </a:lnTo>
                  <a:lnTo>
                    <a:pt x="95341" y="40159"/>
                  </a:lnTo>
                  <a:lnTo>
                    <a:pt x="95341" y="39203"/>
                  </a:lnTo>
                  <a:lnTo>
                    <a:pt x="95376" y="39203"/>
                  </a:lnTo>
                  <a:lnTo>
                    <a:pt x="95445" y="39203"/>
                  </a:lnTo>
                  <a:lnTo>
                    <a:pt x="95515" y="38725"/>
                  </a:lnTo>
                  <a:lnTo>
                    <a:pt x="95549" y="37768"/>
                  </a:lnTo>
                  <a:lnTo>
                    <a:pt x="95619" y="36812"/>
                  </a:lnTo>
                  <a:lnTo>
                    <a:pt x="95688" y="36334"/>
                  </a:lnTo>
                  <a:lnTo>
                    <a:pt x="95722" y="36334"/>
                  </a:lnTo>
                  <a:lnTo>
                    <a:pt x="95792" y="35378"/>
                  </a:lnTo>
                  <a:close/>
                  <a:moveTo>
                    <a:pt x="97558" y="35378"/>
                  </a:moveTo>
                  <a:lnTo>
                    <a:pt x="97662" y="35378"/>
                  </a:lnTo>
                  <a:lnTo>
                    <a:pt x="97731" y="35378"/>
                  </a:lnTo>
                  <a:lnTo>
                    <a:pt x="97835" y="35378"/>
                  </a:lnTo>
                  <a:lnTo>
                    <a:pt x="97904" y="35378"/>
                  </a:lnTo>
                  <a:lnTo>
                    <a:pt x="97939" y="35378"/>
                  </a:lnTo>
                  <a:lnTo>
                    <a:pt x="98043" y="35378"/>
                  </a:lnTo>
                  <a:lnTo>
                    <a:pt x="98112" y="36334"/>
                  </a:lnTo>
                  <a:lnTo>
                    <a:pt x="98181" y="36334"/>
                  </a:lnTo>
                  <a:lnTo>
                    <a:pt x="98181" y="37768"/>
                  </a:lnTo>
                  <a:lnTo>
                    <a:pt x="97939" y="38725"/>
                  </a:lnTo>
                  <a:lnTo>
                    <a:pt x="97904" y="39203"/>
                  </a:lnTo>
                  <a:lnTo>
                    <a:pt x="97835" y="39203"/>
                  </a:lnTo>
                  <a:lnTo>
                    <a:pt x="97766" y="40159"/>
                  </a:lnTo>
                  <a:lnTo>
                    <a:pt x="97731" y="40159"/>
                  </a:lnTo>
                  <a:lnTo>
                    <a:pt x="97662" y="40159"/>
                  </a:lnTo>
                  <a:lnTo>
                    <a:pt x="97593" y="40637"/>
                  </a:lnTo>
                  <a:lnTo>
                    <a:pt x="97593" y="41593"/>
                  </a:lnTo>
                  <a:lnTo>
                    <a:pt x="97558" y="42549"/>
                  </a:lnTo>
                  <a:lnTo>
                    <a:pt x="97558" y="43027"/>
                  </a:lnTo>
                  <a:lnTo>
                    <a:pt x="97489" y="43984"/>
                  </a:lnTo>
                  <a:lnTo>
                    <a:pt x="97419" y="43984"/>
                  </a:lnTo>
                  <a:lnTo>
                    <a:pt x="97385" y="44940"/>
                  </a:lnTo>
                  <a:lnTo>
                    <a:pt x="97316" y="44940"/>
                  </a:lnTo>
                  <a:lnTo>
                    <a:pt x="97281" y="44940"/>
                  </a:lnTo>
                  <a:lnTo>
                    <a:pt x="97212" y="45418"/>
                  </a:lnTo>
                  <a:lnTo>
                    <a:pt x="97108" y="45418"/>
                  </a:lnTo>
                  <a:lnTo>
                    <a:pt x="96969" y="45418"/>
                  </a:lnTo>
                  <a:lnTo>
                    <a:pt x="96796" y="44940"/>
                  </a:lnTo>
                  <a:lnTo>
                    <a:pt x="96796" y="43984"/>
                  </a:lnTo>
                  <a:lnTo>
                    <a:pt x="96761" y="43027"/>
                  </a:lnTo>
                  <a:lnTo>
                    <a:pt x="96658" y="42549"/>
                  </a:lnTo>
                  <a:lnTo>
                    <a:pt x="96519" y="40637"/>
                  </a:lnTo>
                  <a:lnTo>
                    <a:pt x="96484" y="39203"/>
                  </a:lnTo>
                  <a:lnTo>
                    <a:pt x="96519" y="39203"/>
                  </a:lnTo>
                  <a:lnTo>
                    <a:pt x="96588" y="40159"/>
                  </a:lnTo>
                  <a:lnTo>
                    <a:pt x="96658" y="39203"/>
                  </a:lnTo>
                  <a:lnTo>
                    <a:pt x="96658" y="39203"/>
                  </a:lnTo>
                  <a:lnTo>
                    <a:pt x="96692" y="38725"/>
                  </a:lnTo>
                  <a:lnTo>
                    <a:pt x="96761" y="38725"/>
                  </a:lnTo>
                  <a:lnTo>
                    <a:pt x="96796" y="37768"/>
                  </a:lnTo>
                  <a:lnTo>
                    <a:pt x="96935" y="36812"/>
                  </a:lnTo>
                  <a:lnTo>
                    <a:pt x="97038" y="36812"/>
                  </a:lnTo>
                  <a:lnTo>
                    <a:pt x="97142" y="36812"/>
                  </a:lnTo>
                  <a:lnTo>
                    <a:pt x="97281" y="36812"/>
                  </a:lnTo>
                  <a:lnTo>
                    <a:pt x="97316" y="36812"/>
                  </a:lnTo>
                  <a:lnTo>
                    <a:pt x="97385" y="36812"/>
                  </a:lnTo>
                  <a:lnTo>
                    <a:pt x="97385" y="36812"/>
                  </a:lnTo>
                  <a:lnTo>
                    <a:pt x="97385" y="36334"/>
                  </a:lnTo>
                  <a:lnTo>
                    <a:pt x="97385" y="35378"/>
                  </a:lnTo>
                  <a:lnTo>
                    <a:pt x="97489" y="35378"/>
                  </a:lnTo>
                  <a:lnTo>
                    <a:pt x="97558" y="35378"/>
                  </a:lnTo>
                  <a:close/>
                  <a:moveTo>
                    <a:pt x="113766" y="34422"/>
                  </a:moveTo>
                  <a:lnTo>
                    <a:pt x="113800" y="34422"/>
                  </a:lnTo>
                  <a:lnTo>
                    <a:pt x="113870" y="35378"/>
                  </a:lnTo>
                  <a:lnTo>
                    <a:pt x="113939" y="34422"/>
                  </a:lnTo>
                  <a:lnTo>
                    <a:pt x="113974" y="35378"/>
                  </a:lnTo>
                  <a:lnTo>
                    <a:pt x="113974" y="35378"/>
                  </a:lnTo>
                  <a:lnTo>
                    <a:pt x="113974" y="36334"/>
                  </a:lnTo>
                  <a:lnTo>
                    <a:pt x="114043" y="36334"/>
                  </a:lnTo>
                  <a:lnTo>
                    <a:pt x="114112" y="37768"/>
                  </a:lnTo>
                  <a:lnTo>
                    <a:pt x="114112" y="38725"/>
                  </a:lnTo>
                  <a:lnTo>
                    <a:pt x="114112" y="40159"/>
                  </a:lnTo>
                  <a:lnTo>
                    <a:pt x="114770" y="40159"/>
                  </a:lnTo>
                  <a:lnTo>
                    <a:pt x="114770" y="40637"/>
                  </a:lnTo>
                  <a:lnTo>
                    <a:pt x="114770" y="40637"/>
                  </a:lnTo>
                  <a:lnTo>
                    <a:pt x="114909" y="41593"/>
                  </a:lnTo>
                  <a:lnTo>
                    <a:pt x="114770" y="42549"/>
                  </a:lnTo>
                  <a:lnTo>
                    <a:pt x="114735" y="43027"/>
                  </a:lnTo>
                  <a:lnTo>
                    <a:pt x="114735" y="43984"/>
                  </a:lnTo>
                  <a:lnTo>
                    <a:pt x="114666" y="43984"/>
                  </a:lnTo>
                  <a:lnTo>
                    <a:pt x="114597" y="43027"/>
                  </a:lnTo>
                  <a:lnTo>
                    <a:pt x="114597" y="43984"/>
                  </a:lnTo>
                  <a:lnTo>
                    <a:pt x="114562" y="43984"/>
                  </a:lnTo>
                  <a:lnTo>
                    <a:pt x="114493" y="44940"/>
                  </a:lnTo>
                  <a:lnTo>
                    <a:pt x="114493" y="46374"/>
                  </a:lnTo>
                  <a:lnTo>
                    <a:pt x="114493" y="47808"/>
                  </a:lnTo>
                  <a:lnTo>
                    <a:pt x="114493" y="49243"/>
                  </a:lnTo>
                  <a:lnTo>
                    <a:pt x="114424" y="50199"/>
                  </a:lnTo>
                  <a:lnTo>
                    <a:pt x="114320" y="50199"/>
                  </a:lnTo>
                  <a:lnTo>
                    <a:pt x="114147" y="50199"/>
                  </a:lnTo>
                  <a:lnTo>
                    <a:pt x="114043" y="50199"/>
                  </a:lnTo>
                  <a:lnTo>
                    <a:pt x="113939" y="50199"/>
                  </a:lnTo>
                  <a:lnTo>
                    <a:pt x="113800" y="50199"/>
                  </a:lnTo>
                  <a:lnTo>
                    <a:pt x="113766" y="51155"/>
                  </a:lnTo>
                  <a:lnTo>
                    <a:pt x="113766" y="51633"/>
                  </a:lnTo>
                  <a:lnTo>
                    <a:pt x="113696" y="51633"/>
                  </a:lnTo>
                  <a:lnTo>
                    <a:pt x="113662" y="52589"/>
                  </a:lnTo>
                  <a:lnTo>
                    <a:pt x="113523" y="52589"/>
                  </a:lnTo>
                  <a:lnTo>
                    <a:pt x="113419" y="52589"/>
                  </a:lnTo>
                  <a:lnTo>
                    <a:pt x="113350" y="52589"/>
                  </a:lnTo>
                  <a:lnTo>
                    <a:pt x="113316" y="52589"/>
                  </a:lnTo>
                  <a:lnTo>
                    <a:pt x="113246" y="52589"/>
                  </a:lnTo>
                  <a:lnTo>
                    <a:pt x="113177" y="53545"/>
                  </a:lnTo>
                  <a:lnTo>
                    <a:pt x="113177" y="54023"/>
                  </a:lnTo>
                  <a:lnTo>
                    <a:pt x="113142" y="54023"/>
                  </a:lnTo>
                  <a:lnTo>
                    <a:pt x="113142" y="54980"/>
                  </a:lnTo>
                  <a:lnTo>
                    <a:pt x="113073" y="54980"/>
                  </a:lnTo>
                  <a:lnTo>
                    <a:pt x="113038" y="54980"/>
                  </a:lnTo>
                  <a:lnTo>
                    <a:pt x="112900" y="54980"/>
                  </a:lnTo>
                  <a:lnTo>
                    <a:pt x="112865" y="54980"/>
                  </a:lnTo>
                  <a:lnTo>
                    <a:pt x="112727" y="54980"/>
                  </a:lnTo>
                  <a:lnTo>
                    <a:pt x="112623" y="54023"/>
                  </a:lnTo>
                  <a:lnTo>
                    <a:pt x="112623" y="53545"/>
                  </a:lnTo>
                  <a:lnTo>
                    <a:pt x="112554" y="53545"/>
                  </a:lnTo>
                  <a:lnTo>
                    <a:pt x="112519" y="53545"/>
                  </a:lnTo>
                  <a:lnTo>
                    <a:pt x="112450" y="53545"/>
                  </a:lnTo>
                  <a:lnTo>
                    <a:pt x="112415" y="52589"/>
                  </a:lnTo>
                  <a:lnTo>
                    <a:pt x="112346" y="51633"/>
                  </a:lnTo>
                  <a:lnTo>
                    <a:pt x="112346" y="51155"/>
                  </a:lnTo>
                  <a:lnTo>
                    <a:pt x="112277" y="50199"/>
                  </a:lnTo>
                  <a:lnTo>
                    <a:pt x="112242" y="50199"/>
                  </a:lnTo>
                  <a:lnTo>
                    <a:pt x="112242" y="50199"/>
                  </a:lnTo>
                  <a:lnTo>
                    <a:pt x="112103" y="50199"/>
                  </a:lnTo>
                  <a:lnTo>
                    <a:pt x="112069" y="50199"/>
                  </a:lnTo>
                  <a:lnTo>
                    <a:pt x="112000" y="51155"/>
                  </a:lnTo>
                  <a:lnTo>
                    <a:pt x="111896" y="50199"/>
                  </a:lnTo>
                  <a:lnTo>
                    <a:pt x="111826" y="50199"/>
                  </a:lnTo>
                  <a:lnTo>
                    <a:pt x="111792" y="49243"/>
                  </a:lnTo>
                  <a:lnTo>
                    <a:pt x="111792" y="48764"/>
                  </a:lnTo>
                  <a:lnTo>
                    <a:pt x="111792" y="47808"/>
                  </a:lnTo>
                  <a:lnTo>
                    <a:pt x="111792" y="47330"/>
                  </a:lnTo>
                  <a:lnTo>
                    <a:pt x="111792" y="47330"/>
                  </a:lnTo>
                  <a:lnTo>
                    <a:pt x="111896" y="47330"/>
                  </a:lnTo>
                  <a:lnTo>
                    <a:pt x="111930" y="46374"/>
                  </a:lnTo>
                  <a:lnTo>
                    <a:pt x="112000" y="46374"/>
                  </a:lnTo>
                  <a:lnTo>
                    <a:pt x="112069" y="45418"/>
                  </a:lnTo>
                  <a:lnTo>
                    <a:pt x="112173" y="45418"/>
                  </a:lnTo>
                  <a:lnTo>
                    <a:pt x="112242" y="45418"/>
                  </a:lnTo>
                  <a:lnTo>
                    <a:pt x="112346" y="45418"/>
                  </a:lnTo>
                  <a:lnTo>
                    <a:pt x="112346" y="44940"/>
                  </a:lnTo>
                  <a:lnTo>
                    <a:pt x="112415" y="43984"/>
                  </a:lnTo>
                  <a:lnTo>
                    <a:pt x="112415" y="43027"/>
                  </a:lnTo>
                  <a:lnTo>
                    <a:pt x="112415" y="41593"/>
                  </a:lnTo>
                  <a:lnTo>
                    <a:pt x="112415" y="40159"/>
                  </a:lnTo>
                  <a:lnTo>
                    <a:pt x="112450" y="40159"/>
                  </a:lnTo>
                  <a:lnTo>
                    <a:pt x="112519" y="39203"/>
                  </a:lnTo>
                  <a:lnTo>
                    <a:pt x="112692" y="39203"/>
                  </a:lnTo>
                  <a:lnTo>
                    <a:pt x="112796" y="39203"/>
                  </a:lnTo>
                  <a:lnTo>
                    <a:pt x="112900" y="39203"/>
                  </a:lnTo>
                  <a:lnTo>
                    <a:pt x="112969" y="38725"/>
                  </a:lnTo>
                  <a:lnTo>
                    <a:pt x="113038" y="37768"/>
                  </a:lnTo>
                  <a:lnTo>
                    <a:pt x="113073" y="37768"/>
                  </a:lnTo>
                  <a:lnTo>
                    <a:pt x="113246" y="37768"/>
                  </a:lnTo>
                  <a:lnTo>
                    <a:pt x="113350" y="36812"/>
                  </a:lnTo>
                  <a:lnTo>
                    <a:pt x="113350" y="36812"/>
                  </a:lnTo>
                  <a:lnTo>
                    <a:pt x="113419" y="36334"/>
                  </a:lnTo>
                  <a:lnTo>
                    <a:pt x="113419" y="35378"/>
                  </a:lnTo>
                  <a:lnTo>
                    <a:pt x="113489" y="35378"/>
                  </a:lnTo>
                  <a:lnTo>
                    <a:pt x="113523" y="35378"/>
                  </a:lnTo>
                  <a:lnTo>
                    <a:pt x="113593" y="34422"/>
                  </a:lnTo>
                  <a:lnTo>
                    <a:pt x="113696" y="34422"/>
                  </a:lnTo>
                  <a:lnTo>
                    <a:pt x="113766" y="34422"/>
                  </a:lnTo>
                  <a:close/>
                  <a:moveTo>
                    <a:pt x="110857" y="32988"/>
                  </a:moveTo>
                  <a:lnTo>
                    <a:pt x="110995" y="33944"/>
                  </a:lnTo>
                  <a:lnTo>
                    <a:pt x="111099" y="33944"/>
                  </a:lnTo>
                  <a:lnTo>
                    <a:pt x="111168" y="34422"/>
                  </a:lnTo>
                  <a:lnTo>
                    <a:pt x="111203" y="33944"/>
                  </a:lnTo>
                  <a:lnTo>
                    <a:pt x="111272" y="32988"/>
                  </a:lnTo>
                  <a:lnTo>
                    <a:pt x="111307" y="32988"/>
                  </a:lnTo>
                  <a:lnTo>
                    <a:pt x="111376" y="32988"/>
                  </a:lnTo>
                  <a:lnTo>
                    <a:pt x="111480" y="34422"/>
                  </a:lnTo>
                  <a:lnTo>
                    <a:pt x="111480" y="34422"/>
                  </a:lnTo>
                  <a:lnTo>
                    <a:pt x="111480" y="35378"/>
                  </a:lnTo>
                  <a:lnTo>
                    <a:pt x="111480" y="36334"/>
                  </a:lnTo>
                  <a:lnTo>
                    <a:pt x="111549" y="36812"/>
                  </a:lnTo>
                  <a:lnTo>
                    <a:pt x="111480" y="37768"/>
                  </a:lnTo>
                  <a:lnTo>
                    <a:pt x="111480" y="38725"/>
                  </a:lnTo>
                  <a:lnTo>
                    <a:pt x="111480" y="39203"/>
                  </a:lnTo>
                  <a:lnTo>
                    <a:pt x="111445" y="39203"/>
                  </a:lnTo>
                  <a:lnTo>
                    <a:pt x="111376" y="39203"/>
                  </a:lnTo>
                  <a:lnTo>
                    <a:pt x="111307" y="40159"/>
                  </a:lnTo>
                  <a:lnTo>
                    <a:pt x="111203" y="40159"/>
                  </a:lnTo>
                  <a:lnTo>
                    <a:pt x="111168" y="40159"/>
                  </a:lnTo>
                  <a:lnTo>
                    <a:pt x="111099" y="40159"/>
                  </a:lnTo>
                  <a:lnTo>
                    <a:pt x="111099" y="39203"/>
                  </a:lnTo>
                  <a:lnTo>
                    <a:pt x="111030" y="39203"/>
                  </a:lnTo>
                  <a:lnTo>
                    <a:pt x="110995" y="38725"/>
                  </a:lnTo>
                  <a:lnTo>
                    <a:pt x="110926" y="37768"/>
                  </a:lnTo>
                  <a:lnTo>
                    <a:pt x="110857" y="37768"/>
                  </a:lnTo>
                  <a:lnTo>
                    <a:pt x="110822" y="37768"/>
                  </a:lnTo>
                  <a:lnTo>
                    <a:pt x="110822" y="34422"/>
                  </a:lnTo>
                  <a:lnTo>
                    <a:pt x="110857" y="32988"/>
                  </a:lnTo>
                  <a:close/>
                  <a:moveTo>
                    <a:pt x="15341" y="30597"/>
                  </a:moveTo>
                  <a:lnTo>
                    <a:pt x="15341" y="30597"/>
                  </a:lnTo>
                  <a:lnTo>
                    <a:pt x="15480" y="30597"/>
                  </a:lnTo>
                  <a:lnTo>
                    <a:pt x="15584" y="30597"/>
                  </a:lnTo>
                  <a:lnTo>
                    <a:pt x="15619" y="30597"/>
                  </a:lnTo>
                  <a:lnTo>
                    <a:pt x="15688" y="31553"/>
                  </a:lnTo>
                  <a:lnTo>
                    <a:pt x="15792" y="32031"/>
                  </a:lnTo>
                  <a:lnTo>
                    <a:pt x="15930" y="32988"/>
                  </a:lnTo>
                  <a:lnTo>
                    <a:pt x="16034" y="34422"/>
                  </a:lnTo>
                  <a:lnTo>
                    <a:pt x="16103" y="35378"/>
                  </a:lnTo>
                  <a:lnTo>
                    <a:pt x="16103" y="35378"/>
                  </a:lnTo>
                  <a:lnTo>
                    <a:pt x="16380" y="38725"/>
                  </a:lnTo>
                  <a:lnTo>
                    <a:pt x="16380" y="39203"/>
                  </a:lnTo>
                  <a:lnTo>
                    <a:pt x="16415" y="40159"/>
                  </a:lnTo>
                  <a:lnTo>
                    <a:pt x="16554" y="41593"/>
                  </a:lnTo>
                  <a:lnTo>
                    <a:pt x="16658" y="42549"/>
                  </a:lnTo>
                  <a:lnTo>
                    <a:pt x="16935" y="43027"/>
                  </a:lnTo>
                  <a:lnTo>
                    <a:pt x="17108" y="43984"/>
                  </a:lnTo>
                  <a:lnTo>
                    <a:pt x="17281" y="44940"/>
                  </a:lnTo>
                  <a:lnTo>
                    <a:pt x="17350" y="44940"/>
                  </a:lnTo>
                  <a:lnTo>
                    <a:pt x="17454" y="45418"/>
                  </a:lnTo>
                  <a:lnTo>
                    <a:pt x="17489" y="46374"/>
                  </a:lnTo>
                  <a:lnTo>
                    <a:pt x="17489" y="47808"/>
                  </a:lnTo>
                  <a:lnTo>
                    <a:pt x="17558" y="49243"/>
                  </a:lnTo>
                  <a:lnTo>
                    <a:pt x="17627" y="51155"/>
                  </a:lnTo>
                  <a:lnTo>
                    <a:pt x="17731" y="51633"/>
                  </a:lnTo>
                  <a:lnTo>
                    <a:pt x="17800" y="51155"/>
                  </a:lnTo>
                  <a:lnTo>
                    <a:pt x="17835" y="51155"/>
                  </a:lnTo>
                  <a:lnTo>
                    <a:pt x="17904" y="50199"/>
                  </a:lnTo>
                  <a:lnTo>
                    <a:pt x="17974" y="49243"/>
                  </a:lnTo>
                  <a:lnTo>
                    <a:pt x="18008" y="48764"/>
                  </a:lnTo>
                  <a:lnTo>
                    <a:pt x="18285" y="51633"/>
                  </a:lnTo>
                  <a:lnTo>
                    <a:pt x="18285" y="54023"/>
                  </a:lnTo>
                  <a:lnTo>
                    <a:pt x="18458" y="57848"/>
                  </a:lnTo>
                  <a:lnTo>
                    <a:pt x="18632" y="58804"/>
                  </a:lnTo>
                  <a:lnTo>
                    <a:pt x="18735" y="59760"/>
                  </a:lnTo>
                  <a:lnTo>
                    <a:pt x="18805" y="59760"/>
                  </a:lnTo>
                  <a:lnTo>
                    <a:pt x="18805" y="59760"/>
                  </a:lnTo>
                  <a:lnTo>
                    <a:pt x="19359" y="62151"/>
                  </a:lnTo>
                  <a:lnTo>
                    <a:pt x="19359" y="67410"/>
                  </a:lnTo>
                  <a:lnTo>
                    <a:pt x="19359" y="68366"/>
                  </a:lnTo>
                  <a:lnTo>
                    <a:pt x="19324" y="68844"/>
                  </a:lnTo>
                  <a:lnTo>
                    <a:pt x="19255" y="69800"/>
                  </a:lnTo>
                  <a:lnTo>
                    <a:pt x="19151" y="70756"/>
                  </a:lnTo>
                  <a:lnTo>
                    <a:pt x="19082" y="71235"/>
                  </a:lnTo>
                  <a:lnTo>
                    <a:pt x="19047" y="71235"/>
                  </a:lnTo>
                  <a:lnTo>
                    <a:pt x="18909" y="70756"/>
                  </a:lnTo>
                  <a:lnTo>
                    <a:pt x="18805" y="70756"/>
                  </a:lnTo>
                  <a:lnTo>
                    <a:pt x="18735" y="69800"/>
                  </a:lnTo>
                  <a:lnTo>
                    <a:pt x="18632" y="69800"/>
                  </a:lnTo>
                  <a:lnTo>
                    <a:pt x="18597" y="69800"/>
                  </a:lnTo>
                  <a:lnTo>
                    <a:pt x="18528" y="70756"/>
                  </a:lnTo>
                  <a:lnTo>
                    <a:pt x="18528" y="72191"/>
                  </a:lnTo>
                  <a:lnTo>
                    <a:pt x="18458" y="73147"/>
                  </a:lnTo>
                  <a:lnTo>
                    <a:pt x="18424" y="73625"/>
                  </a:lnTo>
                  <a:lnTo>
                    <a:pt x="18424" y="73625"/>
                  </a:lnTo>
                  <a:lnTo>
                    <a:pt x="18008" y="71235"/>
                  </a:lnTo>
                  <a:lnTo>
                    <a:pt x="17974" y="75059"/>
                  </a:lnTo>
                  <a:lnTo>
                    <a:pt x="17974" y="76015"/>
                  </a:lnTo>
                  <a:lnTo>
                    <a:pt x="17974" y="76972"/>
                  </a:lnTo>
                  <a:lnTo>
                    <a:pt x="17974" y="77450"/>
                  </a:lnTo>
                  <a:lnTo>
                    <a:pt x="17974" y="78406"/>
                  </a:lnTo>
                  <a:lnTo>
                    <a:pt x="17904" y="79362"/>
                  </a:lnTo>
                  <a:lnTo>
                    <a:pt x="17904" y="79362"/>
                  </a:lnTo>
                  <a:lnTo>
                    <a:pt x="17627" y="79362"/>
                  </a:lnTo>
                  <a:lnTo>
                    <a:pt x="17454" y="82231"/>
                  </a:lnTo>
                  <a:lnTo>
                    <a:pt x="16865" y="80796"/>
                  </a:lnTo>
                  <a:lnTo>
                    <a:pt x="16311" y="81752"/>
                  </a:lnTo>
                  <a:lnTo>
                    <a:pt x="15515" y="79362"/>
                  </a:lnTo>
                  <a:lnTo>
                    <a:pt x="15238" y="73625"/>
                  </a:lnTo>
                  <a:lnTo>
                    <a:pt x="14787" y="70756"/>
                  </a:lnTo>
                  <a:lnTo>
                    <a:pt x="15134" y="68366"/>
                  </a:lnTo>
                  <a:lnTo>
                    <a:pt x="15584" y="68366"/>
                  </a:lnTo>
                  <a:lnTo>
                    <a:pt x="15619" y="68366"/>
                  </a:lnTo>
                  <a:lnTo>
                    <a:pt x="15757" y="68366"/>
                  </a:lnTo>
                  <a:lnTo>
                    <a:pt x="15861" y="67410"/>
                  </a:lnTo>
                  <a:lnTo>
                    <a:pt x="15965" y="66454"/>
                  </a:lnTo>
                  <a:lnTo>
                    <a:pt x="16034" y="66454"/>
                  </a:lnTo>
                  <a:lnTo>
                    <a:pt x="16034" y="66454"/>
                  </a:lnTo>
                  <a:lnTo>
                    <a:pt x="15792" y="62629"/>
                  </a:lnTo>
                  <a:lnTo>
                    <a:pt x="15307" y="63585"/>
                  </a:lnTo>
                  <a:lnTo>
                    <a:pt x="14891" y="64541"/>
                  </a:lnTo>
                  <a:lnTo>
                    <a:pt x="14510" y="65019"/>
                  </a:lnTo>
                  <a:lnTo>
                    <a:pt x="14095" y="62629"/>
                  </a:lnTo>
                  <a:lnTo>
                    <a:pt x="14095" y="57370"/>
                  </a:lnTo>
                  <a:lnTo>
                    <a:pt x="13748" y="57370"/>
                  </a:lnTo>
                  <a:lnTo>
                    <a:pt x="13748" y="52589"/>
                  </a:lnTo>
                  <a:lnTo>
                    <a:pt x="13991" y="50199"/>
                  </a:lnTo>
                  <a:lnTo>
                    <a:pt x="13922" y="45418"/>
                  </a:lnTo>
                  <a:lnTo>
                    <a:pt x="14233" y="44940"/>
                  </a:lnTo>
                  <a:lnTo>
                    <a:pt x="14683" y="44940"/>
                  </a:lnTo>
                  <a:lnTo>
                    <a:pt x="14683" y="44940"/>
                  </a:lnTo>
                  <a:lnTo>
                    <a:pt x="14683" y="43984"/>
                  </a:lnTo>
                  <a:lnTo>
                    <a:pt x="14718" y="43027"/>
                  </a:lnTo>
                  <a:lnTo>
                    <a:pt x="14683" y="42549"/>
                  </a:lnTo>
                  <a:lnTo>
                    <a:pt x="14614" y="41593"/>
                  </a:lnTo>
                  <a:lnTo>
                    <a:pt x="14545" y="40637"/>
                  </a:lnTo>
                  <a:lnTo>
                    <a:pt x="14441" y="40159"/>
                  </a:lnTo>
                  <a:lnTo>
                    <a:pt x="14372" y="39203"/>
                  </a:lnTo>
                  <a:lnTo>
                    <a:pt x="14337" y="39203"/>
                  </a:lnTo>
                  <a:lnTo>
                    <a:pt x="14268" y="38725"/>
                  </a:lnTo>
                  <a:lnTo>
                    <a:pt x="14510" y="37768"/>
                  </a:lnTo>
                  <a:lnTo>
                    <a:pt x="14995" y="37768"/>
                  </a:lnTo>
                  <a:lnTo>
                    <a:pt x="15064" y="37768"/>
                  </a:lnTo>
                  <a:lnTo>
                    <a:pt x="15134" y="37768"/>
                  </a:lnTo>
                  <a:lnTo>
                    <a:pt x="15168" y="37768"/>
                  </a:lnTo>
                  <a:lnTo>
                    <a:pt x="15307" y="37768"/>
                  </a:lnTo>
                  <a:lnTo>
                    <a:pt x="15341" y="36812"/>
                  </a:lnTo>
                  <a:lnTo>
                    <a:pt x="15341" y="36334"/>
                  </a:lnTo>
                  <a:lnTo>
                    <a:pt x="15341" y="35378"/>
                  </a:lnTo>
                  <a:lnTo>
                    <a:pt x="15341" y="34422"/>
                  </a:lnTo>
                  <a:lnTo>
                    <a:pt x="15307" y="33944"/>
                  </a:lnTo>
                  <a:lnTo>
                    <a:pt x="15168" y="33944"/>
                  </a:lnTo>
                  <a:lnTo>
                    <a:pt x="14787" y="33944"/>
                  </a:lnTo>
                  <a:lnTo>
                    <a:pt x="14857" y="32988"/>
                  </a:lnTo>
                  <a:lnTo>
                    <a:pt x="14961" y="32031"/>
                  </a:lnTo>
                  <a:lnTo>
                    <a:pt x="15064" y="31553"/>
                  </a:lnTo>
                  <a:lnTo>
                    <a:pt x="15168" y="30597"/>
                  </a:lnTo>
                  <a:lnTo>
                    <a:pt x="15307" y="30597"/>
                  </a:lnTo>
                  <a:lnTo>
                    <a:pt x="15341" y="30597"/>
                  </a:lnTo>
                  <a:close/>
                  <a:moveTo>
                    <a:pt x="94199" y="29163"/>
                  </a:moveTo>
                  <a:lnTo>
                    <a:pt x="94268" y="29163"/>
                  </a:lnTo>
                  <a:lnTo>
                    <a:pt x="94268" y="30597"/>
                  </a:lnTo>
                  <a:lnTo>
                    <a:pt x="94199" y="31553"/>
                  </a:lnTo>
                  <a:lnTo>
                    <a:pt x="94129" y="32988"/>
                  </a:lnTo>
                  <a:lnTo>
                    <a:pt x="94095" y="33944"/>
                  </a:lnTo>
                  <a:lnTo>
                    <a:pt x="94025" y="34422"/>
                  </a:lnTo>
                  <a:lnTo>
                    <a:pt x="93991" y="35378"/>
                  </a:lnTo>
                  <a:lnTo>
                    <a:pt x="93922" y="36334"/>
                  </a:lnTo>
                  <a:lnTo>
                    <a:pt x="93991" y="36812"/>
                  </a:lnTo>
                  <a:lnTo>
                    <a:pt x="94025" y="36812"/>
                  </a:lnTo>
                  <a:lnTo>
                    <a:pt x="94129" y="36812"/>
                  </a:lnTo>
                  <a:lnTo>
                    <a:pt x="94268" y="36812"/>
                  </a:lnTo>
                  <a:lnTo>
                    <a:pt x="94303" y="36812"/>
                  </a:lnTo>
                  <a:lnTo>
                    <a:pt x="94372" y="36334"/>
                  </a:lnTo>
                  <a:lnTo>
                    <a:pt x="94476" y="36334"/>
                  </a:lnTo>
                  <a:lnTo>
                    <a:pt x="94614" y="36334"/>
                  </a:lnTo>
                  <a:lnTo>
                    <a:pt x="94614" y="38725"/>
                  </a:lnTo>
                  <a:lnTo>
                    <a:pt x="94614" y="39203"/>
                  </a:lnTo>
                  <a:lnTo>
                    <a:pt x="94649" y="40159"/>
                  </a:lnTo>
                  <a:lnTo>
                    <a:pt x="94614" y="40637"/>
                  </a:lnTo>
                  <a:lnTo>
                    <a:pt x="94614" y="41593"/>
                  </a:lnTo>
                  <a:lnTo>
                    <a:pt x="94441" y="41593"/>
                  </a:lnTo>
                  <a:lnTo>
                    <a:pt x="94303" y="42549"/>
                  </a:lnTo>
                  <a:lnTo>
                    <a:pt x="94129" y="41593"/>
                  </a:lnTo>
                  <a:lnTo>
                    <a:pt x="94025" y="40637"/>
                  </a:lnTo>
                  <a:lnTo>
                    <a:pt x="94025" y="40159"/>
                  </a:lnTo>
                  <a:lnTo>
                    <a:pt x="93991" y="39203"/>
                  </a:lnTo>
                  <a:lnTo>
                    <a:pt x="93991" y="39203"/>
                  </a:lnTo>
                  <a:lnTo>
                    <a:pt x="93922" y="38725"/>
                  </a:lnTo>
                  <a:lnTo>
                    <a:pt x="93852" y="38725"/>
                  </a:lnTo>
                  <a:lnTo>
                    <a:pt x="93818" y="38725"/>
                  </a:lnTo>
                  <a:lnTo>
                    <a:pt x="93679" y="37768"/>
                  </a:lnTo>
                  <a:lnTo>
                    <a:pt x="93645" y="37768"/>
                  </a:lnTo>
                  <a:lnTo>
                    <a:pt x="93575" y="38725"/>
                  </a:lnTo>
                  <a:lnTo>
                    <a:pt x="93506" y="39203"/>
                  </a:lnTo>
                  <a:lnTo>
                    <a:pt x="93471" y="40159"/>
                  </a:lnTo>
                  <a:lnTo>
                    <a:pt x="93506" y="40637"/>
                  </a:lnTo>
                  <a:lnTo>
                    <a:pt x="93506" y="41593"/>
                  </a:lnTo>
                  <a:lnTo>
                    <a:pt x="93575" y="43027"/>
                  </a:lnTo>
                  <a:lnTo>
                    <a:pt x="93575" y="43027"/>
                  </a:lnTo>
                  <a:lnTo>
                    <a:pt x="93575" y="44940"/>
                  </a:lnTo>
                  <a:lnTo>
                    <a:pt x="93367" y="44940"/>
                  </a:lnTo>
                  <a:lnTo>
                    <a:pt x="93298" y="43984"/>
                  </a:lnTo>
                  <a:lnTo>
                    <a:pt x="93229" y="43984"/>
                  </a:lnTo>
                  <a:lnTo>
                    <a:pt x="93125" y="43984"/>
                  </a:lnTo>
                  <a:lnTo>
                    <a:pt x="93021" y="43027"/>
                  </a:lnTo>
                  <a:lnTo>
                    <a:pt x="92952" y="42549"/>
                  </a:lnTo>
                  <a:lnTo>
                    <a:pt x="92883" y="42549"/>
                  </a:lnTo>
                  <a:lnTo>
                    <a:pt x="92848" y="42549"/>
                  </a:lnTo>
                  <a:lnTo>
                    <a:pt x="92848" y="43027"/>
                  </a:lnTo>
                  <a:lnTo>
                    <a:pt x="92848" y="43984"/>
                  </a:lnTo>
                  <a:lnTo>
                    <a:pt x="92848" y="43984"/>
                  </a:lnTo>
                  <a:lnTo>
                    <a:pt x="92744" y="44940"/>
                  </a:lnTo>
                  <a:lnTo>
                    <a:pt x="92606" y="44940"/>
                  </a:lnTo>
                  <a:lnTo>
                    <a:pt x="92502" y="44940"/>
                  </a:lnTo>
                  <a:lnTo>
                    <a:pt x="92398" y="44940"/>
                  </a:lnTo>
                  <a:lnTo>
                    <a:pt x="92329" y="44940"/>
                  </a:lnTo>
                  <a:lnTo>
                    <a:pt x="92329" y="45418"/>
                  </a:lnTo>
                  <a:lnTo>
                    <a:pt x="92259" y="45418"/>
                  </a:lnTo>
                  <a:lnTo>
                    <a:pt x="92155" y="45418"/>
                  </a:lnTo>
                  <a:lnTo>
                    <a:pt x="92051" y="45418"/>
                  </a:lnTo>
                  <a:lnTo>
                    <a:pt x="91982" y="46374"/>
                  </a:lnTo>
                  <a:lnTo>
                    <a:pt x="91948" y="47330"/>
                  </a:lnTo>
                  <a:lnTo>
                    <a:pt x="91878" y="47330"/>
                  </a:lnTo>
                  <a:lnTo>
                    <a:pt x="91774" y="47330"/>
                  </a:lnTo>
                  <a:lnTo>
                    <a:pt x="91705" y="47330"/>
                  </a:lnTo>
                  <a:lnTo>
                    <a:pt x="91636" y="47330"/>
                  </a:lnTo>
                  <a:lnTo>
                    <a:pt x="91601" y="47808"/>
                  </a:lnTo>
                  <a:lnTo>
                    <a:pt x="91601" y="48764"/>
                  </a:lnTo>
                  <a:lnTo>
                    <a:pt x="91601" y="49243"/>
                  </a:lnTo>
                  <a:lnTo>
                    <a:pt x="91601" y="50199"/>
                  </a:lnTo>
                  <a:lnTo>
                    <a:pt x="91532" y="51155"/>
                  </a:lnTo>
                  <a:lnTo>
                    <a:pt x="91497" y="51155"/>
                  </a:lnTo>
                  <a:lnTo>
                    <a:pt x="91497" y="51155"/>
                  </a:lnTo>
                  <a:lnTo>
                    <a:pt x="91359" y="50199"/>
                  </a:lnTo>
                  <a:lnTo>
                    <a:pt x="91497" y="48764"/>
                  </a:lnTo>
                  <a:lnTo>
                    <a:pt x="91532" y="47808"/>
                  </a:lnTo>
                  <a:lnTo>
                    <a:pt x="91601" y="47330"/>
                  </a:lnTo>
                  <a:lnTo>
                    <a:pt x="91636" y="46374"/>
                  </a:lnTo>
                  <a:lnTo>
                    <a:pt x="91705" y="46374"/>
                  </a:lnTo>
                  <a:lnTo>
                    <a:pt x="91774" y="46374"/>
                  </a:lnTo>
                  <a:lnTo>
                    <a:pt x="91809" y="46374"/>
                  </a:lnTo>
                  <a:lnTo>
                    <a:pt x="91878" y="45418"/>
                  </a:lnTo>
                  <a:lnTo>
                    <a:pt x="91878" y="45418"/>
                  </a:lnTo>
                  <a:lnTo>
                    <a:pt x="91982" y="44940"/>
                  </a:lnTo>
                  <a:lnTo>
                    <a:pt x="92121" y="44940"/>
                  </a:lnTo>
                  <a:lnTo>
                    <a:pt x="92155" y="44940"/>
                  </a:lnTo>
                  <a:lnTo>
                    <a:pt x="92259" y="44940"/>
                  </a:lnTo>
                  <a:lnTo>
                    <a:pt x="92432" y="44940"/>
                  </a:lnTo>
                  <a:lnTo>
                    <a:pt x="92571" y="44940"/>
                  </a:lnTo>
                  <a:lnTo>
                    <a:pt x="92571" y="41593"/>
                  </a:lnTo>
                  <a:lnTo>
                    <a:pt x="92571" y="40637"/>
                  </a:lnTo>
                  <a:lnTo>
                    <a:pt x="92571" y="40637"/>
                  </a:lnTo>
                  <a:lnTo>
                    <a:pt x="92571" y="40159"/>
                  </a:lnTo>
                  <a:lnTo>
                    <a:pt x="92571" y="40159"/>
                  </a:lnTo>
                  <a:lnTo>
                    <a:pt x="92571" y="40159"/>
                  </a:lnTo>
                  <a:lnTo>
                    <a:pt x="92606" y="40159"/>
                  </a:lnTo>
                  <a:lnTo>
                    <a:pt x="92606" y="39203"/>
                  </a:lnTo>
                  <a:lnTo>
                    <a:pt x="92606" y="38725"/>
                  </a:lnTo>
                  <a:lnTo>
                    <a:pt x="92606" y="37768"/>
                  </a:lnTo>
                  <a:lnTo>
                    <a:pt x="92606" y="36812"/>
                  </a:lnTo>
                  <a:lnTo>
                    <a:pt x="92675" y="36334"/>
                  </a:lnTo>
                  <a:lnTo>
                    <a:pt x="92779" y="36334"/>
                  </a:lnTo>
                  <a:lnTo>
                    <a:pt x="92848" y="36334"/>
                  </a:lnTo>
                  <a:lnTo>
                    <a:pt x="93056" y="36334"/>
                  </a:lnTo>
                  <a:lnTo>
                    <a:pt x="93125" y="36812"/>
                  </a:lnTo>
                  <a:lnTo>
                    <a:pt x="93194" y="36812"/>
                  </a:lnTo>
                  <a:lnTo>
                    <a:pt x="93298" y="36812"/>
                  </a:lnTo>
                  <a:lnTo>
                    <a:pt x="93402" y="36812"/>
                  </a:lnTo>
                  <a:lnTo>
                    <a:pt x="93471" y="36334"/>
                  </a:lnTo>
                  <a:lnTo>
                    <a:pt x="93471" y="35378"/>
                  </a:lnTo>
                  <a:lnTo>
                    <a:pt x="93471" y="34422"/>
                  </a:lnTo>
                  <a:lnTo>
                    <a:pt x="93402" y="33944"/>
                  </a:lnTo>
                  <a:lnTo>
                    <a:pt x="93402" y="32031"/>
                  </a:lnTo>
                  <a:lnTo>
                    <a:pt x="93471" y="31553"/>
                  </a:lnTo>
                  <a:lnTo>
                    <a:pt x="93506" y="31553"/>
                  </a:lnTo>
                  <a:lnTo>
                    <a:pt x="93506" y="30597"/>
                  </a:lnTo>
                  <a:lnTo>
                    <a:pt x="93575" y="30597"/>
                  </a:lnTo>
                  <a:lnTo>
                    <a:pt x="93679" y="30597"/>
                  </a:lnTo>
                  <a:lnTo>
                    <a:pt x="93748" y="30119"/>
                  </a:lnTo>
                  <a:lnTo>
                    <a:pt x="93818" y="30119"/>
                  </a:lnTo>
                  <a:lnTo>
                    <a:pt x="93922" y="30119"/>
                  </a:lnTo>
                  <a:lnTo>
                    <a:pt x="93991" y="30119"/>
                  </a:lnTo>
                  <a:lnTo>
                    <a:pt x="93991" y="30119"/>
                  </a:lnTo>
                  <a:lnTo>
                    <a:pt x="94095" y="30119"/>
                  </a:lnTo>
                  <a:lnTo>
                    <a:pt x="94129" y="29163"/>
                  </a:lnTo>
                  <a:lnTo>
                    <a:pt x="94199" y="29163"/>
                  </a:lnTo>
                  <a:close/>
                  <a:moveTo>
                    <a:pt x="26874" y="0"/>
                  </a:moveTo>
                  <a:lnTo>
                    <a:pt x="26909" y="0"/>
                  </a:lnTo>
                  <a:lnTo>
                    <a:pt x="27012" y="956"/>
                  </a:lnTo>
                  <a:lnTo>
                    <a:pt x="27186" y="956"/>
                  </a:lnTo>
                  <a:lnTo>
                    <a:pt x="27359" y="2390"/>
                  </a:lnTo>
                  <a:lnTo>
                    <a:pt x="27809" y="2390"/>
                  </a:lnTo>
                  <a:lnTo>
                    <a:pt x="27809" y="3346"/>
                  </a:lnTo>
                  <a:lnTo>
                    <a:pt x="27878" y="4302"/>
                  </a:lnTo>
                  <a:lnTo>
                    <a:pt x="27948" y="5737"/>
                  </a:lnTo>
                  <a:lnTo>
                    <a:pt x="27982" y="5737"/>
                  </a:lnTo>
                  <a:lnTo>
                    <a:pt x="28051" y="5737"/>
                  </a:lnTo>
                  <a:lnTo>
                    <a:pt x="28155" y="5737"/>
                  </a:lnTo>
                  <a:lnTo>
                    <a:pt x="28225" y="5737"/>
                  </a:lnTo>
                  <a:lnTo>
                    <a:pt x="28329" y="4780"/>
                  </a:lnTo>
                  <a:lnTo>
                    <a:pt x="28329" y="4780"/>
                  </a:lnTo>
                  <a:lnTo>
                    <a:pt x="28779" y="5737"/>
                  </a:lnTo>
                  <a:lnTo>
                    <a:pt x="28779" y="8605"/>
                  </a:lnTo>
                  <a:lnTo>
                    <a:pt x="29402" y="6215"/>
                  </a:lnTo>
                  <a:lnTo>
                    <a:pt x="29991" y="6215"/>
                  </a:lnTo>
                  <a:lnTo>
                    <a:pt x="30372" y="4780"/>
                  </a:lnTo>
                  <a:lnTo>
                    <a:pt x="30926" y="8605"/>
                  </a:lnTo>
                  <a:lnTo>
                    <a:pt x="31064" y="12908"/>
                  </a:lnTo>
                  <a:lnTo>
                    <a:pt x="31445" y="13386"/>
                  </a:lnTo>
                  <a:lnTo>
                    <a:pt x="31896" y="11952"/>
                  </a:lnTo>
                  <a:lnTo>
                    <a:pt x="31896" y="11952"/>
                  </a:lnTo>
                  <a:lnTo>
                    <a:pt x="31965" y="12908"/>
                  </a:lnTo>
                  <a:lnTo>
                    <a:pt x="32000" y="14342"/>
                  </a:lnTo>
                  <a:lnTo>
                    <a:pt x="32069" y="14820"/>
                  </a:lnTo>
                  <a:lnTo>
                    <a:pt x="32000" y="16733"/>
                  </a:lnTo>
                  <a:lnTo>
                    <a:pt x="31965" y="18167"/>
                  </a:lnTo>
                  <a:lnTo>
                    <a:pt x="31965" y="19123"/>
                  </a:lnTo>
                  <a:lnTo>
                    <a:pt x="31896" y="19601"/>
                  </a:lnTo>
                  <a:lnTo>
                    <a:pt x="31861" y="20557"/>
                  </a:lnTo>
                  <a:lnTo>
                    <a:pt x="31861" y="21513"/>
                  </a:lnTo>
                  <a:lnTo>
                    <a:pt x="31272" y="21513"/>
                  </a:lnTo>
                  <a:lnTo>
                    <a:pt x="31238" y="21513"/>
                  </a:lnTo>
                  <a:lnTo>
                    <a:pt x="31168" y="21992"/>
                  </a:lnTo>
                  <a:lnTo>
                    <a:pt x="31064" y="22948"/>
                  </a:lnTo>
                  <a:lnTo>
                    <a:pt x="30926" y="22948"/>
                  </a:lnTo>
                  <a:lnTo>
                    <a:pt x="30822" y="23426"/>
                  </a:lnTo>
                  <a:lnTo>
                    <a:pt x="30718" y="23426"/>
                  </a:lnTo>
                  <a:lnTo>
                    <a:pt x="30614" y="23426"/>
                  </a:lnTo>
                  <a:lnTo>
                    <a:pt x="30476" y="24382"/>
                  </a:lnTo>
                  <a:lnTo>
                    <a:pt x="30303" y="24382"/>
                  </a:lnTo>
                  <a:lnTo>
                    <a:pt x="30268" y="25338"/>
                  </a:lnTo>
                  <a:lnTo>
                    <a:pt x="30129" y="25338"/>
                  </a:lnTo>
                  <a:lnTo>
                    <a:pt x="30129" y="25338"/>
                  </a:lnTo>
                  <a:lnTo>
                    <a:pt x="28952" y="25338"/>
                  </a:lnTo>
                  <a:lnTo>
                    <a:pt x="28432" y="26772"/>
                  </a:lnTo>
                  <a:lnTo>
                    <a:pt x="28329" y="30597"/>
                  </a:lnTo>
                  <a:lnTo>
                    <a:pt x="28329" y="30597"/>
                  </a:lnTo>
                  <a:lnTo>
                    <a:pt x="28432" y="30597"/>
                  </a:lnTo>
                  <a:lnTo>
                    <a:pt x="28571" y="30119"/>
                  </a:lnTo>
                  <a:lnTo>
                    <a:pt x="28744" y="30119"/>
                  </a:lnTo>
                  <a:lnTo>
                    <a:pt x="28848" y="30119"/>
                  </a:lnTo>
                  <a:lnTo>
                    <a:pt x="29021" y="30119"/>
                  </a:lnTo>
                  <a:lnTo>
                    <a:pt x="29056" y="30119"/>
                  </a:lnTo>
                  <a:lnTo>
                    <a:pt x="29125" y="30597"/>
                  </a:lnTo>
                  <a:lnTo>
                    <a:pt x="29194" y="30597"/>
                  </a:lnTo>
                  <a:lnTo>
                    <a:pt x="29194" y="30597"/>
                  </a:lnTo>
                  <a:lnTo>
                    <a:pt x="29229" y="31553"/>
                  </a:lnTo>
                  <a:lnTo>
                    <a:pt x="29298" y="31553"/>
                  </a:lnTo>
                  <a:lnTo>
                    <a:pt x="29402" y="31553"/>
                  </a:lnTo>
                  <a:lnTo>
                    <a:pt x="29506" y="30597"/>
                  </a:lnTo>
                  <a:lnTo>
                    <a:pt x="29645" y="30597"/>
                  </a:lnTo>
                  <a:lnTo>
                    <a:pt x="29748" y="30119"/>
                  </a:lnTo>
                  <a:lnTo>
                    <a:pt x="29818" y="30119"/>
                  </a:lnTo>
                  <a:lnTo>
                    <a:pt x="29922" y="30119"/>
                  </a:lnTo>
                  <a:lnTo>
                    <a:pt x="29991" y="29163"/>
                  </a:lnTo>
                  <a:lnTo>
                    <a:pt x="30095" y="28207"/>
                  </a:lnTo>
                  <a:lnTo>
                    <a:pt x="30129" y="28207"/>
                  </a:lnTo>
                  <a:lnTo>
                    <a:pt x="30129" y="27729"/>
                  </a:lnTo>
                  <a:lnTo>
                    <a:pt x="30372" y="31553"/>
                  </a:lnTo>
                  <a:lnTo>
                    <a:pt x="30095" y="33944"/>
                  </a:lnTo>
                  <a:lnTo>
                    <a:pt x="29645" y="34422"/>
                  </a:lnTo>
                  <a:lnTo>
                    <a:pt x="29575" y="34422"/>
                  </a:lnTo>
                  <a:lnTo>
                    <a:pt x="29506" y="35378"/>
                  </a:lnTo>
                  <a:lnTo>
                    <a:pt x="29471" y="36334"/>
                  </a:lnTo>
                  <a:lnTo>
                    <a:pt x="29402" y="36812"/>
                  </a:lnTo>
                  <a:lnTo>
                    <a:pt x="29298" y="37768"/>
                  </a:lnTo>
                  <a:lnTo>
                    <a:pt x="29194" y="38725"/>
                  </a:lnTo>
                  <a:lnTo>
                    <a:pt x="29125" y="39203"/>
                  </a:lnTo>
                  <a:lnTo>
                    <a:pt x="29021" y="39203"/>
                  </a:lnTo>
                  <a:lnTo>
                    <a:pt x="28883" y="40159"/>
                  </a:lnTo>
                  <a:lnTo>
                    <a:pt x="28779" y="40637"/>
                  </a:lnTo>
                  <a:lnTo>
                    <a:pt x="28675" y="40637"/>
                  </a:lnTo>
                  <a:lnTo>
                    <a:pt x="28571" y="41593"/>
                  </a:lnTo>
                  <a:lnTo>
                    <a:pt x="28571" y="41593"/>
                  </a:lnTo>
                  <a:lnTo>
                    <a:pt x="28051" y="45418"/>
                  </a:lnTo>
                  <a:lnTo>
                    <a:pt x="27601" y="47808"/>
                  </a:lnTo>
                  <a:lnTo>
                    <a:pt x="27359" y="51155"/>
                  </a:lnTo>
                  <a:lnTo>
                    <a:pt x="26389" y="51155"/>
                  </a:lnTo>
                  <a:lnTo>
                    <a:pt x="26735" y="53545"/>
                  </a:lnTo>
                  <a:lnTo>
                    <a:pt x="26978" y="57848"/>
                  </a:lnTo>
                  <a:lnTo>
                    <a:pt x="26458" y="60239"/>
                  </a:lnTo>
                  <a:lnTo>
                    <a:pt x="26008" y="61195"/>
                  </a:lnTo>
                  <a:lnTo>
                    <a:pt x="25766" y="57370"/>
                  </a:lnTo>
                  <a:lnTo>
                    <a:pt x="25212" y="57848"/>
                  </a:lnTo>
                  <a:lnTo>
                    <a:pt x="25731" y="62629"/>
                  </a:lnTo>
                  <a:lnTo>
                    <a:pt x="25662" y="62629"/>
                  </a:lnTo>
                  <a:lnTo>
                    <a:pt x="25627" y="63585"/>
                  </a:lnTo>
                  <a:lnTo>
                    <a:pt x="25489" y="64541"/>
                  </a:lnTo>
                  <a:lnTo>
                    <a:pt x="25385" y="65976"/>
                  </a:lnTo>
                  <a:lnTo>
                    <a:pt x="25316" y="66454"/>
                  </a:lnTo>
                  <a:lnTo>
                    <a:pt x="25212" y="67410"/>
                  </a:lnTo>
                  <a:lnTo>
                    <a:pt x="25108" y="67410"/>
                  </a:lnTo>
                  <a:lnTo>
                    <a:pt x="25004" y="67410"/>
                  </a:lnTo>
                  <a:lnTo>
                    <a:pt x="25004" y="67410"/>
                  </a:lnTo>
                  <a:lnTo>
                    <a:pt x="24415" y="66454"/>
                  </a:lnTo>
                  <a:lnTo>
                    <a:pt x="24242" y="63585"/>
                  </a:lnTo>
                  <a:lnTo>
                    <a:pt x="23792" y="63585"/>
                  </a:lnTo>
                  <a:lnTo>
                    <a:pt x="23792" y="63585"/>
                  </a:lnTo>
                  <a:lnTo>
                    <a:pt x="23757" y="64541"/>
                  </a:lnTo>
                  <a:lnTo>
                    <a:pt x="23619" y="65019"/>
                  </a:lnTo>
                  <a:lnTo>
                    <a:pt x="23584" y="65019"/>
                  </a:lnTo>
                  <a:lnTo>
                    <a:pt x="23515" y="65976"/>
                  </a:lnTo>
                  <a:lnTo>
                    <a:pt x="23445" y="65976"/>
                  </a:lnTo>
                  <a:lnTo>
                    <a:pt x="23445" y="66454"/>
                  </a:lnTo>
                  <a:lnTo>
                    <a:pt x="23445" y="67410"/>
                  </a:lnTo>
                  <a:lnTo>
                    <a:pt x="23445" y="68366"/>
                  </a:lnTo>
                  <a:lnTo>
                    <a:pt x="23445" y="68366"/>
                  </a:lnTo>
                  <a:lnTo>
                    <a:pt x="22995" y="69800"/>
                  </a:lnTo>
                  <a:lnTo>
                    <a:pt x="23099" y="73625"/>
                  </a:lnTo>
                  <a:lnTo>
                    <a:pt x="23411" y="71235"/>
                  </a:lnTo>
                  <a:lnTo>
                    <a:pt x="23757" y="68844"/>
                  </a:lnTo>
                  <a:lnTo>
                    <a:pt x="23792" y="68844"/>
                  </a:lnTo>
                  <a:lnTo>
                    <a:pt x="23861" y="68844"/>
                  </a:lnTo>
                  <a:lnTo>
                    <a:pt x="23965" y="68844"/>
                  </a:lnTo>
                  <a:lnTo>
                    <a:pt x="24069" y="68844"/>
                  </a:lnTo>
                  <a:lnTo>
                    <a:pt x="24207" y="69800"/>
                  </a:lnTo>
                  <a:lnTo>
                    <a:pt x="24311" y="70756"/>
                  </a:lnTo>
                  <a:lnTo>
                    <a:pt x="24484" y="71235"/>
                  </a:lnTo>
                  <a:lnTo>
                    <a:pt x="24588" y="71235"/>
                  </a:lnTo>
                  <a:lnTo>
                    <a:pt x="24658" y="71235"/>
                  </a:lnTo>
                  <a:lnTo>
                    <a:pt x="24658" y="72191"/>
                  </a:lnTo>
                  <a:lnTo>
                    <a:pt x="24692" y="73147"/>
                  </a:lnTo>
                  <a:lnTo>
                    <a:pt x="24831" y="73625"/>
                  </a:lnTo>
                  <a:lnTo>
                    <a:pt x="24865" y="75059"/>
                  </a:lnTo>
                  <a:lnTo>
                    <a:pt x="24865" y="76015"/>
                  </a:lnTo>
                  <a:lnTo>
                    <a:pt x="24865" y="76972"/>
                  </a:lnTo>
                  <a:lnTo>
                    <a:pt x="24831" y="77450"/>
                  </a:lnTo>
                  <a:lnTo>
                    <a:pt x="24761" y="77450"/>
                  </a:lnTo>
                  <a:lnTo>
                    <a:pt x="24658" y="76972"/>
                  </a:lnTo>
                  <a:lnTo>
                    <a:pt x="24588" y="76972"/>
                  </a:lnTo>
                  <a:lnTo>
                    <a:pt x="24138" y="76972"/>
                  </a:lnTo>
                  <a:lnTo>
                    <a:pt x="24034" y="77450"/>
                  </a:lnTo>
                  <a:lnTo>
                    <a:pt x="24034" y="77450"/>
                  </a:lnTo>
                  <a:lnTo>
                    <a:pt x="24069" y="78406"/>
                  </a:lnTo>
                  <a:lnTo>
                    <a:pt x="24138" y="79362"/>
                  </a:lnTo>
                  <a:lnTo>
                    <a:pt x="24207" y="79840"/>
                  </a:lnTo>
                  <a:lnTo>
                    <a:pt x="24311" y="80796"/>
                  </a:lnTo>
                  <a:lnTo>
                    <a:pt x="24380" y="81752"/>
                  </a:lnTo>
                  <a:lnTo>
                    <a:pt x="24380" y="81752"/>
                  </a:lnTo>
                  <a:lnTo>
                    <a:pt x="24380" y="82231"/>
                  </a:lnTo>
                  <a:lnTo>
                    <a:pt x="24380" y="83187"/>
                  </a:lnTo>
                  <a:lnTo>
                    <a:pt x="24380" y="85577"/>
                  </a:lnTo>
                  <a:lnTo>
                    <a:pt x="24380" y="86055"/>
                  </a:lnTo>
                  <a:lnTo>
                    <a:pt x="24242" y="87011"/>
                  </a:lnTo>
                  <a:lnTo>
                    <a:pt x="24207" y="87968"/>
                  </a:lnTo>
                  <a:lnTo>
                    <a:pt x="24138" y="87011"/>
                  </a:lnTo>
                  <a:lnTo>
                    <a:pt x="24069" y="87011"/>
                  </a:lnTo>
                  <a:lnTo>
                    <a:pt x="23515" y="87011"/>
                  </a:lnTo>
                  <a:lnTo>
                    <a:pt x="23168" y="87011"/>
                  </a:lnTo>
                  <a:lnTo>
                    <a:pt x="23341" y="91792"/>
                  </a:lnTo>
                  <a:lnTo>
                    <a:pt x="23168" y="97051"/>
                  </a:lnTo>
                  <a:lnTo>
                    <a:pt x="22718" y="98007"/>
                  </a:lnTo>
                  <a:lnTo>
                    <a:pt x="22891" y="103266"/>
                  </a:lnTo>
                  <a:lnTo>
                    <a:pt x="23272" y="101354"/>
                  </a:lnTo>
                  <a:lnTo>
                    <a:pt x="23411" y="105179"/>
                  </a:lnTo>
                  <a:lnTo>
                    <a:pt x="23411" y="105657"/>
                  </a:lnTo>
                  <a:lnTo>
                    <a:pt x="23341" y="106613"/>
                  </a:lnTo>
                  <a:lnTo>
                    <a:pt x="23272" y="108047"/>
                  </a:lnTo>
                  <a:lnTo>
                    <a:pt x="23168" y="109003"/>
                  </a:lnTo>
                  <a:lnTo>
                    <a:pt x="23064" y="109960"/>
                  </a:lnTo>
                  <a:lnTo>
                    <a:pt x="22961" y="109960"/>
                  </a:lnTo>
                  <a:lnTo>
                    <a:pt x="22891" y="110438"/>
                  </a:lnTo>
                  <a:lnTo>
                    <a:pt x="22891" y="111394"/>
                  </a:lnTo>
                  <a:lnTo>
                    <a:pt x="22891" y="111394"/>
                  </a:lnTo>
                  <a:lnTo>
                    <a:pt x="22441" y="113784"/>
                  </a:lnTo>
                  <a:lnTo>
                    <a:pt x="22095" y="113784"/>
                  </a:lnTo>
                  <a:lnTo>
                    <a:pt x="22095" y="113784"/>
                  </a:lnTo>
                  <a:lnTo>
                    <a:pt x="21991" y="114262"/>
                  </a:lnTo>
                  <a:lnTo>
                    <a:pt x="21852" y="114262"/>
                  </a:lnTo>
                  <a:lnTo>
                    <a:pt x="21748" y="114262"/>
                  </a:lnTo>
                  <a:lnTo>
                    <a:pt x="21541" y="113784"/>
                  </a:lnTo>
                  <a:lnTo>
                    <a:pt x="21471" y="113784"/>
                  </a:lnTo>
                  <a:lnTo>
                    <a:pt x="21541" y="112828"/>
                  </a:lnTo>
                  <a:lnTo>
                    <a:pt x="21541" y="111872"/>
                  </a:lnTo>
                  <a:lnTo>
                    <a:pt x="21575" y="110438"/>
                  </a:lnTo>
                  <a:lnTo>
                    <a:pt x="21541" y="109960"/>
                  </a:lnTo>
                  <a:lnTo>
                    <a:pt x="21125" y="109960"/>
                  </a:lnTo>
                  <a:lnTo>
                    <a:pt x="21021" y="109960"/>
                  </a:lnTo>
                  <a:lnTo>
                    <a:pt x="21021" y="109960"/>
                  </a:lnTo>
                  <a:lnTo>
                    <a:pt x="20952" y="109960"/>
                  </a:lnTo>
                  <a:lnTo>
                    <a:pt x="20917" y="110438"/>
                  </a:lnTo>
                  <a:lnTo>
                    <a:pt x="20848" y="111394"/>
                  </a:lnTo>
                  <a:lnTo>
                    <a:pt x="20744" y="110438"/>
                  </a:lnTo>
                  <a:lnTo>
                    <a:pt x="20606" y="110438"/>
                  </a:lnTo>
                  <a:lnTo>
                    <a:pt x="20502" y="110438"/>
                  </a:lnTo>
                  <a:lnTo>
                    <a:pt x="20467" y="110438"/>
                  </a:lnTo>
                  <a:lnTo>
                    <a:pt x="20329" y="109960"/>
                  </a:lnTo>
                  <a:lnTo>
                    <a:pt x="20294" y="109003"/>
                  </a:lnTo>
                  <a:lnTo>
                    <a:pt x="20225" y="109003"/>
                  </a:lnTo>
                  <a:lnTo>
                    <a:pt x="20155" y="108047"/>
                  </a:lnTo>
                  <a:lnTo>
                    <a:pt x="20155" y="108047"/>
                  </a:lnTo>
                  <a:lnTo>
                    <a:pt x="20051" y="109003"/>
                  </a:lnTo>
                  <a:lnTo>
                    <a:pt x="19982" y="109960"/>
                  </a:lnTo>
                  <a:lnTo>
                    <a:pt x="19878" y="109960"/>
                  </a:lnTo>
                  <a:lnTo>
                    <a:pt x="19844" y="111394"/>
                  </a:lnTo>
                  <a:lnTo>
                    <a:pt x="19844" y="111394"/>
                  </a:lnTo>
                  <a:lnTo>
                    <a:pt x="19705" y="111394"/>
                  </a:lnTo>
                  <a:lnTo>
                    <a:pt x="19670" y="111394"/>
                  </a:lnTo>
                  <a:lnTo>
                    <a:pt x="19532" y="111394"/>
                  </a:lnTo>
                  <a:lnTo>
                    <a:pt x="19428" y="111394"/>
                  </a:lnTo>
                  <a:lnTo>
                    <a:pt x="19324" y="110438"/>
                  </a:lnTo>
                  <a:lnTo>
                    <a:pt x="19151" y="110438"/>
                  </a:lnTo>
                  <a:lnTo>
                    <a:pt x="18978" y="109960"/>
                  </a:lnTo>
                  <a:lnTo>
                    <a:pt x="18874" y="109003"/>
                  </a:lnTo>
                  <a:lnTo>
                    <a:pt x="18805" y="109003"/>
                  </a:lnTo>
                  <a:lnTo>
                    <a:pt x="18805" y="109960"/>
                  </a:lnTo>
                  <a:lnTo>
                    <a:pt x="18735" y="109960"/>
                  </a:lnTo>
                  <a:lnTo>
                    <a:pt x="18735" y="109960"/>
                  </a:lnTo>
                  <a:lnTo>
                    <a:pt x="18251" y="111872"/>
                  </a:lnTo>
                  <a:lnTo>
                    <a:pt x="17800" y="109960"/>
                  </a:lnTo>
                  <a:lnTo>
                    <a:pt x="17385" y="103266"/>
                  </a:lnTo>
                  <a:lnTo>
                    <a:pt x="17627" y="99442"/>
                  </a:lnTo>
                  <a:lnTo>
                    <a:pt x="17627" y="99442"/>
                  </a:lnTo>
                  <a:lnTo>
                    <a:pt x="17731" y="99442"/>
                  </a:lnTo>
                  <a:lnTo>
                    <a:pt x="17835" y="98964"/>
                  </a:lnTo>
                  <a:lnTo>
                    <a:pt x="17974" y="98964"/>
                  </a:lnTo>
                  <a:lnTo>
                    <a:pt x="18077" y="98964"/>
                  </a:lnTo>
                  <a:lnTo>
                    <a:pt x="18112" y="98964"/>
                  </a:lnTo>
                  <a:lnTo>
                    <a:pt x="18112" y="98007"/>
                  </a:lnTo>
                  <a:lnTo>
                    <a:pt x="18112" y="97051"/>
                  </a:lnTo>
                  <a:lnTo>
                    <a:pt x="18112" y="96573"/>
                  </a:lnTo>
                  <a:lnTo>
                    <a:pt x="18112" y="94661"/>
                  </a:lnTo>
                  <a:lnTo>
                    <a:pt x="18077" y="94183"/>
                  </a:lnTo>
                  <a:lnTo>
                    <a:pt x="18077" y="92270"/>
                  </a:lnTo>
                  <a:lnTo>
                    <a:pt x="18008" y="92270"/>
                  </a:lnTo>
                  <a:lnTo>
                    <a:pt x="17904" y="88446"/>
                  </a:lnTo>
                  <a:lnTo>
                    <a:pt x="17974" y="88446"/>
                  </a:lnTo>
                  <a:lnTo>
                    <a:pt x="18077" y="88446"/>
                  </a:lnTo>
                  <a:lnTo>
                    <a:pt x="18251" y="87968"/>
                  </a:lnTo>
                  <a:lnTo>
                    <a:pt x="18424" y="87968"/>
                  </a:lnTo>
                  <a:lnTo>
                    <a:pt x="18528" y="87968"/>
                  </a:lnTo>
                  <a:lnTo>
                    <a:pt x="18632" y="88446"/>
                  </a:lnTo>
                  <a:lnTo>
                    <a:pt x="18735" y="89402"/>
                  </a:lnTo>
                  <a:lnTo>
                    <a:pt x="18909" y="90358"/>
                  </a:lnTo>
                  <a:lnTo>
                    <a:pt x="18978" y="90836"/>
                  </a:lnTo>
                  <a:lnTo>
                    <a:pt x="19082" y="91792"/>
                  </a:lnTo>
                  <a:lnTo>
                    <a:pt x="19082" y="91792"/>
                  </a:lnTo>
                  <a:lnTo>
                    <a:pt x="19878" y="94661"/>
                  </a:lnTo>
                  <a:lnTo>
                    <a:pt x="20329" y="94661"/>
                  </a:lnTo>
                  <a:lnTo>
                    <a:pt x="20779" y="90836"/>
                  </a:lnTo>
                  <a:lnTo>
                    <a:pt x="20952" y="85577"/>
                  </a:lnTo>
                  <a:lnTo>
                    <a:pt x="20917" y="86055"/>
                  </a:lnTo>
                  <a:lnTo>
                    <a:pt x="20848" y="87011"/>
                  </a:lnTo>
                  <a:lnTo>
                    <a:pt x="20779" y="87968"/>
                  </a:lnTo>
                  <a:lnTo>
                    <a:pt x="20675" y="88446"/>
                  </a:lnTo>
                  <a:lnTo>
                    <a:pt x="20571" y="89402"/>
                  </a:lnTo>
                  <a:lnTo>
                    <a:pt x="20467" y="90358"/>
                  </a:lnTo>
                  <a:lnTo>
                    <a:pt x="20398" y="90836"/>
                  </a:lnTo>
                  <a:lnTo>
                    <a:pt x="20294" y="91792"/>
                  </a:lnTo>
                  <a:lnTo>
                    <a:pt x="20155" y="91792"/>
                  </a:lnTo>
                  <a:lnTo>
                    <a:pt x="20121" y="91792"/>
                  </a:lnTo>
                  <a:lnTo>
                    <a:pt x="20121" y="92270"/>
                  </a:lnTo>
                  <a:lnTo>
                    <a:pt x="19670" y="91792"/>
                  </a:lnTo>
                  <a:lnTo>
                    <a:pt x="19532" y="87011"/>
                  </a:lnTo>
                  <a:lnTo>
                    <a:pt x="19982" y="83665"/>
                  </a:lnTo>
                  <a:lnTo>
                    <a:pt x="19497" y="84621"/>
                  </a:lnTo>
                  <a:lnTo>
                    <a:pt x="18909" y="84621"/>
                  </a:lnTo>
                  <a:lnTo>
                    <a:pt x="18528" y="83187"/>
                  </a:lnTo>
                  <a:lnTo>
                    <a:pt x="18458" y="80796"/>
                  </a:lnTo>
                  <a:lnTo>
                    <a:pt x="18458" y="76015"/>
                  </a:lnTo>
                  <a:lnTo>
                    <a:pt x="18874" y="73625"/>
                  </a:lnTo>
                  <a:lnTo>
                    <a:pt x="19324" y="73147"/>
                  </a:lnTo>
                  <a:lnTo>
                    <a:pt x="19878" y="72191"/>
                  </a:lnTo>
                  <a:lnTo>
                    <a:pt x="20329" y="73147"/>
                  </a:lnTo>
                  <a:lnTo>
                    <a:pt x="21021" y="79362"/>
                  </a:lnTo>
                  <a:lnTo>
                    <a:pt x="21021" y="74581"/>
                  </a:lnTo>
                  <a:lnTo>
                    <a:pt x="21021" y="73625"/>
                  </a:lnTo>
                  <a:lnTo>
                    <a:pt x="21090" y="73625"/>
                  </a:lnTo>
                  <a:lnTo>
                    <a:pt x="21125" y="73147"/>
                  </a:lnTo>
                  <a:lnTo>
                    <a:pt x="21194" y="73147"/>
                  </a:lnTo>
                  <a:lnTo>
                    <a:pt x="21298" y="73625"/>
                  </a:lnTo>
                  <a:lnTo>
                    <a:pt x="21367" y="73147"/>
                  </a:lnTo>
                  <a:lnTo>
                    <a:pt x="21402" y="72191"/>
                  </a:lnTo>
                  <a:lnTo>
                    <a:pt x="21471" y="71235"/>
                  </a:lnTo>
                  <a:lnTo>
                    <a:pt x="21471" y="70756"/>
                  </a:lnTo>
                  <a:lnTo>
                    <a:pt x="20744" y="69800"/>
                  </a:lnTo>
                  <a:lnTo>
                    <a:pt x="20294" y="67410"/>
                  </a:lnTo>
                  <a:lnTo>
                    <a:pt x="19532" y="61195"/>
                  </a:lnTo>
                  <a:lnTo>
                    <a:pt x="19151" y="56414"/>
                  </a:lnTo>
                  <a:lnTo>
                    <a:pt x="18874" y="53545"/>
                  </a:lnTo>
                  <a:lnTo>
                    <a:pt x="18909" y="49243"/>
                  </a:lnTo>
                  <a:lnTo>
                    <a:pt x="19705" y="50199"/>
                  </a:lnTo>
                  <a:lnTo>
                    <a:pt x="19774" y="50199"/>
                  </a:lnTo>
                  <a:lnTo>
                    <a:pt x="19878" y="50199"/>
                  </a:lnTo>
                  <a:lnTo>
                    <a:pt x="20051" y="51155"/>
                  </a:lnTo>
                  <a:lnTo>
                    <a:pt x="20155" y="51155"/>
                  </a:lnTo>
                  <a:lnTo>
                    <a:pt x="20294" y="51155"/>
                  </a:lnTo>
                  <a:lnTo>
                    <a:pt x="20329" y="51155"/>
                  </a:lnTo>
                  <a:lnTo>
                    <a:pt x="20467" y="51633"/>
                  </a:lnTo>
                  <a:lnTo>
                    <a:pt x="20571" y="52589"/>
                  </a:lnTo>
                  <a:lnTo>
                    <a:pt x="20675" y="53545"/>
                  </a:lnTo>
                  <a:lnTo>
                    <a:pt x="20779" y="54980"/>
                  </a:lnTo>
                  <a:lnTo>
                    <a:pt x="20917" y="55936"/>
                  </a:lnTo>
                  <a:lnTo>
                    <a:pt x="20952" y="55936"/>
                  </a:lnTo>
                  <a:lnTo>
                    <a:pt x="21090" y="56414"/>
                  </a:lnTo>
                  <a:lnTo>
                    <a:pt x="21194" y="57370"/>
                  </a:lnTo>
                  <a:lnTo>
                    <a:pt x="21298" y="58804"/>
                  </a:lnTo>
                  <a:lnTo>
                    <a:pt x="21402" y="59760"/>
                  </a:lnTo>
                  <a:lnTo>
                    <a:pt x="21471" y="60239"/>
                  </a:lnTo>
                  <a:lnTo>
                    <a:pt x="21541" y="60239"/>
                  </a:lnTo>
                  <a:lnTo>
                    <a:pt x="21922" y="61195"/>
                  </a:lnTo>
                  <a:lnTo>
                    <a:pt x="22268" y="60239"/>
                  </a:lnTo>
                  <a:lnTo>
                    <a:pt x="21541" y="58804"/>
                  </a:lnTo>
                  <a:lnTo>
                    <a:pt x="21402" y="54980"/>
                  </a:lnTo>
                  <a:lnTo>
                    <a:pt x="21125" y="52589"/>
                  </a:lnTo>
                  <a:lnTo>
                    <a:pt x="20779" y="51633"/>
                  </a:lnTo>
                  <a:lnTo>
                    <a:pt x="20779" y="47808"/>
                  </a:lnTo>
                  <a:lnTo>
                    <a:pt x="21125" y="47330"/>
                  </a:lnTo>
                  <a:lnTo>
                    <a:pt x="21471" y="47330"/>
                  </a:lnTo>
                  <a:lnTo>
                    <a:pt x="21471" y="47330"/>
                  </a:lnTo>
                  <a:lnTo>
                    <a:pt x="21575" y="47330"/>
                  </a:lnTo>
                  <a:lnTo>
                    <a:pt x="21748" y="46374"/>
                  </a:lnTo>
                  <a:lnTo>
                    <a:pt x="21922" y="46374"/>
                  </a:lnTo>
                  <a:lnTo>
                    <a:pt x="22095" y="44940"/>
                  </a:lnTo>
                  <a:lnTo>
                    <a:pt x="22337" y="44940"/>
                  </a:lnTo>
                  <a:lnTo>
                    <a:pt x="22649" y="43027"/>
                  </a:lnTo>
                  <a:lnTo>
                    <a:pt x="23099" y="43027"/>
                  </a:lnTo>
                  <a:lnTo>
                    <a:pt x="23757" y="43027"/>
                  </a:lnTo>
                  <a:lnTo>
                    <a:pt x="23896" y="40159"/>
                  </a:lnTo>
                  <a:lnTo>
                    <a:pt x="23619" y="39203"/>
                  </a:lnTo>
                  <a:lnTo>
                    <a:pt x="23411" y="38725"/>
                  </a:lnTo>
                  <a:lnTo>
                    <a:pt x="22787" y="39203"/>
                  </a:lnTo>
                  <a:lnTo>
                    <a:pt x="22822" y="38725"/>
                  </a:lnTo>
                  <a:lnTo>
                    <a:pt x="22891" y="38725"/>
                  </a:lnTo>
                  <a:lnTo>
                    <a:pt x="22995" y="37768"/>
                  </a:lnTo>
                  <a:lnTo>
                    <a:pt x="23099" y="36334"/>
                  </a:lnTo>
                  <a:lnTo>
                    <a:pt x="23238" y="35378"/>
                  </a:lnTo>
                  <a:lnTo>
                    <a:pt x="23619" y="32031"/>
                  </a:lnTo>
                  <a:lnTo>
                    <a:pt x="23965" y="31553"/>
                  </a:lnTo>
                  <a:lnTo>
                    <a:pt x="23515" y="30597"/>
                  </a:lnTo>
                  <a:lnTo>
                    <a:pt x="23515" y="30597"/>
                  </a:lnTo>
                  <a:lnTo>
                    <a:pt x="23411" y="31553"/>
                  </a:lnTo>
                  <a:lnTo>
                    <a:pt x="23341" y="32031"/>
                  </a:lnTo>
                  <a:lnTo>
                    <a:pt x="23238" y="32031"/>
                  </a:lnTo>
                  <a:lnTo>
                    <a:pt x="23099" y="32988"/>
                  </a:lnTo>
                  <a:lnTo>
                    <a:pt x="22995" y="33944"/>
                  </a:lnTo>
                  <a:lnTo>
                    <a:pt x="22891" y="33944"/>
                  </a:lnTo>
                  <a:lnTo>
                    <a:pt x="22787" y="33944"/>
                  </a:lnTo>
                  <a:lnTo>
                    <a:pt x="22718" y="33944"/>
                  </a:lnTo>
                  <a:lnTo>
                    <a:pt x="22649" y="33944"/>
                  </a:lnTo>
                  <a:lnTo>
                    <a:pt x="22614" y="36334"/>
                  </a:lnTo>
                  <a:lnTo>
                    <a:pt x="22337" y="39203"/>
                  </a:lnTo>
                  <a:lnTo>
                    <a:pt x="21922" y="43027"/>
                  </a:lnTo>
                  <a:lnTo>
                    <a:pt x="21229" y="43027"/>
                  </a:lnTo>
                  <a:lnTo>
                    <a:pt x="20744" y="42549"/>
                  </a:lnTo>
                  <a:lnTo>
                    <a:pt x="20744" y="42549"/>
                  </a:lnTo>
                  <a:lnTo>
                    <a:pt x="20675" y="43027"/>
                  </a:lnTo>
                  <a:lnTo>
                    <a:pt x="20606" y="44940"/>
                  </a:lnTo>
                  <a:lnTo>
                    <a:pt x="20571" y="45418"/>
                  </a:lnTo>
                  <a:lnTo>
                    <a:pt x="20502" y="47330"/>
                  </a:lnTo>
                  <a:lnTo>
                    <a:pt x="20467" y="47808"/>
                  </a:lnTo>
                  <a:lnTo>
                    <a:pt x="20329" y="47808"/>
                  </a:lnTo>
                  <a:lnTo>
                    <a:pt x="20225" y="47808"/>
                  </a:lnTo>
                  <a:lnTo>
                    <a:pt x="20051" y="47808"/>
                  </a:lnTo>
                  <a:lnTo>
                    <a:pt x="19948" y="47330"/>
                  </a:lnTo>
                  <a:lnTo>
                    <a:pt x="19878" y="47330"/>
                  </a:lnTo>
                  <a:lnTo>
                    <a:pt x="19844" y="47330"/>
                  </a:lnTo>
                  <a:lnTo>
                    <a:pt x="19047" y="47330"/>
                  </a:lnTo>
                  <a:lnTo>
                    <a:pt x="18978" y="43027"/>
                  </a:lnTo>
                  <a:lnTo>
                    <a:pt x="19255" y="38725"/>
                  </a:lnTo>
                  <a:lnTo>
                    <a:pt x="19601" y="35378"/>
                  </a:lnTo>
                  <a:lnTo>
                    <a:pt x="19047" y="35378"/>
                  </a:lnTo>
                  <a:lnTo>
                    <a:pt x="18874" y="38725"/>
                  </a:lnTo>
                  <a:lnTo>
                    <a:pt x="18632" y="43027"/>
                  </a:lnTo>
                  <a:lnTo>
                    <a:pt x="18597" y="43027"/>
                  </a:lnTo>
                  <a:lnTo>
                    <a:pt x="18458" y="42549"/>
                  </a:lnTo>
                  <a:lnTo>
                    <a:pt x="18285" y="42549"/>
                  </a:lnTo>
                  <a:lnTo>
                    <a:pt x="18112" y="42549"/>
                  </a:lnTo>
                  <a:lnTo>
                    <a:pt x="18008" y="41593"/>
                  </a:lnTo>
                  <a:lnTo>
                    <a:pt x="17904" y="40637"/>
                  </a:lnTo>
                  <a:lnTo>
                    <a:pt x="17800" y="40159"/>
                  </a:lnTo>
                  <a:lnTo>
                    <a:pt x="17731" y="40159"/>
                  </a:lnTo>
                  <a:lnTo>
                    <a:pt x="17731" y="40159"/>
                  </a:lnTo>
                  <a:lnTo>
                    <a:pt x="17627" y="40159"/>
                  </a:lnTo>
                  <a:lnTo>
                    <a:pt x="17489" y="40159"/>
                  </a:lnTo>
                  <a:lnTo>
                    <a:pt x="17385" y="40159"/>
                  </a:lnTo>
                  <a:lnTo>
                    <a:pt x="17281" y="40159"/>
                  </a:lnTo>
                  <a:lnTo>
                    <a:pt x="17212" y="39203"/>
                  </a:lnTo>
                  <a:lnTo>
                    <a:pt x="17177" y="38725"/>
                  </a:lnTo>
                  <a:lnTo>
                    <a:pt x="17108" y="36812"/>
                  </a:lnTo>
                  <a:lnTo>
                    <a:pt x="17038" y="36334"/>
                  </a:lnTo>
                  <a:lnTo>
                    <a:pt x="17038" y="35378"/>
                  </a:lnTo>
                  <a:lnTo>
                    <a:pt x="16588" y="34422"/>
                  </a:lnTo>
                  <a:lnTo>
                    <a:pt x="16588" y="30119"/>
                  </a:lnTo>
                  <a:lnTo>
                    <a:pt x="16415" y="29163"/>
                  </a:lnTo>
                  <a:lnTo>
                    <a:pt x="16103" y="28207"/>
                  </a:lnTo>
                  <a:lnTo>
                    <a:pt x="16103" y="25338"/>
                  </a:lnTo>
                  <a:lnTo>
                    <a:pt x="16658" y="25338"/>
                  </a:lnTo>
                  <a:lnTo>
                    <a:pt x="16727" y="22948"/>
                  </a:lnTo>
                  <a:lnTo>
                    <a:pt x="17281" y="22948"/>
                  </a:lnTo>
                  <a:lnTo>
                    <a:pt x="17385" y="21992"/>
                  </a:lnTo>
                  <a:lnTo>
                    <a:pt x="17454" y="21992"/>
                  </a:lnTo>
                  <a:lnTo>
                    <a:pt x="17489" y="21513"/>
                  </a:lnTo>
                  <a:lnTo>
                    <a:pt x="17489" y="21513"/>
                  </a:lnTo>
                  <a:lnTo>
                    <a:pt x="17800" y="18167"/>
                  </a:lnTo>
                  <a:lnTo>
                    <a:pt x="18008" y="18167"/>
                  </a:lnTo>
                  <a:lnTo>
                    <a:pt x="18458" y="19601"/>
                  </a:lnTo>
                  <a:lnTo>
                    <a:pt x="18874" y="19601"/>
                  </a:lnTo>
                  <a:lnTo>
                    <a:pt x="18909" y="19601"/>
                  </a:lnTo>
                  <a:lnTo>
                    <a:pt x="18909" y="19123"/>
                  </a:lnTo>
                  <a:lnTo>
                    <a:pt x="18909" y="18167"/>
                  </a:lnTo>
                  <a:lnTo>
                    <a:pt x="18874" y="16733"/>
                  </a:lnTo>
                  <a:lnTo>
                    <a:pt x="18874" y="15776"/>
                  </a:lnTo>
                  <a:lnTo>
                    <a:pt x="18874" y="15776"/>
                  </a:lnTo>
                  <a:lnTo>
                    <a:pt x="18909" y="12908"/>
                  </a:lnTo>
                  <a:lnTo>
                    <a:pt x="19220" y="11952"/>
                  </a:lnTo>
                  <a:lnTo>
                    <a:pt x="19324" y="10996"/>
                  </a:lnTo>
                  <a:lnTo>
                    <a:pt x="19359" y="11952"/>
                  </a:lnTo>
                  <a:lnTo>
                    <a:pt x="19428" y="11952"/>
                  </a:lnTo>
                  <a:lnTo>
                    <a:pt x="19774" y="14342"/>
                  </a:lnTo>
                  <a:lnTo>
                    <a:pt x="19774" y="14342"/>
                  </a:lnTo>
                  <a:lnTo>
                    <a:pt x="19878" y="14342"/>
                  </a:lnTo>
                  <a:lnTo>
                    <a:pt x="19982" y="14342"/>
                  </a:lnTo>
                  <a:lnTo>
                    <a:pt x="20121" y="13386"/>
                  </a:lnTo>
                  <a:lnTo>
                    <a:pt x="20155" y="13386"/>
                  </a:lnTo>
                  <a:lnTo>
                    <a:pt x="20294" y="13386"/>
                  </a:lnTo>
                  <a:lnTo>
                    <a:pt x="20329" y="14342"/>
                  </a:lnTo>
                  <a:lnTo>
                    <a:pt x="20398" y="15776"/>
                  </a:lnTo>
                  <a:lnTo>
                    <a:pt x="20398" y="16733"/>
                  </a:lnTo>
                  <a:lnTo>
                    <a:pt x="20467" y="17211"/>
                  </a:lnTo>
                  <a:lnTo>
                    <a:pt x="20571" y="18167"/>
                  </a:lnTo>
                  <a:lnTo>
                    <a:pt x="20606" y="19123"/>
                  </a:lnTo>
                  <a:lnTo>
                    <a:pt x="20744" y="19601"/>
                  </a:lnTo>
                  <a:lnTo>
                    <a:pt x="20848" y="19601"/>
                  </a:lnTo>
                  <a:lnTo>
                    <a:pt x="20848" y="19601"/>
                  </a:lnTo>
                  <a:lnTo>
                    <a:pt x="21471" y="19601"/>
                  </a:lnTo>
                  <a:lnTo>
                    <a:pt x="21575" y="19601"/>
                  </a:lnTo>
                  <a:lnTo>
                    <a:pt x="21748" y="21513"/>
                  </a:lnTo>
                  <a:lnTo>
                    <a:pt x="21852" y="22948"/>
                  </a:lnTo>
                  <a:lnTo>
                    <a:pt x="21922" y="23426"/>
                  </a:lnTo>
                  <a:lnTo>
                    <a:pt x="22025" y="23426"/>
                  </a:lnTo>
                  <a:lnTo>
                    <a:pt x="22164" y="23426"/>
                  </a:lnTo>
                  <a:lnTo>
                    <a:pt x="22268" y="23426"/>
                  </a:lnTo>
                  <a:lnTo>
                    <a:pt x="22372" y="23426"/>
                  </a:lnTo>
                  <a:lnTo>
                    <a:pt x="22372" y="23426"/>
                  </a:lnTo>
                  <a:lnTo>
                    <a:pt x="22372" y="23426"/>
                  </a:lnTo>
                  <a:lnTo>
                    <a:pt x="22337" y="21992"/>
                  </a:lnTo>
                  <a:lnTo>
                    <a:pt x="22268" y="20557"/>
                  </a:lnTo>
                  <a:lnTo>
                    <a:pt x="22268" y="19123"/>
                  </a:lnTo>
                  <a:lnTo>
                    <a:pt x="22199" y="18167"/>
                  </a:lnTo>
                  <a:lnTo>
                    <a:pt x="22164" y="18167"/>
                  </a:lnTo>
                  <a:lnTo>
                    <a:pt x="22095" y="18167"/>
                  </a:lnTo>
                  <a:lnTo>
                    <a:pt x="22025" y="19123"/>
                  </a:lnTo>
                  <a:lnTo>
                    <a:pt x="22025" y="19123"/>
                  </a:lnTo>
                  <a:lnTo>
                    <a:pt x="22025" y="19123"/>
                  </a:lnTo>
                  <a:lnTo>
                    <a:pt x="21922" y="18167"/>
                  </a:lnTo>
                  <a:lnTo>
                    <a:pt x="21818" y="18167"/>
                  </a:lnTo>
                  <a:lnTo>
                    <a:pt x="21645" y="17211"/>
                  </a:lnTo>
                  <a:lnTo>
                    <a:pt x="21471" y="16733"/>
                  </a:lnTo>
                  <a:lnTo>
                    <a:pt x="21367" y="15776"/>
                  </a:lnTo>
                  <a:lnTo>
                    <a:pt x="21229" y="14820"/>
                  </a:lnTo>
                  <a:lnTo>
                    <a:pt x="20606" y="14820"/>
                  </a:lnTo>
                  <a:lnTo>
                    <a:pt x="20848" y="10517"/>
                  </a:lnTo>
                  <a:lnTo>
                    <a:pt x="20917" y="10517"/>
                  </a:lnTo>
                  <a:lnTo>
                    <a:pt x="21021" y="9561"/>
                  </a:lnTo>
                  <a:lnTo>
                    <a:pt x="21125" y="9561"/>
                  </a:lnTo>
                  <a:lnTo>
                    <a:pt x="21298" y="8605"/>
                  </a:lnTo>
                  <a:lnTo>
                    <a:pt x="21402" y="7171"/>
                  </a:lnTo>
                  <a:lnTo>
                    <a:pt x="21402" y="7171"/>
                  </a:lnTo>
                  <a:lnTo>
                    <a:pt x="21541" y="7171"/>
                  </a:lnTo>
                  <a:lnTo>
                    <a:pt x="21645" y="7171"/>
                  </a:lnTo>
                  <a:lnTo>
                    <a:pt x="21818" y="7171"/>
                  </a:lnTo>
                  <a:lnTo>
                    <a:pt x="21991" y="7171"/>
                  </a:lnTo>
                  <a:lnTo>
                    <a:pt x="22095" y="8127"/>
                  </a:lnTo>
                  <a:lnTo>
                    <a:pt x="22545" y="8127"/>
                  </a:lnTo>
                  <a:lnTo>
                    <a:pt x="22545" y="4780"/>
                  </a:lnTo>
                  <a:lnTo>
                    <a:pt x="23064" y="4780"/>
                  </a:lnTo>
                  <a:lnTo>
                    <a:pt x="23168" y="4780"/>
                  </a:lnTo>
                  <a:lnTo>
                    <a:pt x="23238" y="5737"/>
                  </a:lnTo>
                  <a:lnTo>
                    <a:pt x="23272" y="6215"/>
                  </a:lnTo>
                  <a:lnTo>
                    <a:pt x="23272" y="6215"/>
                  </a:lnTo>
                  <a:lnTo>
                    <a:pt x="23619" y="8605"/>
                  </a:lnTo>
                  <a:lnTo>
                    <a:pt x="23861" y="8605"/>
                  </a:lnTo>
                  <a:lnTo>
                    <a:pt x="23861" y="8605"/>
                  </a:lnTo>
                  <a:lnTo>
                    <a:pt x="23861" y="7171"/>
                  </a:lnTo>
                  <a:lnTo>
                    <a:pt x="23792" y="5737"/>
                  </a:lnTo>
                  <a:lnTo>
                    <a:pt x="23792" y="4302"/>
                  </a:lnTo>
                  <a:lnTo>
                    <a:pt x="23792" y="1912"/>
                  </a:lnTo>
                  <a:lnTo>
                    <a:pt x="23861" y="956"/>
                  </a:lnTo>
                  <a:lnTo>
                    <a:pt x="23965" y="956"/>
                  </a:lnTo>
                  <a:lnTo>
                    <a:pt x="24069" y="956"/>
                  </a:lnTo>
                  <a:lnTo>
                    <a:pt x="24138" y="1912"/>
                  </a:lnTo>
                  <a:lnTo>
                    <a:pt x="24242" y="1912"/>
                  </a:lnTo>
                  <a:lnTo>
                    <a:pt x="24242" y="1912"/>
                  </a:lnTo>
                  <a:lnTo>
                    <a:pt x="24761" y="2390"/>
                  </a:lnTo>
                  <a:lnTo>
                    <a:pt x="24831" y="2390"/>
                  </a:lnTo>
                  <a:lnTo>
                    <a:pt x="24865" y="2390"/>
                  </a:lnTo>
                  <a:lnTo>
                    <a:pt x="25004" y="3346"/>
                  </a:lnTo>
                  <a:lnTo>
                    <a:pt x="25108" y="4302"/>
                  </a:lnTo>
                  <a:lnTo>
                    <a:pt x="25281" y="6215"/>
                  </a:lnTo>
                  <a:lnTo>
                    <a:pt x="25281" y="6215"/>
                  </a:lnTo>
                  <a:lnTo>
                    <a:pt x="25385" y="7171"/>
                  </a:lnTo>
                  <a:lnTo>
                    <a:pt x="25454" y="7171"/>
                  </a:lnTo>
                  <a:lnTo>
                    <a:pt x="25558" y="7171"/>
                  </a:lnTo>
                  <a:lnTo>
                    <a:pt x="25662" y="7171"/>
                  </a:lnTo>
                  <a:lnTo>
                    <a:pt x="25766" y="6215"/>
                  </a:lnTo>
                  <a:lnTo>
                    <a:pt x="25766" y="6215"/>
                  </a:lnTo>
                  <a:lnTo>
                    <a:pt x="25766" y="5737"/>
                  </a:lnTo>
                  <a:lnTo>
                    <a:pt x="25766" y="4302"/>
                  </a:lnTo>
                  <a:lnTo>
                    <a:pt x="25835" y="3346"/>
                  </a:lnTo>
                  <a:lnTo>
                    <a:pt x="25835" y="2390"/>
                  </a:lnTo>
                  <a:lnTo>
                    <a:pt x="25939" y="2390"/>
                  </a:lnTo>
                  <a:lnTo>
                    <a:pt x="26077" y="2390"/>
                  </a:lnTo>
                  <a:lnTo>
                    <a:pt x="26251" y="2390"/>
                  </a:lnTo>
                  <a:lnTo>
                    <a:pt x="26285" y="2390"/>
                  </a:lnTo>
                  <a:lnTo>
                    <a:pt x="26354" y="2390"/>
                  </a:lnTo>
                  <a:lnTo>
                    <a:pt x="26389" y="3346"/>
                  </a:lnTo>
                  <a:lnTo>
                    <a:pt x="26389" y="4302"/>
                  </a:lnTo>
                  <a:lnTo>
                    <a:pt x="26458" y="5737"/>
                  </a:lnTo>
                  <a:lnTo>
                    <a:pt x="26528" y="6215"/>
                  </a:lnTo>
                  <a:lnTo>
                    <a:pt x="26632" y="5737"/>
                  </a:lnTo>
                  <a:lnTo>
                    <a:pt x="26701" y="5737"/>
                  </a:lnTo>
                  <a:lnTo>
                    <a:pt x="26735" y="5737"/>
                  </a:lnTo>
                  <a:lnTo>
                    <a:pt x="26805" y="5737"/>
                  </a:lnTo>
                  <a:lnTo>
                    <a:pt x="26874" y="4302"/>
                  </a:lnTo>
                  <a:lnTo>
                    <a:pt x="26874" y="3346"/>
                  </a:lnTo>
                  <a:lnTo>
                    <a:pt x="26874" y="1912"/>
                  </a:lnTo>
                  <a:lnTo>
                    <a:pt x="26874" y="956"/>
                  </a:lnTo>
                  <a:lnTo>
                    <a:pt x="268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82" name="Google Shape;816;p76">
              <a:extLst>
                <a:ext uri="{FF2B5EF4-FFF2-40B4-BE49-F238E27FC236}">
                  <a16:creationId xmlns:a16="http://schemas.microsoft.com/office/drawing/2014/main" id="{21AEEAAA-7CD4-4411-AB31-F4BBB53C467B}"/>
                </a:ext>
              </a:extLst>
            </p:cNvPr>
            <p:cNvSpPr/>
            <p:nvPr/>
          </p:nvSpPr>
          <p:spPr>
            <a:xfrm>
              <a:off x="4076701" y="1333500"/>
              <a:ext cx="1428600" cy="108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133" y="0"/>
                  </a:moveTo>
                  <a:lnTo>
                    <a:pt x="79200" y="0"/>
                  </a:lnTo>
                  <a:lnTo>
                    <a:pt x="82000" y="0"/>
                  </a:lnTo>
                  <a:lnTo>
                    <a:pt x="85066" y="0"/>
                  </a:lnTo>
                  <a:lnTo>
                    <a:pt x="85333" y="0"/>
                  </a:lnTo>
                  <a:lnTo>
                    <a:pt x="85733" y="352"/>
                  </a:lnTo>
                  <a:lnTo>
                    <a:pt x="86000" y="352"/>
                  </a:lnTo>
                  <a:lnTo>
                    <a:pt x="86400" y="352"/>
                  </a:lnTo>
                  <a:lnTo>
                    <a:pt x="87066" y="352"/>
                  </a:lnTo>
                  <a:lnTo>
                    <a:pt x="87466" y="352"/>
                  </a:lnTo>
                  <a:lnTo>
                    <a:pt x="87733" y="352"/>
                  </a:lnTo>
                  <a:lnTo>
                    <a:pt x="88000" y="352"/>
                  </a:lnTo>
                  <a:lnTo>
                    <a:pt x="88400" y="352"/>
                  </a:lnTo>
                  <a:lnTo>
                    <a:pt x="88800" y="352"/>
                  </a:lnTo>
                  <a:lnTo>
                    <a:pt x="89200" y="352"/>
                  </a:lnTo>
                  <a:lnTo>
                    <a:pt x="89733" y="352"/>
                  </a:lnTo>
                  <a:lnTo>
                    <a:pt x="89866" y="352"/>
                  </a:lnTo>
                  <a:lnTo>
                    <a:pt x="90133" y="352"/>
                  </a:lnTo>
                  <a:lnTo>
                    <a:pt x="90400" y="528"/>
                  </a:lnTo>
                  <a:lnTo>
                    <a:pt x="90533" y="528"/>
                  </a:lnTo>
                  <a:lnTo>
                    <a:pt x="91066" y="528"/>
                  </a:lnTo>
                  <a:lnTo>
                    <a:pt x="91466" y="881"/>
                  </a:lnTo>
                  <a:lnTo>
                    <a:pt x="91866" y="881"/>
                  </a:lnTo>
                  <a:lnTo>
                    <a:pt x="92266" y="881"/>
                  </a:lnTo>
                  <a:lnTo>
                    <a:pt x="92933" y="881"/>
                  </a:lnTo>
                  <a:lnTo>
                    <a:pt x="93466" y="881"/>
                  </a:lnTo>
                  <a:lnTo>
                    <a:pt x="93866" y="1233"/>
                  </a:lnTo>
                  <a:lnTo>
                    <a:pt x="94266" y="1409"/>
                  </a:lnTo>
                  <a:lnTo>
                    <a:pt x="94533" y="1762"/>
                  </a:lnTo>
                  <a:lnTo>
                    <a:pt x="94666" y="1938"/>
                  </a:lnTo>
                  <a:lnTo>
                    <a:pt x="94666" y="2290"/>
                  </a:lnTo>
                  <a:lnTo>
                    <a:pt x="94666" y="2643"/>
                  </a:lnTo>
                  <a:lnTo>
                    <a:pt x="82000" y="2643"/>
                  </a:lnTo>
                  <a:lnTo>
                    <a:pt x="82000" y="2819"/>
                  </a:lnTo>
                  <a:lnTo>
                    <a:pt x="81866" y="3171"/>
                  </a:lnTo>
                  <a:lnTo>
                    <a:pt x="81866" y="3524"/>
                  </a:lnTo>
                  <a:lnTo>
                    <a:pt x="81600" y="3700"/>
                  </a:lnTo>
                  <a:lnTo>
                    <a:pt x="81600" y="3700"/>
                  </a:lnTo>
                  <a:lnTo>
                    <a:pt x="81200" y="3700"/>
                  </a:lnTo>
                  <a:lnTo>
                    <a:pt x="80933" y="3700"/>
                  </a:lnTo>
                  <a:lnTo>
                    <a:pt x="80800" y="3700"/>
                  </a:lnTo>
                  <a:lnTo>
                    <a:pt x="79866" y="3700"/>
                  </a:lnTo>
                  <a:lnTo>
                    <a:pt x="79866" y="4405"/>
                  </a:lnTo>
                  <a:lnTo>
                    <a:pt x="83333" y="4405"/>
                  </a:lnTo>
                  <a:lnTo>
                    <a:pt x="83600" y="4052"/>
                  </a:lnTo>
                  <a:lnTo>
                    <a:pt x="83866" y="3700"/>
                  </a:lnTo>
                  <a:lnTo>
                    <a:pt x="84266" y="3700"/>
                  </a:lnTo>
                  <a:lnTo>
                    <a:pt x="84666" y="3700"/>
                  </a:lnTo>
                  <a:lnTo>
                    <a:pt x="90400" y="3700"/>
                  </a:lnTo>
                  <a:lnTo>
                    <a:pt x="90800" y="3700"/>
                  </a:lnTo>
                  <a:lnTo>
                    <a:pt x="91200" y="3700"/>
                  </a:lnTo>
                  <a:lnTo>
                    <a:pt x="91600" y="3700"/>
                  </a:lnTo>
                  <a:lnTo>
                    <a:pt x="91866" y="4052"/>
                  </a:lnTo>
                  <a:lnTo>
                    <a:pt x="92133" y="4405"/>
                  </a:lnTo>
                  <a:lnTo>
                    <a:pt x="92533" y="4581"/>
                  </a:lnTo>
                  <a:lnTo>
                    <a:pt x="94533" y="4581"/>
                  </a:lnTo>
                  <a:lnTo>
                    <a:pt x="94666" y="4405"/>
                  </a:lnTo>
                  <a:lnTo>
                    <a:pt x="94933" y="4405"/>
                  </a:lnTo>
                  <a:lnTo>
                    <a:pt x="94933" y="4052"/>
                  </a:lnTo>
                  <a:lnTo>
                    <a:pt x="95200" y="4052"/>
                  </a:lnTo>
                  <a:lnTo>
                    <a:pt x="95600" y="4052"/>
                  </a:lnTo>
                  <a:lnTo>
                    <a:pt x="95866" y="4405"/>
                  </a:lnTo>
                  <a:lnTo>
                    <a:pt x="96000" y="4405"/>
                  </a:lnTo>
                  <a:lnTo>
                    <a:pt x="96266" y="4405"/>
                  </a:lnTo>
                  <a:lnTo>
                    <a:pt x="96400" y="4405"/>
                  </a:lnTo>
                  <a:lnTo>
                    <a:pt x="96400" y="4581"/>
                  </a:lnTo>
                  <a:lnTo>
                    <a:pt x="96666" y="4581"/>
                  </a:lnTo>
                  <a:lnTo>
                    <a:pt x="96666" y="4933"/>
                  </a:lnTo>
                  <a:lnTo>
                    <a:pt x="96666" y="5110"/>
                  </a:lnTo>
                  <a:lnTo>
                    <a:pt x="96400" y="5110"/>
                  </a:lnTo>
                  <a:lnTo>
                    <a:pt x="96266" y="5110"/>
                  </a:lnTo>
                  <a:lnTo>
                    <a:pt x="96400" y="5462"/>
                  </a:lnTo>
                  <a:lnTo>
                    <a:pt x="96666" y="5462"/>
                  </a:lnTo>
                  <a:lnTo>
                    <a:pt x="97066" y="5814"/>
                  </a:lnTo>
                  <a:lnTo>
                    <a:pt x="97733" y="5814"/>
                  </a:lnTo>
                  <a:lnTo>
                    <a:pt x="98266" y="5814"/>
                  </a:lnTo>
                  <a:lnTo>
                    <a:pt x="98666" y="5462"/>
                  </a:lnTo>
                  <a:lnTo>
                    <a:pt x="99333" y="5814"/>
                  </a:lnTo>
                  <a:lnTo>
                    <a:pt x="100000" y="5814"/>
                  </a:lnTo>
                  <a:lnTo>
                    <a:pt x="100000" y="5991"/>
                  </a:lnTo>
                  <a:lnTo>
                    <a:pt x="100133" y="5991"/>
                  </a:lnTo>
                  <a:lnTo>
                    <a:pt x="100400" y="5991"/>
                  </a:lnTo>
                  <a:lnTo>
                    <a:pt x="100666" y="5991"/>
                  </a:lnTo>
                  <a:lnTo>
                    <a:pt x="100800" y="5991"/>
                  </a:lnTo>
                  <a:lnTo>
                    <a:pt x="101200" y="5814"/>
                  </a:lnTo>
                  <a:lnTo>
                    <a:pt x="102400" y="5991"/>
                  </a:lnTo>
                  <a:lnTo>
                    <a:pt x="102400" y="7224"/>
                  </a:lnTo>
                  <a:lnTo>
                    <a:pt x="102133" y="7224"/>
                  </a:lnTo>
                  <a:lnTo>
                    <a:pt x="101866" y="7577"/>
                  </a:lnTo>
                  <a:lnTo>
                    <a:pt x="101466" y="7577"/>
                  </a:lnTo>
                  <a:lnTo>
                    <a:pt x="101066" y="7224"/>
                  </a:lnTo>
                  <a:lnTo>
                    <a:pt x="100666" y="7577"/>
                  </a:lnTo>
                  <a:lnTo>
                    <a:pt x="100400" y="7577"/>
                  </a:lnTo>
                  <a:lnTo>
                    <a:pt x="100400" y="7753"/>
                  </a:lnTo>
                  <a:lnTo>
                    <a:pt x="100133" y="7753"/>
                  </a:lnTo>
                  <a:lnTo>
                    <a:pt x="100000" y="7753"/>
                  </a:lnTo>
                  <a:lnTo>
                    <a:pt x="99733" y="7753"/>
                  </a:lnTo>
                  <a:lnTo>
                    <a:pt x="99466" y="7753"/>
                  </a:lnTo>
                  <a:lnTo>
                    <a:pt x="99333" y="7753"/>
                  </a:lnTo>
                  <a:lnTo>
                    <a:pt x="99066" y="8105"/>
                  </a:lnTo>
                  <a:lnTo>
                    <a:pt x="98800" y="8105"/>
                  </a:lnTo>
                  <a:lnTo>
                    <a:pt x="98666" y="8105"/>
                  </a:lnTo>
                  <a:lnTo>
                    <a:pt x="98400" y="8105"/>
                  </a:lnTo>
                  <a:lnTo>
                    <a:pt x="98400" y="8281"/>
                  </a:lnTo>
                  <a:lnTo>
                    <a:pt x="98400" y="8281"/>
                  </a:lnTo>
                  <a:lnTo>
                    <a:pt x="98266" y="8634"/>
                  </a:lnTo>
                  <a:lnTo>
                    <a:pt x="98000" y="8986"/>
                  </a:lnTo>
                  <a:lnTo>
                    <a:pt x="97733" y="8986"/>
                  </a:lnTo>
                  <a:lnTo>
                    <a:pt x="97333" y="8986"/>
                  </a:lnTo>
                  <a:lnTo>
                    <a:pt x="96933" y="8986"/>
                  </a:lnTo>
                  <a:lnTo>
                    <a:pt x="96666" y="8986"/>
                  </a:lnTo>
                  <a:lnTo>
                    <a:pt x="96400" y="8986"/>
                  </a:lnTo>
                  <a:lnTo>
                    <a:pt x="90533" y="8986"/>
                  </a:lnTo>
                  <a:lnTo>
                    <a:pt x="90400" y="9162"/>
                  </a:lnTo>
                  <a:lnTo>
                    <a:pt x="90133" y="9162"/>
                  </a:lnTo>
                  <a:lnTo>
                    <a:pt x="89866" y="9515"/>
                  </a:lnTo>
                  <a:lnTo>
                    <a:pt x="89866" y="9867"/>
                  </a:lnTo>
                  <a:lnTo>
                    <a:pt x="89733" y="9867"/>
                  </a:lnTo>
                  <a:lnTo>
                    <a:pt x="89466" y="9867"/>
                  </a:lnTo>
                  <a:lnTo>
                    <a:pt x="82266" y="9867"/>
                  </a:lnTo>
                  <a:lnTo>
                    <a:pt x="82000" y="10044"/>
                  </a:lnTo>
                  <a:lnTo>
                    <a:pt x="81866" y="10044"/>
                  </a:lnTo>
                  <a:lnTo>
                    <a:pt x="81200" y="10044"/>
                  </a:lnTo>
                  <a:lnTo>
                    <a:pt x="80800" y="10748"/>
                  </a:lnTo>
                  <a:lnTo>
                    <a:pt x="80800" y="10925"/>
                  </a:lnTo>
                  <a:lnTo>
                    <a:pt x="80533" y="11277"/>
                  </a:lnTo>
                  <a:lnTo>
                    <a:pt x="80133" y="11453"/>
                  </a:lnTo>
                  <a:lnTo>
                    <a:pt x="79866" y="12158"/>
                  </a:lnTo>
                  <a:lnTo>
                    <a:pt x="79866" y="12334"/>
                  </a:lnTo>
                  <a:lnTo>
                    <a:pt x="79866" y="12687"/>
                  </a:lnTo>
                  <a:lnTo>
                    <a:pt x="79866" y="13039"/>
                  </a:lnTo>
                  <a:lnTo>
                    <a:pt x="80133" y="13039"/>
                  </a:lnTo>
                  <a:lnTo>
                    <a:pt x="80266" y="13039"/>
                  </a:lnTo>
                  <a:lnTo>
                    <a:pt x="80533" y="13039"/>
                  </a:lnTo>
                  <a:lnTo>
                    <a:pt x="80800" y="12687"/>
                  </a:lnTo>
                  <a:lnTo>
                    <a:pt x="81200" y="12687"/>
                  </a:lnTo>
                  <a:lnTo>
                    <a:pt x="81466" y="12334"/>
                  </a:lnTo>
                  <a:lnTo>
                    <a:pt x="81600" y="12334"/>
                  </a:lnTo>
                  <a:lnTo>
                    <a:pt x="81866" y="12334"/>
                  </a:lnTo>
                  <a:lnTo>
                    <a:pt x="82266" y="12334"/>
                  </a:lnTo>
                  <a:lnTo>
                    <a:pt x="82533" y="12158"/>
                  </a:lnTo>
                  <a:lnTo>
                    <a:pt x="82933" y="12158"/>
                  </a:lnTo>
                  <a:lnTo>
                    <a:pt x="83200" y="12158"/>
                  </a:lnTo>
                  <a:lnTo>
                    <a:pt x="83333" y="12158"/>
                  </a:lnTo>
                  <a:lnTo>
                    <a:pt x="83600" y="11806"/>
                  </a:lnTo>
                  <a:lnTo>
                    <a:pt x="84000" y="11806"/>
                  </a:lnTo>
                  <a:lnTo>
                    <a:pt x="84400" y="11453"/>
                  </a:lnTo>
                  <a:lnTo>
                    <a:pt x="84666" y="11453"/>
                  </a:lnTo>
                  <a:lnTo>
                    <a:pt x="84933" y="11277"/>
                  </a:lnTo>
                  <a:lnTo>
                    <a:pt x="85333" y="11277"/>
                  </a:lnTo>
                  <a:lnTo>
                    <a:pt x="86000" y="10925"/>
                  </a:lnTo>
                  <a:lnTo>
                    <a:pt x="86400" y="10925"/>
                  </a:lnTo>
                  <a:lnTo>
                    <a:pt x="86800" y="10925"/>
                  </a:lnTo>
                  <a:lnTo>
                    <a:pt x="87066" y="10925"/>
                  </a:lnTo>
                  <a:lnTo>
                    <a:pt x="87466" y="11277"/>
                  </a:lnTo>
                  <a:lnTo>
                    <a:pt x="90400" y="11277"/>
                  </a:lnTo>
                  <a:lnTo>
                    <a:pt x="90800" y="10925"/>
                  </a:lnTo>
                  <a:lnTo>
                    <a:pt x="91066" y="10925"/>
                  </a:lnTo>
                  <a:lnTo>
                    <a:pt x="91200" y="10925"/>
                  </a:lnTo>
                  <a:lnTo>
                    <a:pt x="91600" y="10925"/>
                  </a:lnTo>
                  <a:lnTo>
                    <a:pt x="92266" y="10925"/>
                  </a:lnTo>
                  <a:lnTo>
                    <a:pt x="92800" y="10748"/>
                  </a:lnTo>
                  <a:lnTo>
                    <a:pt x="93466" y="10748"/>
                  </a:lnTo>
                  <a:lnTo>
                    <a:pt x="93600" y="10748"/>
                  </a:lnTo>
                  <a:lnTo>
                    <a:pt x="94000" y="10748"/>
                  </a:lnTo>
                  <a:lnTo>
                    <a:pt x="94266" y="10748"/>
                  </a:lnTo>
                  <a:lnTo>
                    <a:pt x="94533" y="10748"/>
                  </a:lnTo>
                  <a:lnTo>
                    <a:pt x="94666" y="10925"/>
                  </a:lnTo>
                  <a:lnTo>
                    <a:pt x="94933" y="10925"/>
                  </a:lnTo>
                  <a:lnTo>
                    <a:pt x="95200" y="11453"/>
                  </a:lnTo>
                  <a:lnTo>
                    <a:pt x="94933" y="11806"/>
                  </a:lnTo>
                  <a:lnTo>
                    <a:pt x="94666" y="12158"/>
                  </a:lnTo>
                  <a:lnTo>
                    <a:pt x="94266" y="12158"/>
                  </a:lnTo>
                  <a:lnTo>
                    <a:pt x="93866" y="12158"/>
                  </a:lnTo>
                  <a:lnTo>
                    <a:pt x="93466" y="12158"/>
                  </a:lnTo>
                  <a:lnTo>
                    <a:pt x="92933" y="12158"/>
                  </a:lnTo>
                  <a:lnTo>
                    <a:pt x="92533" y="12158"/>
                  </a:lnTo>
                  <a:lnTo>
                    <a:pt x="92266" y="12334"/>
                  </a:lnTo>
                  <a:lnTo>
                    <a:pt x="92133" y="12334"/>
                  </a:lnTo>
                  <a:lnTo>
                    <a:pt x="91866" y="12687"/>
                  </a:lnTo>
                  <a:lnTo>
                    <a:pt x="91866" y="13039"/>
                  </a:lnTo>
                  <a:lnTo>
                    <a:pt x="91866" y="13215"/>
                  </a:lnTo>
                  <a:lnTo>
                    <a:pt x="91600" y="13568"/>
                  </a:lnTo>
                  <a:lnTo>
                    <a:pt x="91600" y="13920"/>
                  </a:lnTo>
                  <a:lnTo>
                    <a:pt x="91466" y="14449"/>
                  </a:lnTo>
                  <a:lnTo>
                    <a:pt x="91600" y="14449"/>
                  </a:lnTo>
                  <a:lnTo>
                    <a:pt x="91866" y="14449"/>
                  </a:lnTo>
                  <a:lnTo>
                    <a:pt x="92133" y="14096"/>
                  </a:lnTo>
                  <a:lnTo>
                    <a:pt x="92266" y="13920"/>
                  </a:lnTo>
                  <a:lnTo>
                    <a:pt x="92533" y="13920"/>
                  </a:lnTo>
                  <a:lnTo>
                    <a:pt x="92800" y="13920"/>
                  </a:lnTo>
                  <a:lnTo>
                    <a:pt x="93200" y="13568"/>
                  </a:lnTo>
                  <a:lnTo>
                    <a:pt x="93600" y="13215"/>
                  </a:lnTo>
                  <a:lnTo>
                    <a:pt x="94000" y="13215"/>
                  </a:lnTo>
                  <a:lnTo>
                    <a:pt x="94266" y="13215"/>
                  </a:lnTo>
                  <a:lnTo>
                    <a:pt x="94666" y="13215"/>
                  </a:lnTo>
                  <a:lnTo>
                    <a:pt x="95200" y="13215"/>
                  </a:lnTo>
                  <a:lnTo>
                    <a:pt x="95333" y="13215"/>
                  </a:lnTo>
                  <a:lnTo>
                    <a:pt x="95600" y="13568"/>
                  </a:lnTo>
                  <a:lnTo>
                    <a:pt x="95866" y="13568"/>
                  </a:lnTo>
                  <a:lnTo>
                    <a:pt x="96000" y="13215"/>
                  </a:lnTo>
                  <a:lnTo>
                    <a:pt x="96266" y="13215"/>
                  </a:lnTo>
                  <a:lnTo>
                    <a:pt x="96000" y="13039"/>
                  </a:lnTo>
                  <a:lnTo>
                    <a:pt x="96000" y="12687"/>
                  </a:lnTo>
                  <a:lnTo>
                    <a:pt x="96000" y="12334"/>
                  </a:lnTo>
                  <a:lnTo>
                    <a:pt x="96266" y="12158"/>
                  </a:lnTo>
                  <a:lnTo>
                    <a:pt x="96266" y="11277"/>
                  </a:lnTo>
                  <a:lnTo>
                    <a:pt x="96266" y="10396"/>
                  </a:lnTo>
                  <a:lnTo>
                    <a:pt x="96400" y="10748"/>
                  </a:lnTo>
                  <a:lnTo>
                    <a:pt x="96666" y="10748"/>
                  </a:lnTo>
                  <a:lnTo>
                    <a:pt x="97333" y="10748"/>
                  </a:lnTo>
                  <a:lnTo>
                    <a:pt x="98000" y="10748"/>
                  </a:lnTo>
                  <a:lnTo>
                    <a:pt x="98266" y="10748"/>
                  </a:lnTo>
                  <a:lnTo>
                    <a:pt x="98400" y="10748"/>
                  </a:lnTo>
                  <a:lnTo>
                    <a:pt x="98800" y="10748"/>
                  </a:lnTo>
                  <a:lnTo>
                    <a:pt x="99066" y="10748"/>
                  </a:lnTo>
                  <a:lnTo>
                    <a:pt x="99466" y="10748"/>
                  </a:lnTo>
                  <a:lnTo>
                    <a:pt x="99733" y="10396"/>
                  </a:lnTo>
                  <a:lnTo>
                    <a:pt x="100000" y="10396"/>
                  </a:lnTo>
                  <a:lnTo>
                    <a:pt x="100400" y="10396"/>
                  </a:lnTo>
                  <a:lnTo>
                    <a:pt x="100666" y="10396"/>
                  </a:lnTo>
                  <a:lnTo>
                    <a:pt x="100800" y="10396"/>
                  </a:lnTo>
                  <a:lnTo>
                    <a:pt x="101066" y="10748"/>
                  </a:lnTo>
                  <a:lnTo>
                    <a:pt x="101066" y="10925"/>
                  </a:lnTo>
                  <a:lnTo>
                    <a:pt x="101200" y="11277"/>
                  </a:lnTo>
                  <a:lnTo>
                    <a:pt x="101200" y="11453"/>
                  </a:lnTo>
                  <a:lnTo>
                    <a:pt x="101200" y="12158"/>
                  </a:lnTo>
                  <a:lnTo>
                    <a:pt x="101200" y="12334"/>
                  </a:lnTo>
                  <a:lnTo>
                    <a:pt x="101200" y="12687"/>
                  </a:lnTo>
                  <a:lnTo>
                    <a:pt x="101066" y="13039"/>
                  </a:lnTo>
                  <a:lnTo>
                    <a:pt x="100800" y="13039"/>
                  </a:lnTo>
                  <a:lnTo>
                    <a:pt x="100666" y="13215"/>
                  </a:lnTo>
                  <a:lnTo>
                    <a:pt x="100400" y="13215"/>
                  </a:lnTo>
                  <a:lnTo>
                    <a:pt x="100133" y="13568"/>
                  </a:lnTo>
                  <a:lnTo>
                    <a:pt x="100000" y="13920"/>
                  </a:lnTo>
                  <a:lnTo>
                    <a:pt x="100000" y="14977"/>
                  </a:lnTo>
                  <a:lnTo>
                    <a:pt x="100000" y="15330"/>
                  </a:lnTo>
                  <a:lnTo>
                    <a:pt x="100000" y="15506"/>
                  </a:lnTo>
                  <a:lnTo>
                    <a:pt x="99733" y="15859"/>
                  </a:lnTo>
                  <a:lnTo>
                    <a:pt x="99333" y="15859"/>
                  </a:lnTo>
                  <a:lnTo>
                    <a:pt x="99066" y="15859"/>
                  </a:lnTo>
                  <a:lnTo>
                    <a:pt x="98800" y="15859"/>
                  </a:lnTo>
                  <a:lnTo>
                    <a:pt x="98666" y="16387"/>
                  </a:lnTo>
                  <a:lnTo>
                    <a:pt x="98400" y="16740"/>
                  </a:lnTo>
                  <a:lnTo>
                    <a:pt x="98400" y="17092"/>
                  </a:lnTo>
                  <a:lnTo>
                    <a:pt x="98266" y="17268"/>
                  </a:lnTo>
                  <a:lnTo>
                    <a:pt x="98000" y="17621"/>
                  </a:lnTo>
                  <a:lnTo>
                    <a:pt x="98000" y="17797"/>
                  </a:lnTo>
                  <a:lnTo>
                    <a:pt x="97733" y="18149"/>
                  </a:lnTo>
                  <a:lnTo>
                    <a:pt x="97600" y="18502"/>
                  </a:lnTo>
                  <a:lnTo>
                    <a:pt x="97333" y="18502"/>
                  </a:lnTo>
                  <a:lnTo>
                    <a:pt x="97333" y="18678"/>
                  </a:lnTo>
                  <a:lnTo>
                    <a:pt x="97066" y="19030"/>
                  </a:lnTo>
                  <a:lnTo>
                    <a:pt x="97333" y="19030"/>
                  </a:lnTo>
                  <a:lnTo>
                    <a:pt x="97600" y="19383"/>
                  </a:lnTo>
                  <a:lnTo>
                    <a:pt x="97600" y="19383"/>
                  </a:lnTo>
                  <a:lnTo>
                    <a:pt x="97733" y="19383"/>
                  </a:lnTo>
                  <a:lnTo>
                    <a:pt x="98000" y="19030"/>
                  </a:lnTo>
                  <a:lnTo>
                    <a:pt x="98266" y="18678"/>
                  </a:lnTo>
                  <a:lnTo>
                    <a:pt x="98400" y="18502"/>
                  </a:lnTo>
                  <a:lnTo>
                    <a:pt x="98400" y="17797"/>
                  </a:lnTo>
                  <a:lnTo>
                    <a:pt x="98666" y="17621"/>
                  </a:lnTo>
                  <a:lnTo>
                    <a:pt x="98800" y="17268"/>
                  </a:lnTo>
                  <a:lnTo>
                    <a:pt x="99066" y="17092"/>
                  </a:lnTo>
                  <a:lnTo>
                    <a:pt x="99333" y="16740"/>
                  </a:lnTo>
                  <a:lnTo>
                    <a:pt x="99466" y="16740"/>
                  </a:lnTo>
                  <a:lnTo>
                    <a:pt x="100133" y="16387"/>
                  </a:lnTo>
                  <a:lnTo>
                    <a:pt x="100666" y="16387"/>
                  </a:lnTo>
                  <a:lnTo>
                    <a:pt x="100800" y="16211"/>
                  </a:lnTo>
                  <a:lnTo>
                    <a:pt x="101066" y="15859"/>
                  </a:lnTo>
                  <a:lnTo>
                    <a:pt x="101466" y="15859"/>
                  </a:lnTo>
                  <a:lnTo>
                    <a:pt x="101866" y="15859"/>
                  </a:lnTo>
                  <a:lnTo>
                    <a:pt x="102400" y="15506"/>
                  </a:lnTo>
                  <a:lnTo>
                    <a:pt x="102800" y="15859"/>
                  </a:lnTo>
                  <a:lnTo>
                    <a:pt x="103200" y="15859"/>
                  </a:lnTo>
                  <a:lnTo>
                    <a:pt x="103600" y="15506"/>
                  </a:lnTo>
                  <a:lnTo>
                    <a:pt x="103600" y="15330"/>
                  </a:lnTo>
                  <a:lnTo>
                    <a:pt x="103866" y="14977"/>
                  </a:lnTo>
                  <a:lnTo>
                    <a:pt x="104133" y="14449"/>
                  </a:lnTo>
                  <a:lnTo>
                    <a:pt x="104266" y="14096"/>
                  </a:lnTo>
                  <a:lnTo>
                    <a:pt x="104533" y="13920"/>
                  </a:lnTo>
                  <a:lnTo>
                    <a:pt x="104933" y="13920"/>
                  </a:lnTo>
                  <a:lnTo>
                    <a:pt x="105200" y="13920"/>
                  </a:lnTo>
                  <a:lnTo>
                    <a:pt x="105600" y="13920"/>
                  </a:lnTo>
                  <a:lnTo>
                    <a:pt x="106000" y="13920"/>
                  </a:lnTo>
                  <a:lnTo>
                    <a:pt x="106266" y="14096"/>
                  </a:lnTo>
                  <a:lnTo>
                    <a:pt x="106533" y="14096"/>
                  </a:lnTo>
                  <a:lnTo>
                    <a:pt x="106533" y="14449"/>
                  </a:lnTo>
                  <a:lnTo>
                    <a:pt x="106666" y="14625"/>
                  </a:lnTo>
                  <a:lnTo>
                    <a:pt x="107200" y="14625"/>
                  </a:lnTo>
                  <a:lnTo>
                    <a:pt x="107600" y="14625"/>
                  </a:lnTo>
                  <a:lnTo>
                    <a:pt x="108000" y="14625"/>
                  </a:lnTo>
                  <a:lnTo>
                    <a:pt x="108400" y="14625"/>
                  </a:lnTo>
                  <a:lnTo>
                    <a:pt x="108933" y="14625"/>
                  </a:lnTo>
                  <a:lnTo>
                    <a:pt x="109333" y="14625"/>
                  </a:lnTo>
                  <a:lnTo>
                    <a:pt x="109600" y="14449"/>
                  </a:lnTo>
                  <a:lnTo>
                    <a:pt x="109733" y="14449"/>
                  </a:lnTo>
                  <a:lnTo>
                    <a:pt x="110000" y="14096"/>
                  </a:lnTo>
                  <a:lnTo>
                    <a:pt x="110000" y="13920"/>
                  </a:lnTo>
                  <a:lnTo>
                    <a:pt x="110266" y="13215"/>
                  </a:lnTo>
                  <a:lnTo>
                    <a:pt x="110266" y="12687"/>
                  </a:lnTo>
                  <a:lnTo>
                    <a:pt x="110400" y="12687"/>
                  </a:lnTo>
                  <a:lnTo>
                    <a:pt x="110666" y="12334"/>
                  </a:lnTo>
                  <a:lnTo>
                    <a:pt x="110933" y="12158"/>
                  </a:lnTo>
                  <a:lnTo>
                    <a:pt x="111066" y="12158"/>
                  </a:lnTo>
                  <a:lnTo>
                    <a:pt x="111466" y="11806"/>
                  </a:lnTo>
                  <a:lnTo>
                    <a:pt x="112133" y="11806"/>
                  </a:lnTo>
                  <a:lnTo>
                    <a:pt x="112400" y="11806"/>
                  </a:lnTo>
                  <a:lnTo>
                    <a:pt x="112666" y="11806"/>
                  </a:lnTo>
                  <a:lnTo>
                    <a:pt x="112800" y="11453"/>
                  </a:lnTo>
                  <a:lnTo>
                    <a:pt x="113333" y="11453"/>
                  </a:lnTo>
                  <a:lnTo>
                    <a:pt x="113466" y="11453"/>
                  </a:lnTo>
                  <a:lnTo>
                    <a:pt x="113866" y="11453"/>
                  </a:lnTo>
                  <a:lnTo>
                    <a:pt x="114133" y="11806"/>
                  </a:lnTo>
                  <a:lnTo>
                    <a:pt x="114800" y="12158"/>
                  </a:lnTo>
                  <a:lnTo>
                    <a:pt x="115066" y="12158"/>
                  </a:lnTo>
                  <a:lnTo>
                    <a:pt x="115200" y="12158"/>
                  </a:lnTo>
                  <a:lnTo>
                    <a:pt x="115733" y="12334"/>
                  </a:lnTo>
                  <a:lnTo>
                    <a:pt x="116133" y="12334"/>
                  </a:lnTo>
                  <a:lnTo>
                    <a:pt x="116533" y="12334"/>
                  </a:lnTo>
                  <a:lnTo>
                    <a:pt x="116933" y="12334"/>
                  </a:lnTo>
                  <a:lnTo>
                    <a:pt x="117200" y="12158"/>
                  </a:lnTo>
                  <a:lnTo>
                    <a:pt x="117600" y="12158"/>
                  </a:lnTo>
                  <a:lnTo>
                    <a:pt x="118133" y="11806"/>
                  </a:lnTo>
                  <a:lnTo>
                    <a:pt x="118533" y="11806"/>
                  </a:lnTo>
                  <a:lnTo>
                    <a:pt x="118933" y="11806"/>
                  </a:lnTo>
                  <a:lnTo>
                    <a:pt x="119333" y="12158"/>
                  </a:lnTo>
                  <a:lnTo>
                    <a:pt x="119600" y="12158"/>
                  </a:lnTo>
                  <a:lnTo>
                    <a:pt x="119866" y="12158"/>
                  </a:lnTo>
                  <a:lnTo>
                    <a:pt x="120000" y="12687"/>
                  </a:lnTo>
                  <a:lnTo>
                    <a:pt x="120000" y="13039"/>
                  </a:lnTo>
                  <a:lnTo>
                    <a:pt x="120000" y="13215"/>
                  </a:lnTo>
                  <a:lnTo>
                    <a:pt x="120000" y="13920"/>
                  </a:lnTo>
                  <a:lnTo>
                    <a:pt x="120000" y="14449"/>
                  </a:lnTo>
                  <a:lnTo>
                    <a:pt x="119866" y="14625"/>
                  </a:lnTo>
                  <a:lnTo>
                    <a:pt x="119600" y="14977"/>
                  </a:lnTo>
                  <a:lnTo>
                    <a:pt x="119333" y="15330"/>
                  </a:lnTo>
                  <a:lnTo>
                    <a:pt x="119200" y="15506"/>
                  </a:lnTo>
                  <a:lnTo>
                    <a:pt x="118666" y="15859"/>
                  </a:lnTo>
                  <a:lnTo>
                    <a:pt x="118533" y="15859"/>
                  </a:lnTo>
                  <a:lnTo>
                    <a:pt x="118266" y="15859"/>
                  </a:lnTo>
                  <a:lnTo>
                    <a:pt x="117600" y="15859"/>
                  </a:lnTo>
                  <a:lnTo>
                    <a:pt x="116800" y="15859"/>
                  </a:lnTo>
                  <a:lnTo>
                    <a:pt x="116266" y="15859"/>
                  </a:lnTo>
                  <a:lnTo>
                    <a:pt x="115866" y="16211"/>
                  </a:lnTo>
                  <a:lnTo>
                    <a:pt x="115466" y="16211"/>
                  </a:lnTo>
                  <a:lnTo>
                    <a:pt x="115200" y="16211"/>
                  </a:lnTo>
                  <a:lnTo>
                    <a:pt x="115200" y="16387"/>
                  </a:lnTo>
                  <a:lnTo>
                    <a:pt x="115200" y="16740"/>
                  </a:lnTo>
                  <a:lnTo>
                    <a:pt x="114800" y="17092"/>
                  </a:lnTo>
                  <a:lnTo>
                    <a:pt x="114533" y="17268"/>
                  </a:lnTo>
                  <a:lnTo>
                    <a:pt x="114400" y="17621"/>
                  </a:lnTo>
                  <a:lnTo>
                    <a:pt x="114400" y="17797"/>
                  </a:lnTo>
                  <a:lnTo>
                    <a:pt x="114133" y="18149"/>
                  </a:lnTo>
                  <a:lnTo>
                    <a:pt x="114133" y="18502"/>
                  </a:lnTo>
                  <a:lnTo>
                    <a:pt x="113866" y="18502"/>
                  </a:lnTo>
                  <a:lnTo>
                    <a:pt x="113466" y="18678"/>
                  </a:lnTo>
                  <a:lnTo>
                    <a:pt x="113066" y="18678"/>
                  </a:lnTo>
                  <a:lnTo>
                    <a:pt x="112800" y="18678"/>
                  </a:lnTo>
                  <a:lnTo>
                    <a:pt x="112666" y="18678"/>
                  </a:lnTo>
                  <a:lnTo>
                    <a:pt x="112133" y="18678"/>
                  </a:lnTo>
                  <a:lnTo>
                    <a:pt x="112000" y="18678"/>
                  </a:lnTo>
                  <a:lnTo>
                    <a:pt x="111733" y="18678"/>
                  </a:lnTo>
                  <a:lnTo>
                    <a:pt x="111466" y="18678"/>
                  </a:lnTo>
                  <a:lnTo>
                    <a:pt x="111333" y="18502"/>
                  </a:lnTo>
                  <a:lnTo>
                    <a:pt x="111066" y="18502"/>
                  </a:lnTo>
                  <a:lnTo>
                    <a:pt x="110933" y="18149"/>
                  </a:lnTo>
                  <a:lnTo>
                    <a:pt x="110400" y="18149"/>
                  </a:lnTo>
                  <a:lnTo>
                    <a:pt x="110266" y="18149"/>
                  </a:lnTo>
                  <a:lnTo>
                    <a:pt x="110000" y="18502"/>
                  </a:lnTo>
                  <a:lnTo>
                    <a:pt x="109733" y="18678"/>
                  </a:lnTo>
                  <a:lnTo>
                    <a:pt x="109333" y="19030"/>
                  </a:lnTo>
                  <a:lnTo>
                    <a:pt x="108933" y="19383"/>
                  </a:lnTo>
                  <a:lnTo>
                    <a:pt x="108400" y="19383"/>
                  </a:lnTo>
                  <a:lnTo>
                    <a:pt x="109600" y="19559"/>
                  </a:lnTo>
                  <a:lnTo>
                    <a:pt x="113333" y="19559"/>
                  </a:lnTo>
                  <a:lnTo>
                    <a:pt x="113466" y="20264"/>
                  </a:lnTo>
                  <a:lnTo>
                    <a:pt x="113333" y="20440"/>
                  </a:lnTo>
                  <a:lnTo>
                    <a:pt x="113333" y="20792"/>
                  </a:lnTo>
                  <a:lnTo>
                    <a:pt x="113066" y="20792"/>
                  </a:lnTo>
                  <a:lnTo>
                    <a:pt x="112800" y="20792"/>
                  </a:lnTo>
                  <a:lnTo>
                    <a:pt x="112666" y="20792"/>
                  </a:lnTo>
                  <a:lnTo>
                    <a:pt x="112666" y="20969"/>
                  </a:lnTo>
                  <a:lnTo>
                    <a:pt x="112400" y="20969"/>
                  </a:lnTo>
                  <a:lnTo>
                    <a:pt x="112133" y="20969"/>
                  </a:lnTo>
                  <a:lnTo>
                    <a:pt x="112000" y="20969"/>
                  </a:lnTo>
                  <a:lnTo>
                    <a:pt x="111733" y="20969"/>
                  </a:lnTo>
                  <a:lnTo>
                    <a:pt x="111466" y="21321"/>
                  </a:lnTo>
                  <a:lnTo>
                    <a:pt x="111333" y="21321"/>
                  </a:lnTo>
                  <a:lnTo>
                    <a:pt x="111066" y="21674"/>
                  </a:lnTo>
                  <a:lnTo>
                    <a:pt x="110933" y="21850"/>
                  </a:lnTo>
                  <a:lnTo>
                    <a:pt x="110933" y="22202"/>
                  </a:lnTo>
                  <a:lnTo>
                    <a:pt x="110933" y="22555"/>
                  </a:lnTo>
                  <a:lnTo>
                    <a:pt x="110666" y="22731"/>
                  </a:lnTo>
                  <a:lnTo>
                    <a:pt x="110666" y="23083"/>
                  </a:lnTo>
                  <a:lnTo>
                    <a:pt x="110400" y="23083"/>
                  </a:lnTo>
                  <a:lnTo>
                    <a:pt x="110266" y="23436"/>
                  </a:lnTo>
                  <a:lnTo>
                    <a:pt x="110000" y="23436"/>
                  </a:lnTo>
                  <a:lnTo>
                    <a:pt x="109733" y="23436"/>
                  </a:lnTo>
                  <a:lnTo>
                    <a:pt x="109333" y="23436"/>
                  </a:lnTo>
                  <a:lnTo>
                    <a:pt x="108933" y="23083"/>
                  </a:lnTo>
                  <a:lnTo>
                    <a:pt x="108400" y="23436"/>
                  </a:lnTo>
                  <a:lnTo>
                    <a:pt x="108000" y="23612"/>
                  </a:lnTo>
                  <a:lnTo>
                    <a:pt x="107866" y="23964"/>
                  </a:lnTo>
                  <a:lnTo>
                    <a:pt x="107600" y="24140"/>
                  </a:lnTo>
                  <a:lnTo>
                    <a:pt x="107333" y="24845"/>
                  </a:lnTo>
                  <a:lnTo>
                    <a:pt x="107200" y="25022"/>
                  </a:lnTo>
                  <a:lnTo>
                    <a:pt x="107200" y="25374"/>
                  </a:lnTo>
                  <a:lnTo>
                    <a:pt x="106933" y="25726"/>
                  </a:lnTo>
                  <a:lnTo>
                    <a:pt x="106666" y="26255"/>
                  </a:lnTo>
                  <a:lnTo>
                    <a:pt x="106666" y="26607"/>
                  </a:lnTo>
                  <a:lnTo>
                    <a:pt x="106933" y="26784"/>
                  </a:lnTo>
                  <a:lnTo>
                    <a:pt x="106933" y="27136"/>
                  </a:lnTo>
                  <a:lnTo>
                    <a:pt x="106933" y="27312"/>
                  </a:lnTo>
                  <a:lnTo>
                    <a:pt x="106666" y="27665"/>
                  </a:lnTo>
                  <a:lnTo>
                    <a:pt x="106666" y="27665"/>
                  </a:lnTo>
                  <a:lnTo>
                    <a:pt x="106533" y="28017"/>
                  </a:lnTo>
                  <a:lnTo>
                    <a:pt x="106000" y="28017"/>
                  </a:lnTo>
                  <a:lnTo>
                    <a:pt x="105866" y="28017"/>
                  </a:lnTo>
                  <a:lnTo>
                    <a:pt x="105600" y="28017"/>
                  </a:lnTo>
                  <a:lnTo>
                    <a:pt x="105200" y="28017"/>
                  </a:lnTo>
                  <a:lnTo>
                    <a:pt x="105200" y="28193"/>
                  </a:lnTo>
                  <a:lnTo>
                    <a:pt x="104933" y="28546"/>
                  </a:lnTo>
                  <a:lnTo>
                    <a:pt x="104800" y="29074"/>
                  </a:lnTo>
                  <a:lnTo>
                    <a:pt x="104800" y="29427"/>
                  </a:lnTo>
                  <a:lnTo>
                    <a:pt x="104800" y="29955"/>
                  </a:lnTo>
                  <a:lnTo>
                    <a:pt x="103466" y="29955"/>
                  </a:lnTo>
                  <a:lnTo>
                    <a:pt x="103466" y="30837"/>
                  </a:lnTo>
                  <a:lnTo>
                    <a:pt x="103200" y="31365"/>
                  </a:lnTo>
                  <a:lnTo>
                    <a:pt x="103200" y="32070"/>
                  </a:lnTo>
                  <a:lnTo>
                    <a:pt x="103200" y="32599"/>
                  </a:lnTo>
                  <a:lnTo>
                    <a:pt x="103200" y="32951"/>
                  </a:lnTo>
                  <a:lnTo>
                    <a:pt x="103200" y="33127"/>
                  </a:lnTo>
                  <a:lnTo>
                    <a:pt x="103200" y="33480"/>
                  </a:lnTo>
                  <a:lnTo>
                    <a:pt x="103066" y="33656"/>
                  </a:lnTo>
                  <a:lnTo>
                    <a:pt x="102800" y="33656"/>
                  </a:lnTo>
                  <a:lnTo>
                    <a:pt x="102533" y="33656"/>
                  </a:lnTo>
                  <a:lnTo>
                    <a:pt x="102533" y="33656"/>
                  </a:lnTo>
                  <a:lnTo>
                    <a:pt x="102400" y="34361"/>
                  </a:lnTo>
                  <a:lnTo>
                    <a:pt x="102133" y="34889"/>
                  </a:lnTo>
                  <a:lnTo>
                    <a:pt x="102133" y="35418"/>
                  </a:lnTo>
                  <a:lnTo>
                    <a:pt x="102133" y="35770"/>
                  </a:lnTo>
                  <a:lnTo>
                    <a:pt x="102133" y="36123"/>
                  </a:lnTo>
                  <a:lnTo>
                    <a:pt x="102400" y="36299"/>
                  </a:lnTo>
                  <a:lnTo>
                    <a:pt x="102533" y="36651"/>
                  </a:lnTo>
                  <a:lnTo>
                    <a:pt x="102800" y="36651"/>
                  </a:lnTo>
                  <a:lnTo>
                    <a:pt x="103066" y="36651"/>
                  </a:lnTo>
                  <a:lnTo>
                    <a:pt x="103200" y="36299"/>
                  </a:lnTo>
                  <a:lnTo>
                    <a:pt x="103200" y="36123"/>
                  </a:lnTo>
                  <a:lnTo>
                    <a:pt x="103200" y="35418"/>
                  </a:lnTo>
                  <a:lnTo>
                    <a:pt x="103200" y="34889"/>
                  </a:lnTo>
                  <a:lnTo>
                    <a:pt x="103866" y="34889"/>
                  </a:lnTo>
                  <a:lnTo>
                    <a:pt x="104266" y="34889"/>
                  </a:lnTo>
                  <a:lnTo>
                    <a:pt x="104533" y="34889"/>
                  </a:lnTo>
                  <a:lnTo>
                    <a:pt x="104800" y="34889"/>
                  </a:lnTo>
                  <a:lnTo>
                    <a:pt x="104933" y="35242"/>
                  </a:lnTo>
                  <a:lnTo>
                    <a:pt x="105466" y="35242"/>
                  </a:lnTo>
                  <a:lnTo>
                    <a:pt x="105866" y="35242"/>
                  </a:lnTo>
                  <a:lnTo>
                    <a:pt x="105866" y="35418"/>
                  </a:lnTo>
                  <a:lnTo>
                    <a:pt x="106000" y="35418"/>
                  </a:lnTo>
                  <a:lnTo>
                    <a:pt x="106266" y="35770"/>
                  </a:lnTo>
                  <a:lnTo>
                    <a:pt x="106666" y="35770"/>
                  </a:lnTo>
                  <a:lnTo>
                    <a:pt x="107200" y="35418"/>
                  </a:lnTo>
                  <a:lnTo>
                    <a:pt x="107200" y="35770"/>
                  </a:lnTo>
                  <a:lnTo>
                    <a:pt x="107333" y="35770"/>
                  </a:lnTo>
                  <a:lnTo>
                    <a:pt x="107333" y="36123"/>
                  </a:lnTo>
                  <a:lnTo>
                    <a:pt x="107600" y="36299"/>
                  </a:lnTo>
                  <a:lnTo>
                    <a:pt x="107866" y="36651"/>
                  </a:lnTo>
                  <a:lnTo>
                    <a:pt x="107600" y="36828"/>
                  </a:lnTo>
                  <a:lnTo>
                    <a:pt x="107333" y="37180"/>
                  </a:lnTo>
                  <a:lnTo>
                    <a:pt x="106933" y="37180"/>
                  </a:lnTo>
                  <a:lnTo>
                    <a:pt x="106533" y="37180"/>
                  </a:lnTo>
                  <a:lnTo>
                    <a:pt x="106000" y="37180"/>
                  </a:lnTo>
                  <a:lnTo>
                    <a:pt x="105866" y="37180"/>
                  </a:lnTo>
                  <a:lnTo>
                    <a:pt x="105600" y="36828"/>
                  </a:lnTo>
                  <a:lnTo>
                    <a:pt x="105466" y="36828"/>
                  </a:lnTo>
                  <a:lnTo>
                    <a:pt x="105200" y="37180"/>
                  </a:lnTo>
                  <a:lnTo>
                    <a:pt x="105200" y="38942"/>
                  </a:lnTo>
                  <a:lnTo>
                    <a:pt x="105466" y="38590"/>
                  </a:lnTo>
                  <a:lnTo>
                    <a:pt x="105600" y="38590"/>
                  </a:lnTo>
                  <a:lnTo>
                    <a:pt x="105866" y="38942"/>
                  </a:lnTo>
                  <a:lnTo>
                    <a:pt x="106000" y="38942"/>
                  </a:lnTo>
                  <a:lnTo>
                    <a:pt x="106666" y="38942"/>
                  </a:lnTo>
                  <a:lnTo>
                    <a:pt x="107200" y="38942"/>
                  </a:lnTo>
                  <a:lnTo>
                    <a:pt x="107333" y="38942"/>
                  </a:lnTo>
                  <a:lnTo>
                    <a:pt x="107600" y="38590"/>
                  </a:lnTo>
                  <a:lnTo>
                    <a:pt x="107866" y="38590"/>
                  </a:lnTo>
                  <a:lnTo>
                    <a:pt x="108266" y="38414"/>
                  </a:lnTo>
                  <a:lnTo>
                    <a:pt x="108400" y="38414"/>
                  </a:lnTo>
                  <a:lnTo>
                    <a:pt x="108666" y="38590"/>
                  </a:lnTo>
                  <a:lnTo>
                    <a:pt x="108933" y="38942"/>
                  </a:lnTo>
                  <a:lnTo>
                    <a:pt x="109066" y="39295"/>
                  </a:lnTo>
                  <a:lnTo>
                    <a:pt x="109066" y="39295"/>
                  </a:lnTo>
                  <a:lnTo>
                    <a:pt x="109333" y="39471"/>
                  </a:lnTo>
                  <a:lnTo>
                    <a:pt x="109333" y="39823"/>
                  </a:lnTo>
                  <a:lnTo>
                    <a:pt x="109333" y="40176"/>
                  </a:lnTo>
                  <a:lnTo>
                    <a:pt x="109333" y="40352"/>
                  </a:lnTo>
                  <a:lnTo>
                    <a:pt x="109066" y="40352"/>
                  </a:lnTo>
                  <a:lnTo>
                    <a:pt x="108933" y="40704"/>
                  </a:lnTo>
                  <a:lnTo>
                    <a:pt x="108666" y="40881"/>
                  </a:lnTo>
                  <a:lnTo>
                    <a:pt x="108666" y="41233"/>
                  </a:lnTo>
                  <a:lnTo>
                    <a:pt x="108666" y="45638"/>
                  </a:lnTo>
                  <a:lnTo>
                    <a:pt x="108000" y="45814"/>
                  </a:lnTo>
                  <a:lnTo>
                    <a:pt x="107866" y="45286"/>
                  </a:lnTo>
                  <a:lnTo>
                    <a:pt x="107600" y="44757"/>
                  </a:lnTo>
                  <a:lnTo>
                    <a:pt x="107600" y="43876"/>
                  </a:lnTo>
                  <a:lnTo>
                    <a:pt x="107600" y="43524"/>
                  </a:lnTo>
                  <a:lnTo>
                    <a:pt x="107866" y="43348"/>
                  </a:lnTo>
                  <a:lnTo>
                    <a:pt x="107866" y="42995"/>
                  </a:lnTo>
                  <a:lnTo>
                    <a:pt x="108000" y="42995"/>
                  </a:lnTo>
                  <a:lnTo>
                    <a:pt x="108000" y="42643"/>
                  </a:lnTo>
                  <a:lnTo>
                    <a:pt x="108000" y="42466"/>
                  </a:lnTo>
                  <a:lnTo>
                    <a:pt x="108000" y="42114"/>
                  </a:lnTo>
                  <a:lnTo>
                    <a:pt x="108000" y="41762"/>
                  </a:lnTo>
                  <a:lnTo>
                    <a:pt x="107866" y="41762"/>
                  </a:lnTo>
                  <a:lnTo>
                    <a:pt x="107600" y="41585"/>
                  </a:lnTo>
                  <a:lnTo>
                    <a:pt x="107600" y="41233"/>
                  </a:lnTo>
                  <a:lnTo>
                    <a:pt x="107333" y="40881"/>
                  </a:lnTo>
                  <a:lnTo>
                    <a:pt x="106933" y="40881"/>
                  </a:lnTo>
                  <a:lnTo>
                    <a:pt x="106533" y="40881"/>
                  </a:lnTo>
                  <a:lnTo>
                    <a:pt x="105600" y="40881"/>
                  </a:lnTo>
                  <a:lnTo>
                    <a:pt x="105466" y="41233"/>
                  </a:lnTo>
                  <a:lnTo>
                    <a:pt x="105200" y="41233"/>
                  </a:lnTo>
                  <a:lnTo>
                    <a:pt x="104800" y="41233"/>
                  </a:lnTo>
                  <a:lnTo>
                    <a:pt x="104266" y="41233"/>
                  </a:lnTo>
                  <a:lnTo>
                    <a:pt x="104133" y="41233"/>
                  </a:lnTo>
                  <a:lnTo>
                    <a:pt x="103866" y="41233"/>
                  </a:lnTo>
                  <a:lnTo>
                    <a:pt x="103600" y="41585"/>
                  </a:lnTo>
                  <a:lnTo>
                    <a:pt x="103600" y="41762"/>
                  </a:lnTo>
                  <a:lnTo>
                    <a:pt x="103466" y="41762"/>
                  </a:lnTo>
                  <a:lnTo>
                    <a:pt x="103466" y="42114"/>
                  </a:lnTo>
                  <a:lnTo>
                    <a:pt x="103200" y="42114"/>
                  </a:lnTo>
                  <a:lnTo>
                    <a:pt x="103066" y="42114"/>
                  </a:lnTo>
                  <a:lnTo>
                    <a:pt x="103066" y="42466"/>
                  </a:lnTo>
                  <a:lnTo>
                    <a:pt x="103066" y="42466"/>
                  </a:lnTo>
                  <a:lnTo>
                    <a:pt x="103066" y="42995"/>
                  </a:lnTo>
                  <a:lnTo>
                    <a:pt x="103200" y="43348"/>
                  </a:lnTo>
                  <a:lnTo>
                    <a:pt x="103200" y="43524"/>
                  </a:lnTo>
                  <a:lnTo>
                    <a:pt x="103466" y="43876"/>
                  </a:lnTo>
                  <a:lnTo>
                    <a:pt x="103866" y="44052"/>
                  </a:lnTo>
                  <a:lnTo>
                    <a:pt x="104133" y="44405"/>
                  </a:lnTo>
                  <a:lnTo>
                    <a:pt x="104266" y="44405"/>
                  </a:lnTo>
                  <a:lnTo>
                    <a:pt x="104800" y="44405"/>
                  </a:lnTo>
                  <a:lnTo>
                    <a:pt x="104933" y="44757"/>
                  </a:lnTo>
                  <a:lnTo>
                    <a:pt x="105200" y="44757"/>
                  </a:lnTo>
                  <a:lnTo>
                    <a:pt x="105600" y="44757"/>
                  </a:lnTo>
                  <a:lnTo>
                    <a:pt x="106000" y="44757"/>
                  </a:lnTo>
                  <a:lnTo>
                    <a:pt x="106533" y="44757"/>
                  </a:lnTo>
                  <a:lnTo>
                    <a:pt x="106533" y="44933"/>
                  </a:lnTo>
                  <a:lnTo>
                    <a:pt x="106666" y="45638"/>
                  </a:lnTo>
                  <a:lnTo>
                    <a:pt x="106666" y="45814"/>
                  </a:lnTo>
                  <a:lnTo>
                    <a:pt x="106666" y="46167"/>
                  </a:lnTo>
                  <a:lnTo>
                    <a:pt x="106933" y="46519"/>
                  </a:lnTo>
                  <a:lnTo>
                    <a:pt x="107200" y="46696"/>
                  </a:lnTo>
                  <a:lnTo>
                    <a:pt x="107333" y="47048"/>
                  </a:lnTo>
                  <a:lnTo>
                    <a:pt x="107333" y="47577"/>
                  </a:lnTo>
                  <a:lnTo>
                    <a:pt x="107333" y="49339"/>
                  </a:lnTo>
                  <a:lnTo>
                    <a:pt x="106933" y="49339"/>
                  </a:lnTo>
                  <a:lnTo>
                    <a:pt x="106266" y="49339"/>
                  </a:lnTo>
                  <a:lnTo>
                    <a:pt x="105866" y="49339"/>
                  </a:lnTo>
                  <a:lnTo>
                    <a:pt x="105866" y="49339"/>
                  </a:lnTo>
                  <a:lnTo>
                    <a:pt x="105866" y="49691"/>
                  </a:lnTo>
                  <a:lnTo>
                    <a:pt x="105866" y="49867"/>
                  </a:lnTo>
                  <a:lnTo>
                    <a:pt x="105600" y="50220"/>
                  </a:lnTo>
                  <a:lnTo>
                    <a:pt x="105600" y="50396"/>
                  </a:lnTo>
                  <a:lnTo>
                    <a:pt x="105866" y="51101"/>
                  </a:lnTo>
                  <a:lnTo>
                    <a:pt x="105600" y="51277"/>
                  </a:lnTo>
                  <a:lnTo>
                    <a:pt x="105600" y="51629"/>
                  </a:lnTo>
                  <a:lnTo>
                    <a:pt x="105600" y="51982"/>
                  </a:lnTo>
                  <a:lnTo>
                    <a:pt x="105866" y="52158"/>
                  </a:lnTo>
                  <a:lnTo>
                    <a:pt x="105866" y="52511"/>
                  </a:lnTo>
                  <a:lnTo>
                    <a:pt x="106000" y="52863"/>
                  </a:lnTo>
                  <a:lnTo>
                    <a:pt x="106266" y="53039"/>
                  </a:lnTo>
                  <a:lnTo>
                    <a:pt x="106533" y="53392"/>
                  </a:lnTo>
                  <a:lnTo>
                    <a:pt x="106933" y="53392"/>
                  </a:lnTo>
                  <a:lnTo>
                    <a:pt x="107200" y="53392"/>
                  </a:lnTo>
                  <a:lnTo>
                    <a:pt x="107333" y="53392"/>
                  </a:lnTo>
                  <a:lnTo>
                    <a:pt x="107600" y="53568"/>
                  </a:lnTo>
                  <a:lnTo>
                    <a:pt x="107866" y="53920"/>
                  </a:lnTo>
                  <a:lnTo>
                    <a:pt x="108000" y="54273"/>
                  </a:lnTo>
                  <a:lnTo>
                    <a:pt x="108000" y="54449"/>
                  </a:lnTo>
                  <a:lnTo>
                    <a:pt x="108000" y="54801"/>
                  </a:lnTo>
                  <a:lnTo>
                    <a:pt x="108000" y="54801"/>
                  </a:lnTo>
                  <a:lnTo>
                    <a:pt x="107600" y="55154"/>
                  </a:lnTo>
                  <a:lnTo>
                    <a:pt x="107200" y="55154"/>
                  </a:lnTo>
                  <a:lnTo>
                    <a:pt x="106933" y="55154"/>
                  </a:lnTo>
                  <a:lnTo>
                    <a:pt x="106266" y="55154"/>
                  </a:lnTo>
                  <a:lnTo>
                    <a:pt x="106000" y="54801"/>
                  </a:lnTo>
                  <a:lnTo>
                    <a:pt x="105866" y="54801"/>
                  </a:lnTo>
                  <a:lnTo>
                    <a:pt x="105866" y="54801"/>
                  </a:lnTo>
                  <a:lnTo>
                    <a:pt x="105600" y="54801"/>
                  </a:lnTo>
                  <a:lnTo>
                    <a:pt x="105600" y="55154"/>
                  </a:lnTo>
                  <a:lnTo>
                    <a:pt x="105466" y="55154"/>
                  </a:lnTo>
                  <a:lnTo>
                    <a:pt x="104933" y="55330"/>
                  </a:lnTo>
                  <a:lnTo>
                    <a:pt x="104800" y="55682"/>
                  </a:lnTo>
                  <a:lnTo>
                    <a:pt x="104800" y="55682"/>
                  </a:lnTo>
                  <a:lnTo>
                    <a:pt x="104133" y="55682"/>
                  </a:lnTo>
                  <a:lnTo>
                    <a:pt x="103600" y="55682"/>
                  </a:lnTo>
                  <a:lnTo>
                    <a:pt x="103200" y="55682"/>
                  </a:lnTo>
                  <a:lnTo>
                    <a:pt x="102800" y="55682"/>
                  </a:lnTo>
                  <a:lnTo>
                    <a:pt x="102533" y="55682"/>
                  </a:lnTo>
                  <a:lnTo>
                    <a:pt x="102400" y="55682"/>
                  </a:lnTo>
                  <a:lnTo>
                    <a:pt x="102133" y="55682"/>
                  </a:lnTo>
                  <a:lnTo>
                    <a:pt x="101866" y="55330"/>
                  </a:lnTo>
                  <a:lnTo>
                    <a:pt x="101733" y="55682"/>
                  </a:lnTo>
                  <a:lnTo>
                    <a:pt x="101466" y="55682"/>
                  </a:lnTo>
                  <a:lnTo>
                    <a:pt x="101466" y="56035"/>
                  </a:lnTo>
                  <a:lnTo>
                    <a:pt x="101466" y="56211"/>
                  </a:lnTo>
                  <a:lnTo>
                    <a:pt x="101733" y="56563"/>
                  </a:lnTo>
                  <a:lnTo>
                    <a:pt x="101866" y="56740"/>
                  </a:lnTo>
                  <a:lnTo>
                    <a:pt x="102133" y="57092"/>
                  </a:lnTo>
                  <a:lnTo>
                    <a:pt x="102400" y="57092"/>
                  </a:lnTo>
                  <a:lnTo>
                    <a:pt x="102533" y="57092"/>
                  </a:lnTo>
                  <a:lnTo>
                    <a:pt x="102800" y="57092"/>
                  </a:lnTo>
                  <a:lnTo>
                    <a:pt x="103066" y="57092"/>
                  </a:lnTo>
                  <a:lnTo>
                    <a:pt x="103200" y="56740"/>
                  </a:lnTo>
                  <a:lnTo>
                    <a:pt x="103466" y="56740"/>
                  </a:lnTo>
                  <a:lnTo>
                    <a:pt x="103600" y="56563"/>
                  </a:lnTo>
                  <a:lnTo>
                    <a:pt x="104133" y="56563"/>
                  </a:lnTo>
                  <a:lnTo>
                    <a:pt x="104266" y="56740"/>
                  </a:lnTo>
                  <a:lnTo>
                    <a:pt x="104533" y="56740"/>
                  </a:lnTo>
                  <a:lnTo>
                    <a:pt x="104800" y="57092"/>
                  </a:lnTo>
                  <a:lnTo>
                    <a:pt x="104933" y="57444"/>
                  </a:lnTo>
                  <a:lnTo>
                    <a:pt x="104933" y="57973"/>
                  </a:lnTo>
                  <a:lnTo>
                    <a:pt x="105200" y="58325"/>
                  </a:lnTo>
                  <a:lnTo>
                    <a:pt x="105466" y="58502"/>
                  </a:lnTo>
                  <a:lnTo>
                    <a:pt x="105466" y="58854"/>
                  </a:lnTo>
                  <a:lnTo>
                    <a:pt x="105200" y="59207"/>
                  </a:lnTo>
                  <a:lnTo>
                    <a:pt x="104933" y="59207"/>
                  </a:lnTo>
                  <a:lnTo>
                    <a:pt x="104800" y="59383"/>
                  </a:lnTo>
                  <a:lnTo>
                    <a:pt x="104800" y="59735"/>
                  </a:lnTo>
                  <a:lnTo>
                    <a:pt x="104266" y="59911"/>
                  </a:lnTo>
                  <a:lnTo>
                    <a:pt x="104133" y="59911"/>
                  </a:lnTo>
                  <a:lnTo>
                    <a:pt x="103600" y="59911"/>
                  </a:lnTo>
                  <a:lnTo>
                    <a:pt x="103466" y="59735"/>
                  </a:lnTo>
                  <a:lnTo>
                    <a:pt x="103200" y="59735"/>
                  </a:lnTo>
                  <a:lnTo>
                    <a:pt x="102800" y="59383"/>
                  </a:lnTo>
                  <a:lnTo>
                    <a:pt x="102400" y="59383"/>
                  </a:lnTo>
                  <a:lnTo>
                    <a:pt x="101866" y="59383"/>
                  </a:lnTo>
                  <a:lnTo>
                    <a:pt x="101466" y="59735"/>
                  </a:lnTo>
                  <a:lnTo>
                    <a:pt x="101466" y="59735"/>
                  </a:lnTo>
                  <a:lnTo>
                    <a:pt x="101200" y="59911"/>
                  </a:lnTo>
                  <a:lnTo>
                    <a:pt x="101200" y="60264"/>
                  </a:lnTo>
                  <a:lnTo>
                    <a:pt x="101066" y="60264"/>
                  </a:lnTo>
                  <a:lnTo>
                    <a:pt x="100800" y="60264"/>
                  </a:lnTo>
                  <a:lnTo>
                    <a:pt x="99066" y="60264"/>
                  </a:lnTo>
                  <a:lnTo>
                    <a:pt x="99066" y="58854"/>
                  </a:lnTo>
                  <a:lnTo>
                    <a:pt x="97333" y="58854"/>
                  </a:lnTo>
                  <a:lnTo>
                    <a:pt x="97066" y="59207"/>
                  </a:lnTo>
                  <a:lnTo>
                    <a:pt x="97333" y="59383"/>
                  </a:lnTo>
                  <a:lnTo>
                    <a:pt x="97600" y="59383"/>
                  </a:lnTo>
                  <a:lnTo>
                    <a:pt x="98000" y="59735"/>
                  </a:lnTo>
                  <a:lnTo>
                    <a:pt x="98400" y="59911"/>
                  </a:lnTo>
                  <a:lnTo>
                    <a:pt x="98400" y="59911"/>
                  </a:lnTo>
                  <a:lnTo>
                    <a:pt x="98400" y="60264"/>
                  </a:lnTo>
                  <a:lnTo>
                    <a:pt x="98400" y="60616"/>
                  </a:lnTo>
                  <a:lnTo>
                    <a:pt x="98000" y="60792"/>
                  </a:lnTo>
                  <a:lnTo>
                    <a:pt x="97733" y="60792"/>
                  </a:lnTo>
                  <a:lnTo>
                    <a:pt x="97600" y="60792"/>
                  </a:lnTo>
                  <a:lnTo>
                    <a:pt x="97333" y="61145"/>
                  </a:lnTo>
                  <a:lnTo>
                    <a:pt x="97066" y="61497"/>
                  </a:lnTo>
                  <a:lnTo>
                    <a:pt x="97066" y="61674"/>
                  </a:lnTo>
                  <a:lnTo>
                    <a:pt x="98400" y="61674"/>
                  </a:lnTo>
                  <a:lnTo>
                    <a:pt x="98800" y="61674"/>
                  </a:lnTo>
                  <a:lnTo>
                    <a:pt x="99066" y="61674"/>
                  </a:lnTo>
                  <a:lnTo>
                    <a:pt x="99066" y="61497"/>
                  </a:lnTo>
                  <a:lnTo>
                    <a:pt x="99066" y="61145"/>
                  </a:lnTo>
                  <a:lnTo>
                    <a:pt x="99066" y="61145"/>
                  </a:lnTo>
                  <a:lnTo>
                    <a:pt x="99466" y="60792"/>
                  </a:lnTo>
                  <a:lnTo>
                    <a:pt x="100133" y="60792"/>
                  </a:lnTo>
                  <a:lnTo>
                    <a:pt x="100666" y="60792"/>
                  </a:lnTo>
                  <a:lnTo>
                    <a:pt x="101066" y="61145"/>
                  </a:lnTo>
                  <a:lnTo>
                    <a:pt x="101200" y="61497"/>
                  </a:lnTo>
                  <a:lnTo>
                    <a:pt x="101466" y="61497"/>
                  </a:lnTo>
                  <a:lnTo>
                    <a:pt x="101466" y="62026"/>
                  </a:lnTo>
                  <a:lnTo>
                    <a:pt x="101466" y="62378"/>
                  </a:lnTo>
                  <a:lnTo>
                    <a:pt x="101200" y="62555"/>
                  </a:lnTo>
                  <a:lnTo>
                    <a:pt x="101200" y="62907"/>
                  </a:lnTo>
                  <a:lnTo>
                    <a:pt x="101200" y="63083"/>
                  </a:lnTo>
                  <a:lnTo>
                    <a:pt x="101200" y="63788"/>
                  </a:lnTo>
                  <a:lnTo>
                    <a:pt x="101200" y="64317"/>
                  </a:lnTo>
                  <a:lnTo>
                    <a:pt x="101066" y="65198"/>
                  </a:lnTo>
                  <a:lnTo>
                    <a:pt x="101066" y="65726"/>
                  </a:lnTo>
                  <a:lnTo>
                    <a:pt x="100800" y="65726"/>
                  </a:lnTo>
                  <a:lnTo>
                    <a:pt x="100666" y="65726"/>
                  </a:lnTo>
                  <a:lnTo>
                    <a:pt x="100400" y="65726"/>
                  </a:lnTo>
                  <a:lnTo>
                    <a:pt x="100133" y="65726"/>
                  </a:lnTo>
                  <a:lnTo>
                    <a:pt x="99733" y="65726"/>
                  </a:lnTo>
                  <a:lnTo>
                    <a:pt x="99466" y="66079"/>
                  </a:lnTo>
                  <a:lnTo>
                    <a:pt x="99333" y="65726"/>
                  </a:lnTo>
                  <a:lnTo>
                    <a:pt x="99333" y="65726"/>
                  </a:lnTo>
                  <a:lnTo>
                    <a:pt x="99066" y="65550"/>
                  </a:lnTo>
                  <a:lnTo>
                    <a:pt x="99066" y="65550"/>
                  </a:lnTo>
                  <a:lnTo>
                    <a:pt x="98800" y="64845"/>
                  </a:lnTo>
                  <a:lnTo>
                    <a:pt x="98666" y="64669"/>
                  </a:lnTo>
                  <a:lnTo>
                    <a:pt x="98400" y="64317"/>
                  </a:lnTo>
                  <a:lnTo>
                    <a:pt x="98266" y="64317"/>
                  </a:lnTo>
                  <a:lnTo>
                    <a:pt x="98000" y="64669"/>
                  </a:lnTo>
                  <a:lnTo>
                    <a:pt x="97733" y="64845"/>
                  </a:lnTo>
                  <a:lnTo>
                    <a:pt x="97600" y="65198"/>
                  </a:lnTo>
                  <a:lnTo>
                    <a:pt x="97733" y="65198"/>
                  </a:lnTo>
                  <a:lnTo>
                    <a:pt x="98000" y="65550"/>
                  </a:lnTo>
                  <a:lnTo>
                    <a:pt x="98400" y="65726"/>
                  </a:lnTo>
                  <a:lnTo>
                    <a:pt x="98800" y="65726"/>
                  </a:lnTo>
                  <a:lnTo>
                    <a:pt x="99066" y="66079"/>
                  </a:lnTo>
                  <a:lnTo>
                    <a:pt x="99333" y="66079"/>
                  </a:lnTo>
                  <a:lnTo>
                    <a:pt x="99333" y="66255"/>
                  </a:lnTo>
                  <a:lnTo>
                    <a:pt x="99333" y="66607"/>
                  </a:lnTo>
                  <a:lnTo>
                    <a:pt x="99333" y="66960"/>
                  </a:lnTo>
                  <a:lnTo>
                    <a:pt x="99333" y="67136"/>
                  </a:lnTo>
                  <a:lnTo>
                    <a:pt x="99466" y="67488"/>
                  </a:lnTo>
                  <a:lnTo>
                    <a:pt x="99733" y="67488"/>
                  </a:lnTo>
                  <a:lnTo>
                    <a:pt x="99733" y="67488"/>
                  </a:lnTo>
                  <a:lnTo>
                    <a:pt x="99733" y="68017"/>
                  </a:lnTo>
                  <a:lnTo>
                    <a:pt x="99733" y="68370"/>
                  </a:lnTo>
                  <a:lnTo>
                    <a:pt x="99733" y="68722"/>
                  </a:lnTo>
                  <a:lnTo>
                    <a:pt x="100000" y="68898"/>
                  </a:lnTo>
                  <a:lnTo>
                    <a:pt x="100133" y="69427"/>
                  </a:lnTo>
                  <a:lnTo>
                    <a:pt x="100666" y="69427"/>
                  </a:lnTo>
                  <a:lnTo>
                    <a:pt x="101066" y="69779"/>
                  </a:lnTo>
                  <a:lnTo>
                    <a:pt x="101466" y="70132"/>
                  </a:lnTo>
                  <a:lnTo>
                    <a:pt x="101466" y="70308"/>
                  </a:lnTo>
                  <a:lnTo>
                    <a:pt x="101733" y="71013"/>
                  </a:lnTo>
                  <a:lnTo>
                    <a:pt x="101866" y="71541"/>
                  </a:lnTo>
                  <a:lnTo>
                    <a:pt x="102133" y="72070"/>
                  </a:lnTo>
                  <a:lnTo>
                    <a:pt x="102133" y="72599"/>
                  </a:lnTo>
                  <a:lnTo>
                    <a:pt x="102133" y="73303"/>
                  </a:lnTo>
                  <a:lnTo>
                    <a:pt x="102133" y="73303"/>
                  </a:lnTo>
                  <a:lnTo>
                    <a:pt x="101866" y="73480"/>
                  </a:lnTo>
                  <a:lnTo>
                    <a:pt x="101200" y="73480"/>
                  </a:lnTo>
                  <a:lnTo>
                    <a:pt x="100800" y="73480"/>
                  </a:lnTo>
                  <a:lnTo>
                    <a:pt x="100400" y="73480"/>
                  </a:lnTo>
                  <a:lnTo>
                    <a:pt x="100000" y="73480"/>
                  </a:lnTo>
                  <a:lnTo>
                    <a:pt x="99466" y="73832"/>
                  </a:lnTo>
                  <a:lnTo>
                    <a:pt x="99066" y="74185"/>
                  </a:lnTo>
                  <a:lnTo>
                    <a:pt x="99066" y="74361"/>
                  </a:lnTo>
                  <a:lnTo>
                    <a:pt x="99066" y="74713"/>
                  </a:lnTo>
                  <a:lnTo>
                    <a:pt x="98800" y="75066"/>
                  </a:lnTo>
                  <a:lnTo>
                    <a:pt x="98666" y="75242"/>
                  </a:lnTo>
                  <a:lnTo>
                    <a:pt x="98266" y="75242"/>
                  </a:lnTo>
                  <a:lnTo>
                    <a:pt x="97733" y="75066"/>
                  </a:lnTo>
                  <a:lnTo>
                    <a:pt x="97600" y="74713"/>
                  </a:lnTo>
                  <a:lnTo>
                    <a:pt x="97333" y="74185"/>
                  </a:lnTo>
                  <a:lnTo>
                    <a:pt x="97333" y="73832"/>
                  </a:lnTo>
                  <a:lnTo>
                    <a:pt x="97066" y="73480"/>
                  </a:lnTo>
                  <a:lnTo>
                    <a:pt x="97066" y="72951"/>
                  </a:lnTo>
                  <a:lnTo>
                    <a:pt x="97333" y="72599"/>
                  </a:lnTo>
                  <a:lnTo>
                    <a:pt x="97066" y="72070"/>
                  </a:lnTo>
                  <a:lnTo>
                    <a:pt x="97066" y="71894"/>
                  </a:lnTo>
                  <a:lnTo>
                    <a:pt x="96933" y="71541"/>
                  </a:lnTo>
                  <a:lnTo>
                    <a:pt x="96666" y="71541"/>
                  </a:lnTo>
                  <a:lnTo>
                    <a:pt x="96400" y="71541"/>
                  </a:lnTo>
                  <a:lnTo>
                    <a:pt x="96266" y="71894"/>
                  </a:lnTo>
                  <a:lnTo>
                    <a:pt x="96000" y="72422"/>
                  </a:lnTo>
                  <a:lnTo>
                    <a:pt x="95866" y="72599"/>
                  </a:lnTo>
                  <a:lnTo>
                    <a:pt x="95200" y="72599"/>
                  </a:lnTo>
                  <a:lnTo>
                    <a:pt x="94666" y="72951"/>
                  </a:lnTo>
                  <a:lnTo>
                    <a:pt x="94533" y="72951"/>
                  </a:lnTo>
                  <a:lnTo>
                    <a:pt x="94266" y="72951"/>
                  </a:lnTo>
                  <a:lnTo>
                    <a:pt x="93866" y="72951"/>
                  </a:lnTo>
                  <a:lnTo>
                    <a:pt x="93600" y="72951"/>
                  </a:lnTo>
                  <a:lnTo>
                    <a:pt x="93200" y="72951"/>
                  </a:lnTo>
                  <a:lnTo>
                    <a:pt x="92800" y="72951"/>
                  </a:lnTo>
                  <a:lnTo>
                    <a:pt x="92266" y="72951"/>
                  </a:lnTo>
                  <a:lnTo>
                    <a:pt x="92266" y="74185"/>
                  </a:lnTo>
                  <a:lnTo>
                    <a:pt x="92533" y="75066"/>
                  </a:lnTo>
                  <a:lnTo>
                    <a:pt x="92800" y="75066"/>
                  </a:lnTo>
                  <a:lnTo>
                    <a:pt x="92933" y="75242"/>
                  </a:lnTo>
                  <a:lnTo>
                    <a:pt x="93200" y="75594"/>
                  </a:lnTo>
                  <a:lnTo>
                    <a:pt x="93466" y="75770"/>
                  </a:lnTo>
                  <a:lnTo>
                    <a:pt x="93600" y="75770"/>
                  </a:lnTo>
                  <a:lnTo>
                    <a:pt x="94266" y="76123"/>
                  </a:lnTo>
                  <a:lnTo>
                    <a:pt x="94933" y="76123"/>
                  </a:lnTo>
                  <a:lnTo>
                    <a:pt x="95600" y="76123"/>
                  </a:lnTo>
                  <a:lnTo>
                    <a:pt x="96000" y="76123"/>
                  </a:lnTo>
                  <a:lnTo>
                    <a:pt x="96266" y="76123"/>
                  </a:lnTo>
                  <a:lnTo>
                    <a:pt x="96400" y="76123"/>
                  </a:lnTo>
                  <a:lnTo>
                    <a:pt x="96666" y="76475"/>
                  </a:lnTo>
                  <a:lnTo>
                    <a:pt x="96666" y="77004"/>
                  </a:lnTo>
                  <a:lnTo>
                    <a:pt x="96933" y="77356"/>
                  </a:lnTo>
                  <a:lnTo>
                    <a:pt x="97333" y="77533"/>
                  </a:lnTo>
                  <a:lnTo>
                    <a:pt x="97733" y="77533"/>
                  </a:lnTo>
                  <a:lnTo>
                    <a:pt x="98000" y="77533"/>
                  </a:lnTo>
                  <a:lnTo>
                    <a:pt x="98400" y="77533"/>
                  </a:lnTo>
                  <a:lnTo>
                    <a:pt x="98800" y="77533"/>
                  </a:lnTo>
                  <a:lnTo>
                    <a:pt x="98800" y="77356"/>
                  </a:lnTo>
                  <a:lnTo>
                    <a:pt x="98800" y="77356"/>
                  </a:lnTo>
                  <a:lnTo>
                    <a:pt x="98800" y="77004"/>
                  </a:lnTo>
                  <a:lnTo>
                    <a:pt x="99333" y="76475"/>
                  </a:lnTo>
                  <a:lnTo>
                    <a:pt x="99733" y="76123"/>
                  </a:lnTo>
                  <a:lnTo>
                    <a:pt x="100133" y="76475"/>
                  </a:lnTo>
                  <a:lnTo>
                    <a:pt x="100133" y="76651"/>
                  </a:lnTo>
                  <a:lnTo>
                    <a:pt x="100133" y="77004"/>
                  </a:lnTo>
                  <a:lnTo>
                    <a:pt x="100000" y="77356"/>
                  </a:lnTo>
                  <a:lnTo>
                    <a:pt x="99466" y="77533"/>
                  </a:lnTo>
                  <a:lnTo>
                    <a:pt x="99466" y="77885"/>
                  </a:lnTo>
                  <a:lnTo>
                    <a:pt x="99066" y="78237"/>
                  </a:lnTo>
                  <a:lnTo>
                    <a:pt x="98800" y="78414"/>
                  </a:lnTo>
                  <a:lnTo>
                    <a:pt x="98666" y="78414"/>
                  </a:lnTo>
                  <a:lnTo>
                    <a:pt x="98400" y="78766"/>
                  </a:lnTo>
                  <a:lnTo>
                    <a:pt x="96266" y="78766"/>
                  </a:lnTo>
                  <a:lnTo>
                    <a:pt x="95866" y="78766"/>
                  </a:lnTo>
                  <a:lnTo>
                    <a:pt x="95600" y="78942"/>
                  </a:lnTo>
                  <a:lnTo>
                    <a:pt x="95333" y="79295"/>
                  </a:lnTo>
                  <a:lnTo>
                    <a:pt x="94933" y="80176"/>
                  </a:lnTo>
                  <a:lnTo>
                    <a:pt x="94666" y="80528"/>
                  </a:lnTo>
                  <a:lnTo>
                    <a:pt x="94533" y="80704"/>
                  </a:lnTo>
                  <a:lnTo>
                    <a:pt x="94266" y="81057"/>
                  </a:lnTo>
                  <a:lnTo>
                    <a:pt x="94000" y="81409"/>
                  </a:lnTo>
                  <a:lnTo>
                    <a:pt x="93600" y="81585"/>
                  </a:lnTo>
                  <a:lnTo>
                    <a:pt x="93600" y="81938"/>
                  </a:lnTo>
                  <a:lnTo>
                    <a:pt x="93466" y="82114"/>
                  </a:lnTo>
                  <a:lnTo>
                    <a:pt x="93200" y="82114"/>
                  </a:lnTo>
                  <a:lnTo>
                    <a:pt x="92933" y="82114"/>
                  </a:lnTo>
                  <a:lnTo>
                    <a:pt x="92800" y="82114"/>
                  </a:lnTo>
                  <a:lnTo>
                    <a:pt x="92533" y="82466"/>
                  </a:lnTo>
                  <a:lnTo>
                    <a:pt x="92266" y="82466"/>
                  </a:lnTo>
                  <a:lnTo>
                    <a:pt x="92133" y="82819"/>
                  </a:lnTo>
                  <a:lnTo>
                    <a:pt x="91866" y="82819"/>
                  </a:lnTo>
                  <a:lnTo>
                    <a:pt x="91466" y="82819"/>
                  </a:lnTo>
                  <a:lnTo>
                    <a:pt x="91200" y="82819"/>
                  </a:lnTo>
                  <a:lnTo>
                    <a:pt x="91066" y="82995"/>
                  </a:lnTo>
                  <a:lnTo>
                    <a:pt x="90800" y="82995"/>
                  </a:lnTo>
                  <a:lnTo>
                    <a:pt x="90533" y="82995"/>
                  </a:lnTo>
                  <a:lnTo>
                    <a:pt x="90133" y="82995"/>
                  </a:lnTo>
                  <a:lnTo>
                    <a:pt x="89733" y="82995"/>
                  </a:lnTo>
                  <a:lnTo>
                    <a:pt x="89200" y="83348"/>
                  </a:lnTo>
                  <a:lnTo>
                    <a:pt x="88800" y="83700"/>
                  </a:lnTo>
                  <a:lnTo>
                    <a:pt x="88800" y="83876"/>
                  </a:lnTo>
                  <a:lnTo>
                    <a:pt x="88666" y="84229"/>
                  </a:lnTo>
                  <a:lnTo>
                    <a:pt x="88400" y="84581"/>
                  </a:lnTo>
                  <a:lnTo>
                    <a:pt x="88133" y="84757"/>
                  </a:lnTo>
                  <a:lnTo>
                    <a:pt x="87733" y="85286"/>
                  </a:lnTo>
                  <a:lnTo>
                    <a:pt x="87066" y="85638"/>
                  </a:lnTo>
                  <a:lnTo>
                    <a:pt x="86800" y="85638"/>
                  </a:lnTo>
                  <a:lnTo>
                    <a:pt x="86666" y="85991"/>
                  </a:lnTo>
                  <a:lnTo>
                    <a:pt x="86400" y="85991"/>
                  </a:lnTo>
                  <a:lnTo>
                    <a:pt x="86000" y="85991"/>
                  </a:lnTo>
                  <a:lnTo>
                    <a:pt x="85600" y="85991"/>
                  </a:lnTo>
                  <a:lnTo>
                    <a:pt x="85333" y="85991"/>
                  </a:lnTo>
                  <a:lnTo>
                    <a:pt x="84933" y="85638"/>
                  </a:lnTo>
                  <a:lnTo>
                    <a:pt x="84666" y="85286"/>
                  </a:lnTo>
                  <a:lnTo>
                    <a:pt x="84400" y="85110"/>
                  </a:lnTo>
                  <a:lnTo>
                    <a:pt x="84000" y="85110"/>
                  </a:lnTo>
                  <a:lnTo>
                    <a:pt x="83600" y="85110"/>
                  </a:lnTo>
                  <a:lnTo>
                    <a:pt x="83200" y="85110"/>
                  </a:lnTo>
                  <a:lnTo>
                    <a:pt x="82933" y="85110"/>
                  </a:lnTo>
                  <a:lnTo>
                    <a:pt x="82666" y="84757"/>
                  </a:lnTo>
                  <a:lnTo>
                    <a:pt x="82666" y="84757"/>
                  </a:lnTo>
                  <a:lnTo>
                    <a:pt x="82533" y="84581"/>
                  </a:lnTo>
                  <a:lnTo>
                    <a:pt x="82533" y="84581"/>
                  </a:lnTo>
                  <a:lnTo>
                    <a:pt x="82266" y="84581"/>
                  </a:lnTo>
                  <a:lnTo>
                    <a:pt x="82266" y="84229"/>
                  </a:lnTo>
                  <a:lnTo>
                    <a:pt x="82000" y="84229"/>
                  </a:lnTo>
                  <a:lnTo>
                    <a:pt x="82000" y="84229"/>
                  </a:lnTo>
                  <a:lnTo>
                    <a:pt x="81866" y="84229"/>
                  </a:lnTo>
                  <a:lnTo>
                    <a:pt x="81866" y="83876"/>
                  </a:lnTo>
                  <a:lnTo>
                    <a:pt x="81600" y="83876"/>
                  </a:lnTo>
                  <a:lnTo>
                    <a:pt x="81466" y="83876"/>
                  </a:lnTo>
                  <a:lnTo>
                    <a:pt x="81200" y="83876"/>
                  </a:lnTo>
                  <a:lnTo>
                    <a:pt x="81200" y="83876"/>
                  </a:lnTo>
                  <a:lnTo>
                    <a:pt x="81200" y="83876"/>
                  </a:lnTo>
                  <a:lnTo>
                    <a:pt x="81200" y="84581"/>
                  </a:lnTo>
                  <a:lnTo>
                    <a:pt x="81466" y="85110"/>
                  </a:lnTo>
                  <a:lnTo>
                    <a:pt x="81200" y="85638"/>
                  </a:lnTo>
                  <a:lnTo>
                    <a:pt x="81200" y="85991"/>
                  </a:lnTo>
                  <a:lnTo>
                    <a:pt x="80800" y="86167"/>
                  </a:lnTo>
                  <a:lnTo>
                    <a:pt x="80533" y="86167"/>
                  </a:lnTo>
                  <a:lnTo>
                    <a:pt x="80266" y="86519"/>
                  </a:lnTo>
                  <a:lnTo>
                    <a:pt x="80133" y="87048"/>
                  </a:lnTo>
                  <a:lnTo>
                    <a:pt x="80133" y="87048"/>
                  </a:lnTo>
                  <a:lnTo>
                    <a:pt x="80133" y="87400"/>
                  </a:lnTo>
                  <a:lnTo>
                    <a:pt x="80133" y="87400"/>
                  </a:lnTo>
                  <a:lnTo>
                    <a:pt x="79866" y="87753"/>
                  </a:lnTo>
                  <a:lnTo>
                    <a:pt x="79600" y="87753"/>
                  </a:lnTo>
                  <a:lnTo>
                    <a:pt x="79466" y="87929"/>
                  </a:lnTo>
                  <a:lnTo>
                    <a:pt x="79200" y="87929"/>
                  </a:lnTo>
                  <a:lnTo>
                    <a:pt x="79200" y="88281"/>
                  </a:lnTo>
                  <a:lnTo>
                    <a:pt x="79066" y="88458"/>
                  </a:lnTo>
                  <a:lnTo>
                    <a:pt x="78800" y="89162"/>
                  </a:lnTo>
                  <a:lnTo>
                    <a:pt x="78533" y="89691"/>
                  </a:lnTo>
                  <a:lnTo>
                    <a:pt x="78400" y="89691"/>
                  </a:lnTo>
                  <a:lnTo>
                    <a:pt x="78133" y="89691"/>
                  </a:lnTo>
                  <a:lnTo>
                    <a:pt x="77866" y="90044"/>
                  </a:lnTo>
                  <a:lnTo>
                    <a:pt x="77733" y="90220"/>
                  </a:lnTo>
                  <a:lnTo>
                    <a:pt x="77733" y="90572"/>
                  </a:lnTo>
                  <a:lnTo>
                    <a:pt x="77466" y="90925"/>
                  </a:lnTo>
                  <a:lnTo>
                    <a:pt x="77466" y="91101"/>
                  </a:lnTo>
                  <a:lnTo>
                    <a:pt x="77200" y="91101"/>
                  </a:lnTo>
                  <a:lnTo>
                    <a:pt x="76800" y="91453"/>
                  </a:lnTo>
                  <a:lnTo>
                    <a:pt x="76666" y="91629"/>
                  </a:lnTo>
                  <a:lnTo>
                    <a:pt x="76400" y="91982"/>
                  </a:lnTo>
                  <a:lnTo>
                    <a:pt x="76133" y="92511"/>
                  </a:lnTo>
                  <a:lnTo>
                    <a:pt x="76133" y="92511"/>
                  </a:lnTo>
                  <a:lnTo>
                    <a:pt x="76133" y="92863"/>
                  </a:lnTo>
                  <a:lnTo>
                    <a:pt x="76133" y="93215"/>
                  </a:lnTo>
                  <a:lnTo>
                    <a:pt x="76000" y="93215"/>
                  </a:lnTo>
                  <a:lnTo>
                    <a:pt x="76000" y="93215"/>
                  </a:lnTo>
                  <a:lnTo>
                    <a:pt x="75733" y="93215"/>
                  </a:lnTo>
                  <a:lnTo>
                    <a:pt x="75466" y="93392"/>
                  </a:lnTo>
                  <a:lnTo>
                    <a:pt x="75333" y="93392"/>
                  </a:lnTo>
                  <a:lnTo>
                    <a:pt x="74800" y="93392"/>
                  </a:lnTo>
                  <a:lnTo>
                    <a:pt x="74400" y="93392"/>
                  </a:lnTo>
                  <a:lnTo>
                    <a:pt x="74000" y="93392"/>
                  </a:lnTo>
                  <a:lnTo>
                    <a:pt x="73733" y="93392"/>
                  </a:lnTo>
                  <a:lnTo>
                    <a:pt x="73600" y="93744"/>
                  </a:lnTo>
                  <a:lnTo>
                    <a:pt x="73333" y="94096"/>
                  </a:lnTo>
                  <a:lnTo>
                    <a:pt x="73066" y="94273"/>
                  </a:lnTo>
                  <a:lnTo>
                    <a:pt x="72933" y="94625"/>
                  </a:lnTo>
                  <a:lnTo>
                    <a:pt x="72666" y="94801"/>
                  </a:lnTo>
                  <a:lnTo>
                    <a:pt x="72400" y="95154"/>
                  </a:lnTo>
                  <a:lnTo>
                    <a:pt x="72266" y="95682"/>
                  </a:lnTo>
                  <a:lnTo>
                    <a:pt x="72000" y="95682"/>
                  </a:lnTo>
                  <a:lnTo>
                    <a:pt x="71600" y="96035"/>
                  </a:lnTo>
                  <a:lnTo>
                    <a:pt x="71333" y="96035"/>
                  </a:lnTo>
                  <a:lnTo>
                    <a:pt x="71200" y="95682"/>
                  </a:lnTo>
                  <a:lnTo>
                    <a:pt x="70666" y="95682"/>
                  </a:lnTo>
                  <a:lnTo>
                    <a:pt x="70266" y="96035"/>
                  </a:lnTo>
                  <a:lnTo>
                    <a:pt x="70266" y="95682"/>
                  </a:lnTo>
                  <a:lnTo>
                    <a:pt x="70266" y="95154"/>
                  </a:lnTo>
                  <a:lnTo>
                    <a:pt x="70266" y="94625"/>
                  </a:lnTo>
                  <a:lnTo>
                    <a:pt x="70266" y="94273"/>
                  </a:lnTo>
                  <a:lnTo>
                    <a:pt x="70266" y="93744"/>
                  </a:lnTo>
                  <a:lnTo>
                    <a:pt x="68800" y="93744"/>
                  </a:lnTo>
                  <a:lnTo>
                    <a:pt x="68800" y="94096"/>
                  </a:lnTo>
                  <a:lnTo>
                    <a:pt x="68800" y="94273"/>
                  </a:lnTo>
                  <a:lnTo>
                    <a:pt x="68800" y="94801"/>
                  </a:lnTo>
                  <a:lnTo>
                    <a:pt x="68800" y="95682"/>
                  </a:lnTo>
                  <a:lnTo>
                    <a:pt x="66400" y="95682"/>
                  </a:lnTo>
                  <a:lnTo>
                    <a:pt x="66133" y="96035"/>
                  </a:lnTo>
                  <a:lnTo>
                    <a:pt x="66133" y="96387"/>
                  </a:lnTo>
                  <a:lnTo>
                    <a:pt x="66133" y="96916"/>
                  </a:lnTo>
                  <a:lnTo>
                    <a:pt x="66133" y="97268"/>
                  </a:lnTo>
                  <a:lnTo>
                    <a:pt x="66133" y="97444"/>
                  </a:lnTo>
                  <a:lnTo>
                    <a:pt x="65866" y="97444"/>
                  </a:lnTo>
                  <a:lnTo>
                    <a:pt x="65733" y="97797"/>
                  </a:lnTo>
                  <a:lnTo>
                    <a:pt x="65200" y="97973"/>
                  </a:lnTo>
                  <a:lnTo>
                    <a:pt x="64800" y="97973"/>
                  </a:lnTo>
                  <a:lnTo>
                    <a:pt x="64400" y="97973"/>
                  </a:lnTo>
                  <a:lnTo>
                    <a:pt x="64133" y="97973"/>
                  </a:lnTo>
                  <a:lnTo>
                    <a:pt x="64000" y="97973"/>
                  </a:lnTo>
                  <a:lnTo>
                    <a:pt x="64000" y="98325"/>
                  </a:lnTo>
                  <a:lnTo>
                    <a:pt x="64000" y="98678"/>
                  </a:lnTo>
                  <a:lnTo>
                    <a:pt x="64000" y="98854"/>
                  </a:lnTo>
                  <a:lnTo>
                    <a:pt x="64000" y="99207"/>
                  </a:lnTo>
                  <a:lnTo>
                    <a:pt x="64133" y="99207"/>
                  </a:lnTo>
                  <a:lnTo>
                    <a:pt x="64133" y="99207"/>
                  </a:lnTo>
                  <a:lnTo>
                    <a:pt x="64400" y="99559"/>
                  </a:lnTo>
                  <a:lnTo>
                    <a:pt x="64400" y="99735"/>
                  </a:lnTo>
                  <a:lnTo>
                    <a:pt x="64533" y="100088"/>
                  </a:lnTo>
                  <a:lnTo>
                    <a:pt x="64533" y="100440"/>
                  </a:lnTo>
                  <a:lnTo>
                    <a:pt x="64533" y="100969"/>
                  </a:lnTo>
                  <a:lnTo>
                    <a:pt x="64533" y="101145"/>
                  </a:lnTo>
                  <a:lnTo>
                    <a:pt x="64533" y="101497"/>
                  </a:lnTo>
                  <a:lnTo>
                    <a:pt x="64400" y="101850"/>
                  </a:lnTo>
                  <a:lnTo>
                    <a:pt x="64133" y="101850"/>
                  </a:lnTo>
                  <a:lnTo>
                    <a:pt x="64133" y="104669"/>
                  </a:lnTo>
                  <a:lnTo>
                    <a:pt x="64000" y="105022"/>
                  </a:lnTo>
                  <a:lnTo>
                    <a:pt x="64000" y="105022"/>
                  </a:lnTo>
                  <a:lnTo>
                    <a:pt x="63733" y="105022"/>
                  </a:lnTo>
                  <a:lnTo>
                    <a:pt x="63466" y="105022"/>
                  </a:lnTo>
                  <a:lnTo>
                    <a:pt x="63333" y="105198"/>
                  </a:lnTo>
                  <a:lnTo>
                    <a:pt x="63066" y="105550"/>
                  </a:lnTo>
                  <a:lnTo>
                    <a:pt x="62666" y="106079"/>
                  </a:lnTo>
                  <a:lnTo>
                    <a:pt x="62666" y="106431"/>
                  </a:lnTo>
                  <a:lnTo>
                    <a:pt x="62666" y="106784"/>
                  </a:lnTo>
                  <a:lnTo>
                    <a:pt x="62666" y="106960"/>
                  </a:lnTo>
                  <a:lnTo>
                    <a:pt x="62666" y="107488"/>
                  </a:lnTo>
                  <a:lnTo>
                    <a:pt x="62133" y="107488"/>
                  </a:lnTo>
                  <a:lnTo>
                    <a:pt x="61733" y="107488"/>
                  </a:lnTo>
                  <a:lnTo>
                    <a:pt x="61600" y="107488"/>
                  </a:lnTo>
                  <a:lnTo>
                    <a:pt x="61333" y="107841"/>
                  </a:lnTo>
                  <a:lnTo>
                    <a:pt x="61066" y="107841"/>
                  </a:lnTo>
                  <a:lnTo>
                    <a:pt x="60666" y="107841"/>
                  </a:lnTo>
                  <a:lnTo>
                    <a:pt x="60266" y="107841"/>
                  </a:lnTo>
                  <a:lnTo>
                    <a:pt x="60000" y="108193"/>
                  </a:lnTo>
                  <a:lnTo>
                    <a:pt x="60000" y="108370"/>
                  </a:lnTo>
                  <a:lnTo>
                    <a:pt x="60000" y="108722"/>
                  </a:lnTo>
                  <a:lnTo>
                    <a:pt x="60000" y="109074"/>
                  </a:lnTo>
                  <a:lnTo>
                    <a:pt x="60266" y="109603"/>
                  </a:lnTo>
                  <a:lnTo>
                    <a:pt x="60400" y="109603"/>
                  </a:lnTo>
                  <a:lnTo>
                    <a:pt x="60666" y="109955"/>
                  </a:lnTo>
                  <a:lnTo>
                    <a:pt x="60666" y="109955"/>
                  </a:lnTo>
                  <a:lnTo>
                    <a:pt x="60933" y="110484"/>
                  </a:lnTo>
                  <a:lnTo>
                    <a:pt x="60933" y="111013"/>
                  </a:lnTo>
                  <a:lnTo>
                    <a:pt x="60666" y="111365"/>
                  </a:lnTo>
                  <a:lnTo>
                    <a:pt x="60666" y="111541"/>
                  </a:lnTo>
                  <a:lnTo>
                    <a:pt x="60666" y="111894"/>
                  </a:lnTo>
                  <a:lnTo>
                    <a:pt x="60933" y="112246"/>
                  </a:lnTo>
                  <a:lnTo>
                    <a:pt x="60933" y="112422"/>
                  </a:lnTo>
                  <a:lnTo>
                    <a:pt x="60933" y="113127"/>
                  </a:lnTo>
                  <a:lnTo>
                    <a:pt x="60933" y="113303"/>
                  </a:lnTo>
                  <a:lnTo>
                    <a:pt x="60666" y="113832"/>
                  </a:lnTo>
                  <a:lnTo>
                    <a:pt x="60666" y="114185"/>
                  </a:lnTo>
                  <a:lnTo>
                    <a:pt x="60400" y="114537"/>
                  </a:lnTo>
                  <a:lnTo>
                    <a:pt x="60000" y="114713"/>
                  </a:lnTo>
                  <a:lnTo>
                    <a:pt x="59733" y="115418"/>
                  </a:lnTo>
                  <a:lnTo>
                    <a:pt x="59600" y="116299"/>
                  </a:lnTo>
                  <a:lnTo>
                    <a:pt x="59333" y="116828"/>
                  </a:lnTo>
                  <a:lnTo>
                    <a:pt x="59333" y="117709"/>
                  </a:lnTo>
                  <a:lnTo>
                    <a:pt x="59333" y="118237"/>
                  </a:lnTo>
                  <a:lnTo>
                    <a:pt x="59333" y="118590"/>
                  </a:lnTo>
                  <a:lnTo>
                    <a:pt x="59333" y="118766"/>
                  </a:lnTo>
                  <a:lnTo>
                    <a:pt x="59333" y="118766"/>
                  </a:lnTo>
                  <a:lnTo>
                    <a:pt x="58933" y="119118"/>
                  </a:lnTo>
                  <a:lnTo>
                    <a:pt x="58666" y="119471"/>
                  </a:lnTo>
                  <a:lnTo>
                    <a:pt x="58533" y="119471"/>
                  </a:lnTo>
                  <a:lnTo>
                    <a:pt x="58533" y="119647"/>
                  </a:lnTo>
                  <a:lnTo>
                    <a:pt x="58266" y="119647"/>
                  </a:lnTo>
                  <a:lnTo>
                    <a:pt x="57866" y="120000"/>
                  </a:lnTo>
                  <a:lnTo>
                    <a:pt x="57333" y="119647"/>
                  </a:lnTo>
                  <a:lnTo>
                    <a:pt x="56933" y="120000"/>
                  </a:lnTo>
                  <a:lnTo>
                    <a:pt x="56533" y="119647"/>
                  </a:lnTo>
                  <a:lnTo>
                    <a:pt x="56266" y="119647"/>
                  </a:lnTo>
                  <a:lnTo>
                    <a:pt x="56133" y="119471"/>
                  </a:lnTo>
                  <a:lnTo>
                    <a:pt x="56133" y="119118"/>
                  </a:lnTo>
                  <a:lnTo>
                    <a:pt x="55866" y="118766"/>
                  </a:lnTo>
                  <a:lnTo>
                    <a:pt x="55866" y="118237"/>
                  </a:lnTo>
                  <a:lnTo>
                    <a:pt x="55600" y="118237"/>
                  </a:lnTo>
                  <a:lnTo>
                    <a:pt x="55200" y="118237"/>
                  </a:lnTo>
                  <a:lnTo>
                    <a:pt x="54800" y="118237"/>
                  </a:lnTo>
                  <a:lnTo>
                    <a:pt x="54400" y="117885"/>
                  </a:lnTo>
                  <a:lnTo>
                    <a:pt x="54133" y="117885"/>
                  </a:lnTo>
                  <a:lnTo>
                    <a:pt x="53866" y="117709"/>
                  </a:lnTo>
                  <a:lnTo>
                    <a:pt x="53733" y="117356"/>
                  </a:lnTo>
                  <a:lnTo>
                    <a:pt x="53733" y="117180"/>
                  </a:lnTo>
                  <a:lnTo>
                    <a:pt x="53466" y="116828"/>
                  </a:lnTo>
                  <a:lnTo>
                    <a:pt x="53466" y="116475"/>
                  </a:lnTo>
                  <a:lnTo>
                    <a:pt x="53466" y="116299"/>
                  </a:lnTo>
                  <a:lnTo>
                    <a:pt x="53200" y="116299"/>
                  </a:lnTo>
                  <a:lnTo>
                    <a:pt x="53066" y="116299"/>
                  </a:lnTo>
                  <a:lnTo>
                    <a:pt x="52800" y="116299"/>
                  </a:lnTo>
                  <a:lnTo>
                    <a:pt x="52533" y="115947"/>
                  </a:lnTo>
                  <a:lnTo>
                    <a:pt x="52400" y="115947"/>
                  </a:lnTo>
                  <a:lnTo>
                    <a:pt x="52133" y="116299"/>
                  </a:lnTo>
                  <a:lnTo>
                    <a:pt x="51733" y="116299"/>
                  </a:lnTo>
                  <a:lnTo>
                    <a:pt x="51466" y="116299"/>
                  </a:lnTo>
                  <a:lnTo>
                    <a:pt x="51333" y="116475"/>
                  </a:lnTo>
                  <a:lnTo>
                    <a:pt x="50800" y="116475"/>
                  </a:lnTo>
                  <a:lnTo>
                    <a:pt x="50666" y="116475"/>
                  </a:lnTo>
                  <a:lnTo>
                    <a:pt x="50400" y="116475"/>
                  </a:lnTo>
                  <a:lnTo>
                    <a:pt x="50400" y="116299"/>
                  </a:lnTo>
                  <a:lnTo>
                    <a:pt x="50400" y="116299"/>
                  </a:lnTo>
                  <a:lnTo>
                    <a:pt x="50133" y="115947"/>
                  </a:lnTo>
                  <a:lnTo>
                    <a:pt x="50000" y="115594"/>
                  </a:lnTo>
                  <a:lnTo>
                    <a:pt x="49733" y="115418"/>
                  </a:lnTo>
                  <a:lnTo>
                    <a:pt x="49333" y="115066"/>
                  </a:lnTo>
                  <a:lnTo>
                    <a:pt x="48933" y="115066"/>
                  </a:lnTo>
                  <a:lnTo>
                    <a:pt x="48400" y="114713"/>
                  </a:lnTo>
                  <a:lnTo>
                    <a:pt x="48000" y="114537"/>
                  </a:lnTo>
                  <a:lnTo>
                    <a:pt x="47733" y="113832"/>
                  </a:lnTo>
                  <a:lnTo>
                    <a:pt x="47733" y="113656"/>
                  </a:lnTo>
                  <a:lnTo>
                    <a:pt x="47733" y="113303"/>
                  </a:lnTo>
                  <a:lnTo>
                    <a:pt x="47733" y="112775"/>
                  </a:lnTo>
                  <a:lnTo>
                    <a:pt x="47600" y="112422"/>
                  </a:lnTo>
                  <a:lnTo>
                    <a:pt x="47600" y="112246"/>
                  </a:lnTo>
                  <a:lnTo>
                    <a:pt x="47333" y="112246"/>
                  </a:lnTo>
                  <a:lnTo>
                    <a:pt x="47200" y="112246"/>
                  </a:lnTo>
                  <a:lnTo>
                    <a:pt x="46666" y="111894"/>
                  </a:lnTo>
                  <a:lnTo>
                    <a:pt x="46533" y="111541"/>
                  </a:lnTo>
                  <a:lnTo>
                    <a:pt x="46266" y="111013"/>
                  </a:lnTo>
                  <a:lnTo>
                    <a:pt x="46000" y="110484"/>
                  </a:lnTo>
                  <a:lnTo>
                    <a:pt x="46000" y="109955"/>
                  </a:lnTo>
                  <a:lnTo>
                    <a:pt x="45866" y="109603"/>
                  </a:lnTo>
                  <a:lnTo>
                    <a:pt x="45600" y="109251"/>
                  </a:lnTo>
                  <a:lnTo>
                    <a:pt x="45333" y="108722"/>
                  </a:lnTo>
                  <a:lnTo>
                    <a:pt x="45333" y="108722"/>
                  </a:lnTo>
                  <a:lnTo>
                    <a:pt x="45333" y="108370"/>
                  </a:lnTo>
                  <a:lnTo>
                    <a:pt x="45200" y="107841"/>
                  </a:lnTo>
                  <a:lnTo>
                    <a:pt x="44933" y="107488"/>
                  </a:lnTo>
                  <a:lnTo>
                    <a:pt x="44933" y="107312"/>
                  </a:lnTo>
                  <a:lnTo>
                    <a:pt x="44266" y="106431"/>
                  </a:lnTo>
                  <a:lnTo>
                    <a:pt x="43866" y="105550"/>
                  </a:lnTo>
                  <a:lnTo>
                    <a:pt x="43600" y="105198"/>
                  </a:lnTo>
                  <a:lnTo>
                    <a:pt x="43466" y="105022"/>
                  </a:lnTo>
                  <a:lnTo>
                    <a:pt x="43200" y="105022"/>
                  </a:lnTo>
                  <a:lnTo>
                    <a:pt x="42933" y="104669"/>
                  </a:lnTo>
                  <a:lnTo>
                    <a:pt x="42933" y="104317"/>
                  </a:lnTo>
                  <a:lnTo>
                    <a:pt x="42800" y="103788"/>
                  </a:lnTo>
                  <a:lnTo>
                    <a:pt x="42933" y="102907"/>
                  </a:lnTo>
                  <a:lnTo>
                    <a:pt x="43200" y="102731"/>
                  </a:lnTo>
                  <a:lnTo>
                    <a:pt x="43466" y="102731"/>
                  </a:lnTo>
                  <a:lnTo>
                    <a:pt x="43600" y="102378"/>
                  </a:lnTo>
                  <a:lnTo>
                    <a:pt x="43866" y="102026"/>
                  </a:lnTo>
                  <a:lnTo>
                    <a:pt x="44133" y="102026"/>
                  </a:lnTo>
                  <a:lnTo>
                    <a:pt x="44266" y="102026"/>
                  </a:lnTo>
                  <a:lnTo>
                    <a:pt x="44266" y="101850"/>
                  </a:lnTo>
                  <a:lnTo>
                    <a:pt x="44533" y="101497"/>
                  </a:lnTo>
                  <a:lnTo>
                    <a:pt x="44533" y="99207"/>
                  </a:lnTo>
                  <a:lnTo>
                    <a:pt x="44266" y="99207"/>
                  </a:lnTo>
                  <a:lnTo>
                    <a:pt x="43866" y="99207"/>
                  </a:lnTo>
                  <a:lnTo>
                    <a:pt x="43466" y="99207"/>
                  </a:lnTo>
                  <a:lnTo>
                    <a:pt x="43466" y="99559"/>
                  </a:lnTo>
                  <a:lnTo>
                    <a:pt x="43200" y="99735"/>
                  </a:lnTo>
                  <a:lnTo>
                    <a:pt x="43200" y="100088"/>
                  </a:lnTo>
                  <a:lnTo>
                    <a:pt x="42933" y="100440"/>
                  </a:lnTo>
                  <a:lnTo>
                    <a:pt x="42800" y="100616"/>
                  </a:lnTo>
                  <a:lnTo>
                    <a:pt x="42533" y="100969"/>
                  </a:lnTo>
                  <a:lnTo>
                    <a:pt x="42400" y="100969"/>
                  </a:lnTo>
                  <a:lnTo>
                    <a:pt x="42133" y="100969"/>
                  </a:lnTo>
                  <a:lnTo>
                    <a:pt x="41866" y="100969"/>
                  </a:lnTo>
                  <a:lnTo>
                    <a:pt x="41733" y="100969"/>
                  </a:lnTo>
                  <a:lnTo>
                    <a:pt x="41466" y="100616"/>
                  </a:lnTo>
                  <a:lnTo>
                    <a:pt x="41466" y="100440"/>
                  </a:lnTo>
                  <a:lnTo>
                    <a:pt x="41200" y="99735"/>
                  </a:lnTo>
                  <a:lnTo>
                    <a:pt x="41066" y="99207"/>
                  </a:lnTo>
                  <a:lnTo>
                    <a:pt x="41066" y="98678"/>
                  </a:lnTo>
                  <a:lnTo>
                    <a:pt x="41066" y="98325"/>
                  </a:lnTo>
                  <a:lnTo>
                    <a:pt x="41066" y="97973"/>
                  </a:lnTo>
                  <a:lnTo>
                    <a:pt x="41200" y="97797"/>
                  </a:lnTo>
                  <a:lnTo>
                    <a:pt x="41466" y="97797"/>
                  </a:lnTo>
                  <a:lnTo>
                    <a:pt x="41466" y="97444"/>
                  </a:lnTo>
                  <a:lnTo>
                    <a:pt x="41733" y="97268"/>
                  </a:lnTo>
                  <a:lnTo>
                    <a:pt x="41733" y="96916"/>
                  </a:lnTo>
                  <a:lnTo>
                    <a:pt x="41733" y="96563"/>
                  </a:lnTo>
                  <a:lnTo>
                    <a:pt x="41866" y="96387"/>
                  </a:lnTo>
                  <a:lnTo>
                    <a:pt x="42133" y="96387"/>
                  </a:lnTo>
                  <a:lnTo>
                    <a:pt x="42133" y="96387"/>
                  </a:lnTo>
                  <a:lnTo>
                    <a:pt x="42400" y="96387"/>
                  </a:lnTo>
                  <a:lnTo>
                    <a:pt x="42400" y="96387"/>
                  </a:lnTo>
                  <a:lnTo>
                    <a:pt x="42533" y="96035"/>
                  </a:lnTo>
                  <a:lnTo>
                    <a:pt x="42533" y="95682"/>
                  </a:lnTo>
                  <a:lnTo>
                    <a:pt x="42533" y="95506"/>
                  </a:lnTo>
                  <a:lnTo>
                    <a:pt x="42533" y="95154"/>
                  </a:lnTo>
                  <a:lnTo>
                    <a:pt x="42400" y="94801"/>
                  </a:lnTo>
                  <a:lnTo>
                    <a:pt x="42133" y="94801"/>
                  </a:lnTo>
                  <a:lnTo>
                    <a:pt x="41733" y="94801"/>
                  </a:lnTo>
                  <a:lnTo>
                    <a:pt x="41466" y="94801"/>
                  </a:lnTo>
                  <a:lnTo>
                    <a:pt x="41200" y="94801"/>
                  </a:lnTo>
                  <a:lnTo>
                    <a:pt x="41200" y="94801"/>
                  </a:lnTo>
                  <a:lnTo>
                    <a:pt x="41066" y="95154"/>
                  </a:lnTo>
                  <a:lnTo>
                    <a:pt x="41066" y="95506"/>
                  </a:lnTo>
                  <a:lnTo>
                    <a:pt x="40533" y="95506"/>
                  </a:lnTo>
                  <a:lnTo>
                    <a:pt x="40400" y="95506"/>
                  </a:lnTo>
                  <a:lnTo>
                    <a:pt x="40133" y="95506"/>
                  </a:lnTo>
                  <a:lnTo>
                    <a:pt x="40000" y="95506"/>
                  </a:lnTo>
                  <a:lnTo>
                    <a:pt x="39733" y="95506"/>
                  </a:lnTo>
                  <a:lnTo>
                    <a:pt x="39466" y="95154"/>
                  </a:lnTo>
                  <a:lnTo>
                    <a:pt x="39466" y="94801"/>
                  </a:lnTo>
                  <a:lnTo>
                    <a:pt x="39333" y="94273"/>
                  </a:lnTo>
                  <a:lnTo>
                    <a:pt x="39066" y="93744"/>
                  </a:lnTo>
                  <a:lnTo>
                    <a:pt x="38800" y="93392"/>
                  </a:lnTo>
                  <a:lnTo>
                    <a:pt x="38666" y="92863"/>
                  </a:lnTo>
                  <a:lnTo>
                    <a:pt x="38666" y="92334"/>
                  </a:lnTo>
                  <a:lnTo>
                    <a:pt x="38666" y="91982"/>
                  </a:lnTo>
                  <a:lnTo>
                    <a:pt x="38800" y="91453"/>
                  </a:lnTo>
                  <a:lnTo>
                    <a:pt x="39333" y="91453"/>
                  </a:lnTo>
                  <a:lnTo>
                    <a:pt x="39733" y="91101"/>
                  </a:lnTo>
                  <a:lnTo>
                    <a:pt x="39733" y="90572"/>
                  </a:lnTo>
                  <a:lnTo>
                    <a:pt x="39466" y="90220"/>
                  </a:lnTo>
                  <a:lnTo>
                    <a:pt x="39333" y="90044"/>
                  </a:lnTo>
                  <a:lnTo>
                    <a:pt x="39066" y="90044"/>
                  </a:lnTo>
                  <a:lnTo>
                    <a:pt x="38800" y="89691"/>
                  </a:lnTo>
                  <a:lnTo>
                    <a:pt x="38666" y="89339"/>
                  </a:lnTo>
                  <a:lnTo>
                    <a:pt x="38400" y="89339"/>
                  </a:lnTo>
                  <a:lnTo>
                    <a:pt x="38133" y="89339"/>
                  </a:lnTo>
                  <a:lnTo>
                    <a:pt x="38000" y="89162"/>
                  </a:lnTo>
                  <a:lnTo>
                    <a:pt x="37733" y="89162"/>
                  </a:lnTo>
                  <a:lnTo>
                    <a:pt x="37733" y="89162"/>
                  </a:lnTo>
                  <a:lnTo>
                    <a:pt x="37600" y="88810"/>
                  </a:lnTo>
                  <a:lnTo>
                    <a:pt x="37600" y="88458"/>
                  </a:lnTo>
                  <a:lnTo>
                    <a:pt x="37333" y="88281"/>
                  </a:lnTo>
                  <a:lnTo>
                    <a:pt x="37333" y="87753"/>
                  </a:lnTo>
                  <a:lnTo>
                    <a:pt x="37333" y="87400"/>
                  </a:lnTo>
                  <a:lnTo>
                    <a:pt x="37333" y="87048"/>
                  </a:lnTo>
                  <a:lnTo>
                    <a:pt x="37333" y="86872"/>
                  </a:lnTo>
                  <a:lnTo>
                    <a:pt x="37333" y="86519"/>
                  </a:lnTo>
                  <a:lnTo>
                    <a:pt x="37600" y="86519"/>
                  </a:lnTo>
                  <a:lnTo>
                    <a:pt x="37733" y="86519"/>
                  </a:lnTo>
                  <a:lnTo>
                    <a:pt x="38000" y="86167"/>
                  </a:lnTo>
                  <a:lnTo>
                    <a:pt x="38133" y="86167"/>
                  </a:lnTo>
                  <a:lnTo>
                    <a:pt x="38400" y="86167"/>
                  </a:lnTo>
                  <a:lnTo>
                    <a:pt x="38666" y="85991"/>
                  </a:lnTo>
                  <a:lnTo>
                    <a:pt x="38800" y="85991"/>
                  </a:lnTo>
                  <a:lnTo>
                    <a:pt x="38800" y="85638"/>
                  </a:lnTo>
                  <a:lnTo>
                    <a:pt x="39066" y="85286"/>
                  </a:lnTo>
                  <a:lnTo>
                    <a:pt x="39333" y="85638"/>
                  </a:lnTo>
                  <a:lnTo>
                    <a:pt x="39466" y="85638"/>
                  </a:lnTo>
                  <a:lnTo>
                    <a:pt x="39733" y="85638"/>
                  </a:lnTo>
                  <a:lnTo>
                    <a:pt x="40133" y="85991"/>
                  </a:lnTo>
                  <a:lnTo>
                    <a:pt x="40133" y="82995"/>
                  </a:lnTo>
                  <a:lnTo>
                    <a:pt x="40133" y="82995"/>
                  </a:lnTo>
                  <a:lnTo>
                    <a:pt x="40400" y="82995"/>
                  </a:lnTo>
                  <a:lnTo>
                    <a:pt x="40533" y="82995"/>
                  </a:lnTo>
                  <a:lnTo>
                    <a:pt x="40800" y="82995"/>
                  </a:lnTo>
                  <a:lnTo>
                    <a:pt x="40800" y="82995"/>
                  </a:lnTo>
                  <a:lnTo>
                    <a:pt x="41066" y="83348"/>
                  </a:lnTo>
                  <a:lnTo>
                    <a:pt x="41466" y="83348"/>
                  </a:lnTo>
                  <a:lnTo>
                    <a:pt x="41733" y="83348"/>
                  </a:lnTo>
                  <a:lnTo>
                    <a:pt x="41866" y="83348"/>
                  </a:lnTo>
                  <a:lnTo>
                    <a:pt x="42133" y="82995"/>
                  </a:lnTo>
                  <a:lnTo>
                    <a:pt x="42133" y="82819"/>
                  </a:lnTo>
                  <a:lnTo>
                    <a:pt x="42400" y="82819"/>
                  </a:lnTo>
                  <a:lnTo>
                    <a:pt x="42533" y="82466"/>
                  </a:lnTo>
                  <a:lnTo>
                    <a:pt x="42533" y="82114"/>
                  </a:lnTo>
                  <a:lnTo>
                    <a:pt x="42800" y="82114"/>
                  </a:lnTo>
                  <a:lnTo>
                    <a:pt x="42933" y="82114"/>
                  </a:lnTo>
                  <a:lnTo>
                    <a:pt x="42933" y="82466"/>
                  </a:lnTo>
                  <a:lnTo>
                    <a:pt x="44266" y="82466"/>
                  </a:lnTo>
                  <a:lnTo>
                    <a:pt x="44266" y="80704"/>
                  </a:lnTo>
                  <a:lnTo>
                    <a:pt x="44133" y="80528"/>
                  </a:lnTo>
                  <a:lnTo>
                    <a:pt x="44133" y="80176"/>
                  </a:lnTo>
                  <a:lnTo>
                    <a:pt x="43866" y="79823"/>
                  </a:lnTo>
                  <a:lnTo>
                    <a:pt x="43600" y="79647"/>
                  </a:lnTo>
                  <a:lnTo>
                    <a:pt x="43466" y="79295"/>
                  </a:lnTo>
                  <a:lnTo>
                    <a:pt x="43466" y="79295"/>
                  </a:lnTo>
                  <a:lnTo>
                    <a:pt x="43200" y="78942"/>
                  </a:lnTo>
                  <a:lnTo>
                    <a:pt x="43200" y="78766"/>
                  </a:lnTo>
                  <a:lnTo>
                    <a:pt x="43466" y="78414"/>
                  </a:lnTo>
                  <a:lnTo>
                    <a:pt x="43600" y="78414"/>
                  </a:lnTo>
                  <a:lnTo>
                    <a:pt x="43600" y="78237"/>
                  </a:lnTo>
                  <a:lnTo>
                    <a:pt x="43600" y="77885"/>
                  </a:lnTo>
                  <a:lnTo>
                    <a:pt x="43600" y="77533"/>
                  </a:lnTo>
                  <a:lnTo>
                    <a:pt x="43866" y="77533"/>
                  </a:lnTo>
                  <a:lnTo>
                    <a:pt x="44133" y="77356"/>
                  </a:lnTo>
                  <a:lnTo>
                    <a:pt x="44133" y="77356"/>
                  </a:lnTo>
                  <a:lnTo>
                    <a:pt x="44133" y="77004"/>
                  </a:lnTo>
                  <a:lnTo>
                    <a:pt x="44133" y="76475"/>
                  </a:lnTo>
                  <a:lnTo>
                    <a:pt x="43600" y="76123"/>
                  </a:lnTo>
                  <a:lnTo>
                    <a:pt x="43200" y="76123"/>
                  </a:lnTo>
                  <a:lnTo>
                    <a:pt x="42800" y="76123"/>
                  </a:lnTo>
                  <a:lnTo>
                    <a:pt x="42133" y="76123"/>
                  </a:lnTo>
                  <a:lnTo>
                    <a:pt x="41733" y="75770"/>
                  </a:lnTo>
                  <a:lnTo>
                    <a:pt x="41466" y="75770"/>
                  </a:lnTo>
                  <a:lnTo>
                    <a:pt x="41200" y="75770"/>
                  </a:lnTo>
                  <a:lnTo>
                    <a:pt x="41066" y="75770"/>
                  </a:lnTo>
                  <a:lnTo>
                    <a:pt x="40800" y="75770"/>
                  </a:lnTo>
                  <a:lnTo>
                    <a:pt x="40533" y="75594"/>
                  </a:lnTo>
                  <a:lnTo>
                    <a:pt x="40400" y="75242"/>
                  </a:lnTo>
                  <a:lnTo>
                    <a:pt x="40133" y="75242"/>
                  </a:lnTo>
                  <a:lnTo>
                    <a:pt x="40000" y="75066"/>
                  </a:lnTo>
                  <a:lnTo>
                    <a:pt x="39733" y="75066"/>
                  </a:lnTo>
                  <a:lnTo>
                    <a:pt x="39066" y="75066"/>
                  </a:lnTo>
                  <a:lnTo>
                    <a:pt x="38800" y="75594"/>
                  </a:lnTo>
                  <a:lnTo>
                    <a:pt x="39333" y="75770"/>
                  </a:lnTo>
                  <a:lnTo>
                    <a:pt x="39466" y="75770"/>
                  </a:lnTo>
                  <a:lnTo>
                    <a:pt x="39733" y="75770"/>
                  </a:lnTo>
                  <a:lnTo>
                    <a:pt x="39733" y="75770"/>
                  </a:lnTo>
                  <a:lnTo>
                    <a:pt x="39733" y="76123"/>
                  </a:lnTo>
                  <a:lnTo>
                    <a:pt x="39733" y="76475"/>
                  </a:lnTo>
                  <a:lnTo>
                    <a:pt x="40000" y="76475"/>
                  </a:lnTo>
                  <a:lnTo>
                    <a:pt x="40133" y="76475"/>
                  </a:lnTo>
                  <a:lnTo>
                    <a:pt x="40533" y="76475"/>
                  </a:lnTo>
                  <a:lnTo>
                    <a:pt x="41066" y="76475"/>
                  </a:lnTo>
                  <a:lnTo>
                    <a:pt x="41466" y="76475"/>
                  </a:lnTo>
                  <a:lnTo>
                    <a:pt x="41466" y="78414"/>
                  </a:lnTo>
                  <a:lnTo>
                    <a:pt x="41066" y="78414"/>
                  </a:lnTo>
                  <a:lnTo>
                    <a:pt x="40533" y="78414"/>
                  </a:lnTo>
                  <a:lnTo>
                    <a:pt x="40133" y="78414"/>
                  </a:lnTo>
                  <a:lnTo>
                    <a:pt x="39733" y="78414"/>
                  </a:lnTo>
                  <a:lnTo>
                    <a:pt x="39466" y="78766"/>
                  </a:lnTo>
                  <a:lnTo>
                    <a:pt x="39333" y="79295"/>
                  </a:lnTo>
                  <a:lnTo>
                    <a:pt x="39066" y="79295"/>
                  </a:lnTo>
                  <a:lnTo>
                    <a:pt x="39066" y="79647"/>
                  </a:lnTo>
                  <a:lnTo>
                    <a:pt x="38800" y="79823"/>
                  </a:lnTo>
                  <a:lnTo>
                    <a:pt x="38400" y="79647"/>
                  </a:lnTo>
                  <a:lnTo>
                    <a:pt x="38133" y="79295"/>
                  </a:lnTo>
                  <a:lnTo>
                    <a:pt x="38000" y="78942"/>
                  </a:lnTo>
                  <a:lnTo>
                    <a:pt x="37733" y="78414"/>
                  </a:lnTo>
                  <a:lnTo>
                    <a:pt x="37333" y="78237"/>
                  </a:lnTo>
                  <a:lnTo>
                    <a:pt x="36933" y="77885"/>
                  </a:lnTo>
                  <a:lnTo>
                    <a:pt x="36400" y="77885"/>
                  </a:lnTo>
                  <a:lnTo>
                    <a:pt x="36000" y="77885"/>
                  </a:lnTo>
                  <a:lnTo>
                    <a:pt x="35600" y="77885"/>
                  </a:lnTo>
                  <a:lnTo>
                    <a:pt x="35333" y="77533"/>
                  </a:lnTo>
                  <a:lnTo>
                    <a:pt x="35333" y="77004"/>
                  </a:lnTo>
                  <a:lnTo>
                    <a:pt x="35600" y="76651"/>
                  </a:lnTo>
                  <a:lnTo>
                    <a:pt x="35600" y="76475"/>
                  </a:lnTo>
                  <a:lnTo>
                    <a:pt x="35733" y="76123"/>
                  </a:lnTo>
                  <a:lnTo>
                    <a:pt x="36000" y="75770"/>
                  </a:lnTo>
                  <a:lnTo>
                    <a:pt x="36266" y="75770"/>
                  </a:lnTo>
                  <a:lnTo>
                    <a:pt x="36666" y="75594"/>
                  </a:lnTo>
                  <a:lnTo>
                    <a:pt x="37066" y="75594"/>
                  </a:lnTo>
                  <a:lnTo>
                    <a:pt x="37066" y="75242"/>
                  </a:lnTo>
                  <a:lnTo>
                    <a:pt x="37333" y="75242"/>
                  </a:lnTo>
                  <a:lnTo>
                    <a:pt x="37333" y="75066"/>
                  </a:lnTo>
                  <a:lnTo>
                    <a:pt x="37333" y="74713"/>
                  </a:lnTo>
                  <a:lnTo>
                    <a:pt x="37066" y="74713"/>
                  </a:lnTo>
                  <a:lnTo>
                    <a:pt x="36933" y="74361"/>
                  </a:lnTo>
                  <a:lnTo>
                    <a:pt x="36666" y="74361"/>
                  </a:lnTo>
                  <a:lnTo>
                    <a:pt x="36400" y="74185"/>
                  </a:lnTo>
                  <a:lnTo>
                    <a:pt x="36266" y="73480"/>
                  </a:lnTo>
                  <a:lnTo>
                    <a:pt x="36266" y="72951"/>
                  </a:lnTo>
                  <a:lnTo>
                    <a:pt x="36666" y="72599"/>
                  </a:lnTo>
                  <a:lnTo>
                    <a:pt x="36933" y="72599"/>
                  </a:lnTo>
                  <a:lnTo>
                    <a:pt x="37333" y="72599"/>
                  </a:lnTo>
                  <a:lnTo>
                    <a:pt x="38000" y="72599"/>
                  </a:lnTo>
                  <a:lnTo>
                    <a:pt x="38400" y="72599"/>
                  </a:lnTo>
                  <a:lnTo>
                    <a:pt x="38800" y="72599"/>
                  </a:lnTo>
                  <a:lnTo>
                    <a:pt x="39333" y="72951"/>
                  </a:lnTo>
                  <a:lnTo>
                    <a:pt x="39466" y="72599"/>
                  </a:lnTo>
                  <a:lnTo>
                    <a:pt x="39733" y="72951"/>
                  </a:lnTo>
                  <a:lnTo>
                    <a:pt x="39733" y="72951"/>
                  </a:lnTo>
                  <a:lnTo>
                    <a:pt x="39733" y="73303"/>
                  </a:lnTo>
                  <a:lnTo>
                    <a:pt x="39733" y="73303"/>
                  </a:lnTo>
                  <a:lnTo>
                    <a:pt x="40133" y="73480"/>
                  </a:lnTo>
                  <a:lnTo>
                    <a:pt x="40533" y="73832"/>
                  </a:lnTo>
                  <a:lnTo>
                    <a:pt x="41066" y="73832"/>
                  </a:lnTo>
                  <a:lnTo>
                    <a:pt x="41466" y="73832"/>
                  </a:lnTo>
                  <a:lnTo>
                    <a:pt x="42400" y="73832"/>
                  </a:lnTo>
                  <a:lnTo>
                    <a:pt x="42533" y="73832"/>
                  </a:lnTo>
                  <a:lnTo>
                    <a:pt x="42800" y="73832"/>
                  </a:lnTo>
                  <a:lnTo>
                    <a:pt x="43600" y="73832"/>
                  </a:lnTo>
                  <a:lnTo>
                    <a:pt x="43600" y="73303"/>
                  </a:lnTo>
                  <a:lnTo>
                    <a:pt x="43600" y="72951"/>
                  </a:lnTo>
                  <a:lnTo>
                    <a:pt x="43600" y="72951"/>
                  </a:lnTo>
                  <a:lnTo>
                    <a:pt x="43466" y="72599"/>
                  </a:lnTo>
                  <a:lnTo>
                    <a:pt x="43200" y="72422"/>
                  </a:lnTo>
                  <a:lnTo>
                    <a:pt x="42933" y="72070"/>
                  </a:lnTo>
                  <a:lnTo>
                    <a:pt x="42800" y="71894"/>
                  </a:lnTo>
                  <a:lnTo>
                    <a:pt x="42400" y="71541"/>
                  </a:lnTo>
                  <a:lnTo>
                    <a:pt x="42400" y="71541"/>
                  </a:lnTo>
                  <a:lnTo>
                    <a:pt x="42133" y="71189"/>
                  </a:lnTo>
                  <a:lnTo>
                    <a:pt x="41866" y="71189"/>
                  </a:lnTo>
                  <a:lnTo>
                    <a:pt x="41733" y="71189"/>
                  </a:lnTo>
                  <a:lnTo>
                    <a:pt x="41466" y="71189"/>
                  </a:lnTo>
                  <a:lnTo>
                    <a:pt x="41200" y="71189"/>
                  </a:lnTo>
                  <a:lnTo>
                    <a:pt x="41066" y="71189"/>
                  </a:lnTo>
                  <a:lnTo>
                    <a:pt x="40800" y="71013"/>
                  </a:lnTo>
                  <a:lnTo>
                    <a:pt x="40800" y="71013"/>
                  </a:lnTo>
                  <a:lnTo>
                    <a:pt x="40533" y="70660"/>
                  </a:lnTo>
                  <a:lnTo>
                    <a:pt x="40400" y="70308"/>
                  </a:lnTo>
                  <a:lnTo>
                    <a:pt x="40133" y="70132"/>
                  </a:lnTo>
                  <a:lnTo>
                    <a:pt x="40000" y="69779"/>
                  </a:lnTo>
                  <a:lnTo>
                    <a:pt x="40000" y="69427"/>
                  </a:lnTo>
                  <a:lnTo>
                    <a:pt x="40000" y="69251"/>
                  </a:lnTo>
                  <a:lnTo>
                    <a:pt x="40000" y="68898"/>
                  </a:lnTo>
                  <a:lnTo>
                    <a:pt x="40000" y="68370"/>
                  </a:lnTo>
                  <a:lnTo>
                    <a:pt x="39733" y="68370"/>
                  </a:lnTo>
                  <a:lnTo>
                    <a:pt x="39466" y="68722"/>
                  </a:lnTo>
                  <a:lnTo>
                    <a:pt x="39333" y="68370"/>
                  </a:lnTo>
                  <a:lnTo>
                    <a:pt x="39066" y="68370"/>
                  </a:lnTo>
                  <a:lnTo>
                    <a:pt x="38666" y="68370"/>
                  </a:lnTo>
                  <a:lnTo>
                    <a:pt x="38133" y="68370"/>
                  </a:lnTo>
                  <a:lnTo>
                    <a:pt x="38133" y="68722"/>
                  </a:lnTo>
                  <a:lnTo>
                    <a:pt x="38000" y="68898"/>
                  </a:lnTo>
                  <a:lnTo>
                    <a:pt x="38000" y="69251"/>
                  </a:lnTo>
                  <a:lnTo>
                    <a:pt x="38000" y="69427"/>
                  </a:lnTo>
                  <a:lnTo>
                    <a:pt x="36000" y="69427"/>
                  </a:lnTo>
                  <a:lnTo>
                    <a:pt x="35733" y="69427"/>
                  </a:lnTo>
                  <a:lnTo>
                    <a:pt x="35600" y="69427"/>
                  </a:lnTo>
                  <a:lnTo>
                    <a:pt x="35333" y="69427"/>
                  </a:lnTo>
                  <a:lnTo>
                    <a:pt x="35200" y="69251"/>
                  </a:lnTo>
                  <a:lnTo>
                    <a:pt x="34666" y="69251"/>
                  </a:lnTo>
                  <a:lnTo>
                    <a:pt x="34266" y="69251"/>
                  </a:lnTo>
                  <a:lnTo>
                    <a:pt x="33866" y="69251"/>
                  </a:lnTo>
                  <a:lnTo>
                    <a:pt x="33600" y="68898"/>
                  </a:lnTo>
                  <a:lnTo>
                    <a:pt x="33600" y="68722"/>
                  </a:lnTo>
                  <a:lnTo>
                    <a:pt x="33600" y="68370"/>
                  </a:lnTo>
                  <a:lnTo>
                    <a:pt x="33600" y="67136"/>
                  </a:lnTo>
                  <a:lnTo>
                    <a:pt x="34266" y="67136"/>
                  </a:lnTo>
                  <a:lnTo>
                    <a:pt x="34533" y="66960"/>
                  </a:lnTo>
                  <a:lnTo>
                    <a:pt x="34533" y="66255"/>
                  </a:lnTo>
                  <a:lnTo>
                    <a:pt x="34266" y="66079"/>
                  </a:lnTo>
                  <a:lnTo>
                    <a:pt x="34266" y="65550"/>
                  </a:lnTo>
                  <a:lnTo>
                    <a:pt x="34266" y="65198"/>
                  </a:lnTo>
                  <a:lnTo>
                    <a:pt x="34266" y="65198"/>
                  </a:lnTo>
                  <a:lnTo>
                    <a:pt x="34533" y="64845"/>
                  </a:lnTo>
                  <a:lnTo>
                    <a:pt x="34666" y="64845"/>
                  </a:lnTo>
                  <a:lnTo>
                    <a:pt x="34933" y="64845"/>
                  </a:lnTo>
                  <a:lnTo>
                    <a:pt x="35200" y="64845"/>
                  </a:lnTo>
                  <a:lnTo>
                    <a:pt x="35200" y="63788"/>
                  </a:lnTo>
                  <a:lnTo>
                    <a:pt x="34266" y="63788"/>
                  </a:lnTo>
                  <a:lnTo>
                    <a:pt x="34266" y="63436"/>
                  </a:lnTo>
                  <a:lnTo>
                    <a:pt x="34266" y="63083"/>
                  </a:lnTo>
                  <a:lnTo>
                    <a:pt x="34266" y="62907"/>
                  </a:lnTo>
                  <a:lnTo>
                    <a:pt x="34266" y="62555"/>
                  </a:lnTo>
                  <a:lnTo>
                    <a:pt x="34533" y="62555"/>
                  </a:lnTo>
                  <a:lnTo>
                    <a:pt x="34533" y="62378"/>
                  </a:lnTo>
                  <a:lnTo>
                    <a:pt x="34533" y="60792"/>
                  </a:lnTo>
                  <a:lnTo>
                    <a:pt x="34533" y="60616"/>
                  </a:lnTo>
                  <a:lnTo>
                    <a:pt x="34266" y="60264"/>
                  </a:lnTo>
                  <a:lnTo>
                    <a:pt x="34266" y="59911"/>
                  </a:lnTo>
                  <a:lnTo>
                    <a:pt x="34000" y="59735"/>
                  </a:lnTo>
                  <a:lnTo>
                    <a:pt x="34000" y="59735"/>
                  </a:lnTo>
                  <a:lnTo>
                    <a:pt x="34000" y="59383"/>
                  </a:lnTo>
                  <a:lnTo>
                    <a:pt x="34266" y="59207"/>
                  </a:lnTo>
                  <a:lnTo>
                    <a:pt x="34266" y="58854"/>
                  </a:lnTo>
                  <a:lnTo>
                    <a:pt x="34266" y="58854"/>
                  </a:lnTo>
                  <a:lnTo>
                    <a:pt x="34266" y="58502"/>
                  </a:lnTo>
                  <a:lnTo>
                    <a:pt x="34266" y="58325"/>
                  </a:lnTo>
                  <a:lnTo>
                    <a:pt x="34000" y="58325"/>
                  </a:lnTo>
                  <a:lnTo>
                    <a:pt x="33866" y="57973"/>
                  </a:lnTo>
                  <a:lnTo>
                    <a:pt x="33866" y="57973"/>
                  </a:lnTo>
                  <a:lnTo>
                    <a:pt x="33600" y="57621"/>
                  </a:lnTo>
                  <a:lnTo>
                    <a:pt x="33600" y="57621"/>
                  </a:lnTo>
                  <a:lnTo>
                    <a:pt x="33333" y="57621"/>
                  </a:lnTo>
                  <a:lnTo>
                    <a:pt x="33200" y="57092"/>
                  </a:lnTo>
                  <a:lnTo>
                    <a:pt x="32933" y="56740"/>
                  </a:lnTo>
                  <a:lnTo>
                    <a:pt x="32933" y="56563"/>
                  </a:lnTo>
                  <a:lnTo>
                    <a:pt x="32800" y="56035"/>
                  </a:lnTo>
                  <a:lnTo>
                    <a:pt x="32800" y="55682"/>
                  </a:lnTo>
                  <a:lnTo>
                    <a:pt x="32533" y="55330"/>
                  </a:lnTo>
                  <a:lnTo>
                    <a:pt x="32533" y="55154"/>
                  </a:lnTo>
                  <a:lnTo>
                    <a:pt x="32266" y="55154"/>
                  </a:lnTo>
                  <a:lnTo>
                    <a:pt x="32266" y="54801"/>
                  </a:lnTo>
                  <a:lnTo>
                    <a:pt x="32133" y="54449"/>
                  </a:lnTo>
                  <a:lnTo>
                    <a:pt x="32133" y="54449"/>
                  </a:lnTo>
                  <a:lnTo>
                    <a:pt x="31866" y="54273"/>
                  </a:lnTo>
                  <a:lnTo>
                    <a:pt x="31866" y="54273"/>
                  </a:lnTo>
                  <a:lnTo>
                    <a:pt x="31600" y="53920"/>
                  </a:lnTo>
                  <a:lnTo>
                    <a:pt x="31466" y="53392"/>
                  </a:lnTo>
                  <a:lnTo>
                    <a:pt x="31466" y="53392"/>
                  </a:lnTo>
                  <a:lnTo>
                    <a:pt x="31200" y="53392"/>
                  </a:lnTo>
                  <a:lnTo>
                    <a:pt x="31200" y="53392"/>
                  </a:lnTo>
                  <a:lnTo>
                    <a:pt x="31200" y="53039"/>
                  </a:lnTo>
                  <a:lnTo>
                    <a:pt x="31200" y="52863"/>
                  </a:lnTo>
                  <a:lnTo>
                    <a:pt x="30933" y="52511"/>
                  </a:lnTo>
                  <a:lnTo>
                    <a:pt x="30933" y="52158"/>
                  </a:lnTo>
                  <a:lnTo>
                    <a:pt x="30800" y="52158"/>
                  </a:lnTo>
                  <a:lnTo>
                    <a:pt x="30533" y="51982"/>
                  </a:lnTo>
                  <a:lnTo>
                    <a:pt x="30400" y="51982"/>
                  </a:lnTo>
                  <a:lnTo>
                    <a:pt x="30400" y="51982"/>
                  </a:lnTo>
                  <a:lnTo>
                    <a:pt x="30133" y="51629"/>
                  </a:lnTo>
                  <a:lnTo>
                    <a:pt x="29866" y="51629"/>
                  </a:lnTo>
                  <a:lnTo>
                    <a:pt x="29866" y="51629"/>
                  </a:lnTo>
                  <a:lnTo>
                    <a:pt x="29733" y="51629"/>
                  </a:lnTo>
                  <a:lnTo>
                    <a:pt x="29466" y="51629"/>
                  </a:lnTo>
                  <a:lnTo>
                    <a:pt x="29466" y="51277"/>
                  </a:lnTo>
                  <a:lnTo>
                    <a:pt x="29200" y="51101"/>
                  </a:lnTo>
                  <a:lnTo>
                    <a:pt x="29066" y="50748"/>
                  </a:lnTo>
                  <a:lnTo>
                    <a:pt x="29066" y="50396"/>
                  </a:lnTo>
                  <a:lnTo>
                    <a:pt x="29066" y="48458"/>
                  </a:lnTo>
                  <a:lnTo>
                    <a:pt x="28800" y="48105"/>
                  </a:lnTo>
                  <a:lnTo>
                    <a:pt x="28533" y="48105"/>
                  </a:lnTo>
                  <a:lnTo>
                    <a:pt x="28533" y="47929"/>
                  </a:lnTo>
                  <a:lnTo>
                    <a:pt x="28400" y="47929"/>
                  </a:lnTo>
                  <a:lnTo>
                    <a:pt x="27866" y="47929"/>
                  </a:lnTo>
                  <a:lnTo>
                    <a:pt x="27733" y="47929"/>
                  </a:lnTo>
                  <a:lnTo>
                    <a:pt x="27466" y="47577"/>
                  </a:lnTo>
                  <a:lnTo>
                    <a:pt x="27333" y="47577"/>
                  </a:lnTo>
                  <a:lnTo>
                    <a:pt x="27333" y="47577"/>
                  </a:lnTo>
                  <a:lnTo>
                    <a:pt x="27066" y="47224"/>
                  </a:lnTo>
                  <a:lnTo>
                    <a:pt x="26800" y="47048"/>
                  </a:lnTo>
                  <a:lnTo>
                    <a:pt x="26666" y="46696"/>
                  </a:lnTo>
                  <a:lnTo>
                    <a:pt x="26666" y="46696"/>
                  </a:lnTo>
                  <a:lnTo>
                    <a:pt x="26133" y="46696"/>
                  </a:lnTo>
                  <a:lnTo>
                    <a:pt x="25733" y="46696"/>
                  </a:lnTo>
                  <a:lnTo>
                    <a:pt x="25466" y="46519"/>
                  </a:lnTo>
                  <a:lnTo>
                    <a:pt x="25466" y="46519"/>
                  </a:lnTo>
                  <a:lnTo>
                    <a:pt x="25333" y="46519"/>
                  </a:lnTo>
                  <a:lnTo>
                    <a:pt x="25066" y="46167"/>
                  </a:lnTo>
                  <a:lnTo>
                    <a:pt x="24666" y="45814"/>
                  </a:lnTo>
                  <a:lnTo>
                    <a:pt x="24400" y="45814"/>
                  </a:lnTo>
                  <a:lnTo>
                    <a:pt x="24400" y="45814"/>
                  </a:lnTo>
                  <a:lnTo>
                    <a:pt x="24266" y="45814"/>
                  </a:lnTo>
                  <a:lnTo>
                    <a:pt x="22933" y="45814"/>
                  </a:lnTo>
                  <a:lnTo>
                    <a:pt x="22666" y="45638"/>
                  </a:lnTo>
                  <a:lnTo>
                    <a:pt x="22666" y="45638"/>
                  </a:lnTo>
                  <a:lnTo>
                    <a:pt x="22266" y="45638"/>
                  </a:lnTo>
                  <a:lnTo>
                    <a:pt x="22266" y="45286"/>
                  </a:lnTo>
                  <a:lnTo>
                    <a:pt x="22000" y="45286"/>
                  </a:lnTo>
                  <a:lnTo>
                    <a:pt x="21866" y="44933"/>
                  </a:lnTo>
                  <a:lnTo>
                    <a:pt x="21333" y="44757"/>
                  </a:lnTo>
                  <a:lnTo>
                    <a:pt x="21333" y="44757"/>
                  </a:lnTo>
                  <a:lnTo>
                    <a:pt x="21200" y="44757"/>
                  </a:lnTo>
                  <a:lnTo>
                    <a:pt x="20933" y="44757"/>
                  </a:lnTo>
                  <a:lnTo>
                    <a:pt x="20666" y="44757"/>
                  </a:lnTo>
                  <a:lnTo>
                    <a:pt x="20266" y="44757"/>
                  </a:lnTo>
                  <a:lnTo>
                    <a:pt x="19600" y="44757"/>
                  </a:lnTo>
                  <a:lnTo>
                    <a:pt x="19600" y="44757"/>
                  </a:lnTo>
                  <a:lnTo>
                    <a:pt x="19466" y="44405"/>
                  </a:lnTo>
                  <a:lnTo>
                    <a:pt x="19466" y="44052"/>
                  </a:lnTo>
                  <a:lnTo>
                    <a:pt x="19200" y="44052"/>
                  </a:lnTo>
                  <a:lnTo>
                    <a:pt x="18800" y="43876"/>
                  </a:lnTo>
                  <a:lnTo>
                    <a:pt x="18533" y="43876"/>
                  </a:lnTo>
                  <a:lnTo>
                    <a:pt x="18266" y="43876"/>
                  </a:lnTo>
                  <a:lnTo>
                    <a:pt x="18266" y="44052"/>
                  </a:lnTo>
                  <a:lnTo>
                    <a:pt x="18133" y="44052"/>
                  </a:lnTo>
                  <a:lnTo>
                    <a:pt x="17866" y="44405"/>
                  </a:lnTo>
                  <a:lnTo>
                    <a:pt x="17866" y="44405"/>
                  </a:lnTo>
                  <a:lnTo>
                    <a:pt x="17733" y="44757"/>
                  </a:lnTo>
                  <a:lnTo>
                    <a:pt x="17466" y="44757"/>
                  </a:lnTo>
                  <a:lnTo>
                    <a:pt x="17200" y="44757"/>
                  </a:lnTo>
                  <a:lnTo>
                    <a:pt x="17066" y="44757"/>
                  </a:lnTo>
                  <a:lnTo>
                    <a:pt x="16800" y="44933"/>
                  </a:lnTo>
                  <a:lnTo>
                    <a:pt x="16800" y="44933"/>
                  </a:lnTo>
                  <a:lnTo>
                    <a:pt x="16533" y="45286"/>
                  </a:lnTo>
                  <a:lnTo>
                    <a:pt x="16400" y="45286"/>
                  </a:lnTo>
                  <a:lnTo>
                    <a:pt x="16133" y="45286"/>
                  </a:lnTo>
                  <a:lnTo>
                    <a:pt x="15866" y="45286"/>
                  </a:lnTo>
                  <a:lnTo>
                    <a:pt x="15466" y="45286"/>
                  </a:lnTo>
                  <a:lnTo>
                    <a:pt x="15333" y="44933"/>
                  </a:lnTo>
                  <a:lnTo>
                    <a:pt x="15333" y="44933"/>
                  </a:lnTo>
                  <a:lnTo>
                    <a:pt x="15066" y="44757"/>
                  </a:lnTo>
                  <a:lnTo>
                    <a:pt x="14133" y="44757"/>
                  </a:lnTo>
                  <a:lnTo>
                    <a:pt x="14133" y="45286"/>
                  </a:lnTo>
                  <a:lnTo>
                    <a:pt x="14133" y="45286"/>
                  </a:lnTo>
                  <a:lnTo>
                    <a:pt x="14000" y="45638"/>
                  </a:lnTo>
                  <a:lnTo>
                    <a:pt x="14000" y="45286"/>
                  </a:lnTo>
                  <a:lnTo>
                    <a:pt x="13733" y="45286"/>
                  </a:lnTo>
                  <a:lnTo>
                    <a:pt x="13466" y="45286"/>
                  </a:lnTo>
                  <a:lnTo>
                    <a:pt x="13333" y="44933"/>
                  </a:lnTo>
                  <a:lnTo>
                    <a:pt x="13066" y="44933"/>
                  </a:lnTo>
                  <a:lnTo>
                    <a:pt x="12933" y="44757"/>
                  </a:lnTo>
                  <a:lnTo>
                    <a:pt x="12400" y="44757"/>
                  </a:lnTo>
                  <a:lnTo>
                    <a:pt x="12266" y="44757"/>
                  </a:lnTo>
                  <a:lnTo>
                    <a:pt x="11733" y="44757"/>
                  </a:lnTo>
                  <a:lnTo>
                    <a:pt x="11600" y="44757"/>
                  </a:lnTo>
                  <a:lnTo>
                    <a:pt x="11600" y="44757"/>
                  </a:lnTo>
                  <a:lnTo>
                    <a:pt x="11333" y="44757"/>
                  </a:lnTo>
                  <a:lnTo>
                    <a:pt x="11333" y="44933"/>
                  </a:lnTo>
                  <a:lnTo>
                    <a:pt x="11333" y="45286"/>
                  </a:lnTo>
                  <a:lnTo>
                    <a:pt x="11333" y="45638"/>
                  </a:lnTo>
                  <a:lnTo>
                    <a:pt x="11600" y="45638"/>
                  </a:lnTo>
                  <a:lnTo>
                    <a:pt x="11733" y="45814"/>
                  </a:lnTo>
                  <a:lnTo>
                    <a:pt x="11733" y="46167"/>
                  </a:lnTo>
                  <a:lnTo>
                    <a:pt x="11733" y="46519"/>
                  </a:lnTo>
                  <a:lnTo>
                    <a:pt x="11600" y="46519"/>
                  </a:lnTo>
                  <a:lnTo>
                    <a:pt x="11066" y="46519"/>
                  </a:lnTo>
                  <a:lnTo>
                    <a:pt x="10933" y="46519"/>
                  </a:lnTo>
                  <a:lnTo>
                    <a:pt x="10666" y="46519"/>
                  </a:lnTo>
                  <a:lnTo>
                    <a:pt x="10266" y="46167"/>
                  </a:lnTo>
                  <a:lnTo>
                    <a:pt x="10266" y="45814"/>
                  </a:lnTo>
                  <a:lnTo>
                    <a:pt x="10000" y="45814"/>
                  </a:lnTo>
                  <a:lnTo>
                    <a:pt x="9866" y="45814"/>
                  </a:lnTo>
                  <a:lnTo>
                    <a:pt x="9600" y="45638"/>
                  </a:lnTo>
                  <a:lnTo>
                    <a:pt x="9200" y="45638"/>
                  </a:lnTo>
                  <a:lnTo>
                    <a:pt x="8933" y="45286"/>
                  </a:lnTo>
                  <a:lnTo>
                    <a:pt x="8666" y="45286"/>
                  </a:lnTo>
                  <a:lnTo>
                    <a:pt x="8533" y="44933"/>
                  </a:lnTo>
                  <a:lnTo>
                    <a:pt x="8533" y="44933"/>
                  </a:lnTo>
                  <a:lnTo>
                    <a:pt x="8266" y="44933"/>
                  </a:lnTo>
                  <a:lnTo>
                    <a:pt x="8266" y="44757"/>
                  </a:lnTo>
                  <a:lnTo>
                    <a:pt x="8266" y="44757"/>
                  </a:lnTo>
                  <a:lnTo>
                    <a:pt x="8133" y="44405"/>
                  </a:lnTo>
                  <a:lnTo>
                    <a:pt x="8133" y="44052"/>
                  </a:lnTo>
                  <a:lnTo>
                    <a:pt x="7866" y="44052"/>
                  </a:lnTo>
                  <a:lnTo>
                    <a:pt x="7466" y="43876"/>
                  </a:lnTo>
                  <a:lnTo>
                    <a:pt x="7200" y="43876"/>
                  </a:lnTo>
                  <a:lnTo>
                    <a:pt x="7200" y="43524"/>
                  </a:lnTo>
                  <a:lnTo>
                    <a:pt x="7200" y="43524"/>
                  </a:lnTo>
                  <a:lnTo>
                    <a:pt x="7200" y="43348"/>
                  </a:lnTo>
                  <a:lnTo>
                    <a:pt x="7200" y="42995"/>
                  </a:lnTo>
                  <a:lnTo>
                    <a:pt x="7466" y="42995"/>
                  </a:lnTo>
                  <a:lnTo>
                    <a:pt x="7600" y="42995"/>
                  </a:lnTo>
                  <a:lnTo>
                    <a:pt x="8133" y="42995"/>
                  </a:lnTo>
                  <a:lnTo>
                    <a:pt x="7866" y="42643"/>
                  </a:lnTo>
                  <a:lnTo>
                    <a:pt x="7466" y="42643"/>
                  </a:lnTo>
                  <a:lnTo>
                    <a:pt x="7200" y="42466"/>
                  </a:lnTo>
                  <a:lnTo>
                    <a:pt x="6800" y="42114"/>
                  </a:lnTo>
                  <a:lnTo>
                    <a:pt x="6266" y="42114"/>
                  </a:lnTo>
                  <a:lnTo>
                    <a:pt x="6133" y="41762"/>
                  </a:lnTo>
                  <a:lnTo>
                    <a:pt x="5866" y="41762"/>
                  </a:lnTo>
                  <a:lnTo>
                    <a:pt x="5466" y="41585"/>
                  </a:lnTo>
                  <a:lnTo>
                    <a:pt x="5200" y="41585"/>
                  </a:lnTo>
                  <a:lnTo>
                    <a:pt x="4800" y="41585"/>
                  </a:lnTo>
                  <a:lnTo>
                    <a:pt x="4800" y="41585"/>
                  </a:lnTo>
                  <a:lnTo>
                    <a:pt x="4533" y="41233"/>
                  </a:lnTo>
                  <a:lnTo>
                    <a:pt x="4400" y="40881"/>
                  </a:lnTo>
                  <a:lnTo>
                    <a:pt x="4133" y="40881"/>
                  </a:lnTo>
                  <a:lnTo>
                    <a:pt x="3866" y="40704"/>
                  </a:lnTo>
                  <a:lnTo>
                    <a:pt x="3733" y="40352"/>
                  </a:lnTo>
                  <a:lnTo>
                    <a:pt x="3866" y="40176"/>
                  </a:lnTo>
                  <a:lnTo>
                    <a:pt x="3866" y="39823"/>
                  </a:lnTo>
                  <a:lnTo>
                    <a:pt x="4133" y="39823"/>
                  </a:lnTo>
                  <a:lnTo>
                    <a:pt x="4133" y="39823"/>
                  </a:lnTo>
                  <a:lnTo>
                    <a:pt x="5466" y="39823"/>
                  </a:lnTo>
                  <a:lnTo>
                    <a:pt x="5466" y="39471"/>
                  </a:lnTo>
                  <a:lnTo>
                    <a:pt x="5466" y="38942"/>
                  </a:lnTo>
                  <a:lnTo>
                    <a:pt x="5733" y="38942"/>
                  </a:lnTo>
                  <a:lnTo>
                    <a:pt x="6133" y="38942"/>
                  </a:lnTo>
                  <a:lnTo>
                    <a:pt x="6266" y="38942"/>
                  </a:lnTo>
                  <a:lnTo>
                    <a:pt x="6266" y="38942"/>
                  </a:lnTo>
                  <a:lnTo>
                    <a:pt x="6800" y="39295"/>
                  </a:lnTo>
                  <a:lnTo>
                    <a:pt x="6933" y="39295"/>
                  </a:lnTo>
                  <a:lnTo>
                    <a:pt x="7200" y="39295"/>
                  </a:lnTo>
                  <a:lnTo>
                    <a:pt x="7466" y="39295"/>
                  </a:lnTo>
                  <a:lnTo>
                    <a:pt x="7466" y="39295"/>
                  </a:lnTo>
                  <a:lnTo>
                    <a:pt x="7866" y="39295"/>
                  </a:lnTo>
                  <a:lnTo>
                    <a:pt x="8133" y="39295"/>
                  </a:lnTo>
                  <a:lnTo>
                    <a:pt x="8533" y="39295"/>
                  </a:lnTo>
                  <a:lnTo>
                    <a:pt x="8533" y="39295"/>
                  </a:lnTo>
                  <a:lnTo>
                    <a:pt x="8666" y="38942"/>
                  </a:lnTo>
                  <a:lnTo>
                    <a:pt x="8933" y="38942"/>
                  </a:lnTo>
                  <a:lnTo>
                    <a:pt x="9333" y="38942"/>
                  </a:lnTo>
                  <a:lnTo>
                    <a:pt x="9866" y="38942"/>
                  </a:lnTo>
                  <a:lnTo>
                    <a:pt x="10000" y="38942"/>
                  </a:lnTo>
                  <a:lnTo>
                    <a:pt x="10000" y="39295"/>
                  </a:lnTo>
                  <a:lnTo>
                    <a:pt x="10266" y="39295"/>
                  </a:lnTo>
                  <a:lnTo>
                    <a:pt x="10533" y="39295"/>
                  </a:lnTo>
                  <a:lnTo>
                    <a:pt x="10666" y="39295"/>
                  </a:lnTo>
                  <a:lnTo>
                    <a:pt x="10666" y="39295"/>
                  </a:lnTo>
                  <a:lnTo>
                    <a:pt x="11066" y="39295"/>
                  </a:lnTo>
                  <a:lnTo>
                    <a:pt x="11333" y="39295"/>
                  </a:lnTo>
                  <a:lnTo>
                    <a:pt x="11333" y="38942"/>
                  </a:lnTo>
                  <a:lnTo>
                    <a:pt x="11733" y="38590"/>
                  </a:lnTo>
                  <a:lnTo>
                    <a:pt x="12000" y="38590"/>
                  </a:lnTo>
                  <a:lnTo>
                    <a:pt x="12266" y="38590"/>
                  </a:lnTo>
                  <a:lnTo>
                    <a:pt x="12266" y="38414"/>
                  </a:lnTo>
                  <a:lnTo>
                    <a:pt x="12400" y="38061"/>
                  </a:lnTo>
                  <a:lnTo>
                    <a:pt x="12400" y="37709"/>
                  </a:lnTo>
                  <a:lnTo>
                    <a:pt x="12400" y="36651"/>
                  </a:lnTo>
                  <a:lnTo>
                    <a:pt x="12400" y="36828"/>
                  </a:lnTo>
                  <a:lnTo>
                    <a:pt x="12266" y="36651"/>
                  </a:lnTo>
                  <a:lnTo>
                    <a:pt x="12000" y="36651"/>
                  </a:lnTo>
                  <a:lnTo>
                    <a:pt x="11733" y="36651"/>
                  </a:lnTo>
                  <a:lnTo>
                    <a:pt x="11600" y="36651"/>
                  </a:lnTo>
                  <a:lnTo>
                    <a:pt x="11066" y="36828"/>
                  </a:lnTo>
                  <a:lnTo>
                    <a:pt x="10933" y="36828"/>
                  </a:lnTo>
                  <a:lnTo>
                    <a:pt x="10666" y="36828"/>
                  </a:lnTo>
                  <a:lnTo>
                    <a:pt x="9600" y="36828"/>
                  </a:lnTo>
                  <a:lnTo>
                    <a:pt x="9333" y="36828"/>
                  </a:lnTo>
                  <a:lnTo>
                    <a:pt x="9333" y="37180"/>
                  </a:lnTo>
                  <a:lnTo>
                    <a:pt x="9200" y="37180"/>
                  </a:lnTo>
                  <a:lnTo>
                    <a:pt x="8666" y="37533"/>
                  </a:lnTo>
                  <a:lnTo>
                    <a:pt x="8533" y="37533"/>
                  </a:lnTo>
                  <a:lnTo>
                    <a:pt x="7866" y="37533"/>
                  </a:lnTo>
                  <a:lnTo>
                    <a:pt x="7600" y="37533"/>
                  </a:lnTo>
                  <a:lnTo>
                    <a:pt x="7600" y="37533"/>
                  </a:lnTo>
                  <a:lnTo>
                    <a:pt x="7466" y="37533"/>
                  </a:lnTo>
                  <a:lnTo>
                    <a:pt x="7200" y="37533"/>
                  </a:lnTo>
                  <a:lnTo>
                    <a:pt x="6800" y="37180"/>
                  </a:lnTo>
                  <a:lnTo>
                    <a:pt x="6800" y="37180"/>
                  </a:lnTo>
                  <a:lnTo>
                    <a:pt x="6533" y="36828"/>
                  </a:lnTo>
                  <a:lnTo>
                    <a:pt x="6533" y="36828"/>
                  </a:lnTo>
                  <a:lnTo>
                    <a:pt x="6266" y="36828"/>
                  </a:lnTo>
                  <a:lnTo>
                    <a:pt x="6133" y="36828"/>
                  </a:lnTo>
                  <a:lnTo>
                    <a:pt x="5200" y="36299"/>
                  </a:lnTo>
                  <a:lnTo>
                    <a:pt x="3333" y="36299"/>
                  </a:lnTo>
                  <a:lnTo>
                    <a:pt x="3066" y="36123"/>
                  </a:lnTo>
                  <a:lnTo>
                    <a:pt x="3066" y="35770"/>
                  </a:lnTo>
                  <a:lnTo>
                    <a:pt x="2666" y="35418"/>
                  </a:lnTo>
                  <a:lnTo>
                    <a:pt x="2133" y="35242"/>
                  </a:lnTo>
                  <a:lnTo>
                    <a:pt x="2000" y="35242"/>
                  </a:lnTo>
                  <a:lnTo>
                    <a:pt x="1733" y="35242"/>
                  </a:lnTo>
                  <a:lnTo>
                    <a:pt x="1333" y="35242"/>
                  </a:lnTo>
                  <a:lnTo>
                    <a:pt x="1066" y="35242"/>
                  </a:lnTo>
                  <a:lnTo>
                    <a:pt x="933" y="35242"/>
                  </a:lnTo>
                  <a:lnTo>
                    <a:pt x="933" y="34889"/>
                  </a:lnTo>
                  <a:lnTo>
                    <a:pt x="933" y="34537"/>
                  </a:lnTo>
                  <a:lnTo>
                    <a:pt x="666" y="34537"/>
                  </a:lnTo>
                  <a:lnTo>
                    <a:pt x="400" y="34361"/>
                  </a:lnTo>
                  <a:lnTo>
                    <a:pt x="266" y="34008"/>
                  </a:lnTo>
                  <a:lnTo>
                    <a:pt x="0" y="33480"/>
                  </a:lnTo>
                  <a:lnTo>
                    <a:pt x="0" y="33480"/>
                  </a:lnTo>
                  <a:lnTo>
                    <a:pt x="0" y="33127"/>
                  </a:lnTo>
                  <a:lnTo>
                    <a:pt x="0" y="32951"/>
                  </a:lnTo>
                  <a:lnTo>
                    <a:pt x="266" y="32599"/>
                  </a:lnTo>
                  <a:lnTo>
                    <a:pt x="266" y="32246"/>
                  </a:lnTo>
                  <a:lnTo>
                    <a:pt x="400" y="32246"/>
                  </a:lnTo>
                  <a:lnTo>
                    <a:pt x="1466" y="32246"/>
                  </a:lnTo>
                  <a:lnTo>
                    <a:pt x="1466" y="32246"/>
                  </a:lnTo>
                  <a:lnTo>
                    <a:pt x="1733" y="32070"/>
                  </a:lnTo>
                  <a:lnTo>
                    <a:pt x="1733" y="31718"/>
                  </a:lnTo>
                  <a:lnTo>
                    <a:pt x="1733" y="31718"/>
                  </a:lnTo>
                  <a:lnTo>
                    <a:pt x="1733" y="31365"/>
                  </a:lnTo>
                  <a:lnTo>
                    <a:pt x="1733" y="31365"/>
                  </a:lnTo>
                  <a:lnTo>
                    <a:pt x="2000" y="31189"/>
                  </a:lnTo>
                  <a:lnTo>
                    <a:pt x="2000" y="30837"/>
                  </a:lnTo>
                  <a:lnTo>
                    <a:pt x="2133" y="30837"/>
                  </a:lnTo>
                  <a:lnTo>
                    <a:pt x="2400" y="30837"/>
                  </a:lnTo>
                  <a:lnTo>
                    <a:pt x="2800" y="30484"/>
                  </a:lnTo>
                  <a:lnTo>
                    <a:pt x="2800" y="30484"/>
                  </a:lnTo>
                  <a:lnTo>
                    <a:pt x="3066" y="30484"/>
                  </a:lnTo>
                  <a:lnTo>
                    <a:pt x="3333" y="30484"/>
                  </a:lnTo>
                  <a:lnTo>
                    <a:pt x="3466" y="30484"/>
                  </a:lnTo>
                  <a:lnTo>
                    <a:pt x="3733" y="30484"/>
                  </a:lnTo>
                  <a:lnTo>
                    <a:pt x="3866" y="30484"/>
                  </a:lnTo>
                  <a:lnTo>
                    <a:pt x="4133" y="30484"/>
                  </a:lnTo>
                  <a:lnTo>
                    <a:pt x="4400" y="30484"/>
                  </a:lnTo>
                  <a:lnTo>
                    <a:pt x="4800" y="30484"/>
                  </a:lnTo>
                  <a:lnTo>
                    <a:pt x="5066" y="30484"/>
                  </a:lnTo>
                  <a:lnTo>
                    <a:pt x="5200" y="30484"/>
                  </a:lnTo>
                  <a:lnTo>
                    <a:pt x="5733" y="30308"/>
                  </a:lnTo>
                  <a:lnTo>
                    <a:pt x="5733" y="30308"/>
                  </a:lnTo>
                  <a:lnTo>
                    <a:pt x="5866" y="29955"/>
                  </a:lnTo>
                  <a:lnTo>
                    <a:pt x="6133" y="29955"/>
                  </a:lnTo>
                  <a:lnTo>
                    <a:pt x="7200" y="29955"/>
                  </a:lnTo>
                  <a:lnTo>
                    <a:pt x="7466" y="29955"/>
                  </a:lnTo>
                  <a:lnTo>
                    <a:pt x="7466" y="29955"/>
                  </a:lnTo>
                  <a:lnTo>
                    <a:pt x="7600" y="29779"/>
                  </a:lnTo>
                  <a:lnTo>
                    <a:pt x="7866" y="29427"/>
                  </a:lnTo>
                  <a:lnTo>
                    <a:pt x="7866" y="29074"/>
                  </a:lnTo>
                  <a:lnTo>
                    <a:pt x="7866" y="28898"/>
                  </a:lnTo>
                  <a:lnTo>
                    <a:pt x="7866" y="28546"/>
                  </a:lnTo>
                  <a:lnTo>
                    <a:pt x="8133" y="28546"/>
                  </a:lnTo>
                  <a:lnTo>
                    <a:pt x="8533" y="28193"/>
                  </a:lnTo>
                  <a:lnTo>
                    <a:pt x="8666" y="28193"/>
                  </a:lnTo>
                  <a:lnTo>
                    <a:pt x="9200" y="28193"/>
                  </a:lnTo>
                  <a:lnTo>
                    <a:pt x="9333" y="28193"/>
                  </a:lnTo>
                  <a:lnTo>
                    <a:pt x="9600" y="28193"/>
                  </a:lnTo>
                  <a:lnTo>
                    <a:pt x="9600" y="28193"/>
                  </a:lnTo>
                  <a:lnTo>
                    <a:pt x="9866" y="28193"/>
                  </a:lnTo>
                  <a:lnTo>
                    <a:pt x="10000" y="28546"/>
                  </a:lnTo>
                  <a:lnTo>
                    <a:pt x="10533" y="28546"/>
                  </a:lnTo>
                  <a:lnTo>
                    <a:pt x="10933" y="28546"/>
                  </a:lnTo>
                  <a:lnTo>
                    <a:pt x="11733" y="28546"/>
                  </a:lnTo>
                  <a:lnTo>
                    <a:pt x="12000" y="28546"/>
                  </a:lnTo>
                  <a:lnTo>
                    <a:pt x="12266" y="28193"/>
                  </a:lnTo>
                  <a:lnTo>
                    <a:pt x="12400" y="28193"/>
                  </a:lnTo>
                  <a:lnTo>
                    <a:pt x="12400" y="28193"/>
                  </a:lnTo>
                  <a:lnTo>
                    <a:pt x="12666" y="28017"/>
                  </a:lnTo>
                  <a:lnTo>
                    <a:pt x="13066" y="28017"/>
                  </a:lnTo>
                  <a:lnTo>
                    <a:pt x="13333" y="28017"/>
                  </a:lnTo>
                  <a:lnTo>
                    <a:pt x="13466" y="28017"/>
                  </a:lnTo>
                  <a:lnTo>
                    <a:pt x="13733" y="28017"/>
                  </a:lnTo>
                  <a:lnTo>
                    <a:pt x="13733" y="28017"/>
                  </a:lnTo>
                  <a:lnTo>
                    <a:pt x="14000" y="28017"/>
                  </a:lnTo>
                  <a:lnTo>
                    <a:pt x="14400" y="28017"/>
                  </a:lnTo>
                  <a:lnTo>
                    <a:pt x="14666" y="28017"/>
                  </a:lnTo>
                  <a:lnTo>
                    <a:pt x="14800" y="28017"/>
                  </a:lnTo>
                  <a:lnTo>
                    <a:pt x="15066" y="27665"/>
                  </a:lnTo>
                  <a:lnTo>
                    <a:pt x="15333" y="27312"/>
                  </a:lnTo>
                  <a:lnTo>
                    <a:pt x="15466" y="27136"/>
                  </a:lnTo>
                  <a:lnTo>
                    <a:pt x="15733" y="26784"/>
                  </a:lnTo>
                  <a:lnTo>
                    <a:pt x="15733" y="26255"/>
                  </a:lnTo>
                  <a:lnTo>
                    <a:pt x="15733" y="24845"/>
                  </a:lnTo>
                  <a:lnTo>
                    <a:pt x="15733" y="24845"/>
                  </a:lnTo>
                  <a:lnTo>
                    <a:pt x="15466" y="24493"/>
                  </a:lnTo>
                  <a:lnTo>
                    <a:pt x="15466" y="24140"/>
                  </a:lnTo>
                  <a:lnTo>
                    <a:pt x="15466" y="24140"/>
                  </a:lnTo>
                  <a:lnTo>
                    <a:pt x="15466" y="23964"/>
                  </a:lnTo>
                  <a:lnTo>
                    <a:pt x="15466" y="23612"/>
                  </a:lnTo>
                  <a:lnTo>
                    <a:pt x="15466" y="23436"/>
                  </a:lnTo>
                  <a:lnTo>
                    <a:pt x="15466" y="22731"/>
                  </a:lnTo>
                  <a:lnTo>
                    <a:pt x="15333" y="22731"/>
                  </a:lnTo>
                  <a:lnTo>
                    <a:pt x="15333" y="22555"/>
                  </a:lnTo>
                  <a:lnTo>
                    <a:pt x="15066" y="22555"/>
                  </a:lnTo>
                  <a:lnTo>
                    <a:pt x="15066" y="22555"/>
                  </a:lnTo>
                  <a:lnTo>
                    <a:pt x="14800" y="22555"/>
                  </a:lnTo>
                  <a:lnTo>
                    <a:pt x="14666" y="22731"/>
                  </a:lnTo>
                  <a:lnTo>
                    <a:pt x="14666" y="22731"/>
                  </a:lnTo>
                  <a:lnTo>
                    <a:pt x="14400" y="22731"/>
                  </a:lnTo>
                  <a:lnTo>
                    <a:pt x="14133" y="23083"/>
                  </a:lnTo>
                  <a:lnTo>
                    <a:pt x="14000" y="23083"/>
                  </a:lnTo>
                  <a:lnTo>
                    <a:pt x="13466" y="23083"/>
                  </a:lnTo>
                  <a:lnTo>
                    <a:pt x="13333" y="23083"/>
                  </a:lnTo>
                  <a:lnTo>
                    <a:pt x="12933" y="23083"/>
                  </a:lnTo>
                  <a:lnTo>
                    <a:pt x="12666" y="23083"/>
                  </a:lnTo>
                  <a:lnTo>
                    <a:pt x="12400" y="23083"/>
                  </a:lnTo>
                  <a:lnTo>
                    <a:pt x="12400" y="23083"/>
                  </a:lnTo>
                  <a:lnTo>
                    <a:pt x="12266" y="22731"/>
                  </a:lnTo>
                  <a:lnTo>
                    <a:pt x="12000" y="22731"/>
                  </a:lnTo>
                  <a:lnTo>
                    <a:pt x="11733" y="22555"/>
                  </a:lnTo>
                  <a:lnTo>
                    <a:pt x="11600" y="22555"/>
                  </a:lnTo>
                  <a:lnTo>
                    <a:pt x="11333" y="22555"/>
                  </a:lnTo>
                  <a:lnTo>
                    <a:pt x="11066" y="22555"/>
                  </a:lnTo>
                  <a:lnTo>
                    <a:pt x="10666" y="22555"/>
                  </a:lnTo>
                  <a:lnTo>
                    <a:pt x="10666" y="22202"/>
                  </a:lnTo>
                  <a:lnTo>
                    <a:pt x="10666" y="21850"/>
                  </a:lnTo>
                  <a:lnTo>
                    <a:pt x="10666" y="21674"/>
                  </a:lnTo>
                  <a:lnTo>
                    <a:pt x="10933" y="21674"/>
                  </a:lnTo>
                  <a:lnTo>
                    <a:pt x="10933" y="21674"/>
                  </a:lnTo>
                  <a:lnTo>
                    <a:pt x="11066" y="21321"/>
                  </a:lnTo>
                  <a:lnTo>
                    <a:pt x="11066" y="21321"/>
                  </a:lnTo>
                  <a:lnTo>
                    <a:pt x="11066" y="20969"/>
                  </a:lnTo>
                  <a:lnTo>
                    <a:pt x="11333" y="20792"/>
                  </a:lnTo>
                  <a:lnTo>
                    <a:pt x="11600" y="20440"/>
                  </a:lnTo>
                  <a:lnTo>
                    <a:pt x="11600" y="20440"/>
                  </a:lnTo>
                  <a:lnTo>
                    <a:pt x="11600" y="20264"/>
                  </a:lnTo>
                  <a:lnTo>
                    <a:pt x="11733" y="20264"/>
                  </a:lnTo>
                  <a:lnTo>
                    <a:pt x="12000" y="20264"/>
                  </a:lnTo>
                  <a:lnTo>
                    <a:pt x="12000" y="20264"/>
                  </a:lnTo>
                  <a:lnTo>
                    <a:pt x="12266" y="20264"/>
                  </a:lnTo>
                  <a:lnTo>
                    <a:pt x="12266" y="19911"/>
                  </a:lnTo>
                  <a:lnTo>
                    <a:pt x="12266" y="19911"/>
                  </a:lnTo>
                  <a:lnTo>
                    <a:pt x="12400" y="19559"/>
                  </a:lnTo>
                  <a:lnTo>
                    <a:pt x="12666" y="19559"/>
                  </a:lnTo>
                  <a:lnTo>
                    <a:pt x="12666" y="19383"/>
                  </a:lnTo>
                  <a:lnTo>
                    <a:pt x="12666" y="19383"/>
                  </a:lnTo>
                  <a:lnTo>
                    <a:pt x="13066" y="19030"/>
                  </a:lnTo>
                  <a:lnTo>
                    <a:pt x="13066" y="19030"/>
                  </a:lnTo>
                  <a:lnTo>
                    <a:pt x="13333" y="19030"/>
                  </a:lnTo>
                  <a:lnTo>
                    <a:pt x="13466" y="19030"/>
                  </a:lnTo>
                  <a:lnTo>
                    <a:pt x="13733" y="18678"/>
                  </a:lnTo>
                  <a:lnTo>
                    <a:pt x="13733" y="18678"/>
                  </a:lnTo>
                  <a:lnTo>
                    <a:pt x="14000" y="18678"/>
                  </a:lnTo>
                  <a:lnTo>
                    <a:pt x="14133" y="18678"/>
                  </a:lnTo>
                  <a:lnTo>
                    <a:pt x="14400" y="18678"/>
                  </a:lnTo>
                  <a:lnTo>
                    <a:pt x="14666" y="18678"/>
                  </a:lnTo>
                  <a:lnTo>
                    <a:pt x="14800" y="18678"/>
                  </a:lnTo>
                  <a:lnTo>
                    <a:pt x="14800" y="18678"/>
                  </a:lnTo>
                  <a:lnTo>
                    <a:pt x="15066" y="18502"/>
                  </a:lnTo>
                  <a:lnTo>
                    <a:pt x="15333" y="18149"/>
                  </a:lnTo>
                  <a:lnTo>
                    <a:pt x="15466" y="17797"/>
                  </a:lnTo>
                  <a:lnTo>
                    <a:pt x="15733" y="17621"/>
                  </a:lnTo>
                  <a:lnTo>
                    <a:pt x="15866" y="17268"/>
                  </a:lnTo>
                  <a:lnTo>
                    <a:pt x="16133" y="17268"/>
                  </a:lnTo>
                  <a:lnTo>
                    <a:pt x="16533" y="17268"/>
                  </a:lnTo>
                  <a:lnTo>
                    <a:pt x="16800" y="17092"/>
                  </a:lnTo>
                  <a:lnTo>
                    <a:pt x="17200" y="16740"/>
                  </a:lnTo>
                  <a:lnTo>
                    <a:pt x="17733" y="16740"/>
                  </a:lnTo>
                  <a:lnTo>
                    <a:pt x="17733" y="16387"/>
                  </a:lnTo>
                  <a:lnTo>
                    <a:pt x="17866" y="16387"/>
                  </a:lnTo>
                  <a:lnTo>
                    <a:pt x="17866" y="15859"/>
                  </a:lnTo>
                  <a:lnTo>
                    <a:pt x="18133" y="15859"/>
                  </a:lnTo>
                  <a:lnTo>
                    <a:pt x="18133" y="15506"/>
                  </a:lnTo>
                  <a:lnTo>
                    <a:pt x="18933" y="15506"/>
                  </a:lnTo>
                  <a:lnTo>
                    <a:pt x="19600" y="15506"/>
                  </a:lnTo>
                  <a:lnTo>
                    <a:pt x="20533" y="15859"/>
                  </a:lnTo>
                  <a:lnTo>
                    <a:pt x="20666" y="15859"/>
                  </a:lnTo>
                  <a:lnTo>
                    <a:pt x="20933" y="15859"/>
                  </a:lnTo>
                  <a:lnTo>
                    <a:pt x="20933" y="16211"/>
                  </a:lnTo>
                  <a:lnTo>
                    <a:pt x="21200" y="16211"/>
                  </a:lnTo>
                  <a:lnTo>
                    <a:pt x="21333" y="16387"/>
                  </a:lnTo>
                  <a:lnTo>
                    <a:pt x="21600" y="16387"/>
                  </a:lnTo>
                  <a:lnTo>
                    <a:pt x="22933" y="16387"/>
                  </a:lnTo>
                  <a:lnTo>
                    <a:pt x="22933" y="14096"/>
                  </a:lnTo>
                  <a:lnTo>
                    <a:pt x="22933" y="14096"/>
                  </a:lnTo>
                  <a:lnTo>
                    <a:pt x="22933" y="13920"/>
                  </a:lnTo>
                  <a:lnTo>
                    <a:pt x="22933" y="13568"/>
                  </a:lnTo>
                  <a:lnTo>
                    <a:pt x="22666" y="13568"/>
                  </a:lnTo>
                  <a:lnTo>
                    <a:pt x="22666" y="13215"/>
                  </a:lnTo>
                  <a:lnTo>
                    <a:pt x="22533" y="13039"/>
                  </a:lnTo>
                  <a:lnTo>
                    <a:pt x="22533" y="12687"/>
                  </a:lnTo>
                  <a:lnTo>
                    <a:pt x="22533" y="12334"/>
                  </a:lnTo>
                  <a:lnTo>
                    <a:pt x="22666" y="12158"/>
                  </a:lnTo>
                  <a:lnTo>
                    <a:pt x="22933" y="12158"/>
                  </a:lnTo>
                  <a:lnTo>
                    <a:pt x="23066" y="12158"/>
                  </a:lnTo>
                  <a:lnTo>
                    <a:pt x="23333" y="11806"/>
                  </a:lnTo>
                  <a:lnTo>
                    <a:pt x="23333" y="11806"/>
                  </a:lnTo>
                  <a:lnTo>
                    <a:pt x="23600" y="11806"/>
                  </a:lnTo>
                  <a:lnTo>
                    <a:pt x="23733" y="11453"/>
                  </a:lnTo>
                  <a:lnTo>
                    <a:pt x="23733" y="11453"/>
                  </a:lnTo>
                  <a:lnTo>
                    <a:pt x="24000" y="11453"/>
                  </a:lnTo>
                  <a:lnTo>
                    <a:pt x="24000" y="11453"/>
                  </a:lnTo>
                  <a:lnTo>
                    <a:pt x="24266" y="11277"/>
                  </a:lnTo>
                  <a:lnTo>
                    <a:pt x="24400" y="11277"/>
                  </a:lnTo>
                  <a:lnTo>
                    <a:pt x="24400" y="11277"/>
                  </a:lnTo>
                  <a:lnTo>
                    <a:pt x="24933" y="10925"/>
                  </a:lnTo>
                  <a:lnTo>
                    <a:pt x="25333" y="10925"/>
                  </a:lnTo>
                  <a:lnTo>
                    <a:pt x="25466" y="10925"/>
                  </a:lnTo>
                  <a:lnTo>
                    <a:pt x="25733" y="10925"/>
                  </a:lnTo>
                  <a:lnTo>
                    <a:pt x="25733" y="11277"/>
                  </a:lnTo>
                  <a:lnTo>
                    <a:pt x="26000" y="11277"/>
                  </a:lnTo>
                  <a:lnTo>
                    <a:pt x="26000" y="11453"/>
                  </a:lnTo>
                  <a:lnTo>
                    <a:pt x="26133" y="11806"/>
                  </a:lnTo>
                  <a:lnTo>
                    <a:pt x="26400" y="12158"/>
                  </a:lnTo>
                  <a:lnTo>
                    <a:pt x="26666" y="12158"/>
                  </a:lnTo>
                  <a:lnTo>
                    <a:pt x="26800" y="12334"/>
                  </a:lnTo>
                  <a:lnTo>
                    <a:pt x="27066" y="12334"/>
                  </a:lnTo>
                  <a:lnTo>
                    <a:pt x="27066" y="12334"/>
                  </a:lnTo>
                  <a:lnTo>
                    <a:pt x="27333" y="12334"/>
                  </a:lnTo>
                  <a:lnTo>
                    <a:pt x="27466" y="12687"/>
                  </a:lnTo>
                  <a:lnTo>
                    <a:pt x="27733" y="12687"/>
                  </a:lnTo>
                  <a:lnTo>
                    <a:pt x="27866" y="13039"/>
                  </a:lnTo>
                  <a:lnTo>
                    <a:pt x="28133" y="13039"/>
                  </a:lnTo>
                  <a:lnTo>
                    <a:pt x="28400" y="13039"/>
                  </a:lnTo>
                  <a:lnTo>
                    <a:pt x="28400" y="13039"/>
                  </a:lnTo>
                  <a:lnTo>
                    <a:pt x="28533" y="13039"/>
                  </a:lnTo>
                  <a:lnTo>
                    <a:pt x="29066" y="13039"/>
                  </a:lnTo>
                  <a:lnTo>
                    <a:pt x="29200" y="13039"/>
                  </a:lnTo>
                  <a:lnTo>
                    <a:pt x="29466" y="13215"/>
                  </a:lnTo>
                  <a:lnTo>
                    <a:pt x="29466" y="13215"/>
                  </a:lnTo>
                  <a:lnTo>
                    <a:pt x="29733" y="13568"/>
                  </a:lnTo>
                  <a:lnTo>
                    <a:pt x="29866" y="13920"/>
                  </a:lnTo>
                  <a:lnTo>
                    <a:pt x="30133" y="13920"/>
                  </a:lnTo>
                  <a:lnTo>
                    <a:pt x="30133" y="14096"/>
                  </a:lnTo>
                  <a:lnTo>
                    <a:pt x="30533" y="14096"/>
                  </a:lnTo>
                  <a:lnTo>
                    <a:pt x="30800" y="14096"/>
                  </a:lnTo>
                  <a:lnTo>
                    <a:pt x="30933" y="14449"/>
                  </a:lnTo>
                  <a:lnTo>
                    <a:pt x="31200" y="14449"/>
                  </a:lnTo>
                  <a:lnTo>
                    <a:pt x="31200" y="14449"/>
                  </a:lnTo>
                  <a:lnTo>
                    <a:pt x="31466" y="14625"/>
                  </a:lnTo>
                  <a:lnTo>
                    <a:pt x="32266" y="14625"/>
                  </a:lnTo>
                  <a:lnTo>
                    <a:pt x="32533" y="14449"/>
                  </a:lnTo>
                  <a:lnTo>
                    <a:pt x="32266" y="14096"/>
                  </a:lnTo>
                  <a:lnTo>
                    <a:pt x="32133" y="13920"/>
                  </a:lnTo>
                  <a:lnTo>
                    <a:pt x="31866" y="13920"/>
                  </a:lnTo>
                  <a:lnTo>
                    <a:pt x="31600" y="13568"/>
                  </a:lnTo>
                  <a:lnTo>
                    <a:pt x="31200" y="13215"/>
                  </a:lnTo>
                  <a:lnTo>
                    <a:pt x="31200" y="13215"/>
                  </a:lnTo>
                  <a:lnTo>
                    <a:pt x="30933" y="13039"/>
                  </a:lnTo>
                  <a:lnTo>
                    <a:pt x="30933" y="13039"/>
                  </a:lnTo>
                  <a:lnTo>
                    <a:pt x="30800" y="13039"/>
                  </a:lnTo>
                  <a:lnTo>
                    <a:pt x="30533" y="13039"/>
                  </a:lnTo>
                  <a:lnTo>
                    <a:pt x="30400" y="13039"/>
                  </a:lnTo>
                  <a:lnTo>
                    <a:pt x="30133" y="13039"/>
                  </a:lnTo>
                  <a:lnTo>
                    <a:pt x="29866" y="12687"/>
                  </a:lnTo>
                  <a:lnTo>
                    <a:pt x="29733" y="12687"/>
                  </a:lnTo>
                  <a:lnTo>
                    <a:pt x="29466" y="12687"/>
                  </a:lnTo>
                  <a:lnTo>
                    <a:pt x="29466" y="12334"/>
                  </a:lnTo>
                  <a:lnTo>
                    <a:pt x="29200" y="12158"/>
                  </a:lnTo>
                  <a:lnTo>
                    <a:pt x="29200" y="12158"/>
                  </a:lnTo>
                  <a:lnTo>
                    <a:pt x="29066" y="11806"/>
                  </a:lnTo>
                  <a:lnTo>
                    <a:pt x="28800" y="11453"/>
                  </a:lnTo>
                  <a:lnTo>
                    <a:pt x="28533" y="11277"/>
                  </a:lnTo>
                  <a:lnTo>
                    <a:pt x="28400" y="11277"/>
                  </a:lnTo>
                  <a:lnTo>
                    <a:pt x="28400" y="10925"/>
                  </a:lnTo>
                  <a:lnTo>
                    <a:pt x="28133" y="10925"/>
                  </a:lnTo>
                  <a:lnTo>
                    <a:pt x="27733" y="10925"/>
                  </a:lnTo>
                  <a:lnTo>
                    <a:pt x="27466" y="10925"/>
                  </a:lnTo>
                  <a:lnTo>
                    <a:pt x="27466" y="10925"/>
                  </a:lnTo>
                  <a:lnTo>
                    <a:pt x="27333" y="10748"/>
                  </a:lnTo>
                  <a:lnTo>
                    <a:pt x="27333" y="10748"/>
                  </a:lnTo>
                  <a:lnTo>
                    <a:pt x="27333" y="10396"/>
                  </a:lnTo>
                  <a:lnTo>
                    <a:pt x="27333" y="10396"/>
                  </a:lnTo>
                  <a:lnTo>
                    <a:pt x="27333" y="10044"/>
                  </a:lnTo>
                  <a:lnTo>
                    <a:pt x="27466" y="10044"/>
                  </a:lnTo>
                  <a:lnTo>
                    <a:pt x="27733" y="10044"/>
                  </a:lnTo>
                  <a:lnTo>
                    <a:pt x="27866" y="9867"/>
                  </a:lnTo>
                  <a:lnTo>
                    <a:pt x="28533" y="9867"/>
                  </a:lnTo>
                  <a:lnTo>
                    <a:pt x="29200" y="9867"/>
                  </a:lnTo>
                  <a:lnTo>
                    <a:pt x="29466" y="9867"/>
                  </a:lnTo>
                  <a:lnTo>
                    <a:pt x="29466" y="10044"/>
                  </a:lnTo>
                  <a:lnTo>
                    <a:pt x="29733" y="10044"/>
                  </a:lnTo>
                  <a:lnTo>
                    <a:pt x="29866" y="9867"/>
                  </a:lnTo>
                  <a:lnTo>
                    <a:pt x="30133" y="9867"/>
                  </a:lnTo>
                  <a:lnTo>
                    <a:pt x="30133" y="9867"/>
                  </a:lnTo>
                  <a:lnTo>
                    <a:pt x="30400" y="9867"/>
                  </a:lnTo>
                  <a:lnTo>
                    <a:pt x="30533" y="9515"/>
                  </a:lnTo>
                  <a:lnTo>
                    <a:pt x="30800" y="9515"/>
                  </a:lnTo>
                  <a:lnTo>
                    <a:pt x="32133" y="9515"/>
                  </a:lnTo>
                  <a:lnTo>
                    <a:pt x="32266" y="9515"/>
                  </a:lnTo>
                  <a:lnTo>
                    <a:pt x="32266" y="9515"/>
                  </a:lnTo>
                  <a:lnTo>
                    <a:pt x="32533" y="9515"/>
                  </a:lnTo>
                  <a:lnTo>
                    <a:pt x="32800" y="9515"/>
                  </a:lnTo>
                  <a:lnTo>
                    <a:pt x="32933" y="9515"/>
                  </a:lnTo>
                  <a:lnTo>
                    <a:pt x="32933" y="9162"/>
                  </a:lnTo>
                  <a:lnTo>
                    <a:pt x="33333" y="9162"/>
                  </a:lnTo>
                  <a:lnTo>
                    <a:pt x="33600" y="8986"/>
                  </a:lnTo>
                  <a:lnTo>
                    <a:pt x="33866" y="8986"/>
                  </a:lnTo>
                  <a:lnTo>
                    <a:pt x="33866" y="8986"/>
                  </a:lnTo>
                  <a:lnTo>
                    <a:pt x="34000" y="8986"/>
                  </a:lnTo>
                  <a:lnTo>
                    <a:pt x="34266" y="8634"/>
                  </a:lnTo>
                  <a:lnTo>
                    <a:pt x="34266" y="8634"/>
                  </a:lnTo>
                  <a:lnTo>
                    <a:pt x="34533" y="8281"/>
                  </a:lnTo>
                  <a:lnTo>
                    <a:pt x="34666" y="8281"/>
                  </a:lnTo>
                  <a:lnTo>
                    <a:pt x="34933" y="8105"/>
                  </a:lnTo>
                  <a:lnTo>
                    <a:pt x="35200" y="8105"/>
                  </a:lnTo>
                  <a:lnTo>
                    <a:pt x="35200" y="8105"/>
                  </a:lnTo>
                  <a:lnTo>
                    <a:pt x="35600" y="7753"/>
                  </a:lnTo>
                  <a:lnTo>
                    <a:pt x="35733" y="7753"/>
                  </a:lnTo>
                  <a:lnTo>
                    <a:pt x="35733" y="7753"/>
                  </a:lnTo>
                  <a:lnTo>
                    <a:pt x="36000" y="7753"/>
                  </a:lnTo>
                  <a:lnTo>
                    <a:pt x="36266" y="7753"/>
                  </a:lnTo>
                  <a:lnTo>
                    <a:pt x="36400" y="7753"/>
                  </a:lnTo>
                  <a:lnTo>
                    <a:pt x="36666" y="7753"/>
                  </a:lnTo>
                  <a:lnTo>
                    <a:pt x="36666" y="7753"/>
                  </a:lnTo>
                  <a:lnTo>
                    <a:pt x="36666" y="8105"/>
                  </a:lnTo>
                  <a:lnTo>
                    <a:pt x="36933" y="8105"/>
                  </a:lnTo>
                  <a:lnTo>
                    <a:pt x="37333" y="8281"/>
                  </a:lnTo>
                  <a:lnTo>
                    <a:pt x="37600" y="8634"/>
                  </a:lnTo>
                  <a:lnTo>
                    <a:pt x="37733" y="8986"/>
                  </a:lnTo>
                  <a:lnTo>
                    <a:pt x="37733" y="9162"/>
                  </a:lnTo>
                  <a:lnTo>
                    <a:pt x="37733" y="9162"/>
                  </a:lnTo>
                  <a:lnTo>
                    <a:pt x="37733" y="9515"/>
                  </a:lnTo>
                  <a:lnTo>
                    <a:pt x="37733" y="9867"/>
                  </a:lnTo>
                  <a:lnTo>
                    <a:pt x="37733" y="9867"/>
                  </a:lnTo>
                  <a:lnTo>
                    <a:pt x="38000" y="10044"/>
                  </a:lnTo>
                  <a:lnTo>
                    <a:pt x="38133" y="10396"/>
                  </a:lnTo>
                  <a:lnTo>
                    <a:pt x="38133" y="10748"/>
                  </a:lnTo>
                  <a:lnTo>
                    <a:pt x="38133" y="10748"/>
                  </a:lnTo>
                  <a:lnTo>
                    <a:pt x="38400" y="10925"/>
                  </a:lnTo>
                  <a:lnTo>
                    <a:pt x="38400" y="11277"/>
                  </a:lnTo>
                  <a:lnTo>
                    <a:pt x="38133" y="11277"/>
                  </a:lnTo>
                  <a:lnTo>
                    <a:pt x="38133" y="11453"/>
                  </a:lnTo>
                  <a:lnTo>
                    <a:pt x="38000" y="11453"/>
                  </a:lnTo>
                  <a:lnTo>
                    <a:pt x="37733" y="11806"/>
                  </a:lnTo>
                  <a:lnTo>
                    <a:pt x="37733" y="12158"/>
                  </a:lnTo>
                  <a:lnTo>
                    <a:pt x="37600" y="12334"/>
                  </a:lnTo>
                  <a:lnTo>
                    <a:pt x="37600" y="12334"/>
                  </a:lnTo>
                  <a:lnTo>
                    <a:pt x="37600" y="12687"/>
                  </a:lnTo>
                  <a:lnTo>
                    <a:pt x="37600" y="13039"/>
                  </a:lnTo>
                  <a:lnTo>
                    <a:pt x="37600" y="13215"/>
                  </a:lnTo>
                  <a:lnTo>
                    <a:pt x="37600" y="13568"/>
                  </a:lnTo>
                  <a:lnTo>
                    <a:pt x="37733" y="13920"/>
                  </a:lnTo>
                  <a:lnTo>
                    <a:pt x="38133" y="14096"/>
                  </a:lnTo>
                  <a:lnTo>
                    <a:pt x="38400" y="14096"/>
                  </a:lnTo>
                  <a:lnTo>
                    <a:pt x="38400" y="14096"/>
                  </a:lnTo>
                  <a:lnTo>
                    <a:pt x="38800" y="14096"/>
                  </a:lnTo>
                  <a:lnTo>
                    <a:pt x="38800" y="14096"/>
                  </a:lnTo>
                  <a:lnTo>
                    <a:pt x="38800" y="13920"/>
                  </a:lnTo>
                  <a:lnTo>
                    <a:pt x="39066" y="13568"/>
                  </a:lnTo>
                  <a:lnTo>
                    <a:pt x="39333" y="13039"/>
                  </a:lnTo>
                  <a:lnTo>
                    <a:pt x="39333" y="12334"/>
                  </a:lnTo>
                  <a:lnTo>
                    <a:pt x="39466" y="12158"/>
                  </a:lnTo>
                  <a:lnTo>
                    <a:pt x="39466" y="12158"/>
                  </a:lnTo>
                  <a:lnTo>
                    <a:pt x="39466" y="11806"/>
                  </a:lnTo>
                  <a:lnTo>
                    <a:pt x="39466" y="11453"/>
                  </a:lnTo>
                  <a:lnTo>
                    <a:pt x="39466" y="11277"/>
                  </a:lnTo>
                  <a:lnTo>
                    <a:pt x="39466" y="10925"/>
                  </a:lnTo>
                  <a:lnTo>
                    <a:pt x="39466" y="10748"/>
                  </a:lnTo>
                  <a:lnTo>
                    <a:pt x="39466" y="10396"/>
                  </a:lnTo>
                  <a:lnTo>
                    <a:pt x="39466" y="10396"/>
                  </a:lnTo>
                  <a:lnTo>
                    <a:pt x="39333" y="9867"/>
                  </a:lnTo>
                  <a:lnTo>
                    <a:pt x="39066" y="9515"/>
                  </a:lnTo>
                  <a:lnTo>
                    <a:pt x="39066" y="9162"/>
                  </a:lnTo>
                  <a:lnTo>
                    <a:pt x="38800" y="8986"/>
                  </a:lnTo>
                  <a:lnTo>
                    <a:pt x="38800" y="8281"/>
                  </a:lnTo>
                  <a:lnTo>
                    <a:pt x="39733" y="8281"/>
                  </a:lnTo>
                  <a:lnTo>
                    <a:pt x="40000" y="8281"/>
                  </a:lnTo>
                  <a:lnTo>
                    <a:pt x="40133" y="8634"/>
                  </a:lnTo>
                  <a:lnTo>
                    <a:pt x="40400" y="8634"/>
                  </a:lnTo>
                  <a:lnTo>
                    <a:pt x="40533" y="8634"/>
                  </a:lnTo>
                  <a:lnTo>
                    <a:pt x="40533" y="8634"/>
                  </a:lnTo>
                  <a:lnTo>
                    <a:pt x="40800" y="8634"/>
                  </a:lnTo>
                  <a:lnTo>
                    <a:pt x="41066" y="8986"/>
                  </a:lnTo>
                  <a:lnTo>
                    <a:pt x="41066" y="9162"/>
                  </a:lnTo>
                  <a:lnTo>
                    <a:pt x="41200" y="9515"/>
                  </a:lnTo>
                  <a:lnTo>
                    <a:pt x="41466" y="9515"/>
                  </a:lnTo>
                  <a:lnTo>
                    <a:pt x="41733" y="9867"/>
                  </a:lnTo>
                  <a:lnTo>
                    <a:pt x="41866" y="9867"/>
                  </a:lnTo>
                  <a:lnTo>
                    <a:pt x="42133" y="9867"/>
                  </a:lnTo>
                  <a:lnTo>
                    <a:pt x="42400" y="9867"/>
                  </a:lnTo>
                  <a:lnTo>
                    <a:pt x="42533" y="10044"/>
                  </a:lnTo>
                  <a:lnTo>
                    <a:pt x="42800" y="10396"/>
                  </a:lnTo>
                  <a:lnTo>
                    <a:pt x="42933" y="10396"/>
                  </a:lnTo>
                  <a:lnTo>
                    <a:pt x="43200" y="10748"/>
                  </a:lnTo>
                  <a:lnTo>
                    <a:pt x="43466" y="10925"/>
                  </a:lnTo>
                  <a:lnTo>
                    <a:pt x="43600" y="10925"/>
                  </a:lnTo>
                  <a:lnTo>
                    <a:pt x="43866" y="11277"/>
                  </a:lnTo>
                  <a:lnTo>
                    <a:pt x="44133" y="11453"/>
                  </a:lnTo>
                  <a:lnTo>
                    <a:pt x="44533" y="11806"/>
                  </a:lnTo>
                  <a:lnTo>
                    <a:pt x="44800" y="12158"/>
                  </a:lnTo>
                  <a:lnTo>
                    <a:pt x="44933" y="12158"/>
                  </a:lnTo>
                  <a:lnTo>
                    <a:pt x="44933" y="12334"/>
                  </a:lnTo>
                  <a:lnTo>
                    <a:pt x="44933" y="12334"/>
                  </a:lnTo>
                  <a:lnTo>
                    <a:pt x="44933" y="12687"/>
                  </a:lnTo>
                  <a:lnTo>
                    <a:pt x="45200" y="12687"/>
                  </a:lnTo>
                  <a:lnTo>
                    <a:pt x="45333" y="12687"/>
                  </a:lnTo>
                  <a:lnTo>
                    <a:pt x="45333" y="13039"/>
                  </a:lnTo>
                  <a:lnTo>
                    <a:pt x="45600" y="13039"/>
                  </a:lnTo>
                  <a:lnTo>
                    <a:pt x="45866" y="13215"/>
                  </a:lnTo>
                  <a:lnTo>
                    <a:pt x="46000" y="13215"/>
                  </a:lnTo>
                  <a:lnTo>
                    <a:pt x="46000" y="13215"/>
                  </a:lnTo>
                  <a:lnTo>
                    <a:pt x="46666" y="13215"/>
                  </a:lnTo>
                  <a:lnTo>
                    <a:pt x="46666" y="12687"/>
                  </a:lnTo>
                  <a:lnTo>
                    <a:pt x="46533" y="12334"/>
                  </a:lnTo>
                  <a:lnTo>
                    <a:pt x="46533" y="12158"/>
                  </a:lnTo>
                  <a:lnTo>
                    <a:pt x="46533" y="12158"/>
                  </a:lnTo>
                  <a:lnTo>
                    <a:pt x="46266" y="11806"/>
                  </a:lnTo>
                  <a:lnTo>
                    <a:pt x="46266" y="11453"/>
                  </a:lnTo>
                  <a:lnTo>
                    <a:pt x="46000" y="10925"/>
                  </a:lnTo>
                  <a:lnTo>
                    <a:pt x="45866" y="10925"/>
                  </a:lnTo>
                  <a:lnTo>
                    <a:pt x="45866" y="10748"/>
                  </a:lnTo>
                  <a:lnTo>
                    <a:pt x="45600" y="10748"/>
                  </a:lnTo>
                  <a:lnTo>
                    <a:pt x="45600" y="10396"/>
                  </a:lnTo>
                  <a:lnTo>
                    <a:pt x="45333" y="10396"/>
                  </a:lnTo>
                  <a:lnTo>
                    <a:pt x="44933" y="9867"/>
                  </a:lnTo>
                  <a:lnTo>
                    <a:pt x="44933" y="9515"/>
                  </a:lnTo>
                  <a:lnTo>
                    <a:pt x="44933" y="9515"/>
                  </a:lnTo>
                  <a:lnTo>
                    <a:pt x="44800" y="9162"/>
                  </a:lnTo>
                  <a:lnTo>
                    <a:pt x="44533" y="9162"/>
                  </a:lnTo>
                  <a:lnTo>
                    <a:pt x="44266" y="9162"/>
                  </a:lnTo>
                  <a:lnTo>
                    <a:pt x="44133" y="9162"/>
                  </a:lnTo>
                  <a:lnTo>
                    <a:pt x="43866" y="8986"/>
                  </a:lnTo>
                  <a:lnTo>
                    <a:pt x="43600" y="8634"/>
                  </a:lnTo>
                  <a:lnTo>
                    <a:pt x="43466" y="8281"/>
                  </a:lnTo>
                  <a:lnTo>
                    <a:pt x="43466" y="8105"/>
                  </a:lnTo>
                  <a:lnTo>
                    <a:pt x="43466" y="8105"/>
                  </a:lnTo>
                  <a:lnTo>
                    <a:pt x="43466" y="7753"/>
                  </a:lnTo>
                  <a:lnTo>
                    <a:pt x="43466" y="7577"/>
                  </a:lnTo>
                  <a:lnTo>
                    <a:pt x="44133" y="7577"/>
                  </a:lnTo>
                  <a:lnTo>
                    <a:pt x="44800" y="7577"/>
                  </a:lnTo>
                  <a:lnTo>
                    <a:pt x="45333" y="7577"/>
                  </a:lnTo>
                  <a:lnTo>
                    <a:pt x="45866" y="7753"/>
                  </a:lnTo>
                  <a:lnTo>
                    <a:pt x="46000" y="8105"/>
                  </a:lnTo>
                  <a:lnTo>
                    <a:pt x="46533" y="8105"/>
                  </a:lnTo>
                  <a:lnTo>
                    <a:pt x="46666" y="8105"/>
                  </a:lnTo>
                  <a:lnTo>
                    <a:pt x="46933" y="8281"/>
                  </a:lnTo>
                  <a:lnTo>
                    <a:pt x="47200" y="8281"/>
                  </a:lnTo>
                  <a:lnTo>
                    <a:pt x="47200" y="8281"/>
                  </a:lnTo>
                  <a:lnTo>
                    <a:pt x="48266" y="8281"/>
                  </a:lnTo>
                  <a:lnTo>
                    <a:pt x="48400" y="8281"/>
                  </a:lnTo>
                  <a:lnTo>
                    <a:pt x="48400" y="8281"/>
                  </a:lnTo>
                  <a:lnTo>
                    <a:pt x="48666" y="8281"/>
                  </a:lnTo>
                  <a:lnTo>
                    <a:pt x="48933" y="8634"/>
                  </a:lnTo>
                  <a:lnTo>
                    <a:pt x="48933" y="8634"/>
                  </a:lnTo>
                  <a:lnTo>
                    <a:pt x="49066" y="8634"/>
                  </a:lnTo>
                  <a:lnTo>
                    <a:pt x="49066" y="8634"/>
                  </a:lnTo>
                  <a:lnTo>
                    <a:pt x="49333" y="8634"/>
                  </a:lnTo>
                  <a:lnTo>
                    <a:pt x="49333" y="8986"/>
                  </a:lnTo>
                  <a:lnTo>
                    <a:pt x="49600" y="8986"/>
                  </a:lnTo>
                  <a:lnTo>
                    <a:pt x="49600" y="9162"/>
                  </a:lnTo>
                  <a:lnTo>
                    <a:pt x="50000" y="9515"/>
                  </a:lnTo>
                  <a:lnTo>
                    <a:pt x="50133" y="9867"/>
                  </a:lnTo>
                  <a:lnTo>
                    <a:pt x="50400" y="9867"/>
                  </a:lnTo>
                  <a:lnTo>
                    <a:pt x="50666" y="10044"/>
                  </a:lnTo>
                  <a:lnTo>
                    <a:pt x="50666" y="10044"/>
                  </a:lnTo>
                  <a:lnTo>
                    <a:pt x="50800" y="10044"/>
                  </a:lnTo>
                  <a:lnTo>
                    <a:pt x="51066" y="10396"/>
                  </a:lnTo>
                  <a:lnTo>
                    <a:pt x="51466" y="10396"/>
                  </a:lnTo>
                  <a:lnTo>
                    <a:pt x="52000" y="10748"/>
                  </a:lnTo>
                  <a:lnTo>
                    <a:pt x="52133" y="10748"/>
                  </a:lnTo>
                  <a:lnTo>
                    <a:pt x="52533" y="10925"/>
                  </a:lnTo>
                  <a:lnTo>
                    <a:pt x="52800" y="10925"/>
                  </a:lnTo>
                  <a:lnTo>
                    <a:pt x="53066" y="11277"/>
                  </a:lnTo>
                  <a:lnTo>
                    <a:pt x="53200" y="11277"/>
                  </a:lnTo>
                  <a:lnTo>
                    <a:pt x="53733" y="11453"/>
                  </a:lnTo>
                  <a:lnTo>
                    <a:pt x="53866" y="11453"/>
                  </a:lnTo>
                  <a:lnTo>
                    <a:pt x="54133" y="11806"/>
                  </a:lnTo>
                  <a:lnTo>
                    <a:pt x="54400" y="11806"/>
                  </a:lnTo>
                  <a:lnTo>
                    <a:pt x="54400" y="11806"/>
                  </a:lnTo>
                  <a:lnTo>
                    <a:pt x="54533" y="12158"/>
                  </a:lnTo>
                  <a:lnTo>
                    <a:pt x="54800" y="12158"/>
                  </a:lnTo>
                  <a:lnTo>
                    <a:pt x="54800" y="12158"/>
                  </a:lnTo>
                  <a:lnTo>
                    <a:pt x="54933" y="12158"/>
                  </a:lnTo>
                  <a:lnTo>
                    <a:pt x="54933" y="12158"/>
                  </a:lnTo>
                  <a:lnTo>
                    <a:pt x="55200" y="12158"/>
                  </a:lnTo>
                  <a:lnTo>
                    <a:pt x="55600" y="12158"/>
                  </a:lnTo>
                  <a:lnTo>
                    <a:pt x="55600" y="12334"/>
                  </a:lnTo>
                  <a:lnTo>
                    <a:pt x="55866" y="12334"/>
                  </a:lnTo>
                  <a:lnTo>
                    <a:pt x="55866" y="12158"/>
                  </a:lnTo>
                  <a:lnTo>
                    <a:pt x="55866" y="12158"/>
                  </a:lnTo>
                  <a:lnTo>
                    <a:pt x="55866" y="11806"/>
                  </a:lnTo>
                  <a:lnTo>
                    <a:pt x="55866" y="11453"/>
                  </a:lnTo>
                  <a:lnTo>
                    <a:pt x="55866" y="11453"/>
                  </a:lnTo>
                  <a:lnTo>
                    <a:pt x="55866" y="11277"/>
                  </a:lnTo>
                  <a:lnTo>
                    <a:pt x="55866" y="10925"/>
                  </a:lnTo>
                  <a:lnTo>
                    <a:pt x="55866" y="10925"/>
                  </a:lnTo>
                  <a:lnTo>
                    <a:pt x="55600" y="10396"/>
                  </a:lnTo>
                  <a:lnTo>
                    <a:pt x="55466" y="10044"/>
                  </a:lnTo>
                  <a:lnTo>
                    <a:pt x="55200" y="10044"/>
                  </a:lnTo>
                  <a:lnTo>
                    <a:pt x="54933" y="9867"/>
                  </a:lnTo>
                  <a:lnTo>
                    <a:pt x="54800" y="9515"/>
                  </a:lnTo>
                  <a:lnTo>
                    <a:pt x="54533" y="9162"/>
                  </a:lnTo>
                  <a:lnTo>
                    <a:pt x="54400" y="8986"/>
                  </a:lnTo>
                  <a:lnTo>
                    <a:pt x="54400" y="8986"/>
                  </a:lnTo>
                  <a:lnTo>
                    <a:pt x="54133" y="8986"/>
                  </a:lnTo>
                  <a:lnTo>
                    <a:pt x="54133" y="8986"/>
                  </a:lnTo>
                  <a:lnTo>
                    <a:pt x="53866" y="8634"/>
                  </a:lnTo>
                  <a:lnTo>
                    <a:pt x="53466" y="8634"/>
                  </a:lnTo>
                  <a:lnTo>
                    <a:pt x="53200" y="8634"/>
                  </a:lnTo>
                  <a:lnTo>
                    <a:pt x="53066" y="8634"/>
                  </a:lnTo>
                  <a:lnTo>
                    <a:pt x="52800" y="8634"/>
                  </a:lnTo>
                  <a:lnTo>
                    <a:pt x="52533" y="8634"/>
                  </a:lnTo>
                  <a:lnTo>
                    <a:pt x="52400" y="8634"/>
                  </a:lnTo>
                  <a:lnTo>
                    <a:pt x="52000" y="8281"/>
                  </a:lnTo>
                  <a:lnTo>
                    <a:pt x="51733" y="8105"/>
                  </a:lnTo>
                  <a:lnTo>
                    <a:pt x="51333" y="8105"/>
                  </a:lnTo>
                  <a:lnTo>
                    <a:pt x="51066" y="7753"/>
                  </a:lnTo>
                  <a:lnTo>
                    <a:pt x="50800" y="7577"/>
                  </a:lnTo>
                  <a:lnTo>
                    <a:pt x="50800" y="7224"/>
                  </a:lnTo>
                  <a:lnTo>
                    <a:pt x="50666" y="6872"/>
                  </a:lnTo>
                  <a:lnTo>
                    <a:pt x="50666" y="6696"/>
                  </a:lnTo>
                  <a:lnTo>
                    <a:pt x="50666" y="6343"/>
                  </a:lnTo>
                  <a:lnTo>
                    <a:pt x="50666" y="6343"/>
                  </a:lnTo>
                  <a:lnTo>
                    <a:pt x="50800" y="5991"/>
                  </a:lnTo>
                  <a:lnTo>
                    <a:pt x="50800" y="5991"/>
                  </a:lnTo>
                  <a:lnTo>
                    <a:pt x="51066" y="5991"/>
                  </a:lnTo>
                  <a:lnTo>
                    <a:pt x="51333" y="5991"/>
                  </a:lnTo>
                  <a:lnTo>
                    <a:pt x="51466" y="5991"/>
                  </a:lnTo>
                  <a:lnTo>
                    <a:pt x="51733" y="5991"/>
                  </a:lnTo>
                  <a:lnTo>
                    <a:pt x="52133" y="5991"/>
                  </a:lnTo>
                  <a:lnTo>
                    <a:pt x="52133" y="5991"/>
                  </a:lnTo>
                  <a:lnTo>
                    <a:pt x="52400" y="5991"/>
                  </a:lnTo>
                  <a:lnTo>
                    <a:pt x="52533" y="6343"/>
                  </a:lnTo>
                  <a:lnTo>
                    <a:pt x="52533" y="6343"/>
                  </a:lnTo>
                  <a:lnTo>
                    <a:pt x="52800" y="6343"/>
                  </a:lnTo>
                  <a:lnTo>
                    <a:pt x="53066" y="6343"/>
                  </a:lnTo>
                  <a:lnTo>
                    <a:pt x="53066" y="6696"/>
                  </a:lnTo>
                  <a:lnTo>
                    <a:pt x="53200" y="6696"/>
                  </a:lnTo>
                  <a:lnTo>
                    <a:pt x="53466" y="6696"/>
                  </a:lnTo>
                  <a:lnTo>
                    <a:pt x="53733" y="6696"/>
                  </a:lnTo>
                  <a:lnTo>
                    <a:pt x="53866" y="6696"/>
                  </a:lnTo>
                  <a:lnTo>
                    <a:pt x="54133" y="6872"/>
                  </a:lnTo>
                  <a:lnTo>
                    <a:pt x="54133" y="6872"/>
                  </a:lnTo>
                  <a:lnTo>
                    <a:pt x="54400" y="7224"/>
                  </a:lnTo>
                  <a:lnTo>
                    <a:pt x="54533" y="7577"/>
                  </a:lnTo>
                  <a:lnTo>
                    <a:pt x="54533" y="7224"/>
                  </a:lnTo>
                  <a:lnTo>
                    <a:pt x="54533" y="6696"/>
                  </a:lnTo>
                  <a:lnTo>
                    <a:pt x="54400" y="6343"/>
                  </a:lnTo>
                  <a:lnTo>
                    <a:pt x="54400" y="5991"/>
                  </a:lnTo>
                  <a:lnTo>
                    <a:pt x="54400" y="5991"/>
                  </a:lnTo>
                  <a:lnTo>
                    <a:pt x="54133" y="5814"/>
                  </a:lnTo>
                  <a:lnTo>
                    <a:pt x="53733" y="5462"/>
                  </a:lnTo>
                  <a:lnTo>
                    <a:pt x="53466" y="5110"/>
                  </a:lnTo>
                  <a:lnTo>
                    <a:pt x="53200" y="4933"/>
                  </a:lnTo>
                  <a:lnTo>
                    <a:pt x="53066" y="4933"/>
                  </a:lnTo>
                  <a:lnTo>
                    <a:pt x="53066" y="4933"/>
                  </a:lnTo>
                  <a:lnTo>
                    <a:pt x="52800" y="4933"/>
                  </a:lnTo>
                  <a:lnTo>
                    <a:pt x="52800" y="4933"/>
                  </a:lnTo>
                  <a:lnTo>
                    <a:pt x="52533" y="4581"/>
                  </a:lnTo>
                  <a:lnTo>
                    <a:pt x="52400" y="4405"/>
                  </a:lnTo>
                  <a:lnTo>
                    <a:pt x="52133" y="4052"/>
                  </a:lnTo>
                  <a:lnTo>
                    <a:pt x="52533" y="3700"/>
                  </a:lnTo>
                  <a:lnTo>
                    <a:pt x="52800" y="3700"/>
                  </a:lnTo>
                  <a:lnTo>
                    <a:pt x="53200" y="3524"/>
                  </a:lnTo>
                  <a:lnTo>
                    <a:pt x="53466" y="3524"/>
                  </a:lnTo>
                  <a:lnTo>
                    <a:pt x="53733" y="3524"/>
                  </a:lnTo>
                  <a:lnTo>
                    <a:pt x="53866" y="3171"/>
                  </a:lnTo>
                  <a:lnTo>
                    <a:pt x="53866" y="3171"/>
                  </a:lnTo>
                  <a:lnTo>
                    <a:pt x="54400" y="3171"/>
                  </a:lnTo>
                  <a:lnTo>
                    <a:pt x="54933" y="3171"/>
                  </a:lnTo>
                  <a:lnTo>
                    <a:pt x="55866" y="3524"/>
                  </a:lnTo>
                  <a:lnTo>
                    <a:pt x="56266" y="3171"/>
                  </a:lnTo>
                  <a:lnTo>
                    <a:pt x="56533" y="2819"/>
                  </a:lnTo>
                  <a:lnTo>
                    <a:pt x="56933" y="2819"/>
                  </a:lnTo>
                  <a:lnTo>
                    <a:pt x="57200" y="3171"/>
                  </a:lnTo>
                  <a:lnTo>
                    <a:pt x="57333" y="3171"/>
                  </a:lnTo>
                  <a:lnTo>
                    <a:pt x="57600" y="3524"/>
                  </a:lnTo>
                  <a:lnTo>
                    <a:pt x="57866" y="3524"/>
                  </a:lnTo>
                  <a:lnTo>
                    <a:pt x="58266" y="3524"/>
                  </a:lnTo>
                  <a:lnTo>
                    <a:pt x="58533" y="3524"/>
                  </a:lnTo>
                  <a:lnTo>
                    <a:pt x="58933" y="3524"/>
                  </a:lnTo>
                  <a:lnTo>
                    <a:pt x="59333" y="3524"/>
                  </a:lnTo>
                  <a:lnTo>
                    <a:pt x="59733" y="3171"/>
                  </a:lnTo>
                  <a:lnTo>
                    <a:pt x="60000" y="3171"/>
                  </a:lnTo>
                  <a:lnTo>
                    <a:pt x="60000" y="2819"/>
                  </a:lnTo>
                  <a:lnTo>
                    <a:pt x="60266" y="2643"/>
                  </a:lnTo>
                  <a:lnTo>
                    <a:pt x="60266" y="2643"/>
                  </a:lnTo>
                  <a:lnTo>
                    <a:pt x="60666" y="2290"/>
                  </a:lnTo>
                  <a:lnTo>
                    <a:pt x="60933" y="2290"/>
                  </a:lnTo>
                  <a:lnTo>
                    <a:pt x="61333" y="2290"/>
                  </a:lnTo>
                  <a:lnTo>
                    <a:pt x="61733" y="2290"/>
                  </a:lnTo>
                  <a:lnTo>
                    <a:pt x="62400" y="2643"/>
                  </a:lnTo>
                  <a:lnTo>
                    <a:pt x="62800" y="2643"/>
                  </a:lnTo>
                  <a:lnTo>
                    <a:pt x="63066" y="2819"/>
                  </a:lnTo>
                  <a:lnTo>
                    <a:pt x="63466" y="3524"/>
                  </a:lnTo>
                  <a:lnTo>
                    <a:pt x="63733" y="3700"/>
                  </a:lnTo>
                  <a:lnTo>
                    <a:pt x="64133" y="3700"/>
                  </a:lnTo>
                  <a:lnTo>
                    <a:pt x="66400" y="3700"/>
                  </a:lnTo>
                  <a:lnTo>
                    <a:pt x="66533" y="4052"/>
                  </a:lnTo>
                  <a:lnTo>
                    <a:pt x="66800" y="4052"/>
                  </a:lnTo>
                  <a:lnTo>
                    <a:pt x="67200" y="4405"/>
                  </a:lnTo>
                  <a:lnTo>
                    <a:pt x="67600" y="4405"/>
                  </a:lnTo>
                  <a:lnTo>
                    <a:pt x="68133" y="4405"/>
                  </a:lnTo>
                  <a:lnTo>
                    <a:pt x="68533" y="4405"/>
                  </a:lnTo>
                  <a:lnTo>
                    <a:pt x="68800" y="4052"/>
                  </a:lnTo>
                  <a:lnTo>
                    <a:pt x="68933" y="4052"/>
                  </a:lnTo>
                  <a:lnTo>
                    <a:pt x="69200" y="3700"/>
                  </a:lnTo>
                  <a:lnTo>
                    <a:pt x="69333" y="3524"/>
                  </a:lnTo>
                  <a:lnTo>
                    <a:pt x="69200" y="3171"/>
                  </a:lnTo>
                  <a:lnTo>
                    <a:pt x="69200" y="2819"/>
                  </a:lnTo>
                  <a:lnTo>
                    <a:pt x="68933" y="2290"/>
                  </a:lnTo>
                  <a:lnTo>
                    <a:pt x="68800" y="1762"/>
                  </a:lnTo>
                  <a:lnTo>
                    <a:pt x="69200" y="1409"/>
                  </a:lnTo>
                  <a:lnTo>
                    <a:pt x="69600" y="1233"/>
                  </a:lnTo>
                  <a:lnTo>
                    <a:pt x="70000" y="881"/>
                  </a:lnTo>
                  <a:lnTo>
                    <a:pt x="70533" y="881"/>
                  </a:lnTo>
                  <a:lnTo>
                    <a:pt x="70666" y="881"/>
                  </a:lnTo>
                  <a:lnTo>
                    <a:pt x="71200" y="881"/>
                  </a:lnTo>
                  <a:lnTo>
                    <a:pt x="71600" y="881"/>
                  </a:lnTo>
                  <a:lnTo>
                    <a:pt x="71866" y="881"/>
                  </a:lnTo>
                  <a:lnTo>
                    <a:pt x="72000" y="1233"/>
                  </a:lnTo>
                  <a:lnTo>
                    <a:pt x="72400" y="1233"/>
                  </a:lnTo>
                  <a:lnTo>
                    <a:pt x="72666" y="1233"/>
                  </a:lnTo>
                  <a:lnTo>
                    <a:pt x="72933" y="1233"/>
                  </a:lnTo>
                  <a:lnTo>
                    <a:pt x="73600" y="1233"/>
                  </a:lnTo>
                  <a:lnTo>
                    <a:pt x="73733" y="1233"/>
                  </a:lnTo>
                  <a:lnTo>
                    <a:pt x="74000" y="1233"/>
                  </a:lnTo>
                  <a:lnTo>
                    <a:pt x="74000" y="1233"/>
                  </a:lnTo>
                  <a:lnTo>
                    <a:pt x="74266" y="881"/>
                  </a:lnTo>
                  <a:lnTo>
                    <a:pt x="74400" y="528"/>
                  </a:lnTo>
                  <a:lnTo>
                    <a:pt x="74666" y="352"/>
                  </a:lnTo>
                  <a:lnTo>
                    <a:pt x="74800" y="352"/>
                  </a:lnTo>
                  <a:lnTo>
                    <a:pt x="75066" y="352"/>
                  </a:lnTo>
                  <a:lnTo>
                    <a:pt x="75333" y="352"/>
                  </a:lnTo>
                  <a:lnTo>
                    <a:pt x="75733" y="0"/>
                  </a:lnTo>
                  <a:lnTo>
                    <a:pt x="7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83" name="Google Shape;817;p76">
            <a:extLst>
              <a:ext uri="{FF2B5EF4-FFF2-40B4-BE49-F238E27FC236}">
                <a16:creationId xmlns:a16="http://schemas.microsoft.com/office/drawing/2014/main" id="{E08CE93F-832B-48FA-BE40-22E4A5EF4C32}"/>
              </a:ext>
            </a:extLst>
          </p:cNvPr>
          <p:cNvSpPr/>
          <p:nvPr/>
        </p:nvSpPr>
        <p:spPr>
          <a:xfrm>
            <a:off x="2735300" y="2633970"/>
            <a:ext cx="918909" cy="918909"/>
          </a:xfrm>
          <a:prstGeom prst="ellipse">
            <a:avLst/>
          </a:prstGeom>
          <a:solidFill>
            <a:srgbClr val="E31837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18;p76">
            <a:extLst>
              <a:ext uri="{FF2B5EF4-FFF2-40B4-BE49-F238E27FC236}">
                <a16:creationId xmlns:a16="http://schemas.microsoft.com/office/drawing/2014/main" id="{4F9C0AE0-A98B-4B2A-BC90-585E4C85F563}"/>
              </a:ext>
            </a:extLst>
          </p:cNvPr>
          <p:cNvSpPr/>
          <p:nvPr/>
        </p:nvSpPr>
        <p:spPr>
          <a:xfrm>
            <a:off x="2755324" y="3502819"/>
            <a:ext cx="599075" cy="599075"/>
          </a:xfrm>
          <a:prstGeom prst="ellipse">
            <a:avLst/>
          </a:prstGeom>
          <a:solidFill>
            <a:srgbClr val="E31837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Google Shape;819;p76">
            <a:extLst>
              <a:ext uri="{FF2B5EF4-FFF2-40B4-BE49-F238E27FC236}">
                <a16:creationId xmlns:a16="http://schemas.microsoft.com/office/drawing/2014/main" id="{8F5010B6-DB45-492E-9F87-C8411E70750C}"/>
              </a:ext>
            </a:extLst>
          </p:cNvPr>
          <p:cNvSpPr/>
          <p:nvPr/>
        </p:nvSpPr>
        <p:spPr>
          <a:xfrm>
            <a:off x="4013578" y="4910842"/>
            <a:ext cx="599075" cy="599075"/>
          </a:xfrm>
          <a:prstGeom prst="ellipse">
            <a:avLst/>
          </a:prstGeom>
          <a:solidFill>
            <a:srgbClr val="E31837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820;p76">
            <a:extLst>
              <a:ext uri="{FF2B5EF4-FFF2-40B4-BE49-F238E27FC236}">
                <a16:creationId xmlns:a16="http://schemas.microsoft.com/office/drawing/2014/main" id="{433283A5-475E-4921-9829-D096D07E73C4}"/>
              </a:ext>
            </a:extLst>
          </p:cNvPr>
          <p:cNvSpPr/>
          <p:nvPr/>
        </p:nvSpPr>
        <p:spPr>
          <a:xfrm>
            <a:off x="3793727" y="5689618"/>
            <a:ext cx="399793" cy="399793"/>
          </a:xfrm>
          <a:prstGeom prst="ellipse">
            <a:avLst/>
          </a:prstGeom>
          <a:solidFill>
            <a:srgbClr val="E31837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821;p76">
            <a:extLst>
              <a:ext uri="{FF2B5EF4-FFF2-40B4-BE49-F238E27FC236}">
                <a16:creationId xmlns:a16="http://schemas.microsoft.com/office/drawing/2014/main" id="{62E23B4A-590D-4F75-9518-A9F315024C1B}"/>
              </a:ext>
            </a:extLst>
          </p:cNvPr>
          <p:cNvSpPr/>
          <p:nvPr/>
        </p:nvSpPr>
        <p:spPr>
          <a:xfrm>
            <a:off x="5541506" y="3003557"/>
            <a:ext cx="499434" cy="499434"/>
          </a:xfrm>
          <a:prstGeom prst="ellipse">
            <a:avLst/>
          </a:prstGeom>
          <a:solidFill>
            <a:srgbClr val="E31837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822;p76">
            <a:extLst>
              <a:ext uri="{FF2B5EF4-FFF2-40B4-BE49-F238E27FC236}">
                <a16:creationId xmlns:a16="http://schemas.microsoft.com/office/drawing/2014/main" id="{BFC0884C-C0D9-4A4F-943A-65C4A4CD21D4}"/>
              </a:ext>
            </a:extLst>
          </p:cNvPr>
          <p:cNvSpPr/>
          <p:nvPr/>
        </p:nvSpPr>
        <p:spPr>
          <a:xfrm>
            <a:off x="6211353" y="2195487"/>
            <a:ext cx="737493" cy="737493"/>
          </a:xfrm>
          <a:prstGeom prst="ellipse">
            <a:avLst/>
          </a:prstGeom>
          <a:solidFill>
            <a:srgbClr val="E31837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Google Shape;823;p76">
            <a:extLst>
              <a:ext uri="{FF2B5EF4-FFF2-40B4-BE49-F238E27FC236}">
                <a16:creationId xmlns:a16="http://schemas.microsoft.com/office/drawing/2014/main" id="{3605FF1B-B15A-483D-99E2-D2783A9D211D}"/>
              </a:ext>
            </a:extLst>
          </p:cNvPr>
          <p:cNvSpPr/>
          <p:nvPr/>
        </p:nvSpPr>
        <p:spPr>
          <a:xfrm>
            <a:off x="6400376" y="5150649"/>
            <a:ext cx="239465" cy="239465"/>
          </a:xfrm>
          <a:prstGeom prst="ellipse">
            <a:avLst/>
          </a:prstGeom>
          <a:solidFill>
            <a:srgbClr val="E31837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Google Shape;824;p76">
            <a:extLst>
              <a:ext uri="{FF2B5EF4-FFF2-40B4-BE49-F238E27FC236}">
                <a16:creationId xmlns:a16="http://schemas.microsoft.com/office/drawing/2014/main" id="{EF269795-2A17-43CA-A809-8495C1DA2DD2}"/>
              </a:ext>
            </a:extLst>
          </p:cNvPr>
          <p:cNvSpPr/>
          <p:nvPr/>
        </p:nvSpPr>
        <p:spPr>
          <a:xfrm>
            <a:off x="7851905" y="3256779"/>
            <a:ext cx="792105" cy="792105"/>
          </a:xfrm>
          <a:prstGeom prst="ellipse">
            <a:avLst/>
          </a:prstGeom>
          <a:solidFill>
            <a:srgbClr val="E31837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Google Shape;825;p76">
            <a:extLst>
              <a:ext uri="{FF2B5EF4-FFF2-40B4-BE49-F238E27FC236}">
                <a16:creationId xmlns:a16="http://schemas.microsoft.com/office/drawing/2014/main" id="{11761F7C-98B4-416D-9E96-FEC74194584A}"/>
              </a:ext>
            </a:extLst>
          </p:cNvPr>
          <p:cNvSpPr/>
          <p:nvPr/>
        </p:nvSpPr>
        <p:spPr>
          <a:xfrm>
            <a:off x="8727206" y="3642780"/>
            <a:ext cx="339516" cy="339516"/>
          </a:xfrm>
          <a:prstGeom prst="ellipse">
            <a:avLst/>
          </a:prstGeom>
          <a:solidFill>
            <a:srgbClr val="E31837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oogle Shape;826;p76">
            <a:extLst>
              <a:ext uri="{FF2B5EF4-FFF2-40B4-BE49-F238E27FC236}">
                <a16:creationId xmlns:a16="http://schemas.microsoft.com/office/drawing/2014/main" id="{B89E2F23-4043-478B-950D-5A9FFDB97B2C}"/>
              </a:ext>
            </a:extLst>
          </p:cNvPr>
          <p:cNvCxnSpPr/>
          <p:nvPr/>
        </p:nvCxnSpPr>
        <p:spPr>
          <a:xfrm rot="10800000">
            <a:off x="1620191" y="3086924"/>
            <a:ext cx="813318" cy="0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827;p76">
            <a:extLst>
              <a:ext uri="{FF2B5EF4-FFF2-40B4-BE49-F238E27FC236}">
                <a16:creationId xmlns:a16="http://schemas.microsoft.com/office/drawing/2014/main" id="{1D0FEF2E-D4F2-4C96-966F-A1B5F491D051}"/>
              </a:ext>
            </a:extLst>
          </p:cNvPr>
          <p:cNvSpPr txBox="1"/>
          <p:nvPr/>
        </p:nvSpPr>
        <p:spPr>
          <a:xfrm>
            <a:off x="817705" y="2923727"/>
            <a:ext cx="718988" cy="3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95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94" name="Google Shape;828;p76">
            <a:extLst>
              <a:ext uri="{FF2B5EF4-FFF2-40B4-BE49-F238E27FC236}">
                <a16:creationId xmlns:a16="http://schemas.microsoft.com/office/drawing/2014/main" id="{7980DA2C-018A-48F1-83BE-64621AD33F49}"/>
              </a:ext>
            </a:extLst>
          </p:cNvPr>
          <p:cNvSpPr txBox="1"/>
          <p:nvPr/>
        </p:nvSpPr>
        <p:spPr>
          <a:xfrm>
            <a:off x="4495464" y="3642865"/>
            <a:ext cx="598931" cy="3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55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cxnSp>
        <p:nvCxnSpPr>
          <p:cNvPr id="95" name="Google Shape;829;p76">
            <a:extLst>
              <a:ext uri="{FF2B5EF4-FFF2-40B4-BE49-F238E27FC236}">
                <a16:creationId xmlns:a16="http://schemas.microsoft.com/office/drawing/2014/main" id="{9BB2F082-2103-4003-999B-C16CDF4C0400}"/>
              </a:ext>
            </a:extLst>
          </p:cNvPr>
          <p:cNvCxnSpPr/>
          <p:nvPr/>
        </p:nvCxnSpPr>
        <p:spPr>
          <a:xfrm rot="10800000">
            <a:off x="3586970" y="3802358"/>
            <a:ext cx="813318" cy="0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830;p76">
            <a:extLst>
              <a:ext uri="{FF2B5EF4-FFF2-40B4-BE49-F238E27FC236}">
                <a16:creationId xmlns:a16="http://schemas.microsoft.com/office/drawing/2014/main" id="{5F24774C-671F-49E0-9046-8157AF80EE67}"/>
              </a:ext>
            </a:extLst>
          </p:cNvPr>
          <p:cNvSpPr txBox="1"/>
          <p:nvPr/>
        </p:nvSpPr>
        <p:spPr>
          <a:xfrm>
            <a:off x="5528698" y="4983876"/>
            <a:ext cx="598931" cy="3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45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cxnSp>
        <p:nvCxnSpPr>
          <p:cNvPr id="97" name="Google Shape;831;p76">
            <a:extLst>
              <a:ext uri="{FF2B5EF4-FFF2-40B4-BE49-F238E27FC236}">
                <a16:creationId xmlns:a16="http://schemas.microsoft.com/office/drawing/2014/main" id="{A8590CCF-7221-4EAD-A94A-01142F37812A}"/>
              </a:ext>
            </a:extLst>
          </p:cNvPr>
          <p:cNvCxnSpPr/>
          <p:nvPr/>
        </p:nvCxnSpPr>
        <p:spPr>
          <a:xfrm rot="10800000">
            <a:off x="4752071" y="5154353"/>
            <a:ext cx="813318" cy="0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832;p76">
            <a:extLst>
              <a:ext uri="{FF2B5EF4-FFF2-40B4-BE49-F238E27FC236}">
                <a16:creationId xmlns:a16="http://schemas.microsoft.com/office/drawing/2014/main" id="{E74BEDCA-5343-45CD-A9E1-06A6D291A590}"/>
              </a:ext>
            </a:extLst>
          </p:cNvPr>
          <p:cNvSpPr txBox="1"/>
          <p:nvPr/>
        </p:nvSpPr>
        <p:spPr>
          <a:xfrm>
            <a:off x="5352825" y="5731336"/>
            <a:ext cx="598931" cy="3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35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cxnSp>
        <p:nvCxnSpPr>
          <p:cNvPr id="99" name="Google Shape;833;p76">
            <a:extLst>
              <a:ext uri="{FF2B5EF4-FFF2-40B4-BE49-F238E27FC236}">
                <a16:creationId xmlns:a16="http://schemas.microsoft.com/office/drawing/2014/main" id="{99A5F221-3AB7-4885-AC23-5831D0B6CC21}"/>
              </a:ext>
            </a:extLst>
          </p:cNvPr>
          <p:cNvCxnSpPr/>
          <p:nvPr/>
        </p:nvCxnSpPr>
        <p:spPr>
          <a:xfrm rot="10800000">
            <a:off x="7060346" y="2593251"/>
            <a:ext cx="813318" cy="0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834;p76">
            <a:extLst>
              <a:ext uri="{FF2B5EF4-FFF2-40B4-BE49-F238E27FC236}">
                <a16:creationId xmlns:a16="http://schemas.microsoft.com/office/drawing/2014/main" id="{88EB180A-FEAF-479E-804E-E145FF0169AC}"/>
              </a:ext>
            </a:extLst>
          </p:cNvPr>
          <p:cNvSpPr txBox="1"/>
          <p:nvPr/>
        </p:nvSpPr>
        <p:spPr>
          <a:xfrm>
            <a:off x="8012846" y="2422775"/>
            <a:ext cx="598931" cy="3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75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cxnSp>
        <p:nvCxnSpPr>
          <p:cNvPr id="101" name="Google Shape;835;p76">
            <a:extLst>
              <a:ext uri="{FF2B5EF4-FFF2-40B4-BE49-F238E27FC236}">
                <a16:creationId xmlns:a16="http://schemas.microsoft.com/office/drawing/2014/main" id="{D4322D9F-C9CC-4C89-9F1D-75D381B2C13F}"/>
              </a:ext>
            </a:extLst>
          </p:cNvPr>
          <p:cNvCxnSpPr/>
          <p:nvPr/>
        </p:nvCxnSpPr>
        <p:spPr>
          <a:xfrm rot="10800000">
            <a:off x="6840505" y="5271155"/>
            <a:ext cx="813318" cy="0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836;p76">
            <a:extLst>
              <a:ext uri="{FF2B5EF4-FFF2-40B4-BE49-F238E27FC236}">
                <a16:creationId xmlns:a16="http://schemas.microsoft.com/office/drawing/2014/main" id="{A2F2822F-5669-4090-A586-6F44985A4ADF}"/>
              </a:ext>
            </a:extLst>
          </p:cNvPr>
          <p:cNvSpPr txBox="1"/>
          <p:nvPr/>
        </p:nvSpPr>
        <p:spPr>
          <a:xfrm>
            <a:off x="7793005" y="5100681"/>
            <a:ext cx="598931" cy="3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15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cxnSp>
        <p:nvCxnSpPr>
          <p:cNvPr id="103" name="Google Shape;837;p76">
            <a:extLst>
              <a:ext uri="{FF2B5EF4-FFF2-40B4-BE49-F238E27FC236}">
                <a16:creationId xmlns:a16="http://schemas.microsoft.com/office/drawing/2014/main" id="{AD664A5B-408A-4B0E-A26A-59A6E4002B18}"/>
              </a:ext>
            </a:extLst>
          </p:cNvPr>
          <p:cNvCxnSpPr/>
          <p:nvPr/>
        </p:nvCxnSpPr>
        <p:spPr>
          <a:xfrm rot="10800000">
            <a:off x="6995183" y="3658511"/>
            <a:ext cx="813318" cy="0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838;p76">
            <a:extLst>
              <a:ext uri="{FF2B5EF4-FFF2-40B4-BE49-F238E27FC236}">
                <a16:creationId xmlns:a16="http://schemas.microsoft.com/office/drawing/2014/main" id="{698FE3B3-49A6-4B44-880B-74F8E6B9D4C5}"/>
              </a:ext>
            </a:extLst>
          </p:cNvPr>
          <p:cNvSpPr txBox="1"/>
          <p:nvPr/>
        </p:nvSpPr>
        <p:spPr>
          <a:xfrm>
            <a:off x="6192697" y="3495313"/>
            <a:ext cx="718988" cy="3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80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cxnSp>
        <p:nvCxnSpPr>
          <p:cNvPr id="105" name="Google Shape;839;p76">
            <a:extLst>
              <a:ext uri="{FF2B5EF4-FFF2-40B4-BE49-F238E27FC236}">
                <a16:creationId xmlns:a16="http://schemas.microsoft.com/office/drawing/2014/main" id="{8A8A9852-0BA9-48CC-8E03-7A5DCCC9066B}"/>
              </a:ext>
            </a:extLst>
          </p:cNvPr>
          <p:cNvCxnSpPr/>
          <p:nvPr/>
        </p:nvCxnSpPr>
        <p:spPr>
          <a:xfrm rot="10800000">
            <a:off x="9148780" y="3820242"/>
            <a:ext cx="813318" cy="0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840;p76">
            <a:extLst>
              <a:ext uri="{FF2B5EF4-FFF2-40B4-BE49-F238E27FC236}">
                <a16:creationId xmlns:a16="http://schemas.microsoft.com/office/drawing/2014/main" id="{B5F38913-9721-48F4-BC03-AFCCDA77D9CA}"/>
              </a:ext>
            </a:extLst>
          </p:cNvPr>
          <p:cNvSpPr txBox="1"/>
          <p:nvPr/>
        </p:nvSpPr>
        <p:spPr>
          <a:xfrm>
            <a:off x="10101280" y="3649767"/>
            <a:ext cx="598931" cy="3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cxnSp>
        <p:nvCxnSpPr>
          <p:cNvPr id="107" name="Google Shape;841;p76">
            <a:extLst>
              <a:ext uri="{FF2B5EF4-FFF2-40B4-BE49-F238E27FC236}">
                <a16:creationId xmlns:a16="http://schemas.microsoft.com/office/drawing/2014/main" id="{84CF33A9-F4DC-4D90-A494-749F25D70104}"/>
              </a:ext>
            </a:extLst>
          </p:cNvPr>
          <p:cNvCxnSpPr/>
          <p:nvPr/>
        </p:nvCxnSpPr>
        <p:spPr>
          <a:xfrm rot="10800000">
            <a:off x="4653922" y="3218829"/>
            <a:ext cx="813318" cy="0"/>
          </a:xfrm>
          <a:prstGeom prst="straightConnector1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842;p76">
            <a:extLst>
              <a:ext uri="{FF2B5EF4-FFF2-40B4-BE49-F238E27FC236}">
                <a16:creationId xmlns:a16="http://schemas.microsoft.com/office/drawing/2014/main" id="{71B393CF-A4B1-41AE-BFBA-9D027862298C}"/>
              </a:ext>
            </a:extLst>
          </p:cNvPr>
          <p:cNvSpPr txBox="1"/>
          <p:nvPr/>
        </p:nvSpPr>
        <p:spPr>
          <a:xfrm>
            <a:off x="3851437" y="3055631"/>
            <a:ext cx="718988" cy="3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40</a:t>
            </a:r>
            <a:endParaRPr dirty="0">
              <a:solidFill>
                <a:prstClr val="black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23775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Smart Art</a:t>
            </a:r>
          </a:p>
        </p:txBody>
      </p:sp>
      <p:grpSp>
        <p:nvGrpSpPr>
          <p:cNvPr id="234" name="Google Shape;992;p50">
            <a:extLst>
              <a:ext uri="{FF2B5EF4-FFF2-40B4-BE49-F238E27FC236}">
                <a16:creationId xmlns:a16="http://schemas.microsoft.com/office/drawing/2014/main" id="{21523F1C-6003-4B42-B71D-6E663FD0533B}"/>
              </a:ext>
            </a:extLst>
          </p:cNvPr>
          <p:cNvGrpSpPr/>
          <p:nvPr/>
        </p:nvGrpSpPr>
        <p:grpSpPr>
          <a:xfrm>
            <a:off x="7691272" y="2783752"/>
            <a:ext cx="593160" cy="593715"/>
            <a:chOff x="1301750" y="920750"/>
            <a:chExt cx="5095875" cy="5100637"/>
          </a:xfrm>
        </p:grpSpPr>
        <p:sp>
          <p:nvSpPr>
            <p:cNvPr id="235" name="Google Shape;993;p50">
              <a:extLst>
                <a:ext uri="{FF2B5EF4-FFF2-40B4-BE49-F238E27FC236}">
                  <a16:creationId xmlns:a16="http://schemas.microsoft.com/office/drawing/2014/main" id="{6247B6D6-D0C8-4462-8674-239D338C7C00}"/>
                </a:ext>
              </a:extLst>
            </p:cNvPr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994;p50">
              <a:extLst>
                <a:ext uri="{FF2B5EF4-FFF2-40B4-BE49-F238E27FC236}">
                  <a16:creationId xmlns:a16="http://schemas.microsoft.com/office/drawing/2014/main" id="{12AA5B05-C331-436B-AF64-7F410086DDEC}"/>
                </a:ext>
              </a:extLst>
            </p:cNvPr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rgbClr val="FDBC5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995;p50">
              <a:extLst>
                <a:ext uri="{FF2B5EF4-FFF2-40B4-BE49-F238E27FC236}">
                  <a16:creationId xmlns:a16="http://schemas.microsoft.com/office/drawing/2014/main" id="{80325501-1EDD-4E37-B4A0-D7FB6B7FDE79}"/>
                </a:ext>
              </a:extLst>
            </p:cNvPr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996;p50">
              <a:extLst>
                <a:ext uri="{FF2B5EF4-FFF2-40B4-BE49-F238E27FC236}">
                  <a16:creationId xmlns:a16="http://schemas.microsoft.com/office/drawing/2014/main" id="{17A3BC46-9EA1-45F8-84AB-FCE5C121C727}"/>
                </a:ext>
              </a:extLst>
            </p:cNvPr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997;p50">
              <a:extLst>
                <a:ext uri="{FF2B5EF4-FFF2-40B4-BE49-F238E27FC236}">
                  <a16:creationId xmlns:a16="http://schemas.microsoft.com/office/drawing/2014/main" id="{2E29C1F7-7936-4537-B403-F3F9AF0A8BFA}"/>
                </a:ext>
              </a:extLst>
            </p:cNvPr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998;p50">
            <a:extLst>
              <a:ext uri="{FF2B5EF4-FFF2-40B4-BE49-F238E27FC236}">
                <a16:creationId xmlns:a16="http://schemas.microsoft.com/office/drawing/2014/main" id="{C221290D-3426-4225-ACA4-C4F24D13A261}"/>
              </a:ext>
            </a:extLst>
          </p:cNvPr>
          <p:cNvGrpSpPr/>
          <p:nvPr/>
        </p:nvGrpSpPr>
        <p:grpSpPr>
          <a:xfrm>
            <a:off x="817895" y="2783549"/>
            <a:ext cx="594161" cy="594121"/>
            <a:chOff x="5732756" y="2682276"/>
            <a:chExt cx="719905" cy="719856"/>
          </a:xfrm>
        </p:grpSpPr>
        <p:sp>
          <p:nvSpPr>
            <p:cNvPr id="241" name="Google Shape;999;p50">
              <a:extLst>
                <a:ext uri="{FF2B5EF4-FFF2-40B4-BE49-F238E27FC236}">
                  <a16:creationId xmlns:a16="http://schemas.microsoft.com/office/drawing/2014/main" id="{1C4FF8A3-14F8-45BB-949E-6BFAED95CA41}"/>
                </a:ext>
              </a:extLst>
            </p:cNvPr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000;p50">
              <a:extLst>
                <a:ext uri="{FF2B5EF4-FFF2-40B4-BE49-F238E27FC236}">
                  <a16:creationId xmlns:a16="http://schemas.microsoft.com/office/drawing/2014/main" id="{84D3C908-C7D7-4767-84A8-E32F4224132A}"/>
                </a:ext>
              </a:extLst>
            </p:cNvPr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001;p50">
              <a:extLst>
                <a:ext uri="{FF2B5EF4-FFF2-40B4-BE49-F238E27FC236}">
                  <a16:creationId xmlns:a16="http://schemas.microsoft.com/office/drawing/2014/main" id="{37895337-FC4D-4457-BC59-1DB5B7FF3023}"/>
                </a:ext>
              </a:extLst>
            </p:cNvPr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1023;p50">
            <a:extLst>
              <a:ext uri="{FF2B5EF4-FFF2-40B4-BE49-F238E27FC236}">
                <a16:creationId xmlns:a16="http://schemas.microsoft.com/office/drawing/2014/main" id="{96CC2AD4-9721-4A07-A5E6-FE1626D6A298}"/>
              </a:ext>
            </a:extLst>
          </p:cNvPr>
          <p:cNvGrpSpPr/>
          <p:nvPr/>
        </p:nvGrpSpPr>
        <p:grpSpPr>
          <a:xfrm>
            <a:off x="3122188" y="2783586"/>
            <a:ext cx="594404" cy="594047"/>
            <a:chOff x="9878272" y="2682320"/>
            <a:chExt cx="720199" cy="719767"/>
          </a:xfrm>
        </p:grpSpPr>
        <p:sp>
          <p:nvSpPr>
            <p:cNvPr id="245" name="Google Shape;1024;p50">
              <a:extLst>
                <a:ext uri="{FF2B5EF4-FFF2-40B4-BE49-F238E27FC236}">
                  <a16:creationId xmlns:a16="http://schemas.microsoft.com/office/drawing/2014/main" id="{1C3AC839-5580-40D6-8837-9BD02F7F4451}"/>
                </a:ext>
              </a:extLst>
            </p:cNvPr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025;p50">
              <a:extLst>
                <a:ext uri="{FF2B5EF4-FFF2-40B4-BE49-F238E27FC236}">
                  <a16:creationId xmlns:a16="http://schemas.microsoft.com/office/drawing/2014/main" id="{E1AF3A6A-B9D6-4589-A916-9AB11DF589EC}"/>
                </a:ext>
              </a:extLst>
            </p:cNvPr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026;p50">
              <a:extLst>
                <a:ext uri="{FF2B5EF4-FFF2-40B4-BE49-F238E27FC236}">
                  <a16:creationId xmlns:a16="http://schemas.microsoft.com/office/drawing/2014/main" id="{AD116C88-52D6-4303-A62D-4470372E1A3D}"/>
                </a:ext>
              </a:extLst>
            </p:cNvPr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1044;p50">
            <a:extLst>
              <a:ext uri="{FF2B5EF4-FFF2-40B4-BE49-F238E27FC236}">
                <a16:creationId xmlns:a16="http://schemas.microsoft.com/office/drawing/2014/main" id="{1C604441-3E47-4767-8961-24E8725E4D45}"/>
              </a:ext>
            </a:extLst>
          </p:cNvPr>
          <p:cNvGrpSpPr/>
          <p:nvPr/>
        </p:nvGrpSpPr>
        <p:grpSpPr>
          <a:xfrm>
            <a:off x="7680716" y="1496394"/>
            <a:ext cx="614273" cy="655273"/>
            <a:chOff x="9901824" y="937343"/>
            <a:chExt cx="744273" cy="793950"/>
          </a:xfrm>
        </p:grpSpPr>
        <p:grpSp>
          <p:nvGrpSpPr>
            <p:cNvPr id="249" name="Google Shape;1045;p50">
              <a:extLst>
                <a:ext uri="{FF2B5EF4-FFF2-40B4-BE49-F238E27FC236}">
                  <a16:creationId xmlns:a16="http://schemas.microsoft.com/office/drawing/2014/main" id="{F83C5E34-7756-4CB1-BB2F-4C787523C9AB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56" name="Google Shape;1046;p50">
                <a:extLst>
                  <a:ext uri="{FF2B5EF4-FFF2-40B4-BE49-F238E27FC236}">
                    <a16:creationId xmlns:a16="http://schemas.microsoft.com/office/drawing/2014/main" id="{F1E60A8F-D627-46BA-BBFF-E1E3823943BE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1047;p50">
                <a:extLst>
                  <a:ext uri="{FF2B5EF4-FFF2-40B4-BE49-F238E27FC236}">
                    <a16:creationId xmlns:a16="http://schemas.microsoft.com/office/drawing/2014/main" id="{8268DA29-047B-44B5-82C1-F566A25FBC68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1048;p50">
                <a:extLst>
                  <a:ext uri="{FF2B5EF4-FFF2-40B4-BE49-F238E27FC236}">
                    <a16:creationId xmlns:a16="http://schemas.microsoft.com/office/drawing/2014/main" id="{CF1254ED-5B9B-447C-9653-A96CED6F040B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1049;p50">
                <a:extLst>
                  <a:ext uri="{FF2B5EF4-FFF2-40B4-BE49-F238E27FC236}">
                    <a16:creationId xmlns:a16="http://schemas.microsoft.com/office/drawing/2014/main" id="{BA4B7CC0-A454-4B2D-BF29-9C7D90FE00DA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1050;p50">
                <a:extLst>
                  <a:ext uri="{FF2B5EF4-FFF2-40B4-BE49-F238E27FC236}">
                    <a16:creationId xmlns:a16="http://schemas.microsoft.com/office/drawing/2014/main" id="{2F85FD3F-72A8-456F-B31C-6311042F5647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1051;p50">
                <a:extLst>
                  <a:ext uri="{FF2B5EF4-FFF2-40B4-BE49-F238E27FC236}">
                    <a16:creationId xmlns:a16="http://schemas.microsoft.com/office/drawing/2014/main" id="{BF49F245-F613-4834-BFD0-88A0AB37C12A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1052;p50">
                <a:extLst>
                  <a:ext uri="{FF2B5EF4-FFF2-40B4-BE49-F238E27FC236}">
                    <a16:creationId xmlns:a16="http://schemas.microsoft.com/office/drawing/2014/main" id="{A8D1E28A-5FA3-4EA5-B6DE-B8DE99B9D334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053;p50">
                <a:extLst>
                  <a:ext uri="{FF2B5EF4-FFF2-40B4-BE49-F238E27FC236}">
                    <a16:creationId xmlns:a16="http://schemas.microsoft.com/office/drawing/2014/main" id="{BC60C67C-D628-46A0-893E-CA2D12F8FF1F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054;p50">
                <a:extLst>
                  <a:ext uri="{FF2B5EF4-FFF2-40B4-BE49-F238E27FC236}">
                    <a16:creationId xmlns:a16="http://schemas.microsoft.com/office/drawing/2014/main" id="{D8FF508E-3029-44FB-8FD7-8B21DEC89AC8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1055;p50">
                <a:extLst>
                  <a:ext uri="{FF2B5EF4-FFF2-40B4-BE49-F238E27FC236}">
                    <a16:creationId xmlns:a16="http://schemas.microsoft.com/office/drawing/2014/main" id="{D2D3AEBF-2604-4C9C-840B-5A67899FEC51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0" name="Google Shape;1056;p50">
              <a:extLst>
                <a:ext uri="{FF2B5EF4-FFF2-40B4-BE49-F238E27FC236}">
                  <a16:creationId xmlns:a16="http://schemas.microsoft.com/office/drawing/2014/main" id="{5A94F341-21BD-4692-931F-EFB86155661B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rgbClr val="7C352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057;p50">
              <a:extLst>
                <a:ext uri="{FF2B5EF4-FFF2-40B4-BE49-F238E27FC236}">
                  <a16:creationId xmlns:a16="http://schemas.microsoft.com/office/drawing/2014/main" id="{E9D73683-DB02-4BF2-BAAB-7C78424326C9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058;p50">
              <a:extLst>
                <a:ext uri="{FF2B5EF4-FFF2-40B4-BE49-F238E27FC236}">
                  <a16:creationId xmlns:a16="http://schemas.microsoft.com/office/drawing/2014/main" id="{8F7D6441-49C2-4943-8825-C74EAE357526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059;p50">
              <a:extLst>
                <a:ext uri="{FF2B5EF4-FFF2-40B4-BE49-F238E27FC236}">
                  <a16:creationId xmlns:a16="http://schemas.microsoft.com/office/drawing/2014/main" id="{452B6279-1A4C-4011-9453-DB7AFE290542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060;p50">
              <a:extLst>
                <a:ext uri="{FF2B5EF4-FFF2-40B4-BE49-F238E27FC236}">
                  <a16:creationId xmlns:a16="http://schemas.microsoft.com/office/drawing/2014/main" id="{0BA99BFD-B3C7-448A-827D-A6AF3FF74102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061;p50">
              <a:extLst>
                <a:ext uri="{FF2B5EF4-FFF2-40B4-BE49-F238E27FC236}">
                  <a16:creationId xmlns:a16="http://schemas.microsoft.com/office/drawing/2014/main" id="{672B1CA1-B5B0-440E-996A-3905BB7229BC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rgbClr val="FDBC5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1062;p50">
            <a:extLst>
              <a:ext uri="{FF2B5EF4-FFF2-40B4-BE49-F238E27FC236}">
                <a16:creationId xmlns:a16="http://schemas.microsoft.com/office/drawing/2014/main" id="{235CFFC1-B780-4935-9CFB-506D8AEC6620}"/>
              </a:ext>
            </a:extLst>
          </p:cNvPr>
          <p:cNvGrpSpPr/>
          <p:nvPr/>
        </p:nvGrpSpPr>
        <p:grpSpPr>
          <a:xfrm>
            <a:off x="868397" y="1526944"/>
            <a:ext cx="493157" cy="594172"/>
            <a:chOff x="3554761" y="1011374"/>
            <a:chExt cx="597525" cy="719918"/>
          </a:xfrm>
        </p:grpSpPr>
        <p:sp>
          <p:nvSpPr>
            <p:cNvPr id="267" name="Google Shape;1063;p50">
              <a:extLst>
                <a:ext uri="{FF2B5EF4-FFF2-40B4-BE49-F238E27FC236}">
                  <a16:creationId xmlns:a16="http://schemas.microsoft.com/office/drawing/2014/main" id="{22ABF5C5-F36A-45E2-84F4-B1CC59280BFE}"/>
                </a:ext>
              </a:extLst>
            </p:cNvPr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064;p50">
              <a:extLst>
                <a:ext uri="{FF2B5EF4-FFF2-40B4-BE49-F238E27FC236}">
                  <a16:creationId xmlns:a16="http://schemas.microsoft.com/office/drawing/2014/main" id="{03A157B9-4CD4-4EB0-B27A-9AE551B68C03}"/>
                </a:ext>
              </a:extLst>
            </p:cNvPr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rgbClr val="FDBC5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065;p50">
              <a:extLst>
                <a:ext uri="{FF2B5EF4-FFF2-40B4-BE49-F238E27FC236}">
                  <a16:creationId xmlns:a16="http://schemas.microsoft.com/office/drawing/2014/main" id="{0263EBD0-39A8-474D-896F-1D1F4B4045A2}"/>
                </a:ext>
              </a:extLst>
            </p:cNvPr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066;p50">
              <a:extLst>
                <a:ext uri="{FF2B5EF4-FFF2-40B4-BE49-F238E27FC236}">
                  <a16:creationId xmlns:a16="http://schemas.microsoft.com/office/drawing/2014/main" id="{79B9242A-6EB4-44AA-8936-34DE215C26F9}"/>
                </a:ext>
              </a:extLst>
            </p:cNvPr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1073;p50">
            <a:extLst>
              <a:ext uri="{FF2B5EF4-FFF2-40B4-BE49-F238E27FC236}">
                <a16:creationId xmlns:a16="http://schemas.microsoft.com/office/drawing/2014/main" id="{7426AD32-07FB-4E59-AD83-201844B38D6F}"/>
              </a:ext>
            </a:extLst>
          </p:cNvPr>
          <p:cNvGrpSpPr/>
          <p:nvPr/>
        </p:nvGrpSpPr>
        <p:grpSpPr>
          <a:xfrm>
            <a:off x="3174779" y="1526875"/>
            <a:ext cx="489223" cy="594311"/>
            <a:chOff x="5526246" y="1011207"/>
            <a:chExt cx="592758" cy="720086"/>
          </a:xfrm>
        </p:grpSpPr>
        <p:sp>
          <p:nvSpPr>
            <p:cNvPr id="272" name="Google Shape;1074;p50">
              <a:extLst>
                <a:ext uri="{FF2B5EF4-FFF2-40B4-BE49-F238E27FC236}">
                  <a16:creationId xmlns:a16="http://schemas.microsoft.com/office/drawing/2014/main" id="{E6088D27-8826-4691-A377-37B6501E85DD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1075;p50">
              <a:extLst>
                <a:ext uri="{FF2B5EF4-FFF2-40B4-BE49-F238E27FC236}">
                  <a16:creationId xmlns:a16="http://schemas.microsoft.com/office/drawing/2014/main" id="{2609693B-B6F8-494A-BFA6-7A684225DB1B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1076;p50">
              <a:extLst>
                <a:ext uri="{FF2B5EF4-FFF2-40B4-BE49-F238E27FC236}">
                  <a16:creationId xmlns:a16="http://schemas.microsoft.com/office/drawing/2014/main" id="{FD393B41-BC07-456C-8A32-EBFD9DF8241D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1077;p50">
              <a:extLst>
                <a:ext uri="{FF2B5EF4-FFF2-40B4-BE49-F238E27FC236}">
                  <a16:creationId xmlns:a16="http://schemas.microsoft.com/office/drawing/2014/main" id="{766AFB21-0D5F-4E93-AE5B-3B989608AA18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rgbClr val="FDBC5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1078;p50">
              <a:extLst>
                <a:ext uri="{FF2B5EF4-FFF2-40B4-BE49-F238E27FC236}">
                  <a16:creationId xmlns:a16="http://schemas.microsoft.com/office/drawing/2014/main" id="{31C7DCC6-2B9D-48E5-8440-6830AE69A4A8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1079;p50">
              <a:extLst>
                <a:ext uri="{FF2B5EF4-FFF2-40B4-BE49-F238E27FC236}">
                  <a16:creationId xmlns:a16="http://schemas.microsoft.com/office/drawing/2014/main" id="{DB126EF2-419D-4993-9373-13D6CB40AA3D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rgbClr val="7C352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1122;p50">
            <a:extLst>
              <a:ext uri="{FF2B5EF4-FFF2-40B4-BE49-F238E27FC236}">
                <a16:creationId xmlns:a16="http://schemas.microsoft.com/office/drawing/2014/main" id="{A6F4A294-5BFB-4226-BB5D-9B2CA92147EC}"/>
              </a:ext>
            </a:extLst>
          </p:cNvPr>
          <p:cNvGrpSpPr/>
          <p:nvPr/>
        </p:nvGrpSpPr>
        <p:grpSpPr>
          <a:xfrm>
            <a:off x="5389473" y="1496394"/>
            <a:ext cx="614273" cy="655273"/>
            <a:chOff x="7638277" y="937343"/>
            <a:chExt cx="744273" cy="793950"/>
          </a:xfrm>
        </p:grpSpPr>
        <p:sp>
          <p:nvSpPr>
            <p:cNvPr id="279" name="Google Shape;1123;p50">
              <a:extLst>
                <a:ext uri="{FF2B5EF4-FFF2-40B4-BE49-F238E27FC236}">
                  <a16:creationId xmlns:a16="http://schemas.microsoft.com/office/drawing/2014/main" id="{D7955DD5-A3AB-4A0C-BDAA-0400FDB4B97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1124;p50">
              <a:extLst>
                <a:ext uri="{FF2B5EF4-FFF2-40B4-BE49-F238E27FC236}">
                  <a16:creationId xmlns:a16="http://schemas.microsoft.com/office/drawing/2014/main" id="{DBF8D5B8-05BA-40E4-9555-0808FF1D7884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1125;p50">
              <a:extLst>
                <a:ext uri="{FF2B5EF4-FFF2-40B4-BE49-F238E27FC236}">
                  <a16:creationId xmlns:a16="http://schemas.microsoft.com/office/drawing/2014/main" id="{1C88015C-3A95-44E2-803A-788AD934A412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1126;p50">
              <a:extLst>
                <a:ext uri="{FF2B5EF4-FFF2-40B4-BE49-F238E27FC236}">
                  <a16:creationId xmlns:a16="http://schemas.microsoft.com/office/drawing/2014/main" id="{B0A586FE-356A-480C-BB7E-8D7151B21D52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rgbClr val="FDBC5F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3" name="Google Shape;1127;p50">
              <a:extLst>
                <a:ext uri="{FF2B5EF4-FFF2-40B4-BE49-F238E27FC236}">
                  <a16:creationId xmlns:a16="http://schemas.microsoft.com/office/drawing/2014/main" id="{B88CC3FC-5CC8-483A-958A-8E1FF3541C2E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84" name="Google Shape;1128;p50">
                <a:extLst>
                  <a:ext uri="{FF2B5EF4-FFF2-40B4-BE49-F238E27FC236}">
                    <a16:creationId xmlns:a16="http://schemas.microsoft.com/office/drawing/2014/main" id="{1B0CF924-6D50-401A-AB91-FD6257F204A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1129;p50">
                <a:extLst>
                  <a:ext uri="{FF2B5EF4-FFF2-40B4-BE49-F238E27FC236}">
                    <a16:creationId xmlns:a16="http://schemas.microsoft.com/office/drawing/2014/main" id="{00DA3E68-375E-408A-AAB4-D4E200F9A5B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1130;p50">
                <a:extLst>
                  <a:ext uri="{FF2B5EF4-FFF2-40B4-BE49-F238E27FC236}">
                    <a16:creationId xmlns:a16="http://schemas.microsoft.com/office/drawing/2014/main" id="{6DC662CA-EC3D-4322-A058-E293EE3202AD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1131;p50">
                <a:extLst>
                  <a:ext uri="{FF2B5EF4-FFF2-40B4-BE49-F238E27FC236}">
                    <a16:creationId xmlns:a16="http://schemas.microsoft.com/office/drawing/2014/main" id="{E4B0BC3E-A33E-4CE6-AEC2-6FCE5C2BDAB4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1132;p50">
                <a:extLst>
                  <a:ext uri="{FF2B5EF4-FFF2-40B4-BE49-F238E27FC236}">
                    <a16:creationId xmlns:a16="http://schemas.microsoft.com/office/drawing/2014/main" id="{4E71CB24-3380-4240-AB22-9C167D04E38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1133;p50">
                <a:extLst>
                  <a:ext uri="{FF2B5EF4-FFF2-40B4-BE49-F238E27FC236}">
                    <a16:creationId xmlns:a16="http://schemas.microsoft.com/office/drawing/2014/main" id="{C1AAFE9B-8004-4E65-8AD4-FE3971991F60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1134;p50">
                <a:extLst>
                  <a:ext uri="{FF2B5EF4-FFF2-40B4-BE49-F238E27FC236}">
                    <a16:creationId xmlns:a16="http://schemas.microsoft.com/office/drawing/2014/main" id="{427D89A0-151B-43B5-A737-3E8D0D07689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1135;p50">
                <a:extLst>
                  <a:ext uri="{FF2B5EF4-FFF2-40B4-BE49-F238E27FC236}">
                    <a16:creationId xmlns:a16="http://schemas.microsoft.com/office/drawing/2014/main" id="{DEF38ABE-4F2F-4885-9C0B-BEDA0954B87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1136;p50">
                <a:extLst>
                  <a:ext uri="{FF2B5EF4-FFF2-40B4-BE49-F238E27FC236}">
                    <a16:creationId xmlns:a16="http://schemas.microsoft.com/office/drawing/2014/main" id="{027B8833-134E-417E-B273-818CCE25AE9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1137;p50">
                <a:extLst>
                  <a:ext uri="{FF2B5EF4-FFF2-40B4-BE49-F238E27FC236}">
                    <a16:creationId xmlns:a16="http://schemas.microsoft.com/office/drawing/2014/main" id="{8B5C2BF4-D3A7-4C87-9FD0-E5D00A9D54BC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5" name="Google Shape;1187;p50">
            <a:extLst>
              <a:ext uri="{FF2B5EF4-FFF2-40B4-BE49-F238E27FC236}">
                <a16:creationId xmlns:a16="http://schemas.microsoft.com/office/drawing/2014/main" id="{6258B98A-303C-4466-948B-BD21021F0718}"/>
              </a:ext>
            </a:extLst>
          </p:cNvPr>
          <p:cNvSpPr/>
          <p:nvPr/>
        </p:nvSpPr>
        <p:spPr>
          <a:xfrm>
            <a:off x="3408169" y="4346841"/>
            <a:ext cx="308307" cy="298798"/>
          </a:xfrm>
          <a:custGeom>
            <a:avLst/>
            <a:gdLst/>
            <a:ahLst/>
            <a:cxnLst/>
            <a:rect l="l" t="t" r="r" b="b"/>
            <a:pathLst>
              <a:path w="635" h="614" extrusionOk="0">
                <a:moveTo>
                  <a:pt x="47" y="160"/>
                </a:moveTo>
                <a:cubicBezTo>
                  <a:pt x="9" y="230"/>
                  <a:pt x="0" y="310"/>
                  <a:pt x="20" y="386"/>
                </a:cubicBezTo>
                <a:cubicBezTo>
                  <a:pt x="42" y="466"/>
                  <a:pt x="92" y="532"/>
                  <a:pt x="163" y="573"/>
                </a:cubicBezTo>
                <a:cubicBezTo>
                  <a:pt x="210" y="600"/>
                  <a:pt x="263" y="614"/>
                  <a:pt x="317" y="614"/>
                </a:cubicBezTo>
                <a:cubicBezTo>
                  <a:pt x="426" y="614"/>
                  <a:pt x="528" y="555"/>
                  <a:pt x="583" y="460"/>
                </a:cubicBezTo>
                <a:cubicBezTo>
                  <a:pt x="624" y="389"/>
                  <a:pt x="635" y="307"/>
                  <a:pt x="613" y="227"/>
                </a:cubicBezTo>
                <a:cubicBezTo>
                  <a:pt x="592" y="148"/>
                  <a:pt x="541" y="82"/>
                  <a:pt x="470" y="41"/>
                </a:cubicBezTo>
                <a:cubicBezTo>
                  <a:pt x="426" y="15"/>
                  <a:pt x="376" y="1"/>
                  <a:pt x="325" y="0"/>
                </a:cubicBezTo>
                <a:cubicBezTo>
                  <a:pt x="266" y="97"/>
                  <a:pt x="161" y="157"/>
                  <a:pt x="47" y="160"/>
                </a:cubicBezTo>
                <a:close/>
              </a:path>
            </a:pathLst>
          </a:custGeom>
          <a:solidFill>
            <a:srgbClr val="F3901D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prstClr val="black"/>
              </a:buClr>
              <a:buSzPts val="1400"/>
            </a:pPr>
            <a:endParaRPr sz="1867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1188;p50">
            <a:extLst>
              <a:ext uri="{FF2B5EF4-FFF2-40B4-BE49-F238E27FC236}">
                <a16:creationId xmlns:a16="http://schemas.microsoft.com/office/drawing/2014/main" id="{720729BE-305C-4EFE-81E1-3FB104E8DB0E}"/>
              </a:ext>
            </a:extLst>
          </p:cNvPr>
          <p:cNvSpPr/>
          <p:nvPr/>
        </p:nvSpPr>
        <p:spPr>
          <a:xfrm>
            <a:off x="3278114" y="4112887"/>
            <a:ext cx="298005" cy="298246"/>
          </a:xfrm>
          <a:custGeom>
            <a:avLst/>
            <a:gdLst/>
            <a:ahLst/>
            <a:cxnLst/>
            <a:rect l="l" t="t" r="r" b="b"/>
            <a:pathLst>
              <a:path w="614" h="613" extrusionOk="0">
                <a:moveTo>
                  <a:pt x="524" y="89"/>
                </a:moveTo>
                <a:cubicBezTo>
                  <a:pt x="466" y="32"/>
                  <a:pt x="389" y="0"/>
                  <a:pt x="307" y="0"/>
                </a:cubicBezTo>
                <a:cubicBezTo>
                  <a:pt x="138" y="0"/>
                  <a:pt x="0" y="137"/>
                  <a:pt x="0" y="307"/>
                </a:cubicBezTo>
                <a:cubicBezTo>
                  <a:pt x="0" y="358"/>
                  <a:pt x="13" y="408"/>
                  <a:pt x="37" y="453"/>
                </a:cubicBezTo>
                <a:cubicBezTo>
                  <a:pt x="151" y="456"/>
                  <a:pt x="256" y="517"/>
                  <a:pt x="315" y="613"/>
                </a:cubicBezTo>
                <a:cubicBezTo>
                  <a:pt x="481" y="609"/>
                  <a:pt x="614" y="473"/>
                  <a:pt x="614" y="307"/>
                </a:cubicBezTo>
                <a:cubicBezTo>
                  <a:pt x="614" y="225"/>
                  <a:pt x="582" y="147"/>
                  <a:pt x="524" y="89"/>
                </a:cubicBez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prstClr val="black"/>
              </a:buClr>
              <a:buSzPts val="1400"/>
            </a:pPr>
            <a:endParaRPr sz="1867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1189;p50">
            <a:extLst>
              <a:ext uri="{FF2B5EF4-FFF2-40B4-BE49-F238E27FC236}">
                <a16:creationId xmlns:a16="http://schemas.microsoft.com/office/drawing/2014/main" id="{A0FEE851-95B2-4548-8759-2D19EA5B7A3D}"/>
              </a:ext>
            </a:extLst>
          </p:cNvPr>
          <p:cNvSpPr/>
          <p:nvPr/>
        </p:nvSpPr>
        <p:spPr>
          <a:xfrm>
            <a:off x="3122304" y="4346841"/>
            <a:ext cx="297086" cy="298798"/>
          </a:xfrm>
          <a:custGeom>
            <a:avLst/>
            <a:gdLst/>
            <a:ahLst/>
            <a:cxnLst/>
            <a:rect l="l" t="t" r="r" b="b"/>
            <a:pathLst>
              <a:path w="612" h="614" extrusionOk="0">
                <a:moveTo>
                  <a:pt x="612" y="147"/>
                </a:moveTo>
                <a:cubicBezTo>
                  <a:pt x="556" y="56"/>
                  <a:pt x="457" y="0"/>
                  <a:pt x="350" y="0"/>
                </a:cubicBezTo>
                <a:cubicBezTo>
                  <a:pt x="296" y="0"/>
                  <a:pt x="243" y="14"/>
                  <a:pt x="197" y="41"/>
                </a:cubicBezTo>
                <a:cubicBezTo>
                  <a:pt x="50" y="126"/>
                  <a:pt x="0" y="314"/>
                  <a:pt x="84" y="460"/>
                </a:cubicBezTo>
                <a:cubicBezTo>
                  <a:pt x="139" y="555"/>
                  <a:pt x="241" y="614"/>
                  <a:pt x="350" y="614"/>
                </a:cubicBezTo>
                <a:cubicBezTo>
                  <a:pt x="350" y="614"/>
                  <a:pt x="350" y="614"/>
                  <a:pt x="350" y="614"/>
                </a:cubicBezTo>
                <a:cubicBezTo>
                  <a:pt x="404" y="614"/>
                  <a:pt x="457" y="600"/>
                  <a:pt x="504" y="573"/>
                </a:cubicBezTo>
                <a:cubicBezTo>
                  <a:pt x="548" y="547"/>
                  <a:pt x="585" y="511"/>
                  <a:pt x="612" y="467"/>
                </a:cubicBezTo>
                <a:cubicBezTo>
                  <a:pt x="558" y="368"/>
                  <a:pt x="558" y="246"/>
                  <a:pt x="612" y="147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prstClr val="black"/>
              </a:buClr>
              <a:buSzPts val="1400"/>
            </a:pPr>
            <a:endParaRPr sz="1867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1196;p50">
            <a:extLst>
              <a:ext uri="{FF2B5EF4-FFF2-40B4-BE49-F238E27FC236}">
                <a16:creationId xmlns:a16="http://schemas.microsoft.com/office/drawing/2014/main" id="{04C691BE-0C81-4F1D-AB2A-E8B6C77B4B2E}"/>
              </a:ext>
            </a:extLst>
          </p:cNvPr>
          <p:cNvSpPr/>
          <p:nvPr/>
        </p:nvSpPr>
        <p:spPr>
          <a:xfrm>
            <a:off x="5399406" y="4310247"/>
            <a:ext cx="289936" cy="339506"/>
          </a:xfrm>
          <a:custGeom>
            <a:avLst/>
            <a:gdLst/>
            <a:ahLst/>
            <a:cxnLst/>
            <a:rect l="l" t="t" r="r" b="b"/>
            <a:pathLst>
              <a:path w="530" h="618" extrusionOk="0">
                <a:moveTo>
                  <a:pt x="374" y="277"/>
                </a:moveTo>
                <a:cubicBezTo>
                  <a:pt x="280" y="220"/>
                  <a:pt x="216" y="122"/>
                  <a:pt x="203" y="13"/>
                </a:cubicBezTo>
                <a:cubicBezTo>
                  <a:pt x="202" y="5"/>
                  <a:pt x="192" y="0"/>
                  <a:pt x="185" y="5"/>
                </a:cubicBezTo>
                <a:cubicBezTo>
                  <a:pt x="44" y="104"/>
                  <a:pt x="0" y="297"/>
                  <a:pt x="88" y="449"/>
                </a:cubicBezTo>
                <a:cubicBezTo>
                  <a:pt x="148" y="553"/>
                  <a:pt x="259" y="618"/>
                  <a:pt x="380" y="618"/>
                </a:cubicBezTo>
                <a:cubicBezTo>
                  <a:pt x="380" y="618"/>
                  <a:pt x="380" y="618"/>
                  <a:pt x="380" y="618"/>
                </a:cubicBezTo>
                <a:cubicBezTo>
                  <a:pt x="428" y="618"/>
                  <a:pt x="477" y="607"/>
                  <a:pt x="521" y="586"/>
                </a:cubicBezTo>
                <a:cubicBezTo>
                  <a:pt x="529" y="583"/>
                  <a:pt x="530" y="572"/>
                  <a:pt x="523" y="567"/>
                </a:cubicBezTo>
                <a:cubicBezTo>
                  <a:pt x="435" y="501"/>
                  <a:pt x="382" y="397"/>
                  <a:pt x="380" y="287"/>
                </a:cubicBezTo>
                <a:cubicBezTo>
                  <a:pt x="380" y="283"/>
                  <a:pt x="378" y="279"/>
                  <a:pt x="374" y="277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1197;p50">
            <a:extLst>
              <a:ext uri="{FF2B5EF4-FFF2-40B4-BE49-F238E27FC236}">
                <a16:creationId xmlns:a16="http://schemas.microsoft.com/office/drawing/2014/main" id="{824EE472-DF0B-4D94-A0F6-B87BB09F01BF}"/>
              </a:ext>
            </a:extLst>
          </p:cNvPr>
          <p:cNvSpPr/>
          <p:nvPr/>
        </p:nvSpPr>
        <p:spPr>
          <a:xfrm>
            <a:off x="5721040" y="4310247"/>
            <a:ext cx="272773" cy="339506"/>
          </a:xfrm>
          <a:custGeom>
            <a:avLst/>
            <a:gdLst/>
            <a:ahLst/>
            <a:cxnLst/>
            <a:rect l="l" t="t" r="r" b="b"/>
            <a:pathLst>
              <a:path w="499" h="618" extrusionOk="0">
                <a:moveTo>
                  <a:pt x="326" y="13"/>
                </a:moveTo>
                <a:cubicBezTo>
                  <a:pt x="313" y="122"/>
                  <a:pt x="250" y="220"/>
                  <a:pt x="155" y="277"/>
                </a:cubicBezTo>
                <a:cubicBezTo>
                  <a:pt x="152" y="279"/>
                  <a:pt x="149" y="283"/>
                  <a:pt x="149" y="287"/>
                </a:cubicBezTo>
                <a:cubicBezTo>
                  <a:pt x="147" y="397"/>
                  <a:pt x="94" y="501"/>
                  <a:pt x="7" y="567"/>
                </a:cubicBezTo>
                <a:cubicBezTo>
                  <a:pt x="0" y="572"/>
                  <a:pt x="1" y="583"/>
                  <a:pt x="9" y="586"/>
                </a:cubicBezTo>
                <a:cubicBezTo>
                  <a:pt x="53" y="607"/>
                  <a:pt x="101" y="618"/>
                  <a:pt x="150" y="618"/>
                </a:cubicBezTo>
                <a:cubicBezTo>
                  <a:pt x="270" y="618"/>
                  <a:pt x="382" y="553"/>
                  <a:pt x="442" y="449"/>
                </a:cubicBezTo>
                <a:cubicBezTo>
                  <a:pt x="487" y="371"/>
                  <a:pt x="499" y="281"/>
                  <a:pt x="476" y="194"/>
                </a:cubicBezTo>
                <a:cubicBezTo>
                  <a:pt x="455" y="117"/>
                  <a:pt x="409" y="51"/>
                  <a:pt x="344" y="5"/>
                </a:cubicBezTo>
                <a:cubicBezTo>
                  <a:pt x="337" y="0"/>
                  <a:pt x="327" y="5"/>
                  <a:pt x="326" y="13"/>
                </a:cubicBez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1198;p50">
            <a:extLst>
              <a:ext uri="{FF2B5EF4-FFF2-40B4-BE49-F238E27FC236}">
                <a16:creationId xmlns:a16="http://schemas.microsoft.com/office/drawing/2014/main" id="{2761B067-7318-4711-9A6B-D720D379D46D}"/>
              </a:ext>
            </a:extLst>
          </p:cNvPr>
          <p:cNvSpPr/>
          <p:nvPr/>
        </p:nvSpPr>
        <p:spPr>
          <a:xfrm>
            <a:off x="5618270" y="4471183"/>
            <a:ext cx="173840" cy="150598"/>
          </a:xfrm>
          <a:custGeom>
            <a:avLst/>
            <a:gdLst/>
            <a:ahLst/>
            <a:cxnLst/>
            <a:rect l="l" t="t" r="r" b="b"/>
            <a:pathLst>
              <a:path w="318" h="274" extrusionOk="0">
                <a:moveTo>
                  <a:pt x="165" y="271"/>
                </a:moveTo>
                <a:cubicBezTo>
                  <a:pt x="253" y="214"/>
                  <a:pt x="309" y="118"/>
                  <a:pt x="317" y="14"/>
                </a:cubicBezTo>
                <a:cubicBezTo>
                  <a:pt x="318" y="6"/>
                  <a:pt x="309" y="0"/>
                  <a:pt x="301" y="3"/>
                </a:cubicBezTo>
                <a:cubicBezTo>
                  <a:pt x="256" y="23"/>
                  <a:pt x="208" y="33"/>
                  <a:pt x="159" y="33"/>
                </a:cubicBezTo>
                <a:cubicBezTo>
                  <a:pt x="110" y="33"/>
                  <a:pt x="61" y="23"/>
                  <a:pt x="16" y="3"/>
                </a:cubicBezTo>
                <a:cubicBezTo>
                  <a:pt x="8" y="0"/>
                  <a:pt x="0" y="6"/>
                  <a:pt x="0" y="14"/>
                </a:cubicBezTo>
                <a:cubicBezTo>
                  <a:pt x="9" y="118"/>
                  <a:pt x="65" y="214"/>
                  <a:pt x="152" y="271"/>
                </a:cubicBezTo>
                <a:cubicBezTo>
                  <a:pt x="156" y="274"/>
                  <a:pt x="161" y="274"/>
                  <a:pt x="165" y="2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1199;p50">
            <a:extLst>
              <a:ext uri="{FF2B5EF4-FFF2-40B4-BE49-F238E27FC236}">
                <a16:creationId xmlns:a16="http://schemas.microsoft.com/office/drawing/2014/main" id="{52DB594B-B35D-4A5F-9E7E-471D011F4178}"/>
              </a:ext>
            </a:extLst>
          </p:cNvPr>
          <p:cNvSpPr/>
          <p:nvPr/>
        </p:nvSpPr>
        <p:spPr>
          <a:xfrm>
            <a:off x="5521356" y="4108773"/>
            <a:ext cx="367467" cy="185056"/>
          </a:xfrm>
          <a:custGeom>
            <a:avLst/>
            <a:gdLst/>
            <a:ahLst/>
            <a:cxnLst/>
            <a:rect l="l" t="t" r="r" b="b"/>
            <a:pathLst>
              <a:path w="672" h="337" extrusionOk="0">
                <a:moveTo>
                  <a:pt x="336" y="0"/>
                </a:moveTo>
                <a:cubicBezTo>
                  <a:pt x="160" y="0"/>
                  <a:pt x="15" y="135"/>
                  <a:pt x="0" y="307"/>
                </a:cubicBezTo>
                <a:cubicBezTo>
                  <a:pt x="0" y="315"/>
                  <a:pt x="8" y="322"/>
                  <a:pt x="16" y="318"/>
                </a:cubicBezTo>
                <a:cubicBezTo>
                  <a:pt x="60" y="299"/>
                  <a:pt x="108" y="290"/>
                  <a:pt x="156" y="290"/>
                </a:cubicBezTo>
                <a:cubicBezTo>
                  <a:pt x="217" y="290"/>
                  <a:pt x="277" y="305"/>
                  <a:pt x="330" y="335"/>
                </a:cubicBezTo>
                <a:cubicBezTo>
                  <a:pt x="334" y="337"/>
                  <a:pt x="338" y="337"/>
                  <a:pt x="341" y="335"/>
                </a:cubicBezTo>
                <a:cubicBezTo>
                  <a:pt x="395" y="305"/>
                  <a:pt x="455" y="290"/>
                  <a:pt x="516" y="290"/>
                </a:cubicBezTo>
                <a:cubicBezTo>
                  <a:pt x="564" y="290"/>
                  <a:pt x="611" y="299"/>
                  <a:pt x="655" y="318"/>
                </a:cubicBezTo>
                <a:cubicBezTo>
                  <a:pt x="663" y="321"/>
                  <a:pt x="672" y="315"/>
                  <a:pt x="671" y="307"/>
                </a:cubicBezTo>
                <a:cubicBezTo>
                  <a:pt x="656" y="135"/>
                  <a:pt x="511" y="0"/>
                  <a:pt x="336" y="0"/>
                </a:cubicBezTo>
                <a:close/>
              </a:path>
            </a:pathLst>
          </a:custGeom>
          <a:solidFill>
            <a:srgbClr val="F3901D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1200;p50">
            <a:extLst>
              <a:ext uri="{FF2B5EF4-FFF2-40B4-BE49-F238E27FC236}">
                <a16:creationId xmlns:a16="http://schemas.microsoft.com/office/drawing/2014/main" id="{EE1AAF01-0B51-4A55-8487-799721C79A91}"/>
              </a:ext>
            </a:extLst>
          </p:cNvPr>
          <p:cNvSpPr/>
          <p:nvPr/>
        </p:nvSpPr>
        <p:spPr>
          <a:xfrm>
            <a:off x="5519741" y="4278424"/>
            <a:ext cx="171619" cy="171476"/>
          </a:xfrm>
          <a:custGeom>
            <a:avLst/>
            <a:gdLst/>
            <a:ahLst/>
            <a:cxnLst/>
            <a:rect l="l" t="t" r="r" b="b"/>
            <a:pathLst>
              <a:path w="314" h="312" extrusionOk="0">
                <a:moveTo>
                  <a:pt x="147" y="307"/>
                </a:moveTo>
                <a:cubicBezTo>
                  <a:pt x="154" y="312"/>
                  <a:pt x="163" y="308"/>
                  <a:pt x="164" y="299"/>
                </a:cubicBezTo>
                <a:cubicBezTo>
                  <a:pt x="170" y="251"/>
                  <a:pt x="185" y="203"/>
                  <a:pt x="210" y="161"/>
                </a:cubicBezTo>
                <a:cubicBezTo>
                  <a:pt x="234" y="118"/>
                  <a:pt x="268" y="81"/>
                  <a:pt x="307" y="52"/>
                </a:cubicBezTo>
                <a:cubicBezTo>
                  <a:pt x="314" y="47"/>
                  <a:pt x="313" y="37"/>
                  <a:pt x="305" y="33"/>
                </a:cubicBezTo>
                <a:cubicBezTo>
                  <a:pt x="260" y="11"/>
                  <a:pt x="210" y="0"/>
                  <a:pt x="159" y="0"/>
                </a:cubicBezTo>
                <a:cubicBezTo>
                  <a:pt x="104" y="0"/>
                  <a:pt x="49" y="14"/>
                  <a:pt x="0" y="40"/>
                </a:cubicBezTo>
                <a:cubicBezTo>
                  <a:pt x="4" y="147"/>
                  <a:pt x="59" y="247"/>
                  <a:pt x="147" y="307"/>
                </a:cubicBezTo>
                <a:close/>
              </a:path>
            </a:pathLst>
          </a:custGeom>
          <a:solidFill>
            <a:srgbClr val="FAD1A0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1201;p50">
            <a:extLst>
              <a:ext uri="{FF2B5EF4-FFF2-40B4-BE49-F238E27FC236}">
                <a16:creationId xmlns:a16="http://schemas.microsoft.com/office/drawing/2014/main" id="{6372276F-CB36-4A6A-8DDF-337D5BB9669F}"/>
              </a:ext>
            </a:extLst>
          </p:cNvPr>
          <p:cNvSpPr/>
          <p:nvPr/>
        </p:nvSpPr>
        <p:spPr>
          <a:xfrm>
            <a:off x="5721040" y="4279641"/>
            <a:ext cx="167783" cy="168030"/>
          </a:xfrm>
          <a:custGeom>
            <a:avLst/>
            <a:gdLst/>
            <a:ahLst/>
            <a:cxnLst/>
            <a:rect l="l" t="t" r="r" b="b"/>
            <a:pathLst>
              <a:path w="307" h="306" extrusionOk="0">
                <a:moveTo>
                  <a:pt x="9" y="31"/>
                </a:moveTo>
                <a:cubicBezTo>
                  <a:pt x="1" y="35"/>
                  <a:pt x="0" y="45"/>
                  <a:pt x="7" y="51"/>
                </a:cubicBezTo>
                <a:cubicBezTo>
                  <a:pt x="45" y="79"/>
                  <a:pt x="77" y="116"/>
                  <a:pt x="101" y="158"/>
                </a:cubicBezTo>
                <a:cubicBezTo>
                  <a:pt x="126" y="199"/>
                  <a:pt x="141" y="246"/>
                  <a:pt x="147" y="293"/>
                </a:cubicBezTo>
                <a:cubicBezTo>
                  <a:pt x="148" y="302"/>
                  <a:pt x="158" y="306"/>
                  <a:pt x="165" y="301"/>
                </a:cubicBezTo>
                <a:cubicBezTo>
                  <a:pt x="248" y="243"/>
                  <a:pt x="301" y="149"/>
                  <a:pt x="307" y="46"/>
                </a:cubicBezTo>
                <a:cubicBezTo>
                  <a:pt x="307" y="42"/>
                  <a:pt x="305" y="38"/>
                  <a:pt x="301" y="35"/>
                </a:cubicBezTo>
                <a:cubicBezTo>
                  <a:pt x="254" y="12"/>
                  <a:pt x="202" y="0"/>
                  <a:pt x="151" y="0"/>
                </a:cubicBezTo>
                <a:cubicBezTo>
                  <a:pt x="101" y="0"/>
                  <a:pt x="53" y="11"/>
                  <a:pt x="9" y="31"/>
                </a:cubicBezTo>
                <a:close/>
              </a:path>
            </a:pathLst>
          </a:custGeom>
          <a:solidFill>
            <a:srgbClr val="FAD2D8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1202;p50">
            <a:extLst>
              <a:ext uri="{FF2B5EF4-FFF2-40B4-BE49-F238E27FC236}">
                <a16:creationId xmlns:a16="http://schemas.microsoft.com/office/drawing/2014/main" id="{DA3481AA-8F3D-4519-AC8D-0A116D9E5182}"/>
              </a:ext>
            </a:extLst>
          </p:cNvPr>
          <p:cNvGrpSpPr/>
          <p:nvPr/>
        </p:nvGrpSpPr>
        <p:grpSpPr>
          <a:xfrm>
            <a:off x="9963855" y="1561018"/>
            <a:ext cx="594416" cy="526024"/>
            <a:chOff x="1510757" y="3225422"/>
            <a:chExt cx="720214" cy="637347"/>
          </a:xfrm>
        </p:grpSpPr>
        <p:sp>
          <p:nvSpPr>
            <p:cNvPr id="306" name="Google Shape;1203;p50">
              <a:extLst>
                <a:ext uri="{FF2B5EF4-FFF2-40B4-BE49-F238E27FC236}">
                  <a16:creationId xmlns:a16="http://schemas.microsoft.com/office/drawing/2014/main" id="{E0344958-FDC3-4A7C-8E89-07951E09FB0D}"/>
                </a:ext>
              </a:extLst>
            </p:cNvPr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1204;p50">
              <a:extLst>
                <a:ext uri="{FF2B5EF4-FFF2-40B4-BE49-F238E27FC236}">
                  <a16:creationId xmlns:a16="http://schemas.microsoft.com/office/drawing/2014/main" id="{57B77B55-1397-43EF-BAA4-821EF6F5EFEF}"/>
                </a:ext>
              </a:extLst>
            </p:cNvPr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rgbClr val="FDBC5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1205;p50">
              <a:extLst>
                <a:ext uri="{FF2B5EF4-FFF2-40B4-BE49-F238E27FC236}">
                  <a16:creationId xmlns:a16="http://schemas.microsoft.com/office/drawing/2014/main" id="{FEA2A704-A1F4-4EEB-93A7-AE532E41BE00}"/>
                </a:ext>
              </a:extLst>
            </p:cNvPr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1206;p50">
              <a:extLst>
                <a:ext uri="{FF2B5EF4-FFF2-40B4-BE49-F238E27FC236}">
                  <a16:creationId xmlns:a16="http://schemas.microsoft.com/office/drawing/2014/main" id="{2D113A2A-C478-4802-91CB-0737C9D6790C}"/>
                </a:ext>
              </a:extLst>
            </p:cNvPr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1207;p50">
              <a:extLst>
                <a:ext uri="{FF2B5EF4-FFF2-40B4-BE49-F238E27FC236}">
                  <a16:creationId xmlns:a16="http://schemas.microsoft.com/office/drawing/2014/main" id="{F00E91E4-EC5B-45C2-88E5-3102DCFB4672}"/>
                </a:ext>
              </a:extLst>
            </p:cNvPr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1208;p50">
              <a:extLst>
                <a:ext uri="{FF2B5EF4-FFF2-40B4-BE49-F238E27FC236}">
                  <a16:creationId xmlns:a16="http://schemas.microsoft.com/office/drawing/2014/main" id="{7A0D66B8-EC55-4670-881C-E40146DD0944}"/>
                </a:ext>
              </a:extLst>
            </p:cNvPr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rgbClr val="7C352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1209;p50">
              <a:extLst>
                <a:ext uri="{FF2B5EF4-FFF2-40B4-BE49-F238E27FC236}">
                  <a16:creationId xmlns:a16="http://schemas.microsoft.com/office/drawing/2014/main" id="{5165619B-3CEA-46E2-88DA-DF62AFDA05F0}"/>
                </a:ext>
              </a:extLst>
            </p:cNvPr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1210;p50">
            <a:extLst>
              <a:ext uri="{FF2B5EF4-FFF2-40B4-BE49-F238E27FC236}">
                <a16:creationId xmlns:a16="http://schemas.microsoft.com/office/drawing/2014/main" id="{7DEAD6CD-7A34-4CFE-8001-BB3D90147100}"/>
              </a:ext>
            </a:extLst>
          </p:cNvPr>
          <p:cNvGrpSpPr/>
          <p:nvPr/>
        </p:nvGrpSpPr>
        <p:grpSpPr>
          <a:xfrm>
            <a:off x="9963885" y="2840957"/>
            <a:ext cx="594356" cy="479304"/>
            <a:chOff x="2595501" y="3253725"/>
            <a:chExt cx="720141" cy="580739"/>
          </a:xfrm>
        </p:grpSpPr>
        <p:sp>
          <p:nvSpPr>
            <p:cNvPr id="314" name="Google Shape;1211;p50">
              <a:extLst>
                <a:ext uri="{FF2B5EF4-FFF2-40B4-BE49-F238E27FC236}">
                  <a16:creationId xmlns:a16="http://schemas.microsoft.com/office/drawing/2014/main" id="{E731645F-F865-428A-9243-D3CCD2DD3DDB}"/>
                </a:ext>
              </a:extLst>
            </p:cNvPr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1212;p50">
              <a:extLst>
                <a:ext uri="{FF2B5EF4-FFF2-40B4-BE49-F238E27FC236}">
                  <a16:creationId xmlns:a16="http://schemas.microsoft.com/office/drawing/2014/main" id="{C41D893A-0CDB-4A5C-A771-3A0CD6603991}"/>
                </a:ext>
              </a:extLst>
            </p:cNvPr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1213;p50">
              <a:extLst>
                <a:ext uri="{FF2B5EF4-FFF2-40B4-BE49-F238E27FC236}">
                  <a16:creationId xmlns:a16="http://schemas.microsoft.com/office/drawing/2014/main" id="{2A79E396-10DE-473A-A67F-2D717A5321A3}"/>
                </a:ext>
              </a:extLst>
            </p:cNvPr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rgbClr val="FDBC5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1214;p50">
              <a:extLst>
                <a:ext uri="{FF2B5EF4-FFF2-40B4-BE49-F238E27FC236}">
                  <a16:creationId xmlns:a16="http://schemas.microsoft.com/office/drawing/2014/main" id="{7EF4EF74-8B15-4BAA-BA12-69E15BF40A7F}"/>
                </a:ext>
              </a:extLst>
            </p:cNvPr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1228;p50">
            <a:extLst>
              <a:ext uri="{FF2B5EF4-FFF2-40B4-BE49-F238E27FC236}">
                <a16:creationId xmlns:a16="http://schemas.microsoft.com/office/drawing/2014/main" id="{07B7662A-0DDC-41EB-9A14-BDB4FD3A5E6C}"/>
              </a:ext>
            </a:extLst>
          </p:cNvPr>
          <p:cNvGrpSpPr/>
          <p:nvPr/>
        </p:nvGrpSpPr>
        <p:grpSpPr>
          <a:xfrm>
            <a:off x="5399458" y="2783467"/>
            <a:ext cx="594303" cy="594285"/>
            <a:chOff x="5846429" y="3184067"/>
            <a:chExt cx="720076" cy="720055"/>
          </a:xfrm>
        </p:grpSpPr>
        <p:sp>
          <p:nvSpPr>
            <p:cNvPr id="319" name="Google Shape;1229;p50">
              <a:extLst>
                <a:ext uri="{FF2B5EF4-FFF2-40B4-BE49-F238E27FC236}">
                  <a16:creationId xmlns:a16="http://schemas.microsoft.com/office/drawing/2014/main" id="{8D1631AF-67B5-445A-9163-5B4E21BDAD20}"/>
                </a:ext>
              </a:extLst>
            </p:cNvPr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1230;p50">
              <a:extLst>
                <a:ext uri="{FF2B5EF4-FFF2-40B4-BE49-F238E27FC236}">
                  <a16:creationId xmlns:a16="http://schemas.microsoft.com/office/drawing/2014/main" id="{54E8DC5F-E661-41AC-92C0-BF267F44DDC9}"/>
                </a:ext>
              </a:extLst>
            </p:cNvPr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1231;p50">
              <a:extLst>
                <a:ext uri="{FF2B5EF4-FFF2-40B4-BE49-F238E27FC236}">
                  <a16:creationId xmlns:a16="http://schemas.microsoft.com/office/drawing/2014/main" id="{CD57D5FE-118A-423D-BCFC-714063CC2443}"/>
                </a:ext>
              </a:extLst>
            </p:cNvPr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rgbClr val="FDBC5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1232;p50">
              <a:extLst>
                <a:ext uri="{FF2B5EF4-FFF2-40B4-BE49-F238E27FC236}">
                  <a16:creationId xmlns:a16="http://schemas.microsoft.com/office/drawing/2014/main" id="{6DE82631-F6A0-4316-9877-81CD228547BD}"/>
                </a:ext>
              </a:extLst>
            </p:cNvPr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rgbClr val="F390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1247;p50">
            <a:extLst>
              <a:ext uri="{FF2B5EF4-FFF2-40B4-BE49-F238E27FC236}">
                <a16:creationId xmlns:a16="http://schemas.microsoft.com/office/drawing/2014/main" id="{1EFBE1D8-3655-49F6-9C8B-30431AFFA265}"/>
              </a:ext>
            </a:extLst>
          </p:cNvPr>
          <p:cNvSpPr/>
          <p:nvPr/>
        </p:nvSpPr>
        <p:spPr>
          <a:xfrm>
            <a:off x="7864134" y="4082253"/>
            <a:ext cx="255374" cy="108373"/>
          </a:xfrm>
          <a:custGeom>
            <a:avLst/>
            <a:gdLst/>
            <a:ahLst/>
            <a:cxnLst/>
            <a:rect l="l" t="t" r="r" b="b"/>
            <a:pathLst>
              <a:path w="550" h="233" extrusionOk="0">
                <a:moveTo>
                  <a:pt x="88" y="233"/>
                </a:moveTo>
                <a:cubicBezTo>
                  <a:pt x="49" y="233"/>
                  <a:pt x="14" y="205"/>
                  <a:pt x="7" y="165"/>
                </a:cubicBezTo>
                <a:cubicBezTo>
                  <a:pt x="0" y="120"/>
                  <a:pt x="30" y="78"/>
                  <a:pt x="74" y="71"/>
                </a:cubicBezTo>
                <a:cubicBezTo>
                  <a:pt x="448" y="8"/>
                  <a:pt x="448" y="8"/>
                  <a:pt x="448" y="8"/>
                </a:cubicBezTo>
                <a:cubicBezTo>
                  <a:pt x="492" y="0"/>
                  <a:pt x="535" y="30"/>
                  <a:pt x="542" y="75"/>
                </a:cubicBezTo>
                <a:cubicBezTo>
                  <a:pt x="550" y="120"/>
                  <a:pt x="520" y="162"/>
                  <a:pt x="475" y="169"/>
                </a:cubicBezTo>
                <a:cubicBezTo>
                  <a:pt x="102" y="232"/>
                  <a:pt x="102" y="232"/>
                  <a:pt x="102" y="232"/>
                </a:cubicBezTo>
                <a:cubicBezTo>
                  <a:pt x="97" y="233"/>
                  <a:pt x="92" y="233"/>
                  <a:pt x="88" y="233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1248;p50">
            <a:extLst>
              <a:ext uri="{FF2B5EF4-FFF2-40B4-BE49-F238E27FC236}">
                <a16:creationId xmlns:a16="http://schemas.microsoft.com/office/drawing/2014/main" id="{73105F34-9558-448A-9A09-5ED8DCD58A4A}"/>
              </a:ext>
            </a:extLst>
          </p:cNvPr>
          <p:cNvSpPr/>
          <p:nvPr/>
        </p:nvSpPr>
        <p:spPr>
          <a:xfrm>
            <a:off x="7842825" y="4159808"/>
            <a:ext cx="328265" cy="121073"/>
          </a:xfrm>
          <a:custGeom>
            <a:avLst/>
            <a:gdLst/>
            <a:ahLst/>
            <a:cxnLst/>
            <a:rect l="l" t="t" r="r" b="b"/>
            <a:pathLst>
              <a:path w="707" h="260" extrusionOk="0">
                <a:moveTo>
                  <a:pt x="88" y="260"/>
                </a:moveTo>
                <a:cubicBezTo>
                  <a:pt x="49" y="260"/>
                  <a:pt x="14" y="232"/>
                  <a:pt x="7" y="192"/>
                </a:cubicBezTo>
                <a:cubicBezTo>
                  <a:pt x="0" y="147"/>
                  <a:pt x="30" y="105"/>
                  <a:pt x="74" y="97"/>
                </a:cubicBezTo>
                <a:cubicBezTo>
                  <a:pt x="605" y="7"/>
                  <a:pt x="605" y="7"/>
                  <a:pt x="605" y="7"/>
                </a:cubicBezTo>
                <a:cubicBezTo>
                  <a:pt x="649" y="0"/>
                  <a:pt x="692" y="30"/>
                  <a:pt x="699" y="75"/>
                </a:cubicBezTo>
                <a:cubicBezTo>
                  <a:pt x="707" y="119"/>
                  <a:pt x="677" y="161"/>
                  <a:pt x="632" y="169"/>
                </a:cubicBezTo>
                <a:cubicBezTo>
                  <a:pt x="102" y="259"/>
                  <a:pt x="102" y="259"/>
                  <a:pt x="102" y="259"/>
                </a:cubicBezTo>
                <a:cubicBezTo>
                  <a:pt x="97" y="260"/>
                  <a:pt x="93" y="260"/>
                  <a:pt x="88" y="26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1249;p50">
            <a:extLst>
              <a:ext uri="{FF2B5EF4-FFF2-40B4-BE49-F238E27FC236}">
                <a16:creationId xmlns:a16="http://schemas.microsoft.com/office/drawing/2014/main" id="{5147E4C4-7BDC-4CAA-A51C-4A3C7C0ADD55}"/>
              </a:ext>
            </a:extLst>
          </p:cNvPr>
          <p:cNvSpPr/>
          <p:nvPr/>
        </p:nvSpPr>
        <p:spPr>
          <a:xfrm>
            <a:off x="7842825" y="4246337"/>
            <a:ext cx="328265" cy="121581"/>
          </a:xfrm>
          <a:custGeom>
            <a:avLst/>
            <a:gdLst/>
            <a:ahLst/>
            <a:cxnLst/>
            <a:rect l="l" t="t" r="r" b="b"/>
            <a:pathLst>
              <a:path w="707" h="261" extrusionOk="0">
                <a:moveTo>
                  <a:pt x="88" y="261"/>
                </a:moveTo>
                <a:cubicBezTo>
                  <a:pt x="49" y="261"/>
                  <a:pt x="14" y="232"/>
                  <a:pt x="7" y="192"/>
                </a:cubicBezTo>
                <a:cubicBezTo>
                  <a:pt x="0" y="148"/>
                  <a:pt x="30" y="105"/>
                  <a:pt x="74" y="98"/>
                </a:cubicBezTo>
                <a:cubicBezTo>
                  <a:pt x="605" y="8"/>
                  <a:pt x="605" y="8"/>
                  <a:pt x="605" y="8"/>
                </a:cubicBezTo>
                <a:cubicBezTo>
                  <a:pt x="649" y="0"/>
                  <a:pt x="692" y="30"/>
                  <a:pt x="699" y="75"/>
                </a:cubicBezTo>
                <a:cubicBezTo>
                  <a:pt x="707" y="119"/>
                  <a:pt x="677" y="162"/>
                  <a:pt x="632" y="169"/>
                </a:cubicBezTo>
                <a:cubicBezTo>
                  <a:pt x="102" y="259"/>
                  <a:pt x="102" y="259"/>
                  <a:pt x="102" y="259"/>
                </a:cubicBezTo>
                <a:cubicBezTo>
                  <a:pt x="97" y="260"/>
                  <a:pt x="93" y="261"/>
                  <a:pt x="88" y="261"/>
                </a:cubicBezTo>
                <a:close/>
              </a:path>
            </a:pathLst>
          </a:custGeom>
          <a:solidFill>
            <a:srgbClr val="F3901D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1250;p50">
            <a:extLst>
              <a:ext uri="{FF2B5EF4-FFF2-40B4-BE49-F238E27FC236}">
                <a16:creationId xmlns:a16="http://schemas.microsoft.com/office/drawing/2014/main" id="{8C153CE6-2483-4A15-A963-9B9386428963}"/>
              </a:ext>
            </a:extLst>
          </p:cNvPr>
          <p:cNvSpPr/>
          <p:nvPr/>
        </p:nvSpPr>
        <p:spPr>
          <a:xfrm>
            <a:off x="7842825" y="4333036"/>
            <a:ext cx="328265" cy="121412"/>
          </a:xfrm>
          <a:custGeom>
            <a:avLst/>
            <a:gdLst/>
            <a:ahLst/>
            <a:cxnLst/>
            <a:rect l="l" t="t" r="r" b="b"/>
            <a:pathLst>
              <a:path w="707" h="261" extrusionOk="0">
                <a:moveTo>
                  <a:pt x="88" y="261"/>
                </a:moveTo>
                <a:cubicBezTo>
                  <a:pt x="49" y="261"/>
                  <a:pt x="14" y="233"/>
                  <a:pt x="7" y="193"/>
                </a:cubicBezTo>
                <a:cubicBezTo>
                  <a:pt x="0" y="148"/>
                  <a:pt x="30" y="106"/>
                  <a:pt x="74" y="98"/>
                </a:cubicBezTo>
                <a:cubicBezTo>
                  <a:pt x="605" y="8"/>
                  <a:pt x="605" y="8"/>
                  <a:pt x="605" y="8"/>
                </a:cubicBezTo>
                <a:cubicBezTo>
                  <a:pt x="649" y="0"/>
                  <a:pt x="692" y="31"/>
                  <a:pt x="699" y="75"/>
                </a:cubicBezTo>
                <a:cubicBezTo>
                  <a:pt x="707" y="120"/>
                  <a:pt x="677" y="162"/>
                  <a:pt x="632" y="170"/>
                </a:cubicBezTo>
                <a:cubicBezTo>
                  <a:pt x="102" y="260"/>
                  <a:pt x="102" y="260"/>
                  <a:pt x="102" y="260"/>
                </a:cubicBezTo>
                <a:cubicBezTo>
                  <a:pt x="97" y="261"/>
                  <a:pt x="93" y="261"/>
                  <a:pt x="88" y="261"/>
                </a:cubicBez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1251;p50">
            <a:extLst>
              <a:ext uri="{FF2B5EF4-FFF2-40B4-BE49-F238E27FC236}">
                <a16:creationId xmlns:a16="http://schemas.microsoft.com/office/drawing/2014/main" id="{20F1C705-A923-4915-B0B1-E283414A163D}"/>
              </a:ext>
            </a:extLst>
          </p:cNvPr>
          <p:cNvSpPr/>
          <p:nvPr/>
        </p:nvSpPr>
        <p:spPr>
          <a:xfrm>
            <a:off x="7872083" y="4492547"/>
            <a:ext cx="270087" cy="183727"/>
          </a:xfrm>
          <a:custGeom>
            <a:avLst/>
            <a:gdLst/>
            <a:ahLst/>
            <a:cxnLst/>
            <a:rect l="l" t="t" r="r" b="b"/>
            <a:pathLst>
              <a:path w="582" h="395" extrusionOk="0">
                <a:moveTo>
                  <a:pt x="550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1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52"/>
                  <a:pt x="72" y="234"/>
                  <a:pt x="166" y="250"/>
                </a:cubicBezTo>
                <a:cubicBezTo>
                  <a:pt x="164" y="253"/>
                  <a:pt x="164" y="256"/>
                  <a:pt x="164" y="259"/>
                </a:cubicBezTo>
                <a:cubicBezTo>
                  <a:pt x="164" y="273"/>
                  <a:pt x="175" y="284"/>
                  <a:pt x="188" y="284"/>
                </a:cubicBezTo>
                <a:cubicBezTo>
                  <a:pt x="190" y="284"/>
                  <a:pt x="190" y="284"/>
                  <a:pt x="190" y="284"/>
                </a:cubicBezTo>
                <a:cubicBezTo>
                  <a:pt x="180" y="287"/>
                  <a:pt x="173" y="296"/>
                  <a:pt x="173" y="308"/>
                </a:cubicBezTo>
                <a:cubicBezTo>
                  <a:pt x="173" y="321"/>
                  <a:pt x="184" y="332"/>
                  <a:pt x="197" y="332"/>
                </a:cubicBezTo>
                <a:cubicBezTo>
                  <a:pt x="186" y="334"/>
                  <a:pt x="177" y="344"/>
                  <a:pt x="177" y="356"/>
                </a:cubicBezTo>
                <a:cubicBezTo>
                  <a:pt x="177" y="370"/>
                  <a:pt x="188" y="381"/>
                  <a:pt x="202" y="381"/>
                </a:cubicBezTo>
                <a:cubicBezTo>
                  <a:pt x="218" y="381"/>
                  <a:pt x="218" y="381"/>
                  <a:pt x="218" y="381"/>
                </a:cubicBezTo>
                <a:cubicBezTo>
                  <a:pt x="232" y="390"/>
                  <a:pt x="259" y="395"/>
                  <a:pt x="289" y="395"/>
                </a:cubicBezTo>
                <a:cubicBezTo>
                  <a:pt x="319" y="395"/>
                  <a:pt x="346" y="390"/>
                  <a:pt x="360" y="381"/>
                </a:cubicBezTo>
                <a:cubicBezTo>
                  <a:pt x="379" y="381"/>
                  <a:pt x="379" y="381"/>
                  <a:pt x="379" y="381"/>
                </a:cubicBezTo>
                <a:cubicBezTo>
                  <a:pt x="393" y="381"/>
                  <a:pt x="404" y="370"/>
                  <a:pt x="404" y="356"/>
                </a:cubicBezTo>
                <a:cubicBezTo>
                  <a:pt x="404" y="344"/>
                  <a:pt x="395" y="335"/>
                  <a:pt x="384" y="332"/>
                </a:cubicBezTo>
                <a:cubicBezTo>
                  <a:pt x="398" y="332"/>
                  <a:pt x="409" y="321"/>
                  <a:pt x="409" y="308"/>
                </a:cubicBezTo>
                <a:cubicBezTo>
                  <a:pt x="409" y="296"/>
                  <a:pt x="401" y="287"/>
                  <a:pt x="391" y="284"/>
                </a:cubicBezTo>
                <a:cubicBezTo>
                  <a:pt x="392" y="284"/>
                  <a:pt x="392" y="284"/>
                  <a:pt x="392" y="284"/>
                </a:cubicBezTo>
                <a:cubicBezTo>
                  <a:pt x="406" y="284"/>
                  <a:pt x="417" y="273"/>
                  <a:pt x="417" y="259"/>
                </a:cubicBezTo>
                <a:cubicBezTo>
                  <a:pt x="417" y="256"/>
                  <a:pt x="416" y="253"/>
                  <a:pt x="415" y="250"/>
                </a:cubicBezTo>
                <a:cubicBezTo>
                  <a:pt x="510" y="234"/>
                  <a:pt x="582" y="153"/>
                  <a:pt x="582" y="54"/>
                </a:cubicBezTo>
                <a:cubicBezTo>
                  <a:pt x="582" y="31"/>
                  <a:pt x="582" y="31"/>
                  <a:pt x="582" y="31"/>
                </a:cubicBezTo>
                <a:cubicBezTo>
                  <a:pt x="582" y="14"/>
                  <a:pt x="567" y="0"/>
                  <a:pt x="550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1252;p50">
            <a:extLst>
              <a:ext uri="{FF2B5EF4-FFF2-40B4-BE49-F238E27FC236}">
                <a16:creationId xmlns:a16="http://schemas.microsoft.com/office/drawing/2014/main" id="{C228224D-A442-41EA-9D94-4BFD01F00E3B}"/>
              </a:ext>
            </a:extLst>
          </p:cNvPr>
          <p:cNvSpPr/>
          <p:nvPr/>
        </p:nvSpPr>
        <p:spPr>
          <a:xfrm>
            <a:off x="7898466" y="4448860"/>
            <a:ext cx="76105" cy="34375"/>
          </a:xfrm>
          <a:custGeom>
            <a:avLst/>
            <a:gdLst/>
            <a:ahLst/>
            <a:cxnLst/>
            <a:rect l="l" t="t" r="r" b="b"/>
            <a:pathLst>
              <a:path w="164" h="74" extrusionOk="0">
                <a:moveTo>
                  <a:pt x="164" y="67"/>
                </a:moveTo>
                <a:cubicBezTo>
                  <a:pt x="164" y="12"/>
                  <a:pt x="164" y="12"/>
                  <a:pt x="164" y="12"/>
                </a:cubicBezTo>
                <a:cubicBezTo>
                  <a:pt x="164" y="5"/>
                  <a:pt x="158" y="0"/>
                  <a:pt x="152" y="1"/>
                </a:cubicBezTo>
                <a:cubicBezTo>
                  <a:pt x="8" y="26"/>
                  <a:pt x="8" y="26"/>
                  <a:pt x="8" y="26"/>
                </a:cubicBezTo>
                <a:cubicBezTo>
                  <a:pt x="4" y="27"/>
                  <a:pt x="0" y="31"/>
                  <a:pt x="0" y="3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1"/>
                  <a:pt x="3" y="74"/>
                  <a:pt x="8" y="7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60" y="74"/>
                  <a:pt x="164" y="71"/>
                  <a:pt x="164" y="67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1253;p50">
            <a:extLst>
              <a:ext uri="{FF2B5EF4-FFF2-40B4-BE49-F238E27FC236}">
                <a16:creationId xmlns:a16="http://schemas.microsoft.com/office/drawing/2014/main" id="{69073141-4A67-4D12-B1BD-27B59750829A}"/>
              </a:ext>
            </a:extLst>
          </p:cNvPr>
          <p:cNvSpPr/>
          <p:nvPr/>
        </p:nvSpPr>
        <p:spPr>
          <a:xfrm>
            <a:off x="8038160" y="4425153"/>
            <a:ext cx="76274" cy="58081"/>
          </a:xfrm>
          <a:custGeom>
            <a:avLst/>
            <a:gdLst/>
            <a:ahLst/>
            <a:cxnLst/>
            <a:rect l="l" t="t" r="r" b="b"/>
            <a:pathLst>
              <a:path w="164" h="125" extrusionOk="0">
                <a:moveTo>
                  <a:pt x="164" y="118"/>
                </a:moveTo>
                <a:cubicBezTo>
                  <a:pt x="164" y="11"/>
                  <a:pt x="164" y="11"/>
                  <a:pt x="164" y="11"/>
                </a:cubicBezTo>
                <a:cubicBezTo>
                  <a:pt x="164" y="5"/>
                  <a:pt x="158" y="0"/>
                  <a:pt x="152" y="1"/>
                </a:cubicBezTo>
                <a:cubicBezTo>
                  <a:pt x="8" y="26"/>
                  <a:pt x="8" y="26"/>
                  <a:pt x="8" y="26"/>
                </a:cubicBezTo>
                <a:cubicBezTo>
                  <a:pt x="3" y="26"/>
                  <a:pt x="0" y="31"/>
                  <a:pt x="0" y="36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2"/>
                  <a:pt x="3" y="125"/>
                  <a:pt x="8" y="125"/>
                </a:cubicBezTo>
                <a:cubicBezTo>
                  <a:pt x="156" y="125"/>
                  <a:pt x="156" y="125"/>
                  <a:pt x="156" y="125"/>
                </a:cubicBezTo>
                <a:cubicBezTo>
                  <a:pt x="160" y="125"/>
                  <a:pt x="164" y="122"/>
                  <a:pt x="164" y="11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1273;p50">
            <a:extLst>
              <a:ext uri="{FF2B5EF4-FFF2-40B4-BE49-F238E27FC236}">
                <a16:creationId xmlns:a16="http://schemas.microsoft.com/office/drawing/2014/main" id="{F42BE9F3-62AA-4924-9269-0A0A836A6B34}"/>
              </a:ext>
            </a:extLst>
          </p:cNvPr>
          <p:cNvSpPr/>
          <p:nvPr/>
        </p:nvSpPr>
        <p:spPr>
          <a:xfrm>
            <a:off x="817705" y="4261814"/>
            <a:ext cx="289921" cy="384464"/>
          </a:xfrm>
          <a:custGeom>
            <a:avLst/>
            <a:gdLst/>
            <a:ahLst/>
            <a:cxnLst/>
            <a:rect l="l" t="t" r="r" b="b"/>
            <a:pathLst>
              <a:path w="566" h="751" extrusionOk="0">
                <a:moveTo>
                  <a:pt x="62" y="403"/>
                </a:moveTo>
                <a:cubicBezTo>
                  <a:pt x="9" y="496"/>
                  <a:pt x="0" y="584"/>
                  <a:pt x="37" y="649"/>
                </a:cubicBezTo>
                <a:cubicBezTo>
                  <a:pt x="75" y="715"/>
                  <a:pt x="155" y="751"/>
                  <a:pt x="263" y="751"/>
                </a:cubicBezTo>
                <a:cubicBezTo>
                  <a:pt x="449" y="751"/>
                  <a:pt x="449" y="751"/>
                  <a:pt x="449" y="751"/>
                </a:cubicBezTo>
                <a:cubicBezTo>
                  <a:pt x="413" y="733"/>
                  <a:pt x="375" y="705"/>
                  <a:pt x="351" y="658"/>
                </a:cubicBezTo>
                <a:cubicBezTo>
                  <a:pt x="303" y="564"/>
                  <a:pt x="352" y="480"/>
                  <a:pt x="355" y="476"/>
                </a:cubicBezTo>
                <a:cubicBezTo>
                  <a:pt x="370" y="450"/>
                  <a:pt x="370" y="450"/>
                  <a:pt x="370" y="450"/>
                </a:cubicBezTo>
                <a:cubicBezTo>
                  <a:pt x="566" y="111"/>
                  <a:pt x="566" y="111"/>
                  <a:pt x="566" y="111"/>
                </a:cubicBezTo>
                <a:cubicBezTo>
                  <a:pt x="555" y="92"/>
                  <a:pt x="555" y="92"/>
                  <a:pt x="555" y="92"/>
                </a:cubicBezTo>
                <a:cubicBezTo>
                  <a:pt x="550" y="85"/>
                  <a:pt x="487" y="0"/>
                  <a:pt x="398" y="0"/>
                </a:cubicBezTo>
                <a:cubicBezTo>
                  <a:pt x="310" y="0"/>
                  <a:pt x="265" y="55"/>
                  <a:pt x="249" y="79"/>
                </a:cubicBezTo>
                <a:lnTo>
                  <a:pt x="62" y="403"/>
                </a:lnTo>
                <a:close/>
              </a:path>
            </a:pathLst>
          </a:custGeom>
          <a:solidFill>
            <a:srgbClr val="F3901D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1274;p50">
            <a:extLst>
              <a:ext uri="{FF2B5EF4-FFF2-40B4-BE49-F238E27FC236}">
                <a16:creationId xmlns:a16="http://schemas.microsoft.com/office/drawing/2014/main" id="{CB779990-3D46-48CE-8E54-20B279D1BDBE}"/>
              </a:ext>
            </a:extLst>
          </p:cNvPr>
          <p:cNvSpPr/>
          <p:nvPr/>
        </p:nvSpPr>
        <p:spPr>
          <a:xfrm>
            <a:off x="987836" y="4388256"/>
            <a:ext cx="424409" cy="258022"/>
          </a:xfrm>
          <a:custGeom>
            <a:avLst/>
            <a:gdLst/>
            <a:ahLst/>
            <a:cxnLst/>
            <a:rect l="l" t="t" r="r" b="b"/>
            <a:pathLst>
              <a:path w="829" h="504" extrusionOk="0">
                <a:moveTo>
                  <a:pt x="766" y="156"/>
                </a:moveTo>
                <a:cubicBezTo>
                  <a:pt x="676" y="0"/>
                  <a:pt x="676" y="0"/>
                  <a:pt x="676" y="0"/>
                </a:cubicBezTo>
                <a:cubicBezTo>
                  <a:pt x="680" y="40"/>
                  <a:pt x="676" y="87"/>
                  <a:pt x="651" y="131"/>
                </a:cubicBezTo>
                <a:cubicBezTo>
                  <a:pt x="600" y="220"/>
                  <a:pt x="492" y="222"/>
                  <a:pt x="479" y="222"/>
                </a:cubicBezTo>
                <a:cubicBezTo>
                  <a:pt x="479" y="222"/>
                  <a:pt x="479" y="222"/>
                  <a:pt x="479" y="222"/>
                </a:cubicBezTo>
                <a:cubicBezTo>
                  <a:pt x="448" y="222"/>
                  <a:pt x="448" y="222"/>
                  <a:pt x="448" y="222"/>
                </a:cubicBezTo>
                <a:cubicBezTo>
                  <a:pt x="57" y="222"/>
                  <a:pt x="57" y="222"/>
                  <a:pt x="57" y="222"/>
                </a:cubicBezTo>
                <a:cubicBezTo>
                  <a:pt x="45" y="242"/>
                  <a:pt x="45" y="242"/>
                  <a:pt x="45" y="242"/>
                </a:cubicBezTo>
                <a:cubicBezTo>
                  <a:pt x="43" y="246"/>
                  <a:pt x="0" y="318"/>
                  <a:pt x="42" y="399"/>
                </a:cubicBezTo>
                <a:cubicBezTo>
                  <a:pt x="91" y="495"/>
                  <a:pt x="209" y="503"/>
                  <a:pt x="216" y="504"/>
                </a:cubicBezTo>
                <a:cubicBezTo>
                  <a:pt x="566" y="504"/>
                  <a:pt x="566" y="504"/>
                  <a:pt x="566" y="504"/>
                </a:cubicBezTo>
                <a:cubicBezTo>
                  <a:pt x="674" y="504"/>
                  <a:pt x="754" y="468"/>
                  <a:pt x="792" y="402"/>
                </a:cubicBezTo>
                <a:cubicBezTo>
                  <a:pt x="829" y="337"/>
                  <a:pt x="820" y="249"/>
                  <a:pt x="766" y="156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1275;p50">
            <a:extLst>
              <a:ext uri="{FF2B5EF4-FFF2-40B4-BE49-F238E27FC236}">
                <a16:creationId xmlns:a16="http://schemas.microsoft.com/office/drawing/2014/main" id="{8C1E03FF-BD2F-427F-9B1B-D1553772568C}"/>
              </a:ext>
            </a:extLst>
          </p:cNvPr>
          <p:cNvSpPr/>
          <p:nvPr/>
        </p:nvSpPr>
        <p:spPr>
          <a:xfrm>
            <a:off x="968361" y="4112249"/>
            <a:ext cx="366535" cy="376756"/>
          </a:xfrm>
          <a:custGeom>
            <a:avLst/>
            <a:gdLst/>
            <a:ahLst/>
            <a:cxnLst/>
            <a:rect l="l" t="t" r="r" b="b"/>
            <a:pathLst>
              <a:path w="716" h="736" extrusionOk="0">
                <a:moveTo>
                  <a:pt x="487" y="145"/>
                </a:moveTo>
                <a:cubicBezTo>
                  <a:pt x="433" y="52"/>
                  <a:pt x="362" y="0"/>
                  <a:pt x="286" y="0"/>
                </a:cubicBezTo>
                <a:cubicBezTo>
                  <a:pt x="211" y="0"/>
                  <a:pt x="140" y="52"/>
                  <a:pt x="86" y="145"/>
                </a:cubicBezTo>
                <a:cubicBezTo>
                  <a:pt x="0" y="294"/>
                  <a:pt x="0" y="294"/>
                  <a:pt x="0" y="294"/>
                </a:cubicBezTo>
                <a:cubicBezTo>
                  <a:pt x="27" y="278"/>
                  <a:pt x="61" y="266"/>
                  <a:pt x="104" y="266"/>
                </a:cubicBezTo>
                <a:cubicBezTo>
                  <a:pt x="210" y="266"/>
                  <a:pt x="279" y="365"/>
                  <a:pt x="282" y="370"/>
                </a:cubicBezTo>
                <a:cubicBezTo>
                  <a:pt x="283" y="371"/>
                  <a:pt x="283" y="371"/>
                  <a:pt x="283" y="371"/>
                </a:cubicBezTo>
                <a:cubicBezTo>
                  <a:pt x="293" y="390"/>
                  <a:pt x="293" y="390"/>
                  <a:pt x="293" y="390"/>
                </a:cubicBezTo>
                <a:cubicBezTo>
                  <a:pt x="298" y="397"/>
                  <a:pt x="298" y="397"/>
                  <a:pt x="298" y="397"/>
                </a:cubicBezTo>
                <a:cubicBezTo>
                  <a:pt x="493" y="736"/>
                  <a:pt x="493" y="736"/>
                  <a:pt x="493" y="736"/>
                </a:cubicBezTo>
                <a:cubicBezTo>
                  <a:pt x="517" y="736"/>
                  <a:pt x="517" y="736"/>
                  <a:pt x="517" y="736"/>
                </a:cubicBezTo>
                <a:cubicBezTo>
                  <a:pt x="517" y="736"/>
                  <a:pt x="517" y="736"/>
                  <a:pt x="517" y="736"/>
                </a:cubicBezTo>
                <a:cubicBezTo>
                  <a:pt x="522" y="736"/>
                  <a:pt x="622" y="735"/>
                  <a:pt x="667" y="657"/>
                </a:cubicBezTo>
                <a:cubicBezTo>
                  <a:pt x="716" y="573"/>
                  <a:pt x="672" y="467"/>
                  <a:pt x="668" y="459"/>
                </a:cubicBezTo>
                <a:lnTo>
                  <a:pt x="487" y="145"/>
                </a:ln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1354;p50">
            <a:extLst>
              <a:ext uri="{FF2B5EF4-FFF2-40B4-BE49-F238E27FC236}">
                <a16:creationId xmlns:a16="http://schemas.microsoft.com/office/drawing/2014/main" id="{5D0C0FCC-D8FA-456B-ACA7-FCD46676A206}"/>
              </a:ext>
            </a:extLst>
          </p:cNvPr>
          <p:cNvGrpSpPr/>
          <p:nvPr/>
        </p:nvGrpSpPr>
        <p:grpSpPr>
          <a:xfrm>
            <a:off x="9971843" y="4082253"/>
            <a:ext cx="594317" cy="590600"/>
            <a:chOff x="1442627" y="5710929"/>
            <a:chExt cx="594318" cy="590600"/>
          </a:xfrm>
        </p:grpSpPr>
        <p:sp>
          <p:nvSpPr>
            <p:cNvPr id="336" name="Google Shape;1355;p50">
              <a:extLst>
                <a:ext uri="{FF2B5EF4-FFF2-40B4-BE49-F238E27FC236}">
                  <a16:creationId xmlns:a16="http://schemas.microsoft.com/office/drawing/2014/main" id="{0DEEF613-15D0-44C7-98B8-31D72B5375ED}"/>
                </a:ext>
              </a:extLst>
            </p:cNvPr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prstClr val="black"/>
                </a:buClr>
                <a:buSzPts val="1400"/>
              </a:pPr>
              <a:endParaRPr sz="1867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1356;p50">
              <a:extLst>
                <a:ext uri="{FF2B5EF4-FFF2-40B4-BE49-F238E27FC236}">
                  <a16:creationId xmlns:a16="http://schemas.microsoft.com/office/drawing/2014/main" id="{B6D457BB-3A18-4D48-969F-AF7C46DB4CC4}"/>
                </a:ext>
              </a:extLst>
            </p:cNvPr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prstClr val="black"/>
                </a:buClr>
                <a:buSzPts val="1400"/>
              </a:pPr>
              <a:endParaRPr sz="1867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1357;p50">
              <a:extLst>
                <a:ext uri="{FF2B5EF4-FFF2-40B4-BE49-F238E27FC236}">
                  <a16:creationId xmlns:a16="http://schemas.microsoft.com/office/drawing/2014/main" id="{8F1C2197-D26C-43B2-BF0D-2B7AA2DC637B}"/>
                </a:ext>
              </a:extLst>
            </p:cNvPr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prstClr val="black"/>
                </a:buClr>
                <a:buSzPts val="1400"/>
              </a:pPr>
              <a:endParaRPr sz="1867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1358;p50">
              <a:extLst>
                <a:ext uri="{FF2B5EF4-FFF2-40B4-BE49-F238E27FC236}">
                  <a16:creationId xmlns:a16="http://schemas.microsoft.com/office/drawing/2014/main" id="{5C3044E8-5D34-4CB1-AF85-A8C27E78EDE7}"/>
                </a:ext>
              </a:extLst>
            </p:cNvPr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prstClr val="black"/>
                </a:buClr>
                <a:buSzPts val="1400"/>
              </a:pPr>
              <a:endParaRPr sz="1867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1086;p50">
            <a:extLst>
              <a:ext uri="{FF2B5EF4-FFF2-40B4-BE49-F238E27FC236}">
                <a16:creationId xmlns:a16="http://schemas.microsoft.com/office/drawing/2014/main" id="{F3FA268C-9E12-4FEC-96C9-F3FA42A2B017}"/>
              </a:ext>
            </a:extLst>
          </p:cNvPr>
          <p:cNvSpPr/>
          <p:nvPr/>
        </p:nvSpPr>
        <p:spPr>
          <a:xfrm>
            <a:off x="10102947" y="5799422"/>
            <a:ext cx="397873" cy="124913"/>
          </a:xfrm>
          <a:custGeom>
            <a:avLst/>
            <a:gdLst/>
            <a:ahLst/>
            <a:cxnLst/>
            <a:rect l="l" t="t" r="r" b="b"/>
            <a:pathLst>
              <a:path w="724" h="227" extrusionOk="0">
                <a:moveTo>
                  <a:pt x="0" y="112"/>
                </a:moveTo>
                <a:cubicBezTo>
                  <a:pt x="0" y="149"/>
                  <a:pt x="5" y="185"/>
                  <a:pt x="16" y="219"/>
                </a:cubicBezTo>
                <a:cubicBezTo>
                  <a:pt x="17" y="224"/>
                  <a:pt x="22" y="227"/>
                  <a:pt x="27" y="227"/>
                </a:cubicBezTo>
                <a:cubicBezTo>
                  <a:pt x="697" y="227"/>
                  <a:pt x="697" y="227"/>
                  <a:pt x="697" y="227"/>
                </a:cubicBezTo>
                <a:cubicBezTo>
                  <a:pt x="702" y="227"/>
                  <a:pt x="707" y="224"/>
                  <a:pt x="708" y="219"/>
                </a:cubicBezTo>
                <a:cubicBezTo>
                  <a:pt x="719" y="185"/>
                  <a:pt x="724" y="149"/>
                  <a:pt x="724" y="112"/>
                </a:cubicBezTo>
                <a:cubicBezTo>
                  <a:pt x="724" y="76"/>
                  <a:pt x="719" y="41"/>
                  <a:pt x="709" y="8"/>
                </a:cubicBezTo>
                <a:cubicBezTo>
                  <a:pt x="708" y="3"/>
                  <a:pt x="703" y="0"/>
                  <a:pt x="69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1" y="0"/>
                  <a:pt x="16" y="3"/>
                  <a:pt x="15" y="8"/>
                </a:cubicBezTo>
                <a:cubicBezTo>
                  <a:pt x="5" y="41"/>
                  <a:pt x="0" y="76"/>
                  <a:pt x="0" y="112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1087;p50">
            <a:extLst>
              <a:ext uri="{FF2B5EF4-FFF2-40B4-BE49-F238E27FC236}">
                <a16:creationId xmlns:a16="http://schemas.microsoft.com/office/drawing/2014/main" id="{9343E066-2A82-4040-BDEA-C4662A8351E7}"/>
              </a:ext>
            </a:extLst>
          </p:cNvPr>
          <p:cNvSpPr/>
          <p:nvPr/>
        </p:nvSpPr>
        <p:spPr>
          <a:xfrm>
            <a:off x="10193093" y="5466640"/>
            <a:ext cx="217580" cy="189006"/>
          </a:xfrm>
          <a:custGeom>
            <a:avLst/>
            <a:gdLst/>
            <a:ahLst/>
            <a:cxnLst/>
            <a:rect l="l" t="t" r="r" b="b"/>
            <a:pathLst>
              <a:path w="396" h="343" extrusionOk="0">
                <a:moveTo>
                  <a:pt x="357" y="266"/>
                </a:moveTo>
                <a:cubicBezTo>
                  <a:pt x="208" y="7"/>
                  <a:pt x="208" y="7"/>
                  <a:pt x="208" y="7"/>
                </a:cubicBezTo>
                <a:cubicBezTo>
                  <a:pt x="203" y="0"/>
                  <a:pt x="193" y="0"/>
                  <a:pt x="188" y="7"/>
                </a:cubicBezTo>
                <a:cubicBezTo>
                  <a:pt x="39" y="266"/>
                  <a:pt x="39" y="266"/>
                  <a:pt x="39" y="266"/>
                </a:cubicBezTo>
                <a:cubicBezTo>
                  <a:pt x="4" y="326"/>
                  <a:pt x="4" y="326"/>
                  <a:pt x="4" y="326"/>
                </a:cubicBezTo>
                <a:cubicBezTo>
                  <a:pt x="0" y="334"/>
                  <a:pt x="5" y="343"/>
                  <a:pt x="14" y="343"/>
                </a:cubicBezTo>
                <a:cubicBezTo>
                  <a:pt x="382" y="343"/>
                  <a:pt x="382" y="343"/>
                  <a:pt x="382" y="343"/>
                </a:cubicBezTo>
                <a:cubicBezTo>
                  <a:pt x="391" y="343"/>
                  <a:pt x="396" y="334"/>
                  <a:pt x="392" y="326"/>
                </a:cubicBezTo>
                <a:lnTo>
                  <a:pt x="357" y="266"/>
                </a:ln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1088;p50">
            <a:extLst>
              <a:ext uri="{FF2B5EF4-FFF2-40B4-BE49-F238E27FC236}">
                <a16:creationId xmlns:a16="http://schemas.microsoft.com/office/drawing/2014/main" id="{FA2ED829-2DC7-4B20-9170-F6E0EEA7B18B}"/>
              </a:ext>
            </a:extLst>
          </p:cNvPr>
          <p:cNvSpPr/>
          <p:nvPr/>
        </p:nvSpPr>
        <p:spPr>
          <a:xfrm>
            <a:off x="10118324" y="5933189"/>
            <a:ext cx="367119" cy="127800"/>
          </a:xfrm>
          <a:custGeom>
            <a:avLst/>
            <a:gdLst/>
            <a:ahLst/>
            <a:cxnLst/>
            <a:rect l="l" t="t" r="r" b="b"/>
            <a:pathLst>
              <a:path w="668" h="232" extrusionOk="0">
                <a:moveTo>
                  <a:pt x="334" y="232"/>
                </a:moveTo>
                <a:cubicBezTo>
                  <a:pt x="482" y="232"/>
                  <a:pt x="609" y="143"/>
                  <a:pt x="665" y="17"/>
                </a:cubicBezTo>
                <a:cubicBezTo>
                  <a:pt x="668" y="9"/>
                  <a:pt x="663" y="0"/>
                  <a:pt x="65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9"/>
                  <a:pt x="3" y="17"/>
                </a:cubicBezTo>
                <a:cubicBezTo>
                  <a:pt x="59" y="143"/>
                  <a:pt x="186" y="232"/>
                  <a:pt x="334" y="232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1089;p50">
            <a:extLst>
              <a:ext uri="{FF2B5EF4-FFF2-40B4-BE49-F238E27FC236}">
                <a16:creationId xmlns:a16="http://schemas.microsoft.com/office/drawing/2014/main" id="{B3DBE79E-5533-415E-AB07-DD9A3C274D76}"/>
              </a:ext>
            </a:extLst>
          </p:cNvPr>
          <p:cNvSpPr/>
          <p:nvPr/>
        </p:nvSpPr>
        <p:spPr>
          <a:xfrm>
            <a:off x="10117939" y="5665077"/>
            <a:ext cx="368657" cy="124913"/>
          </a:xfrm>
          <a:custGeom>
            <a:avLst/>
            <a:gdLst/>
            <a:ahLst/>
            <a:cxnLst/>
            <a:rect l="l" t="t" r="r" b="b"/>
            <a:pathLst>
              <a:path w="671" h="227" extrusionOk="0">
                <a:moveTo>
                  <a:pt x="654" y="183"/>
                </a:moveTo>
                <a:cubicBezTo>
                  <a:pt x="653" y="182"/>
                  <a:pt x="653" y="182"/>
                  <a:pt x="653" y="182"/>
                </a:cubicBezTo>
                <a:cubicBezTo>
                  <a:pt x="552" y="5"/>
                  <a:pt x="552" y="5"/>
                  <a:pt x="552" y="5"/>
                </a:cubicBezTo>
                <a:cubicBezTo>
                  <a:pt x="550" y="2"/>
                  <a:pt x="546" y="0"/>
                  <a:pt x="542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0" y="2"/>
                  <a:pt x="118" y="5"/>
                </a:cubicBezTo>
                <a:cubicBezTo>
                  <a:pt x="17" y="182"/>
                  <a:pt x="17" y="182"/>
                  <a:pt x="17" y="182"/>
                </a:cubicBezTo>
                <a:cubicBezTo>
                  <a:pt x="16" y="185"/>
                  <a:pt x="16" y="185"/>
                  <a:pt x="16" y="185"/>
                </a:cubicBezTo>
                <a:cubicBezTo>
                  <a:pt x="11" y="194"/>
                  <a:pt x="7" y="202"/>
                  <a:pt x="3" y="211"/>
                </a:cubicBezTo>
                <a:cubicBezTo>
                  <a:pt x="0" y="219"/>
                  <a:pt x="5" y="227"/>
                  <a:pt x="13" y="227"/>
                </a:cubicBezTo>
                <a:cubicBezTo>
                  <a:pt x="657" y="227"/>
                  <a:pt x="657" y="227"/>
                  <a:pt x="657" y="227"/>
                </a:cubicBezTo>
                <a:cubicBezTo>
                  <a:pt x="665" y="227"/>
                  <a:pt x="671" y="219"/>
                  <a:pt x="667" y="211"/>
                </a:cubicBezTo>
                <a:cubicBezTo>
                  <a:pt x="663" y="202"/>
                  <a:pt x="659" y="193"/>
                  <a:pt x="654" y="183"/>
                </a:cubicBezTo>
                <a:close/>
              </a:path>
            </a:pathLst>
          </a:custGeom>
          <a:solidFill>
            <a:srgbClr val="F3901D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1148;p50">
            <a:extLst>
              <a:ext uri="{FF2B5EF4-FFF2-40B4-BE49-F238E27FC236}">
                <a16:creationId xmlns:a16="http://schemas.microsoft.com/office/drawing/2014/main" id="{AE02345B-5526-4AC8-B8D6-9102F5B37B55}"/>
              </a:ext>
            </a:extLst>
          </p:cNvPr>
          <p:cNvSpPr/>
          <p:nvPr/>
        </p:nvSpPr>
        <p:spPr>
          <a:xfrm>
            <a:off x="908356" y="5719197"/>
            <a:ext cx="440554" cy="180397"/>
          </a:xfrm>
          <a:custGeom>
            <a:avLst/>
            <a:gdLst/>
            <a:ahLst/>
            <a:cxnLst/>
            <a:rect l="l" t="t" r="r" b="b"/>
            <a:pathLst>
              <a:path w="791" h="325" extrusionOk="0">
                <a:moveTo>
                  <a:pt x="0" y="0"/>
                </a:moveTo>
                <a:cubicBezTo>
                  <a:pt x="100" y="218"/>
                  <a:pt x="100" y="218"/>
                  <a:pt x="100" y="218"/>
                </a:cubicBezTo>
                <a:cubicBezTo>
                  <a:pt x="100" y="218"/>
                  <a:pt x="100" y="218"/>
                  <a:pt x="100" y="218"/>
                </a:cubicBezTo>
                <a:cubicBezTo>
                  <a:pt x="100" y="218"/>
                  <a:pt x="100" y="218"/>
                  <a:pt x="100" y="218"/>
                </a:cubicBezTo>
                <a:cubicBezTo>
                  <a:pt x="115" y="251"/>
                  <a:pt x="115" y="251"/>
                  <a:pt x="115" y="251"/>
                </a:cubicBezTo>
                <a:cubicBezTo>
                  <a:pt x="155" y="294"/>
                  <a:pt x="267" y="325"/>
                  <a:pt x="395" y="325"/>
                </a:cubicBezTo>
                <a:cubicBezTo>
                  <a:pt x="524" y="325"/>
                  <a:pt x="636" y="294"/>
                  <a:pt x="676" y="251"/>
                </a:cubicBezTo>
                <a:cubicBezTo>
                  <a:pt x="691" y="218"/>
                  <a:pt x="691" y="218"/>
                  <a:pt x="691" y="218"/>
                </a:cubicBezTo>
                <a:cubicBezTo>
                  <a:pt x="691" y="218"/>
                  <a:pt x="691" y="218"/>
                  <a:pt x="691" y="218"/>
                </a:cubicBezTo>
                <a:cubicBezTo>
                  <a:pt x="691" y="218"/>
                  <a:pt x="691" y="218"/>
                  <a:pt x="691" y="218"/>
                </a:cubicBezTo>
                <a:cubicBezTo>
                  <a:pt x="791" y="0"/>
                  <a:pt x="791" y="0"/>
                  <a:pt x="791" y="0"/>
                </a:cubicBezTo>
                <a:cubicBezTo>
                  <a:pt x="715" y="44"/>
                  <a:pt x="553" y="68"/>
                  <a:pt x="395" y="68"/>
                </a:cubicBezTo>
                <a:cubicBezTo>
                  <a:pt x="237" y="68"/>
                  <a:pt x="75" y="44"/>
                  <a:pt x="0" y="0"/>
                </a:cubicBezTo>
                <a:close/>
              </a:path>
            </a:pathLst>
          </a:custGeom>
          <a:solidFill>
            <a:srgbClr val="F3901D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prstClr val="black"/>
              </a:buClr>
              <a:buSzPts val="1400"/>
            </a:pPr>
            <a:endParaRPr sz="1867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1147;p50">
            <a:extLst>
              <a:ext uri="{FF2B5EF4-FFF2-40B4-BE49-F238E27FC236}">
                <a16:creationId xmlns:a16="http://schemas.microsoft.com/office/drawing/2014/main" id="{12EC486E-5768-4F69-861F-641996F3CE72}"/>
              </a:ext>
            </a:extLst>
          </p:cNvPr>
          <p:cNvSpPr/>
          <p:nvPr/>
        </p:nvSpPr>
        <p:spPr>
          <a:xfrm>
            <a:off x="830509" y="5476739"/>
            <a:ext cx="594240" cy="119343"/>
          </a:xfrm>
          <a:prstGeom prst="ellipse">
            <a:avLst/>
          </a:prstGeom>
          <a:solidFill>
            <a:srgbClr val="BE142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prstClr val="black"/>
              </a:buClr>
              <a:buSzPts val="1400"/>
            </a:pPr>
            <a:endParaRPr sz="1867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1149;p50">
            <a:extLst>
              <a:ext uri="{FF2B5EF4-FFF2-40B4-BE49-F238E27FC236}">
                <a16:creationId xmlns:a16="http://schemas.microsoft.com/office/drawing/2014/main" id="{71DD439A-08E2-4E9C-AA12-5650A56D1945}"/>
              </a:ext>
            </a:extLst>
          </p:cNvPr>
          <p:cNvSpPr/>
          <p:nvPr/>
        </p:nvSpPr>
        <p:spPr>
          <a:xfrm>
            <a:off x="836125" y="5562313"/>
            <a:ext cx="585211" cy="186373"/>
          </a:xfrm>
          <a:custGeom>
            <a:avLst/>
            <a:gdLst/>
            <a:ahLst/>
            <a:cxnLst/>
            <a:rect l="l" t="t" r="r" b="b"/>
            <a:pathLst>
              <a:path w="1051" h="336" extrusionOk="0">
                <a:moveTo>
                  <a:pt x="917" y="45"/>
                </a:moveTo>
                <a:cubicBezTo>
                  <a:pt x="812" y="67"/>
                  <a:pt x="673" y="79"/>
                  <a:pt x="525" y="79"/>
                </a:cubicBezTo>
                <a:cubicBezTo>
                  <a:pt x="378" y="79"/>
                  <a:pt x="239" y="67"/>
                  <a:pt x="134" y="45"/>
                </a:cubicBezTo>
                <a:cubicBezTo>
                  <a:pt x="87" y="35"/>
                  <a:pt x="34" y="20"/>
                  <a:pt x="0" y="0"/>
                </a:cubicBezTo>
                <a:cubicBezTo>
                  <a:pt x="116" y="253"/>
                  <a:pt x="116" y="253"/>
                  <a:pt x="116" y="253"/>
                </a:cubicBezTo>
                <a:cubicBezTo>
                  <a:pt x="160" y="296"/>
                  <a:pt x="313" y="336"/>
                  <a:pt x="525" y="336"/>
                </a:cubicBezTo>
                <a:cubicBezTo>
                  <a:pt x="738" y="336"/>
                  <a:pt x="891" y="296"/>
                  <a:pt x="934" y="253"/>
                </a:cubicBezTo>
                <a:cubicBezTo>
                  <a:pt x="1051" y="0"/>
                  <a:pt x="1051" y="0"/>
                  <a:pt x="1051" y="0"/>
                </a:cubicBezTo>
                <a:cubicBezTo>
                  <a:pt x="1017" y="20"/>
                  <a:pt x="964" y="35"/>
                  <a:pt x="917" y="45"/>
                </a:cubicBez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prstClr val="black"/>
              </a:buClr>
              <a:buSzPts val="1400"/>
            </a:pPr>
            <a:endParaRPr sz="1867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1150;p50">
            <a:extLst>
              <a:ext uri="{FF2B5EF4-FFF2-40B4-BE49-F238E27FC236}">
                <a16:creationId xmlns:a16="http://schemas.microsoft.com/office/drawing/2014/main" id="{0FE18805-12FC-40C5-A353-F947E5F15CA3}"/>
              </a:ext>
            </a:extLst>
          </p:cNvPr>
          <p:cNvSpPr/>
          <p:nvPr/>
        </p:nvSpPr>
        <p:spPr>
          <a:xfrm>
            <a:off x="980782" y="5876852"/>
            <a:ext cx="295317" cy="174038"/>
          </a:xfrm>
          <a:custGeom>
            <a:avLst/>
            <a:gdLst/>
            <a:ahLst/>
            <a:cxnLst/>
            <a:rect l="l" t="t" r="r" b="b"/>
            <a:pathLst>
              <a:path w="530" h="314" extrusionOk="0">
                <a:moveTo>
                  <a:pt x="0" y="0"/>
                </a:moveTo>
                <a:cubicBezTo>
                  <a:pt x="95" y="207"/>
                  <a:pt x="95" y="207"/>
                  <a:pt x="95" y="207"/>
                </a:cubicBezTo>
                <a:cubicBezTo>
                  <a:pt x="95" y="207"/>
                  <a:pt x="95" y="207"/>
                  <a:pt x="95" y="207"/>
                </a:cubicBezTo>
                <a:cubicBezTo>
                  <a:pt x="95" y="207"/>
                  <a:pt x="95" y="207"/>
                  <a:pt x="95" y="207"/>
                </a:cubicBezTo>
                <a:cubicBezTo>
                  <a:pt x="121" y="263"/>
                  <a:pt x="121" y="263"/>
                  <a:pt x="121" y="263"/>
                </a:cubicBezTo>
                <a:cubicBezTo>
                  <a:pt x="151" y="293"/>
                  <a:pt x="204" y="314"/>
                  <a:pt x="265" y="314"/>
                </a:cubicBezTo>
                <a:cubicBezTo>
                  <a:pt x="326" y="314"/>
                  <a:pt x="380" y="293"/>
                  <a:pt x="410" y="263"/>
                </a:cubicBezTo>
                <a:cubicBezTo>
                  <a:pt x="435" y="207"/>
                  <a:pt x="435" y="207"/>
                  <a:pt x="435" y="207"/>
                </a:cubicBezTo>
                <a:cubicBezTo>
                  <a:pt x="435" y="207"/>
                  <a:pt x="435" y="207"/>
                  <a:pt x="435" y="207"/>
                </a:cubicBezTo>
                <a:cubicBezTo>
                  <a:pt x="436" y="207"/>
                  <a:pt x="436" y="207"/>
                  <a:pt x="436" y="207"/>
                </a:cubicBezTo>
                <a:cubicBezTo>
                  <a:pt x="530" y="0"/>
                  <a:pt x="530" y="0"/>
                  <a:pt x="530" y="0"/>
                </a:cubicBezTo>
                <a:cubicBezTo>
                  <a:pt x="476" y="35"/>
                  <a:pt x="378" y="57"/>
                  <a:pt x="265" y="57"/>
                </a:cubicBezTo>
                <a:cubicBezTo>
                  <a:pt x="152" y="57"/>
                  <a:pt x="55" y="35"/>
                  <a:pt x="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prstClr val="black"/>
              </a:buClr>
              <a:buSzPts val="1400"/>
            </a:pPr>
            <a:endParaRPr sz="1867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1152;p50">
            <a:extLst>
              <a:ext uri="{FF2B5EF4-FFF2-40B4-BE49-F238E27FC236}">
                <a16:creationId xmlns:a16="http://schemas.microsoft.com/office/drawing/2014/main" id="{C9E2AE36-0A8D-46EC-8DF7-81FB36A3242C}"/>
              </a:ext>
            </a:extLst>
          </p:cNvPr>
          <p:cNvSpPr/>
          <p:nvPr/>
        </p:nvSpPr>
        <p:spPr>
          <a:xfrm>
            <a:off x="3129894" y="5466620"/>
            <a:ext cx="293530" cy="293505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576" y="124"/>
                </a:moveTo>
                <a:cubicBezTo>
                  <a:pt x="451" y="0"/>
                  <a:pt x="249" y="0"/>
                  <a:pt x="125" y="124"/>
                </a:cubicBezTo>
                <a:cubicBezTo>
                  <a:pt x="0" y="249"/>
                  <a:pt x="0" y="451"/>
                  <a:pt x="125" y="575"/>
                </a:cubicBezTo>
                <a:cubicBezTo>
                  <a:pt x="189" y="640"/>
                  <a:pt x="274" y="671"/>
                  <a:pt x="359" y="668"/>
                </a:cubicBezTo>
                <a:cubicBezTo>
                  <a:pt x="510" y="669"/>
                  <a:pt x="510" y="669"/>
                  <a:pt x="510" y="669"/>
                </a:cubicBezTo>
                <a:cubicBezTo>
                  <a:pt x="669" y="669"/>
                  <a:pt x="669" y="669"/>
                  <a:pt x="669" y="669"/>
                </a:cubicBezTo>
                <a:cubicBezTo>
                  <a:pt x="669" y="509"/>
                  <a:pt x="669" y="509"/>
                  <a:pt x="669" y="509"/>
                </a:cubicBezTo>
                <a:cubicBezTo>
                  <a:pt x="669" y="358"/>
                  <a:pt x="669" y="358"/>
                  <a:pt x="669" y="358"/>
                </a:cubicBezTo>
                <a:cubicBezTo>
                  <a:pt x="671" y="274"/>
                  <a:pt x="640" y="189"/>
                  <a:pt x="576" y="124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1153;p50">
            <a:extLst>
              <a:ext uri="{FF2B5EF4-FFF2-40B4-BE49-F238E27FC236}">
                <a16:creationId xmlns:a16="http://schemas.microsoft.com/office/drawing/2014/main" id="{AE11BE9C-E698-4F68-9551-FD933D8B4349}"/>
              </a:ext>
            </a:extLst>
          </p:cNvPr>
          <p:cNvSpPr/>
          <p:nvPr/>
        </p:nvSpPr>
        <p:spPr>
          <a:xfrm>
            <a:off x="3129894" y="5767504"/>
            <a:ext cx="293530" cy="293505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125" y="95"/>
                </a:moveTo>
                <a:cubicBezTo>
                  <a:pt x="0" y="220"/>
                  <a:pt x="0" y="422"/>
                  <a:pt x="125" y="546"/>
                </a:cubicBezTo>
                <a:cubicBezTo>
                  <a:pt x="249" y="671"/>
                  <a:pt x="451" y="671"/>
                  <a:pt x="576" y="546"/>
                </a:cubicBezTo>
                <a:cubicBezTo>
                  <a:pt x="640" y="482"/>
                  <a:pt x="671" y="397"/>
                  <a:pt x="669" y="312"/>
                </a:cubicBezTo>
                <a:cubicBezTo>
                  <a:pt x="669" y="161"/>
                  <a:pt x="669" y="161"/>
                  <a:pt x="669" y="161"/>
                </a:cubicBezTo>
                <a:cubicBezTo>
                  <a:pt x="669" y="1"/>
                  <a:pt x="669" y="1"/>
                  <a:pt x="669" y="1"/>
                </a:cubicBezTo>
                <a:cubicBezTo>
                  <a:pt x="510" y="2"/>
                  <a:pt x="510" y="2"/>
                  <a:pt x="510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274" y="0"/>
                  <a:pt x="189" y="31"/>
                  <a:pt x="125" y="95"/>
                </a:cubicBezTo>
                <a:close/>
              </a:path>
            </a:pathLst>
          </a:custGeom>
          <a:solidFill>
            <a:srgbClr val="F3901D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1154;p50">
            <a:extLst>
              <a:ext uri="{FF2B5EF4-FFF2-40B4-BE49-F238E27FC236}">
                <a16:creationId xmlns:a16="http://schemas.microsoft.com/office/drawing/2014/main" id="{4CAE623A-8932-4FE7-9ACF-028465D9F23F}"/>
              </a:ext>
            </a:extLst>
          </p:cNvPr>
          <p:cNvSpPr/>
          <p:nvPr/>
        </p:nvSpPr>
        <p:spPr>
          <a:xfrm>
            <a:off x="3430809" y="5767504"/>
            <a:ext cx="293530" cy="293505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96" y="546"/>
                </a:moveTo>
                <a:cubicBezTo>
                  <a:pt x="220" y="671"/>
                  <a:pt x="422" y="671"/>
                  <a:pt x="547" y="546"/>
                </a:cubicBezTo>
                <a:cubicBezTo>
                  <a:pt x="671" y="422"/>
                  <a:pt x="671" y="220"/>
                  <a:pt x="547" y="95"/>
                </a:cubicBezTo>
                <a:cubicBezTo>
                  <a:pt x="482" y="31"/>
                  <a:pt x="397" y="0"/>
                  <a:pt x="313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2" y="1"/>
                  <a:pt x="2" y="1"/>
                  <a:pt x="2" y="1"/>
                </a:cubicBezTo>
                <a:cubicBezTo>
                  <a:pt x="2" y="161"/>
                  <a:pt x="2" y="161"/>
                  <a:pt x="2" y="161"/>
                </a:cubicBezTo>
                <a:cubicBezTo>
                  <a:pt x="2" y="312"/>
                  <a:pt x="2" y="312"/>
                  <a:pt x="2" y="312"/>
                </a:cubicBezTo>
                <a:cubicBezTo>
                  <a:pt x="0" y="397"/>
                  <a:pt x="31" y="482"/>
                  <a:pt x="96" y="546"/>
                </a:cubicBez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1155;p50">
            <a:extLst>
              <a:ext uri="{FF2B5EF4-FFF2-40B4-BE49-F238E27FC236}">
                <a16:creationId xmlns:a16="http://schemas.microsoft.com/office/drawing/2014/main" id="{A621B7C6-A28A-4390-B799-A0CE102B9C5A}"/>
              </a:ext>
            </a:extLst>
          </p:cNvPr>
          <p:cNvSpPr/>
          <p:nvPr/>
        </p:nvSpPr>
        <p:spPr>
          <a:xfrm>
            <a:off x="3430809" y="5466620"/>
            <a:ext cx="293530" cy="293505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547" y="575"/>
                </a:moveTo>
                <a:cubicBezTo>
                  <a:pt x="671" y="451"/>
                  <a:pt x="671" y="249"/>
                  <a:pt x="547" y="124"/>
                </a:cubicBezTo>
                <a:cubicBezTo>
                  <a:pt x="422" y="0"/>
                  <a:pt x="220" y="0"/>
                  <a:pt x="96" y="124"/>
                </a:cubicBezTo>
                <a:cubicBezTo>
                  <a:pt x="31" y="189"/>
                  <a:pt x="0" y="274"/>
                  <a:pt x="2" y="358"/>
                </a:cubicBezTo>
                <a:cubicBezTo>
                  <a:pt x="2" y="509"/>
                  <a:pt x="2" y="509"/>
                  <a:pt x="2" y="509"/>
                </a:cubicBezTo>
                <a:cubicBezTo>
                  <a:pt x="2" y="669"/>
                  <a:pt x="2" y="669"/>
                  <a:pt x="2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313" y="668"/>
                  <a:pt x="313" y="668"/>
                  <a:pt x="313" y="668"/>
                </a:cubicBezTo>
                <a:cubicBezTo>
                  <a:pt x="397" y="671"/>
                  <a:pt x="482" y="640"/>
                  <a:pt x="547" y="575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1332;p50">
            <a:extLst>
              <a:ext uri="{FF2B5EF4-FFF2-40B4-BE49-F238E27FC236}">
                <a16:creationId xmlns:a16="http://schemas.microsoft.com/office/drawing/2014/main" id="{574B0746-5142-4717-9024-D6ED711C27EF}"/>
              </a:ext>
            </a:extLst>
          </p:cNvPr>
          <p:cNvSpPr/>
          <p:nvPr/>
        </p:nvSpPr>
        <p:spPr>
          <a:xfrm>
            <a:off x="5712630" y="5480317"/>
            <a:ext cx="190490" cy="217277"/>
          </a:xfrm>
          <a:custGeom>
            <a:avLst/>
            <a:gdLst/>
            <a:ahLst/>
            <a:cxnLst/>
            <a:rect l="l" t="t" r="r" b="b"/>
            <a:pathLst>
              <a:path w="378" h="432" extrusionOk="0">
                <a:moveTo>
                  <a:pt x="378" y="119"/>
                </a:moveTo>
                <a:cubicBezTo>
                  <a:pt x="378" y="111"/>
                  <a:pt x="374" y="105"/>
                  <a:pt x="367" y="101"/>
                </a:cubicBezTo>
                <a:cubicBezTo>
                  <a:pt x="199" y="4"/>
                  <a:pt x="199" y="4"/>
                  <a:pt x="199" y="4"/>
                </a:cubicBezTo>
                <a:cubicBezTo>
                  <a:pt x="193" y="0"/>
                  <a:pt x="185" y="0"/>
                  <a:pt x="178" y="4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4" y="104"/>
                  <a:pt x="0" y="111"/>
                  <a:pt x="0" y="119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4"/>
                </a:cubicBezTo>
                <a:cubicBezTo>
                  <a:pt x="0" y="321"/>
                  <a:pt x="4" y="327"/>
                  <a:pt x="10" y="331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85" y="432"/>
                  <a:pt x="193" y="432"/>
                  <a:pt x="199" y="428"/>
                </a:cubicBezTo>
                <a:cubicBezTo>
                  <a:pt x="367" y="331"/>
                  <a:pt x="367" y="331"/>
                  <a:pt x="367" y="331"/>
                </a:cubicBezTo>
                <a:cubicBezTo>
                  <a:pt x="373" y="327"/>
                  <a:pt x="377" y="321"/>
                  <a:pt x="378" y="314"/>
                </a:cubicBezTo>
                <a:cubicBezTo>
                  <a:pt x="378" y="313"/>
                  <a:pt x="378" y="313"/>
                  <a:pt x="378" y="313"/>
                </a:cubicBezTo>
                <a:cubicBezTo>
                  <a:pt x="378" y="119"/>
                  <a:pt x="378" y="119"/>
                  <a:pt x="378" y="119"/>
                </a:cubicBezTo>
                <a:cubicBezTo>
                  <a:pt x="378" y="119"/>
                  <a:pt x="378" y="119"/>
                  <a:pt x="378" y="119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1333;p50">
            <a:extLst>
              <a:ext uri="{FF2B5EF4-FFF2-40B4-BE49-F238E27FC236}">
                <a16:creationId xmlns:a16="http://schemas.microsoft.com/office/drawing/2014/main" id="{B9564983-0240-4220-8C8B-829A4085504D}"/>
              </a:ext>
            </a:extLst>
          </p:cNvPr>
          <p:cNvSpPr/>
          <p:nvPr/>
        </p:nvSpPr>
        <p:spPr>
          <a:xfrm>
            <a:off x="5510122" y="5480317"/>
            <a:ext cx="190311" cy="217277"/>
          </a:xfrm>
          <a:custGeom>
            <a:avLst/>
            <a:gdLst/>
            <a:ahLst/>
            <a:cxnLst/>
            <a:rect l="l" t="t" r="r" b="b"/>
            <a:pathLst>
              <a:path w="378" h="432" extrusionOk="0">
                <a:moveTo>
                  <a:pt x="378" y="119"/>
                </a:moveTo>
                <a:cubicBezTo>
                  <a:pt x="378" y="111"/>
                  <a:pt x="374" y="105"/>
                  <a:pt x="368" y="101"/>
                </a:cubicBezTo>
                <a:cubicBezTo>
                  <a:pt x="200" y="4"/>
                  <a:pt x="200" y="4"/>
                  <a:pt x="200" y="4"/>
                </a:cubicBezTo>
                <a:cubicBezTo>
                  <a:pt x="193" y="0"/>
                  <a:pt x="185" y="0"/>
                  <a:pt x="179" y="4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4" y="104"/>
                  <a:pt x="0" y="111"/>
                  <a:pt x="0" y="119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4"/>
                </a:cubicBezTo>
                <a:cubicBezTo>
                  <a:pt x="1" y="321"/>
                  <a:pt x="5" y="327"/>
                  <a:pt x="11" y="331"/>
                </a:cubicBezTo>
                <a:cubicBezTo>
                  <a:pt x="179" y="428"/>
                  <a:pt x="179" y="428"/>
                  <a:pt x="179" y="428"/>
                </a:cubicBezTo>
                <a:cubicBezTo>
                  <a:pt x="185" y="432"/>
                  <a:pt x="193" y="432"/>
                  <a:pt x="200" y="428"/>
                </a:cubicBezTo>
                <a:cubicBezTo>
                  <a:pt x="367" y="331"/>
                  <a:pt x="367" y="331"/>
                  <a:pt x="367" y="331"/>
                </a:cubicBezTo>
                <a:cubicBezTo>
                  <a:pt x="374" y="327"/>
                  <a:pt x="378" y="321"/>
                  <a:pt x="378" y="314"/>
                </a:cubicBezTo>
                <a:cubicBezTo>
                  <a:pt x="378" y="313"/>
                  <a:pt x="378" y="313"/>
                  <a:pt x="378" y="313"/>
                </a:cubicBezTo>
                <a:cubicBezTo>
                  <a:pt x="378" y="119"/>
                  <a:pt x="378" y="119"/>
                  <a:pt x="378" y="119"/>
                </a:cubicBezTo>
                <a:cubicBezTo>
                  <a:pt x="378" y="119"/>
                  <a:pt x="378" y="119"/>
                  <a:pt x="378" y="119"/>
                </a:cubicBez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1334;p50">
            <a:extLst>
              <a:ext uri="{FF2B5EF4-FFF2-40B4-BE49-F238E27FC236}">
                <a16:creationId xmlns:a16="http://schemas.microsoft.com/office/drawing/2014/main" id="{A243A620-A0F0-496E-BBD8-DE501E996EC0}"/>
              </a:ext>
            </a:extLst>
          </p:cNvPr>
          <p:cNvSpPr/>
          <p:nvPr/>
        </p:nvSpPr>
        <p:spPr>
          <a:xfrm>
            <a:off x="5409317" y="5655356"/>
            <a:ext cx="189951" cy="216739"/>
          </a:xfrm>
          <a:custGeom>
            <a:avLst/>
            <a:gdLst/>
            <a:ahLst/>
            <a:cxnLst/>
            <a:rect l="l" t="t" r="r" b="b"/>
            <a:pathLst>
              <a:path w="377" h="431" extrusionOk="0">
                <a:moveTo>
                  <a:pt x="377" y="119"/>
                </a:moveTo>
                <a:cubicBezTo>
                  <a:pt x="377" y="111"/>
                  <a:pt x="373" y="105"/>
                  <a:pt x="367" y="101"/>
                </a:cubicBezTo>
                <a:cubicBezTo>
                  <a:pt x="199" y="4"/>
                  <a:pt x="199" y="4"/>
                  <a:pt x="199" y="4"/>
                </a:cubicBezTo>
                <a:cubicBezTo>
                  <a:pt x="193" y="0"/>
                  <a:pt x="185" y="0"/>
                  <a:pt x="178" y="4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" y="104"/>
                  <a:pt x="0" y="111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21"/>
                  <a:pt x="4" y="327"/>
                  <a:pt x="10" y="331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84" y="431"/>
                  <a:pt x="192" y="431"/>
                  <a:pt x="199" y="428"/>
                </a:cubicBezTo>
                <a:cubicBezTo>
                  <a:pt x="367" y="331"/>
                  <a:pt x="367" y="331"/>
                  <a:pt x="367" y="331"/>
                </a:cubicBezTo>
                <a:cubicBezTo>
                  <a:pt x="373" y="327"/>
                  <a:pt x="377" y="321"/>
                  <a:pt x="377" y="313"/>
                </a:cubicBezTo>
                <a:cubicBezTo>
                  <a:pt x="377" y="313"/>
                  <a:pt x="377" y="313"/>
                  <a:pt x="377" y="313"/>
                </a:cubicBezTo>
                <a:cubicBezTo>
                  <a:pt x="377" y="119"/>
                  <a:pt x="377" y="119"/>
                  <a:pt x="377" y="119"/>
                </a:cubicBezTo>
                <a:cubicBezTo>
                  <a:pt x="377" y="119"/>
                  <a:pt x="377" y="119"/>
                  <a:pt x="377" y="119"/>
                </a:cubicBezTo>
                <a:close/>
              </a:path>
            </a:pathLst>
          </a:custGeom>
          <a:solidFill>
            <a:srgbClr val="A7A9AC">
              <a:lumMod val="60000"/>
              <a:lumOff val="40000"/>
            </a:srgbClr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1335;p50">
            <a:extLst>
              <a:ext uri="{FF2B5EF4-FFF2-40B4-BE49-F238E27FC236}">
                <a16:creationId xmlns:a16="http://schemas.microsoft.com/office/drawing/2014/main" id="{E517A22D-1CFE-4B1E-8214-D9BD3B4A7784}"/>
              </a:ext>
            </a:extLst>
          </p:cNvPr>
          <p:cNvSpPr/>
          <p:nvPr/>
        </p:nvSpPr>
        <p:spPr>
          <a:xfrm>
            <a:off x="5813794" y="5655356"/>
            <a:ext cx="189951" cy="216739"/>
          </a:xfrm>
          <a:custGeom>
            <a:avLst/>
            <a:gdLst/>
            <a:ahLst/>
            <a:cxnLst/>
            <a:rect l="l" t="t" r="r" b="b"/>
            <a:pathLst>
              <a:path w="377" h="431" extrusionOk="0">
                <a:moveTo>
                  <a:pt x="377" y="119"/>
                </a:moveTo>
                <a:cubicBezTo>
                  <a:pt x="377" y="111"/>
                  <a:pt x="373" y="105"/>
                  <a:pt x="367" y="101"/>
                </a:cubicBezTo>
                <a:cubicBezTo>
                  <a:pt x="199" y="4"/>
                  <a:pt x="199" y="4"/>
                  <a:pt x="199" y="4"/>
                </a:cubicBezTo>
                <a:cubicBezTo>
                  <a:pt x="193" y="0"/>
                  <a:pt x="185" y="0"/>
                  <a:pt x="178" y="4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" y="104"/>
                  <a:pt x="0" y="111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21"/>
                  <a:pt x="4" y="327"/>
                  <a:pt x="10" y="331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84" y="431"/>
                  <a:pt x="192" y="431"/>
                  <a:pt x="199" y="428"/>
                </a:cubicBezTo>
                <a:cubicBezTo>
                  <a:pt x="367" y="331"/>
                  <a:pt x="367" y="331"/>
                  <a:pt x="367" y="331"/>
                </a:cubicBezTo>
                <a:cubicBezTo>
                  <a:pt x="373" y="327"/>
                  <a:pt x="377" y="321"/>
                  <a:pt x="377" y="313"/>
                </a:cubicBezTo>
                <a:cubicBezTo>
                  <a:pt x="377" y="313"/>
                  <a:pt x="377" y="313"/>
                  <a:pt x="377" y="313"/>
                </a:cubicBezTo>
                <a:cubicBezTo>
                  <a:pt x="377" y="119"/>
                  <a:pt x="377" y="119"/>
                  <a:pt x="377" y="119"/>
                </a:cubicBezTo>
                <a:cubicBezTo>
                  <a:pt x="377" y="119"/>
                  <a:pt x="377" y="119"/>
                  <a:pt x="377" y="119"/>
                </a:cubicBezTo>
                <a:close/>
              </a:path>
            </a:pathLst>
          </a:custGeom>
          <a:solidFill>
            <a:srgbClr val="F3901D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1336;p50">
            <a:extLst>
              <a:ext uri="{FF2B5EF4-FFF2-40B4-BE49-F238E27FC236}">
                <a16:creationId xmlns:a16="http://schemas.microsoft.com/office/drawing/2014/main" id="{92B3C2CC-2370-4E65-B1B2-C336F8D078AD}"/>
              </a:ext>
            </a:extLst>
          </p:cNvPr>
          <p:cNvSpPr/>
          <p:nvPr/>
        </p:nvSpPr>
        <p:spPr>
          <a:xfrm>
            <a:off x="5712630" y="5830394"/>
            <a:ext cx="190490" cy="216919"/>
          </a:xfrm>
          <a:custGeom>
            <a:avLst/>
            <a:gdLst/>
            <a:ahLst/>
            <a:cxnLst/>
            <a:rect l="l" t="t" r="r" b="b"/>
            <a:pathLst>
              <a:path w="378" h="431" extrusionOk="0">
                <a:moveTo>
                  <a:pt x="378" y="118"/>
                </a:moveTo>
                <a:cubicBezTo>
                  <a:pt x="377" y="111"/>
                  <a:pt x="374" y="104"/>
                  <a:pt x="367" y="100"/>
                </a:cubicBezTo>
                <a:cubicBezTo>
                  <a:pt x="200" y="3"/>
                  <a:pt x="200" y="3"/>
                  <a:pt x="200" y="3"/>
                </a:cubicBezTo>
                <a:cubicBezTo>
                  <a:pt x="193" y="0"/>
                  <a:pt x="185" y="0"/>
                  <a:pt x="179" y="3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4" y="104"/>
                  <a:pt x="0" y="111"/>
                  <a:pt x="0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3"/>
                </a:cubicBezTo>
                <a:cubicBezTo>
                  <a:pt x="0" y="320"/>
                  <a:pt x="4" y="327"/>
                  <a:pt x="11" y="330"/>
                </a:cubicBezTo>
                <a:cubicBezTo>
                  <a:pt x="178" y="427"/>
                  <a:pt x="178" y="427"/>
                  <a:pt x="178" y="427"/>
                </a:cubicBezTo>
                <a:cubicBezTo>
                  <a:pt x="185" y="431"/>
                  <a:pt x="193" y="431"/>
                  <a:pt x="199" y="427"/>
                </a:cubicBezTo>
                <a:cubicBezTo>
                  <a:pt x="367" y="330"/>
                  <a:pt x="367" y="330"/>
                  <a:pt x="367" y="330"/>
                </a:cubicBezTo>
                <a:cubicBezTo>
                  <a:pt x="374" y="327"/>
                  <a:pt x="377" y="320"/>
                  <a:pt x="378" y="313"/>
                </a:cubicBezTo>
                <a:cubicBezTo>
                  <a:pt x="378" y="313"/>
                  <a:pt x="378" y="312"/>
                  <a:pt x="378" y="312"/>
                </a:cubicBezTo>
                <a:cubicBezTo>
                  <a:pt x="378" y="119"/>
                  <a:pt x="378" y="119"/>
                  <a:pt x="378" y="119"/>
                </a:cubicBezTo>
                <a:cubicBezTo>
                  <a:pt x="378" y="118"/>
                  <a:pt x="378" y="118"/>
                  <a:pt x="378" y="118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1337;p50">
            <a:extLst>
              <a:ext uri="{FF2B5EF4-FFF2-40B4-BE49-F238E27FC236}">
                <a16:creationId xmlns:a16="http://schemas.microsoft.com/office/drawing/2014/main" id="{4A623F93-4655-44A3-B3BD-781004D147A1}"/>
              </a:ext>
            </a:extLst>
          </p:cNvPr>
          <p:cNvSpPr/>
          <p:nvPr/>
        </p:nvSpPr>
        <p:spPr>
          <a:xfrm>
            <a:off x="5510122" y="5830394"/>
            <a:ext cx="190311" cy="216919"/>
          </a:xfrm>
          <a:custGeom>
            <a:avLst/>
            <a:gdLst/>
            <a:ahLst/>
            <a:cxnLst/>
            <a:rect l="l" t="t" r="r" b="b"/>
            <a:pathLst>
              <a:path w="378" h="431" extrusionOk="0">
                <a:moveTo>
                  <a:pt x="378" y="118"/>
                </a:moveTo>
                <a:cubicBezTo>
                  <a:pt x="378" y="111"/>
                  <a:pt x="374" y="104"/>
                  <a:pt x="367" y="100"/>
                </a:cubicBezTo>
                <a:cubicBezTo>
                  <a:pt x="200" y="3"/>
                  <a:pt x="200" y="3"/>
                  <a:pt x="200" y="3"/>
                </a:cubicBezTo>
                <a:cubicBezTo>
                  <a:pt x="193" y="0"/>
                  <a:pt x="185" y="0"/>
                  <a:pt x="179" y="3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4" y="104"/>
                  <a:pt x="1" y="111"/>
                  <a:pt x="0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3"/>
                </a:cubicBezTo>
                <a:cubicBezTo>
                  <a:pt x="1" y="320"/>
                  <a:pt x="4" y="327"/>
                  <a:pt x="11" y="330"/>
                </a:cubicBezTo>
                <a:cubicBezTo>
                  <a:pt x="179" y="427"/>
                  <a:pt x="179" y="427"/>
                  <a:pt x="179" y="427"/>
                </a:cubicBezTo>
                <a:cubicBezTo>
                  <a:pt x="185" y="431"/>
                  <a:pt x="193" y="431"/>
                  <a:pt x="199" y="427"/>
                </a:cubicBezTo>
                <a:cubicBezTo>
                  <a:pt x="367" y="330"/>
                  <a:pt x="367" y="330"/>
                  <a:pt x="367" y="330"/>
                </a:cubicBezTo>
                <a:cubicBezTo>
                  <a:pt x="374" y="327"/>
                  <a:pt x="378" y="320"/>
                  <a:pt x="378" y="313"/>
                </a:cubicBezTo>
                <a:cubicBezTo>
                  <a:pt x="378" y="313"/>
                  <a:pt x="378" y="312"/>
                  <a:pt x="378" y="312"/>
                </a:cubicBezTo>
                <a:cubicBezTo>
                  <a:pt x="378" y="119"/>
                  <a:pt x="378" y="119"/>
                  <a:pt x="378" y="119"/>
                </a:cubicBezTo>
                <a:cubicBezTo>
                  <a:pt x="378" y="118"/>
                  <a:pt x="378" y="118"/>
                  <a:pt x="378" y="11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1411;p50">
            <a:extLst>
              <a:ext uri="{FF2B5EF4-FFF2-40B4-BE49-F238E27FC236}">
                <a16:creationId xmlns:a16="http://schemas.microsoft.com/office/drawing/2014/main" id="{E3CFEFB2-2EBD-454C-BF9B-BEDBB2928142}"/>
              </a:ext>
            </a:extLst>
          </p:cNvPr>
          <p:cNvGrpSpPr/>
          <p:nvPr/>
        </p:nvGrpSpPr>
        <p:grpSpPr>
          <a:xfrm>
            <a:off x="7712516" y="5507231"/>
            <a:ext cx="687655" cy="160323"/>
            <a:chOff x="3321050" y="1066800"/>
            <a:chExt cx="6505573" cy="1508125"/>
          </a:xfrm>
        </p:grpSpPr>
        <p:sp>
          <p:nvSpPr>
            <p:cNvPr id="370" name="Google Shape;1412;p50">
              <a:extLst>
                <a:ext uri="{FF2B5EF4-FFF2-40B4-BE49-F238E27FC236}">
                  <a16:creationId xmlns:a16="http://schemas.microsoft.com/office/drawing/2014/main" id="{187840F8-7391-4665-A994-BC047432245C}"/>
                </a:ext>
              </a:extLst>
            </p:cNvPr>
            <p:cNvSpPr/>
            <p:nvPr/>
          </p:nvSpPr>
          <p:spPr>
            <a:xfrm>
              <a:off x="3321050" y="1066800"/>
              <a:ext cx="6505573" cy="1508125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1413;p50">
              <a:extLst>
                <a:ext uri="{FF2B5EF4-FFF2-40B4-BE49-F238E27FC236}">
                  <a16:creationId xmlns:a16="http://schemas.microsoft.com/office/drawing/2014/main" id="{7DCB875E-EFE9-40C2-8325-95E247505666}"/>
                </a:ext>
              </a:extLst>
            </p:cNvPr>
            <p:cNvSpPr/>
            <p:nvPr/>
          </p:nvSpPr>
          <p:spPr>
            <a:xfrm>
              <a:off x="3321050" y="1801812"/>
              <a:ext cx="769937" cy="773112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5A5B5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1414;p50">
            <a:extLst>
              <a:ext uri="{FF2B5EF4-FFF2-40B4-BE49-F238E27FC236}">
                <a16:creationId xmlns:a16="http://schemas.microsoft.com/office/drawing/2014/main" id="{2429029C-ACC8-467B-A01A-637F0912168D}"/>
              </a:ext>
            </a:extLst>
          </p:cNvPr>
          <p:cNvGrpSpPr/>
          <p:nvPr/>
        </p:nvGrpSpPr>
        <p:grpSpPr>
          <a:xfrm flipH="1">
            <a:off x="7661007" y="5683652"/>
            <a:ext cx="687655" cy="160323"/>
            <a:chOff x="3321050" y="1066800"/>
            <a:chExt cx="6505573" cy="1508125"/>
          </a:xfrm>
          <a:solidFill>
            <a:srgbClr val="F3901D"/>
          </a:solidFill>
        </p:grpSpPr>
        <p:sp>
          <p:nvSpPr>
            <p:cNvPr id="368" name="Google Shape;1415;p50">
              <a:extLst>
                <a:ext uri="{FF2B5EF4-FFF2-40B4-BE49-F238E27FC236}">
                  <a16:creationId xmlns:a16="http://schemas.microsoft.com/office/drawing/2014/main" id="{1AB7FA98-0358-46F8-B484-62E595E53ECA}"/>
                </a:ext>
              </a:extLst>
            </p:cNvPr>
            <p:cNvSpPr/>
            <p:nvPr/>
          </p:nvSpPr>
          <p:spPr>
            <a:xfrm>
              <a:off x="3321050" y="1066800"/>
              <a:ext cx="6505573" cy="1508125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1416;p50">
              <a:extLst>
                <a:ext uri="{FF2B5EF4-FFF2-40B4-BE49-F238E27FC236}">
                  <a16:creationId xmlns:a16="http://schemas.microsoft.com/office/drawing/2014/main" id="{A4D3D9CC-FF8D-457F-BF56-84BD21461348}"/>
                </a:ext>
              </a:extLst>
            </p:cNvPr>
            <p:cNvSpPr/>
            <p:nvPr/>
          </p:nvSpPr>
          <p:spPr>
            <a:xfrm>
              <a:off x="3321050" y="1801812"/>
              <a:ext cx="769937" cy="773112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D67B0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1417;p50">
            <a:extLst>
              <a:ext uri="{FF2B5EF4-FFF2-40B4-BE49-F238E27FC236}">
                <a16:creationId xmlns:a16="http://schemas.microsoft.com/office/drawing/2014/main" id="{516A0BA4-31C7-40BD-A3E2-E32732C687B2}"/>
              </a:ext>
            </a:extLst>
          </p:cNvPr>
          <p:cNvGrpSpPr/>
          <p:nvPr/>
        </p:nvGrpSpPr>
        <p:grpSpPr>
          <a:xfrm>
            <a:off x="7712516" y="5860074"/>
            <a:ext cx="687655" cy="160323"/>
            <a:chOff x="3321050" y="1066800"/>
            <a:chExt cx="6505573" cy="1508125"/>
          </a:xfrm>
        </p:grpSpPr>
        <p:sp>
          <p:nvSpPr>
            <p:cNvPr id="366" name="Google Shape;1418;p50">
              <a:extLst>
                <a:ext uri="{FF2B5EF4-FFF2-40B4-BE49-F238E27FC236}">
                  <a16:creationId xmlns:a16="http://schemas.microsoft.com/office/drawing/2014/main" id="{577E7862-D9BC-4919-93EA-350505221D61}"/>
                </a:ext>
              </a:extLst>
            </p:cNvPr>
            <p:cNvSpPr/>
            <p:nvPr/>
          </p:nvSpPr>
          <p:spPr>
            <a:xfrm>
              <a:off x="3321050" y="1066800"/>
              <a:ext cx="6505573" cy="1508125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1419;p50">
              <a:extLst>
                <a:ext uri="{FF2B5EF4-FFF2-40B4-BE49-F238E27FC236}">
                  <a16:creationId xmlns:a16="http://schemas.microsoft.com/office/drawing/2014/main" id="{385957F8-C2FE-41E2-BAA2-C5135C3A55F2}"/>
                </a:ext>
              </a:extLst>
            </p:cNvPr>
            <p:cNvSpPr/>
            <p:nvPr/>
          </p:nvSpPr>
          <p:spPr>
            <a:xfrm>
              <a:off x="3321050" y="1801812"/>
              <a:ext cx="769937" cy="773112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BE142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15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34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1187-99A3-400E-BC23-FB3A3E7B2C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5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0FE1F-898D-41A8-9BE3-9D68F9BD80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632E-D513-4A99-A664-6BCDB179BA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6A435B3-A0FA-4820-9C2F-B889E1D98C1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6594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89BEC1-77B4-4F67-B720-F3B08D46C8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552A35-4063-425D-98D5-33981BB77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134" y="2911960"/>
            <a:ext cx="1700087" cy="103408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8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05D0293-0C63-4674-86A2-48AF65A80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Placeholder 66" descr="Logo&#10;&#10;Description automatically generated">
            <a:extLst>
              <a:ext uri="{FF2B5EF4-FFF2-40B4-BE49-F238E27FC236}">
                <a16:creationId xmlns:a16="http://schemas.microsoft.com/office/drawing/2014/main" id="{50733AFC-82FC-401E-8890-37D1B77C17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670" r="20670"/>
          <a:stretch>
            <a:fillRect/>
          </a:stretch>
        </p:blipFill>
        <p:spPr>
          <a:xfrm>
            <a:off x="4410075" y="1538288"/>
            <a:ext cx="3400425" cy="3260725"/>
          </a:xfrm>
        </p:spPr>
      </p:pic>
      <p:pic>
        <p:nvPicPr>
          <p:cNvPr id="69" name="Picture Placeholder 68" descr="A group of people standing in front of a red light&#10;&#10;Description automatically generated with low confidence">
            <a:extLst>
              <a:ext uri="{FF2B5EF4-FFF2-40B4-BE49-F238E27FC236}">
                <a16:creationId xmlns:a16="http://schemas.microsoft.com/office/drawing/2014/main" id="{15BC8839-E19D-4CDF-89EC-D7E541E00C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0656" r="20656"/>
          <a:stretch>
            <a:fillRect/>
          </a:stretch>
        </p:blipFill>
        <p:spPr>
          <a:xfrm>
            <a:off x="7981950" y="1538288"/>
            <a:ext cx="3402013" cy="3260725"/>
          </a:xfr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A6792C5-324F-4BC8-ABEE-F7619E481A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3198FAF9-1D6F-4462-85C7-C47BA735A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EBA621DD-5C1E-4963-B87C-2FA437F164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DA37884D-23B7-4D73-BE4D-F3E787B29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3FC520A-8A9C-4EF8-9A7B-0FC6FAF259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D35E85-EACD-4A39-A81A-534CA45229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Placeholder 64">
            <a:extLst>
              <a:ext uri="{FF2B5EF4-FFF2-40B4-BE49-F238E27FC236}">
                <a16:creationId xmlns:a16="http://schemas.microsoft.com/office/drawing/2014/main" id="{25ED50F2-9D96-415B-BB4D-0700A8305E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656" r="20656"/>
          <a:stretch>
            <a:fillRect/>
          </a:stretch>
        </p:blipFill>
        <p:spPr>
          <a:xfrm>
            <a:off x="820738" y="1538288"/>
            <a:ext cx="3402012" cy="3260725"/>
          </a:xfrm>
        </p:spPr>
      </p:pic>
      <p:sp>
        <p:nvSpPr>
          <p:cNvPr id="61" name="Google Shape;402;p63">
            <a:extLst>
              <a:ext uri="{FF2B5EF4-FFF2-40B4-BE49-F238E27FC236}">
                <a16:creationId xmlns:a16="http://schemas.microsoft.com/office/drawing/2014/main" id="{20DF211D-D383-4F22-AA9D-E438BC4C3A83}"/>
              </a:ext>
            </a:extLst>
          </p:cNvPr>
          <p:cNvSpPr/>
          <p:nvPr/>
        </p:nvSpPr>
        <p:spPr>
          <a:xfrm>
            <a:off x="5556530" y="2087263"/>
            <a:ext cx="1106771" cy="10787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27" y="58164"/>
                </a:moveTo>
                <a:lnTo>
                  <a:pt x="98164" y="37101"/>
                </a:lnTo>
                <a:lnTo>
                  <a:pt x="98164" y="8212"/>
                </a:lnTo>
                <a:cubicBezTo>
                  <a:pt x="98164" y="6570"/>
                  <a:pt x="97101" y="5507"/>
                  <a:pt x="95458" y="5507"/>
                </a:cubicBezTo>
                <a:lnTo>
                  <a:pt x="79130" y="5507"/>
                </a:lnTo>
                <a:cubicBezTo>
                  <a:pt x="77487" y="5507"/>
                  <a:pt x="76328" y="6570"/>
                  <a:pt x="76328" y="8212"/>
                </a:cubicBezTo>
                <a:lnTo>
                  <a:pt x="76328" y="15265"/>
                </a:lnTo>
                <a:lnTo>
                  <a:pt x="61932" y="869"/>
                </a:lnTo>
                <a:cubicBezTo>
                  <a:pt x="61352" y="289"/>
                  <a:pt x="60869" y="0"/>
                  <a:pt x="60000" y="0"/>
                </a:cubicBezTo>
                <a:cubicBezTo>
                  <a:pt x="59227" y="0"/>
                  <a:pt x="58647" y="289"/>
                  <a:pt x="58067" y="869"/>
                </a:cubicBezTo>
                <a:lnTo>
                  <a:pt x="869" y="58164"/>
                </a:lnTo>
                <a:cubicBezTo>
                  <a:pt x="289" y="58647"/>
                  <a:pt x="0" y="59227"/>
                  <a:pt x="0" y="60000"/>
                </a:cubicBezTo>
                <a:cubicBezTo>
                  <a:pt x="0" y="61642"/>
                  <a:pt x="1159" y="62801"/>
                  <a:pt x="2705" y="62801"/>
                </a:cubicBezTo>
                <a:cubicBezTo>
                  <a:pt x="3574" y="62801"/>
                  <a:pt x="4154" y="62512"/>
                  <a:pt x="4637" y="61932"/>
                </a:cubicBezTo>
                <a:lnTo>
                  <a:pt x="16425" y="50241"/>
                </a:lnTo>
                <a:lnTo>
                  <a:pt x="16425" y="117294"/>
                </a:lnTo>
                <a:cubicBezTo>
                  <a:pt x="16425" y="118937"/>
                  <a:pt x="17487" y="120000"/>
                  <a:pt x="19130" y="120000"/>
                </a:cubicBezTo>
                <a:lnTo>
                  <a:pt x="100869" y="120000"/>
                </a:lnTo>
                <a:cubicBezTo>
                  <a:pt x="102512" y="120000"/>
                  <a:pt x="103671" y="118937"/>
                  <a:pt x="103671" y="117294"/>
                </a:cubicBezTo>
                <a:lnTo>
                  <a:pt x="103671" y="50241"/>
                </a:lnTo>
                <a:lnTo>
                  <a:pt x="115362" y="61932"/>
                </a:lnTo>
                <a:cubicBezTo>
                  <a:pt x="115942" y="62512"/>
                  <a:pt x="116425" y="62801"/>
                  <a:pt x="117294" y="62801"/>
                </a:cubicBezTo>
                <a:cubicBezTo>
                  <a:pt x="118937" y="62801"/>
                  <a:pt x="120000" y="61642"/>
                  <a:pt x="120000" y="60000"/>
                </a:cubicBezTo>
                <a:cubicBezTo>
                  <a:pt x="120000" y="59227"/>
                  <a:pt x="119710" y="58647"/>
                  <a:pt x="119227" y="58164"/>
                </a:cubicBezTo>
                <a:close/>
                <a:moveTo>
                  <a:pt x="81835" y="10917"/>
                </a:moveTo>
                <a:lnTo>
                  <a:pt x="92753" y="10917"/>
                </a:lnTo>
                <a:lnTo>
                  <a:pt x="92753" y="31690"/>
                </a:lnTo>
                <a:lnTo>
                  <a:pt x="81835" y="20772"/>
                </a:lnTo>
                <a:lnTo>
                  <a:pt x="81835" y="10917"/>
                </a:lnTo>
                <a:close/>
                <a:moveTo>
                  <a:pt x="43671" y="114589"/>
                </a:moveTo>
                <a:lnTo>
                  <a:pt x="21835" y="114589"/>
                </a:lnTo>
                <a:lnTo>
                  <a:pt x="21835" y="109082"/>
                </a:lnTo>
                <a:lnTo>
                  <a:pt x="43671" y="109082"/>
                </a:lnTo>
                <a:lnTo>
                  <a:pt x="43671" y="114589"/>
                </a:lnTo>
                <a:close/>
                <a:moveTo>
                  <a:pt x="70917" y="114589"/>
                </a:moveTo>
                <a:lnTo>
                  <a:pt x="49082" y="114589"/>
                </a:lnTo>
                <a:lnTo>
                  <a:pt x="49082" y="70917"/>
                </a:lnTo>
                <a:lnTo>
                  <a:pt x="70917" y="70917"/>
                </a:lnTo>
                <a:lnTo>
                  <a:pt x="70917" y="114589"/>
                </a:lnTo>
                <a:close/>
                <a:moveTo>
                  <a:pt x="98164" y="114589"/>
                </a:moveTo>
                <a:lnTo>
                  <a:pt x="76328" y="114589"/>
                </a:lnTo>
                <a:lnTo>
                  <a:pt x="76328" y="109082"/>
                </a:lnTo>
                <a:lnTo>
                  <a:pt x="98164" y="109082"/>
                </a:lnTo>
                <a:lnTo>
                  <a:pt x="98164" y="114589"/>
                </a:lnTo>
                <a:close/>
                <a:moveTo>
                  <a:pt x="98164" y="103671"/>
                </a:moveTo>
                <a:lnTo>
                  <a:pt x="76328" y="103671"/>
                </a:lnTo>
                <a:lnTo>
                  <a:pt x="76328" y="68212"/>
                </a:lnTo>
                <a:cubicBezTo>
                  <a:pt x="76328" y="66570"/>
                  <a:pt x="75265" y="65507"/>
                  <a:pt x="73623" y="65507"/>
                </a:cubicBezTo>
                <a:lnTo>
                  <a:pt x="46376" y="65507"/>
                </a:lnTo>
                <a:cubicBezTo>
                  <a:pt x="44734" y="65507"/>
                  <a:pt x="43671" y="66570"/>
                  <a:pt x="43671" y="68212"/>
                </a:cubicBezTo>
                <a:lnTo>
                  <a:pt x="43671" y="103671"/>
                </a:lnTo>
                <a:lnTo>
                  <a:pt x="21835" y="103671"/>
                </a:lnTo>
                <a:lnTo>
                  <a:pt x="21835" y="44734"/>
                </a:lnTo>
                <a:lnTo>
                  <a:pt x="60000" y="6570"/>
                </a:lnTo>
                <a:lnTo>
                  <a:pt x="98164" y="44734"/>
                </a:lnTo>
                <a:lnTo>
                  <a:pt x="98164" y="103671"/>
                </a:lnTo>
                <a:close/>
                <a:moveTo>
                  <a:pt x="62705" y="98164"/>
                </a:moveTo>
                <a:cubicBezTo>
                  <a:pt x="64347" y="98164"/>
                  <a:pt x="65507" y="97101"/>
                  <a:pt x="65507" y="95458"/>
                </a:cubicBezTo>
                <a:cubicBezTo>
                  <a:pt x="65507" y="93816"/>
                  <a:pt x="64347" y="92753"/>
                  <a:pt x="62705" y="92753"/>
                </a:cubicBezTo>
                <a:cubicBezTo>
                  <a:pt x="61062" y="92753"/>
                  <a:pt x="60000" y="93816"/>
                  <a:pt x="60000" y="95458"/>
                </a:cubicBezTo>
                <a:cubicBezTo>
                  <a:pt x="60000" y="97101"/>
                  <a:pt x="61062" y="98164"/>
                  <a:pt x="62705" y="98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403;p63">
            <a:extLst>
              <a:ext uri="{FF2B5EF4-FFF2-40B4-BE49-F238E27FC236}">
                <a16:creationId xmlns:a16="http://schemas.microsoft.com/office/drawing/2014/main" id="{CF886686-2788-464C-8728-685D7DCDFB81}"/>
              </a:ext>
            </a:extLst>
          </p:cNvPr>
          <p:cNvSpPr/>
          <p:nvPr/>
        </p:nvSpPr>
        <p:spPr>
          <a:xfrm>
            <a:off x="9143350" y="2081889"/>
            <a:ext cx="1078705" cy="10787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6398" y="81259"/>
                </a:moveTo>
                <a:lnTo>
                  <a:pt x="29202" y="78450"/>
                </a:lnTo>
                <a:cubicBezTo>
                  <a:pt x="29685" y="77966"/>
                  <a:pt x="29975" y="77384"/>
                  <a:pt x="29975" y="76610"/>
                </a:cubicBezTo>
                <a:cubicBezTo>
                  <a:pt x="29975" y="74963"/>
                  <a:pt x="28912" y="73801"/>
                  <a:pt x="27268" y="73801"/>
                </a:cubicBezTo>
                <a:cubicBezTo>
                  <a:pt x="26398" y="73801"/>
                  <a:pt x="25914" y="74092"/>
                  <a:pt x="25334" y="74673"/>
                </a:cubicBezTo>
                <a:lnTo>
                  <a:pt x="22626" y="77384"/>
                </a:lnTo>
                <a:cubicBezTo>
                  <a:pt x="22046" y="77966"/>
                  <a:pt x="21756" y="78450"/>
                  <a:pt x="21756" y="79322"/>
                </a:cubicBezTo>
                <a:cubicBezTo>
                  <a:pt x="21756" y="80968"/>
                  <a:pt x="22917" y="82033"/>
                  <a:pt x="24560" y="82033"/>
                </a:cubicBezTo>
                <a:cubicBezTo>
                  <a:pt x="25334" y="82033"/>
                  <a:pt x="25914" y="81743"/>
                  <a:pt x="26398" y="81259"/>
                </a:cubicBezTo>
                <a:close/>
                <a:moveTo>
                  <a:pt x="43609" y="79322"/>
                </a:moveTo>
                <a:cubicBezTo>
                  <a:pt x="43609" y="77675"/>
                  <a:pt x="42546" y="76610"/>
                  <a:pt x="40902" y="76610"/>
                </a:cubicBezTo>
                <a:cubicBezTo>
                  <a:pt x="40032" y="76610"/>
                  <a:pt x="39548" y="76803"/>
                  <a:pt x="38968" y="77384"/>
                </a:cubicBezTo>
                <a:lnTo>
                  <a:pt x="11700" y="104697"/>
                </a:lnTo>
                <a:cubicBezTo>
                  <a:pt x="11120" y="105278"/>
                  <a:pt x="10829" y="105859"/>
                  <a:pt x="10829" y="106634"/>
                </a:cubicBezTo>
                <a:cubicBezTo>
                  <a:pt x="10829" y="108280"/>
                  <a:pt x="11990" y="109346"/>
                  <a:pt x="13634" y="109346"/>
                </a:cubicBezTo>
                <a:cubicBezTo>
                  <a:pt x="14407" y="109346"/>
                  <a:pt x="14987" y="109152"/>
                  <a:pt x="15471" y="108571"/>
                </a:cubicBezTo>
                <a:lnTo>
                  <a:pt x="42836" y="81259"/>
                </a:lnTo>
                <a:cubicBezTo>
                  <a:pt x="43319" y="80677"/>
                  <a:pt x="43609" y="80096"/>
                  <a:pt x="43609" y="79322"/>
                </a:cubicBezTo>
                <a:close/>
                <a:moveTo>
                  <a:pt x="43609" y="90266"/>
                </a:moveTo>
                <a:cubicBezTo>
                  <a:pt x="42836" y="90266"/>
                  <a:pt x="42256" y="90556"/>
                  <a:pt x="41676" y="91041"/>
                </a:cubicBezTo>
                <a:lnTo>
                  <a:pt x="33553" y="99273"/>
                </a:lnTo>
                <a:cubicBezTo>
                  <a:pt x="32973" y="99854"/>
                  <a:pt x="32683" y="100338"/>
                  <a:pt x="32683" y="101210"/>
                </a:cubicBezTo>
                <a:cubicBezTo>
                  <a:pt x="32683" y="102857"/>
                  <a:pt x="33843" y="103922"/>
                  <a:pt x="35390" y="103922"/>
                </a:cubicBezTo>
                <a:cubicBezTo>
                  <a:pt x="36261" y="103922"/>
                  <a:pt x="36841" y="103631"/>
                  <a:pt x="37324" y="103050"/>
                </a:cubicBezTo>
                <a:lnTo>
                  <a:pt x="45543" y="94915"/>
                </a:lnTo>
                <a:cubicBezTo>
                  <a:pt x="46124" y="94334"/>
                  <a:pt x="46317" y="93753"/>
                  <a:pt x="46317" y="92978"/>
                </a:cubicBezTo>
                <a:cubicBezTo>
                  <a:pt x="46317" y="91331"/>
                  <a:pt x="45253" y="90266"/>
                  <a:pt x="43609" y="90266"/>
                </a:cubicBezTo>
                <a:close/>
                <a:moveTo>
                  <a:pt x="120000" y="2808"/>
                </a:moveTo>
                <a:cubicBezTo>
                  <a:pt x="120000" y="1162"/>
                  <a:pt x="118936" y="0"/>
                  <a:pt x="117292" y="0"/>
                </a:cubicBezTo>
                <a:cubicBezTo>
                  <a:pt x="116712" y="0"/>
                  <a:pt x="116518" y="0"/>
                  <a:pt x="116228" y="290"/>
                </a:cubicBezTo>
                <a:lnTo>
                  <a:pt x="116228" y="290"/>
                </a:lnTo>
                <a:lnTo>
                  <a:pt x="1547" y="49491"/>
                </a:lnTo>
                <a:lnTo>
                  <a:pt x="1547" y="49491"/>
                </a:lnTo>
                <a:lnTo>
                  <a:pt x="1547" y="49491"/>
                </a:lnTo>
                <a:lnTo>
                  <a:pt x="1547" y="49491"/>
                </a:lnTo>
                <a:cubicBezTo>
                  <a:pt x="773" y="50072"/>
                  <a:pt x="0" y="50847"/>
                  <a:pt x="0" y="52009"/>
                </a:cubicBezTo>
                <a:cubicBezTo>
                  <a:pt x="0" y="53365"/>
                  <a:pt x="773" y="54140"/>
                  <a:pt x="1837" y="54430"/>
                </a:cubicBezTo>
                <a:lnTo>
                  <a:pt x="1837" y="54430"/>
                </a:lnTo>
                <a:lnTo>
                  <a:pt x="46897" y="73026"/>
                </a:lnTo>
                <a:lnTo>
                  <a:pt x="65463" y="118159"/>
                </a:lnTo>
                <a:lnTo>
                  <a:pt x="65463" y="118159"/>
                </a:lnTo>
                <a:cubicBezTo>
                  <a:pt x="65753" y="119225"/>
                  <a:pt x="66817" y="120000"/>
                  <a:pt x="67880" y="120000"/>
                </a:cubicBezTo>
                <a:cubicBezTo>
                  <a:pt x="69041" y="120000"/>
                  <a:pt x="69814" y="119515"/>
                  <a:pt x="70394" y="118353"/>
                </a:cubicBezTo>
                <a:lnTo>
                  <a:pt x="70394" y="118353"/>
                </a:lnTo>
                <a:lnTo>
                  <a:pt x="70394" y="118353"/>
                </a:lnTo>
                <a:lnTo>
                  <a:pt x="70394" y="118353"/>
                </a:lnTo>
                <a:lnTo>
                  <a:pt x="119516" y="3583"/>
                </a:lnTo>
                <a:lnTo>
                  <a:pt x="119516" y="3583"/>
                </a:lnTo>
                <a:cubicBezTo>
                  <a:pt x="120000" y="3583"/>
                  <a:pt x="120000" y="3292"/>
                  <a:pt x="120000" y="2808"/>
                </a:cubicBezTo>
                <a:close/>
                <a:moveTo>
                  <a:pt x="9766" y="52009"/>
                </a:moveTo>
                <a:lnTo>
                  <a:pt x="105302" y="10944"/>
                </a:lnTo>
                <a:lnTo>
                  <a:pt x="48251" y="68087"/>
                </a:lnTo>
                <a:lnTo>
                  <a:pt x="9766" y="52009"/>
                </a:lnTo>
                <a:close/>
                <a:moveTo>
                  <a:pt x="68170" y="110508"/>
                </a:moveTo>
                <a:lnTo>
                  <a:pt x="52312" y="71670"/>
                </a:lnTo>
                <a:lnTo>
                  <a:pt x="109363" y="14527"/>
                </a:lnTo>
                <a:lnTo>
                  <a:pt x="68170" y="1105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404;p63">
            <a:extLst>
              <a:ext uri="{FF2B5EF4-FFF2-40B4-BE49-F238E27FC236}">
                <a16:creationId xmlns:a16="http://schemas.microsoft.com/office/drawing/2014/main" id="{9D5DD8CA-2065-42D1-8F83-9E0A806C252D}"/>
              </a:ext>
            </a:extLst>
          </p:cNvPr>
          <p:cNvSpPr/>
          <p:nvPr/>
        </p:nvSpPr>
        <p:spPr>
          <a:xfrm>
            <a:off x="1982782" y="2087278"/>
            <a:ext cx="1078705" cy="10787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5951" y="47903"/>
                </a:moveTo>
                <a:lnTo>
                  <a:pt x="110168" y="46554"/>
                </a:lnTo>
                <a:cubicBezTo>
                  <a:pt x="109108" y="42216"/>
                  <a:pt x="107180" y="37879"/>
                  <a:pt x="105060" y="34024"/>
                </a:cubicBezTo>
                <a:lnTo>
                  <a:pt x="108048" y="28915"/>
                </a:lnTo>
                <a:cubicBezTo>
                  <a:pt x="108819" y="26987"/>
                  <a:pt x="109686" y="24771"/>
                  <a:pt x="108048" y="23132"/>
                </a:cubicBezTo>
                <a:lnTo>
                  <a:pt x="96867" y="12048"/>
                </a:lnTo>
                <a:cubicBezTo>
                  <a:pt x="96096" y="11180"/>
                  <a:pt x="95228" y="10891"/>
                  <a:pt x="94457" y="10891"/>
                </a:cubicBezTo>
                <a:cubicBezTo>
                  <a:pt x="93301" y="10891"/>
                  <a:pt x="92240" y="11469"/>
                  <a:pt x="91180" y="12048"/>
                </a:cubicBezTo>
                <a:lnTo>
                  <a:pt x="85975" y="15036"/>
                </a:lnTo>
                <a:cubicBezTo>
                  <a:pt x="82216" y="12819"/>
                  <a:pt x="77879" y="10891"/>
                  <a:pt x="73445" y="9831"/>
                </a:cubicBezTo>
                <a:lnTo>
                  <a:pt x="72096" y="4144"/>
                </a:lnTo>
                <a:cubicBezTo>
                  <a:pt x="71614" y="2216"/>
                  <a:pt x="70265" y="0"/>
                  <a:pt x="68048" y="0"/>
                </a:cubicBezTo>
                <a:lnTo>
                  <a:pt x="51951" y="0"/>
                </a:lnTo>
                <a:cubicBezTo>
                  <a:pt x="49831" y="0"/>
                  <a:pt x="48481" y="1927"/>
                  <a:pt x="47903" y="4144"/>
                </a:cubicBezTo>
                <a:lnTo>
                  <a:pt x="46554" y="9831"/>
                </a:lnTo>
                <a:cubicBezTo>
                  <a:pt x="42216" y="10891"/>
                  <a:pt x="37879" y="12819"/>
                  <a:pt x="34024" y="15036"/>
                </a:cubicBezTo>
                <a:lnTo>
                  <a:pt x="28915" y="12048"/>
                </a:lnTo>
                <a:cubicBezTo>
                  <a:pt x="28048" y="11469"/>
                  <a:pt x="26698" y="10891"/>
                  <a:pt x="25638" y="10891"/>
                </a:cubicBezTo>
                <a:cubicBezTo>
                  <a:pt x="24771" y="10891"/>
                  <a:pt x="24000" y="11180"/>
                  <a:pt x="23132" y="12048"/>
                </a:cubicBezTo>
                <a:lnTo>
                  <a:pt x="12048" y="23132"/>
                </a:lnTo>
                <a:cubicBezTo>
                  <a:pt x="10409" y="24771"/>
                  <a:pt x="11180" y="26987"/>
                  <a:pt x="12048" y="28915"/>
                </a:cubicBezTo>
                <a:lnTo>
                  <a:pt x="15036" y="34024"/>
                </a:lnTo>
                <a:cubicBezTo>
                  <a:pt x="12819" y="37879"/>
                  <a:pt x="10891" y="42216"/>
                  <a:pt x="9831" y="46554"/>
                </a:cubicBezTo>
                <a:lnTo>
                  <a:pt x="4144" y="47903"/>
                </a:lnTo>
                <a:cubicBezTo>
                  <a:pt x="2216" y="48481"/>
                  <a:pt x="0" y="49831"/>
                  <a:pt x="0" y="51951"/>
                </a:cubicBezTo>
                <a:lnTo>
                  <a:pt x="0" y="68048"/>
                </a:lnTo>
                <a:cubicBezTo>
                  <a:pt x="0" y="70265"/>
                  <a:pt x="1927" y="71325"/>
                  <a:pt x="4144" y="72096"/>
                </a:cubicBezTo>
                <a:lnTo>
                  <a:pt x="9831" y="73445"/>
                </a:lnTo>
                <a:cubicBezTo>
                  <a:pt x="10891" y="77879"/>
                  <a:pt x="12819" y="82216"/>
                  <a:pt x="15036" y="85975"/>
                </a:cubicBezTo>
                <a:lnTo>
                  <a:pt x="12048" y="91180"/>
                </a:lnTo>
                <a:cubicBezTo>
                  <a:pt x="10891" y="92819"/>
                  <a:pt x="10409" y="95228"/>
                  <a:pt x="12048" y="96867"/>
                </a:cubicBezTo>
                <a:lnTo>
                  <a:pt x="23132" y="108048"/>
                </a:lnTo>
                <a:cubicBezTo>
                  <a:pt x="24000" y="108819"/>
                  <a:pt x="24771" y="108819"/>
                  <a:pt x="25638" y="108819"/>
                </a:cubicBezTo>
                <a:cubicBezTo>
                  <a:pt x="26698" y="108819"/>
                  <a:pt x="27759" y="108337"/>
                  <a:pt x="28915" y="108048"/>
                </a:cubicBezTo>
                <a:lnTo>
                  <a:pt x="34024" y="105060"/>
                </a:lnTo>
                <a:cubicBezTo>
                  <a:pt x="37879" y="107180"/>
                  <a:pt x="42216" y="109108"/>
                  <a:pt x="46554" y="110168"/>
                </a:cubicBezTo>
                <a:lnTo>
                  <a:pt x="47903" y="115951"/>
                </a:lnTo>
                <a:cubicBezTo>
                  <a:pt x="48481" y="117783"/>
                  <a:pt x="49831" y="120000"/>
                  <a:pt x="51951" y="120000"/>
                </a:cubicBezTo>
                <a:lnTo>
                  <a:pt x="68048" y="120000"/>
                </a:lnTo>
                <a:cubicBezTo>
                  <a:pt x="70265" y="120000"/>
                  <a:pt x="71325" y="118072"/>
                  <a:pt x="72096" y="115951"/>
                </a:cubicBezTo>
                <a:lnTo>
                  <a:pt x="73445" y="110168"/>
                </a:lnTo>
                <a:cubicBezTo>
                  <a:pt x="77879" y="109108"/>
                  <a:pt x="82216" y="107180"/>
                  <a:pt x="85975" y="105060"/>
                </a:cubicBezTo>
                <a:lnTo>
                  <a:pt x="91180" y="108048"/>
                </a:lnTo>
                <a:cubicBezTo>
                  <a:pt x="92240" y="108626"/>
                  <a:pt x="93301" y="108819"/>
                  <a:pt x="94457" y="108819"/>
                </a:cubicBezTo>
                <a:cubicBezTo>
                  <a:pt x="95228" y="108819"/>
                  <a:pt x="96096" y="108626"/>
                  <a:pt x="96867" y="108048"/>
                </a:cubicBezTo>
                <a:lnTo>
                  <a:pt x="108048" y="96867"/>
                </a:lnTo>
                <a:cubicBezTo>
                  <a:pt x="109686" y="95228"/>
                  <a:pt x="109108" y="93108"/>
                  <a:pt x="108048" y="91180"/>
                </a:cubicBezTo>
                <a:lnTo>
                  <a:pt x="105060" y="85975"/>
                </a:lnTo>
                <a:cubicBezTo>
                  <a:pt x="107180" y="82216"/>
                  <a:pt x="109108" y="77879"/>
                  <a:pt x="110168" y="73445"/>
                </a:cubicBezTo>
                <a:lnTo>
                  <a:pt x="115951" y="72096"/>
                </a:lnTo>
                <a:cubicBezTo>
                  <a:pt x="117783" y="71614"/>
                  <a:pt x="120000" y="70265"/>
                  <a:pt x="120000" y="68048"/>
                </a:cubicBezTo>
                <a:lnTo>
                  <a:pt x="120000" y="51951"/>
                </a:lnTo>
                <a:cubicBezTo>
                  <a:pt x="120000" y="49831"/>
                  <a:pt x="118072" y="48481"/>
                  <a:pt x="115951" y="47903"/>
                </a:cubicBezTo>
                <a:close/>
                <a:moveTo>
                  <a:pt x="114602" y="66698"/>
                </a:moveTo>
                <a:lnTo>
                  <a:pt x="114602" y="66698"/>
                </a:lnTo>
                <a:lnTo>
                  <a:pt x="108819" y="68048"/>
                </a:lnTo>
                <a:cubicBezTo>
                  <a:pt x="106987" y="68626"/>
                  <a:pt x="105349" y="69975"/>
                  <a:pt x="105060" y="71903"/>
                </a:cubicBezTo>
                <a:cubicBezTo>
                  <a:pt x="103903" y="75662"/>
                  <a:pt x="102361" y="79518"/>
                  <a:pt x="100433" y="82987"/>
                </a:cubicBezTo>
                <a:cubicBezTo>
                  <a:pt x="99373" y="84626"/>
                  <a:pt x="99373" y="86843"/>
                  <a:pt x="100433" y="88481"/>
                </a:cubicBezTo>
                <a:lnTo>
                  <a:pt x="103421" y="93301"/>
                </a:lnTo>
                <a:lnTo>
                  <a:pt x="93879" y="102843"/>
                </a:lnTo>
                <a:lnTo>
                  <a:pt x="93879" y="102843"/>
                </a:lnTo>
                <a:lnTo>
                  <a:pt x="88963" y="99855"/>
                </a:lnTo>
                <a:cubicBezTo>
                  <a:pt x="88192" y="99373"/>
                  <a:pt x="87132" y="99084"/>
                  <a:pt x="86265" y="99084"/>
                </a:cubicBezTo>
                <a:cubicBezTo>
                  <a:pt x="85493" y="99084"/>
                  <a:pt x="84337" y="99373"/>
                  <a:pt x="83566" y="99855"/>
                </a:cubicBezTo>
                <a:cubicBezTo>
                  <a:pt x="80000" y="101783"/>
                  <a:pt x="76240" y="103421"/>
                  <a:pt x="72385" y="104481"/>
                </a:cubicBezTo>
                <a:cubicBezTo>
                  <a:pt x="70457" y="105060"/>
                  <a:pt x="69108" y="106409"/>
                  <a:pt x="68626" y="108337"/>
                </a:cubicBezTo>
                <a:lnTo>
                  <a:pt x="67180" y="114024"/>
                </a:lnTo>
                <a:lnTo>
                  <a:pt x="67180" y="114024"/>
                </a:lnTo>
                <a:lnTo>
                  <a:pt x="53879" y="114024"/>
                </a:lnTo>
                <a:lnTo>
                  <a:pt x="52530" y="108337"/>
                </a:lnTo>
                <a:cubicBezTo>
                  <a:pt x="51951" y="106409"/>
                  <a:pt x="50602" y="104771"/>
                  <a:pt x="48771" y="104481"/>
                </a:cubicBezTo>
                <a:cubicBezTo>
                  <a:pt x="44915" y="103421"/>
                  <a:pt x="41156" y="101783"/>
                  <a:pt x="37590" y="99855"/>
                </a:cubicBezTo>
                <a:cubicBezTo>
                  <a:pt x="36722" y="99373"/>
                  <a:pt x="35662" y="99084"/>
                  <a:pt x="34891" y="99084"/>
                </a:cubicBezTo>
                <a:cubicBezTo>
                  <a:pt x="33734" y="99084"/>
                  <a:pt x="32963" y="99373"/>
                  <a:pt x="32096" y="99855"/>
                </a:cubicBezTo>
                <a:lnTo>
                  <a:pt x="27277" y="102843"/>
                </a:lnTo>
                <a:lnTo>
                  <a:pt x="27277" y="102843"/>
                </a:lnTo>
                <a:lnTo>
                  <a:pt x="17734" y="93301"/>
                </a:lnTo>
                <a:lnTo>
                  <a:pt x="20722" y="88481"/>
                </a:lnTo>
                <a:cubicBezTo>
                  <a:pt x="21783" y="86843"/>
                  <a:pt x="21783" y="84626"/>
                  <a:pt x="20722" y="82987"/>
                </a:cubicBezTo>
                <a:cubicBezTo>
                  <a:pt x="18506" y="79518"/>
                  <a:pt x="17156" y="75662"/>
                  <a:pt x="16096" y="71903"/>
                </a:cubicBezTo>
                <a:cubicBezTo>
                  <a:pt x="15518" y="69975"/>
                  <a:pt x="14168" y="68626"/>
                  <a:pt x="12240" y="68048"/>
                </a:cubicBezTo>
                <a:lnTo>
                  <a:pt x="6843" y="66698"/>
                </a:lnTo>
                <a:lnTo>
                  <a:pt x="6843" y="66698"/>
                </a:lnTo>
                <a:lnTo>
                  <a:pt x="6843" y="53397"/>
                </a:lnTo>
                <a:lnTo>
                  <a:pt x="12530" y="51951"/>
                </a:lnTo>
                <a:cubicBezTo>
                  <a:pt x="14457" y="51469"/>
                  <a:pt x="16096" y="50120"/>
                  <a:pt x="16385" y="48192"/>
                </a:cubicBezTo>
                <a:cubicBezTo>
                  <a:pt x="17445" y="44337"/>
                  <a:pt x="19084" y="40578"/>
                  <a:pt x="21012" y="37012"/>
                </a:cubicBezTo>
                <a:cubicBezTo>
                  <a:pt x="22072" y="35373"/>
                  <a:pt x="22072" y="33253"/>
                  <a:pt x="21012" y="31614"/>
                </a:cubicBezTo>
                <a:lnTo>
                  <a:pt x="18024" y="26698"/>
                </a:lnTo>
                <a:lnTo>
                  <a:pt x="18024" y="26698"/>
                </a:lnTo>
                <a:lnTo>
                  <a:pt x="27469" y="17156"/>
                </a:lnTo>
                <a:lnTo>
                  <a:pt x="32385" y="20144"/>
                </a:lnTo>
                <a:cubicBezTo>
                  <a:pt x="33253" y="20722"/>
                  <a:pt x="34313" y="21012"/>
                  <a:pt x="35084" y="21012"/>
                </a:cubicBezTo>
                <a:cubicBezTo>
                  <a:pt x="35951" y="21012"/>
                  <a:pt x="37012" y="20722"/>
                  <a:pt x="37879" y="20144"/>
                </a:cubicBezTo>
                <a:cubicBezTo>
                  <a:pt x="41349" y="18313"/>
                  <a:pt x="45204" y="16674"/>
                  <a:pt x="48963" y="15518"/>
                </a:cubicBezTo>
                <a:cubicBezTo>
                  <a:pt x="50891" y="15036"/>
                  <a:pt x="52240" y="13686"/>
                  <a:pt x="52819" y="11759"/>
                </a:cubicBezTo>
                <a:lnTo>
                  <a:pt x="54168" y="6072"/>
                </a:lnTo>
                <a:lnTo>
                  <a:pt x="67469" y="6072"/>
                </a:lnTo>
                <a:lnTo>
                  <a:pt x="67469" y="6072"/>
                </a:lnTo>
                <a:lnTo>
                  <a:pt x="68819" y="11759"/>
                </a:lnTo>
                <a:cubicBezTo>
                  <a:pt x="69397" y="13686"/>
                  <a:pt x="70746" y="15228"/>
                  <a:pt x="72674" y="15518"/>
                </a:cubicBezTo>
                <a:cubicBezTo>
                  <a:pt x="76433" y="16674"/>
                  <a:pt x="80289" y="18313"/>
                  <a:pt x="83855" y="20144"/>
                </a:cubicBezTo>
                <a:cubicBezTo>
                  <a:pt x="84626" y="20722"/>
                  <a:pt x="85686" y="21012"/>
                  <a:pt x="86554" y="21012"/>
                </a:cubicBezTo>
                <a:cubicBezTo>
                  <a:pt x="87614" y="21012"/>
                  <a:pt x="88481" y="20722"/>
                  <a:pt x="89253" y="20144"/>
                </a:cubicBezTo>
                <a:lnTo>
                  <a:pt x="94168" y="17156"/>
                </a:lnTo>
                <a:lnTo>
                  <a:pt x="103710" y="26698"/>
                </a:lnTo>
                <a:lnTo>
                  <a:pt x="103710" y="26698"/>
                </a:lnTo>
                <a:lnTo>
                  <a:pt x="100722" y="31614"/>
                </a:lnTo>
                <a:cubicBezTo>
                  <a:pt x="99566" y="33253"/>
                  <a:pt x="99566" y="35373"/>
                  <a:pt x="100722" y="37012"/>
                </a:cubicBezTo>
                <a:cubicBezTo>
                  <a:pt x="102554" y="40578"/>
                  <a:pt x="104192" y="44337"/>
                  <a:pt x="105349" y="48192"/>
                </a:cubicBezTo>
                <a:cubicBezTo>
                  <a:pt x="105831" y="50120"/>
                  <a:pt x="107180" y="51469"/>
                  <a:pt x="109108" y="51951"/>
                </a:cubicBezTo>
                <a:lnTo>
                  <a:pt x="114795" y="53397"/>
                </a:lnTo>
                <a:lnTo>
                  <a:pt x="114795" y="66698"/>
                </a:lnTo>
                <a:lnTo>
                  <a:pt x="114602" y="66698"/>
                </a:lnTo>
                <a:close/>
                <a:moveTo>
                  <a:pt x="60144" y="32674"/>
                </a:moveTo>
                <a:cubicBezTo>
                  <a:pt x="45204" y="32674"/>
                  <a:pt x="32963" y="44915"/>
                  <a:pt x="32963" y="59855"/>
                </a:cubicBezTo>
                <a:cubicBezTo>
                  <a:pt x="32963" y="74891"/>
                  <a:pt x="45204" y="87132"/>
                  <a:pt x="60144" y="87132"/>
                </a:cubicBezTo>
                <a:cubicBezTo>
                  <a:pt x="75084" y="87132"/>
                  <a:pt x="87325" y="74891"/>
                  <a:pt x="87325" y="59855"/>
                </a:cubicBezTo>
                <a:cubicBezTo>
                  <a:pt x="87325" y="44915"/>
                  <a:pt x="75084" y="32674"/>
                  <a:pt x="60144" y="32674"/>
                </a:cubicBezTo>
                <a:close/>
                <a:moveTo>
                  <a:pt x="60144" y="81638"/>
                </a:moveTo>
                <a:cubicBezTo>
                  <a:pt x="48192" y="81638"/>
                  <a:pt x="38361" y="71903"/>
                  <a:pt x="38361" y="59855"/>
                </a:cubicBezTo>
                <a:cubicBezTo>
                  <a:pt x="38361" y="47903"/>
                  <a:pt x="48192" y="38168"/>
                  <a:pt x="60144" y="38168"/>
                </a:cubicBezTo>
                <a:cubicBezTo>
                  <a:pt x="72096" y="38168"/>
                  <a:pt x="81927" y="47903"/>
                  <a:pt x="81927" y="59855"/>
                </a:cubicBezTo>
                <a:cubicBezTo>
                  <a:pt x="81927" y="71903"/>
                  <a:pt x="72096" y="81638"/>
                  <a:pt x="60144" y="816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29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Icon Usage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49712E8-5DAA-4BA2-9A26-BB44224072B8}"/>
              </a:ext>
            </a:extLst>
          </p:cNvPr>
          <p:cNvGrpSpPr>
            <a:grpSpLocks noChangeAspect="1"/>
          </p:cNvGrpSpPr>
          <p:nvPr/>
        </p:nvGrpSpPr>
        <p:grpSpPr>
          <a:xfrm>
            <a:off x="817705" y="2086769"/>
            <a:ext cx="640080" cy="637867"/>
            <a:chOff x="639763" y="2178050"/>
            <a:chExt cx="458787" cy="457201"/>
          </a:xfrm>
        </p:grpSpPr>
        <p:sp>
          <p:nvSpPr>
            <p:cNvPr id="191" name="Freeform 5">
              <a:extLst>
                <a:ext uri="{FF2B5EF4-FFF2-40B4-BE49-F238E27FC236}">
                  <a16:creationId xmlns:a16="http://schemas.microsoft.com/office/drawing/2014/main" id="{C4E56E6A-0BB1-4643-903D-745AEB80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88" y="2390775"/>
              <a:ext cx="19050" cy="20638"/>
            </a:xfrm>
            <a:custGeom>
              <a:avLst/>
              <a:gdLst>
                <a:gd name="T0" fmla="*/ 73 w 88"/>
                <a:gd name="T1" fmla="*/ 15 h 88"/>
                <a:gd name="T2" fmla="*/ 16 w 88"/>
                <a:gd name="T3" fmla="*/ 15 h 88"/>
                <a:gd name="T4" fmla="*/ 16 w 88"/>
                <a:gd name="T5" fmla="*/ 72 h 88"/>
                <a:gd name="T6" fmla="*/ 73 w 88"/>
                <a:gd name="T7" fmla="*/ 72 h 88"/>
                <a:gd name="T8" fmla="*/ 73 w 88"/>
                <a:gd name="T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73" y="15"/>
                  </a:moveTo>
                  <a:cubicBezTo>
                    <a:pt x="57" y="0"/>
                    <a:pt x="32" y="0"/>
                    <a:pt x="16" y="15"/>
                  </a:cubicBezTo>
                  <a:cubicBezTo>
                    <a:pt x="0" y="31"/>
                    <a:pt x="0" y="56"/>
                    <a:pt x="16" y="72"/>
                  </a:cubicBezTo>
                  <a:cubicBezTo>
                    <a:pt x="32" y="88"/>
                    <a:pt x="57" y="88"/>
                    <a:pt x="73" y="72"/>
                  </a:cubicBezTo>
                  <a:cubicBezTo>
                    <a:pt x="88" y="56"/>
                    <a:pt x="88" y="31"/>
                    <a:pt x="73" y="1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60C5E3C0-B3C0-4065-B29A-4943E080D5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400" y="2263775"/>
              <a:ext cx="98425" cy="98425"/>
            </a:xfrm>
            <a:custGeom>
              <a:avLst/>
              <a:gdLst>
                <a:gd name="T0" fmla="*/ 361 w 439"/>
                <a:gd name="T1" fmla="*/ 78 h 439"/>
                <a:gd name="T2" fmla="*/ 78 w 439"/>
                <a:gd name="T3" fmla="*/ 78 h 439"/>
                <a:gd name="T4" fmla="*/ 78 w 439"/>
                <a:gd name="T5" fmla="*/ 361 h 439"/>
                <a:gd name="T6" fmla="*/ 361 w 439"/>
                <a:gd name="T7" fmla="*/ 361 h 439"/>
                <a:gd name="T8" fmla="*/ 361 w 439"/>
                <a:gd name="T9" fmla="*/ 78 h 439"/>
                <a:gd name="T10" fmla="*/ 304 w 439"/>
                <a:gd name="T11" fmla="*/ 305 h 439"/>
                <a:gd name="T12" fmla="*/ 134 w 439"/>
                <a:gd name="T13" fmla="*/ 305 h 439"/>
                <a:gd name="T14" fmla="*/ 134 w 439"/>
                <a:gd name="T15" fmla="*/ 135 h 439"/>
                <a:gd name="T16" fmla="*/ 304 w 439"/>
                <a:gd name="T17" fmla="*/ 135 h 439"/>
                <a:gd name="T18" fmla="*/ 304 w 439"/>
                <a:gd name="T19" fmla="*/ 30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9" h="439">
                  <a:moveTo>
                    <a:pt x="361" y="78"/>
                  </a:moveTo>
                  <a:cubicBezTo>
                    <a:pt x="283" y="0"/>
                    <a:pt x="156" y="0"/>
                    <a:pt x="78" y="78"/>
                  </a:cubicBezTo>
                  <a:cubicBezTo>
                    <a:pt x="0" y="156"/>
                    <a:pt x="0" y="283"/>
                    <a:pt x="78" y="361"/>
                  </a:cubicBezTo>
                  <a:cubicBezTo>
                    <a:pt x="156" y="439"/>
                    <a:pt x="283" y="439"/>
                    <a:pt x="361" y="361"/>
                  </a:cubicBezTo>
                  <a:cubicBezTo>
                    <a:pt x="439" y="283"/>
                    <a:pt x="439" y="156"/>
                    <a:pt x="361" y="78"/>
                  </a:cubicBezTo>
                  <a:close/>
                  <a:moveTo>
                    <a:pt x="304" y="305"/>
                  </a:moveTo>
                  <a:cubicBezTo>
                    <a:pt x="257" y="351"/>
                    <a:pt x="181" y="351"/>
                    <a:pt x="134" y="305"/>
                  </a:cubicBezTo>
                  <a:cubicBezTo>
                    <a:pt x="88" y="258"/>
                    <a:pt x="88" y="182"/>
                    <a:pt x="134" y="135"/>
                  </a:cubicBezTo>
                  <a:cubicBezTo>
                    <a:pt x="181" y="88"/>
                    <a:pt x="257" y="88"/>
                    <a:pt x="304" y="135"/>
                  </a:cubicBezTo>
                  <a:cubicBezTo>
                    <a:pt x="351" y="182"/>
                    <a:pt x="351" y="258"/>
                    <a:pt x="304" y="30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AEDA97B3-D899-4147-A0FC-6B7EBC9D1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075" y="2178050"/>
              <a:ext cx="371475" cy="369888"/>
            </a:xfrm>
            <a:custGeom>
              <a:avLst/>
              <a:gdLst>
                <a:gd name="T0" fmla="*/ 1624 w 1665"/>
                <a:gd name="T1" fmla="*/ 0 h 1664"/>
                <a:gd name="T2" fmla="*/ 635 w 1665"/>
                <a:gd name="T3" fmla="*/ 408 h 1664"/>
                <a:gd name="T4" fmla="*/ 248 w 1665"/>
                <a:gd name="T5" fmla="*/ 484 h 1664"/>
                <a:gd name="T6" fmla="*/ 26 w 1665"/>
                <a:gd name="T7" fmla="*/ 982 h 1664"/>
                <a:gd name="T8" fmla="*/ 69 w 1665"/>
                <a:gd name="T9" fmla="*/ 973 h 1664"/>
                <a:gd name="T10" fmla="*/ 295 w 1665"/>
                <a:gd name="T11" fmla="*/ 916 h 1664"/>
                <a:gd name="T12" fmla="*/ 234 w 1665"/>
                <a:gd name="T13" fmla="*/ 1180 h 1664"/>
                <a:gd name="T14" fmla="*/ 1 w 1665"/>
                <a:gd name="T15" fmla="*/ 1621 h 1664"/>
                <a:gd name="T16" fmla="*/ 41 w 1665"/>
                <a:gd name="T17" fmla="*/ 1664 h 1664"/>
                <a:gd name="T18" fmla="*/ 409 w 1665"/>
                <a:gd name="T19" fmla="*/ 1539 h 1664"/>
                <a:gd name="T20" fmla="*/ 554 w 1665"/>
                <a:gd name="T21" fmla="*/ 1436 h 1664"/>
                <a:gd name="T22" fmla="*/ 763 w 1665"/>
                <a:gd name="T23" fmla="*/ 1384 h 1664"/>
                <a:gd name="T24" fmla="*/ 683 w 1665"/>
                <a:gd name="T25" fmla="*/ 1639 h 1664"/>
                <a:gd name="T26" fmla="*/ 1181 w 1665"/>
                <a:gd name="T27" fmla="*/ 1417 h 1664"/>
                <a:gd name="T28" fmla="*/ 1257 w 1665"/>
                <a:gd name="T29" fmla="*/ 1030 h 1664"/>
                <a:gd name="T30" fmla="*/ 1665 w 1665"/>
                <a:gd name="T31" fmla="*/ 41 h 1664"/>
                <a:gd name="T32" fmla="*/ 91 w 1665"/>
                <a:gd name="T33" fmla="*/ 859 h 1664"/>
                <a:gd name="T34" fmla="*/ 498 w 1665"/>
                <a:gd name="T35" fmla="*/ 564 h 1664"/>
                <a:gd name="T36" fmla="*/ 309 w 1665"/>
                <a:gd name="T37" fmla="*/ 826 h 1664"/>
                <a:gd name="T38" fmla="*/ 352 w 1665"/>
                <a:gd name="T39" fmla="*/ 1483 h 1664"/>
                <a:gd name="T40" fmla="*/ 182 w 1665"/>
                <a:gd name="T41" fmla="*/ 1313 h 1664"/>
                <a:gd name="T42" fmla="*/ 420 w 1665"/>
                <a:gd name="T43" fmla="*/ 1380 h 1664"/>
                <a:gd name="T44" fmla="*/ 535 w 1665"/>
                <a:gd name="T45" fmla="*/ 1358 h 1664"/>
                <a:gd name="T46" fmla="*/ 421 w 1665"/>
                <a:gd name="T47" fmla="*/ 1269 h 1664"/>
                <a:gd name="T48" fmla="*/ 307 w 1665"/>
                <a:gd name="T49" fmla="*/ 1130 h 1664"/>
                <a:gd name="T50" fmla="*/ 687 w 1665"/>
                <a:gd name="T51" fmla="*/ 1308 h 1664"/>
                <a:gd name="T52" fmla="*/ 1111 w 1665"/>
                <a:gd name="T53" fmla="*/ 1380 h 1664"/>
                <a:gd name="T54" fmla="*/ 839 w 1665"/>
                <a:gd name="T55" fmla="*/ 1355 h 1664"/>
                <a:gd name="T56" fmla="*/ 1101 w 1665"/>
                <a:gd name="T57" fmla="*/ 1167 h 1664"/>
                <a:gd name="T58" fmla="*/ 1201 w 1665"/>
                <a:gd name="T59" fmla="*/ 973 h 1664"/>
                <a:gd name="T60" fmla="*/ 767 w 1665"/>
                <a:gd name="T61" fmla="*/ 1275 h 1664"/>
                <a:gd name="T62" fmla="*/ 588 w 1665"/>
                <a:gd name="T63" fmla="*/ 580 h 1664"/>
                <a:gd name="T64" fmla="*/ 1146 w 1665"/>
                <a:gd name="T65" fmla="*/ 184 h 1664"/>
                <a:gd name="T66" fmla="*/ 1201 w 1665"/>
                <a:gd name="T67" fmla="*/ 973 h 1664"/>
                <a:gd name="T68" fmla="*/ 1231 w 1665"/>
                <a:gd name="T69" fmla="*/ 155 h 1664"/>
                <a:gd name="T70" fmla="*/ 1510 w 1665"/>
                <a:gd name="T71" fmla="*/ 434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5" h="1664">
                  <a:moveTo>
                    <a:pt x="1653" y="12"/>
                  </a:moveTo>
                  <a:cubicBezTo>
                    <a:pt x="1645" y="4"/>
                    <a:pt x="1635" y="0"/>
                    <a:pt x="1624" y="0"/>
                  </a:cubicBezTo>
                  <a:cubicBezTo>
                    <a:pt x="1615" y="0"/>
                    <a:pt x="1399" y="9"/>
                    <a:pt x="1143" y="99"/>
                  </a:cubicBezTo>
                  <a:cubicBezTo>
                    <a:pt x="938" y="172"/>
                    <a:pt x="767" y="276"/>
                    <a:pt x="635" y="408"/>
                  </a:cubicBezTo>
                  <a:cubicBezTo>
                    <a:pt x="605" y="437"/>
                    <a:pt x="577" y="469"/>
                    <a:pt x="549" y="501"/>
                  </a:cubicBezTo>
                  <a:cubicBezTo>
                    <a:pt x="418" y="424"/>
                    <a:pt x="314" y="448"/>
                    <a:pt x="248" y="484"/>
                  </a:cubicBezTo>
                  <a:cubicBezTo>
                    <a:pt x="95" y="565"/>
                    <a:pt x="1" y="787"/>
                    <a:pt x="1" y="945"/>
                  </a:cubicBezTo>
                  <a:cubicBezTo>
                    <a:pt x="1" y="961"/>
                    <a:pt x="11" y="976"/>
                    <a:pt x="26" y="982"/>
                  </a:cubicBezTo>
                  <a:cubicBezTo>
                    <a:pt x="31" y="984"/>
                    <a:pt x="36" y="985"/>
                    <a:pt x="41" y="985"/>
                  </a:cubicBezTo>
                  <a:cubicBezTo>
                    <a:pt x="51" y="985"/>
                    <a:pt x="62" y="981"/>
                    <a:pt x="69" y="973"/>
                  </a:cubicBezTo>
                  <a:cubicBezTo>
                    <a:pt x="150" y="893"/>
                    <a:pt x="249" y="898"/>
                    <a:pt x="281" y="902"/>
                  </a:cubicBezTo>
                  <a:cubicBezTo>
                    <a:pt x="295" y="916"/>
                    <a:pt x="295" y="916"/>
                    <a:pt x="295" y="916"/>
                  </a:cubicBezTo>
                  <a:cubicBezTo>
                    <a:pt x="268" y="982"/>
                    <a:pt x="245" y="1047"/>
                    <a:pt x="229" y="1111"/>
                  </a:cubicBezTo>
                  <a:cubicBezTo>
                    <a:pt x="223" y="1134"/>
                    <a:pt x="225" y="1158"/>
                    <a:pt x="234" y="1180"/>
                  </a:cubicBezTo>
                  <a:cubicBezTo>
                    <a:pt x="195" y="1198"/>
                    <a:pt x="158" y="1224"/>
                    <a:pt x="126" y="1256"/>
                  </a:cubicBezTo>
                  <a:cubicBezTo>
                    <a:pt x="23" y="1359"/>
                    <a:pt x="2" y="1610"/>
                    <a:pt x="1" y="1621"/>
                  </a:cubicBezTo>
                  <a:cubicBezTo>
                    <a:pt x="0" y="1632"/>
                    <a:pt x="5" y="1644"/>
                    <a:pt x="13" y="1652"/>
                  </a:cubicBezTo>
                  <a:cubicBezTo>
                    <a:pt x="20" y="1660"/>
                    <a:pt x="31" y="1664"/>
                    <a:pt x="41" y="1664"/>
                  </a:cubicBezTo>
                  <a:cubicBezTo>
                    <a:pt x="42" y="1664"/>
                    <a:pt x="43" y="1664"/>
                    <a:pt x="44" y="1664"/>
                  </a:cubicBezTo>
                  <a:cubicBezTo>
                    <a:pt x="55" y="1663"/>
                    <a:pt x="306" y="1642"/>
                    <a:pt x="409" y="1539"/>
                  </a:cubicBezTo>
                  <a:cubicBezTo>
                    <a:pt x="441" y="1507"/>
                    <a:pt x="467" y="1470"/>
                    <a:pt x="485" y="1431"/>
                  </a:cubicBezTo>
                  <a:cubicBezTo>
                    <a:pt x="508" y="1440"/>
                    <a:pt x="533" y="1441"/>
                    <a:pt x="554" y="1436"/>
                  </a:cubicBezTo>
                  <a:cubicBezTo>
                    <a:pt x="618" y="1420"/>
                    <a:pt x="683" y="1397"/>
                    <a:pt x="749" y="1370"/>
                  </a:cubicBezTo>
                  <a:cubicBezTo>
                    <a:pt x="763" y="1384"/>
                    <a:pt x="763" y="1384"/>
                    <a:pt x="763" y="1384"/>
                  </a:cubicBezTo>
                  <a:cubicBezTo>
                    <a:pt x="767" y="1416"/>
                    <a:pt x="772" y="1515"/>
                    <a:pt x="692" y="1596"/>
                  </a:cubicBezTo>
                  <a:cubicBezTo>
                    <a:pt x="680" y="1607"/>
                    <a:pt x="677" y="1624"/>
                    <a:pt x="683" y="1639"/>
                  </a:cubicBezTo>
                  <a:cubicBezTo>
                    <a:pt x="689" y="1654"/>
                    <a:pt x="704" y="1664"/>
                    <a:pt x="720" y="1664"/>
                  </a:cubicBezTo>
                  <a:cubicBezTo>
                    <a:pt x="878" y="1664"/>
                    <a:pt x="1100" y="1570"/>
                    <a:pt x="1181" y="1417"/>
                  </a:cubicBezTo>
                  <a:cubicBezTo>
                    <a:pt x="1217" y="1351"/>
                    <a:pt x="1241" y="1247"/>
                    <a:pt x="1164" y="1116"/>
                  </a:cubicBezTo>
                  <a:cubicBezTo>
                    <a:pt x="1196" y="1088"/>
                    <a:pt x="1228" y="1060"/>
                    <a:pt x="1257" y="1030"/>
                  </a:cubicBezTo>
                  <a:cubicBezTo>
                    <a:pt x="1389" y="898"/>
                    <a:pt x="1493" y="727"/>
                    <a:pt x="1566" y="522"/>
                  </a:cubicBezTo>
                  <a:cubicBezTo>
                    <a:pt x="1656" y="266"/>
                    <a:pt x="1665" y="50"/>
                    <a:pt x="1665" y="41"/>
                  </a:cubicBezTo>
                  <a:cubicBezTo>
                    <a:pt x="1665" y="30"/>
                    <a:pt x="1661" y="20"/>
                    <a:pt x="1653" y="12"/>
                  </a:cubicBezTo>
                  <a:close/>
                  <a:moveTo>
                    <a:pt x="91" y="859"/>
                  </a:moveTo>
                  <a:cubicBezTo>
                    <a:pt x="115" y="739"/>
                    <a:pt x="188" y="607"/>
                    <a:pt x="285" y="554"/>
                  </a:cubicBezTo>
                  <a:cubicBezTo>
                    <a:pt x="351" y="519"/>
                    <a:pt x="422" y="523"/>
                    <a:pt x="498" y="564"/>
                  </a:cubicBezTo>
                  <a:cubicBezTo>
                    <a:pt x="434" y="650"/>
                    <a:pt x="377" y="741"/>
                    <a:pt x="330" y="838"/>
                  </a:cubicBezTo>
                  <a:cubicBezTo>
                    <a:pt x="330" y="838"/>
                    <a:pt x="323" y="829"/>
                    <a:pt x="309" y="826"/>
                  </a:cubicBezTo>
                  <a:cubicBezTo>
                    <a:pt x="304" y="825"/>
                    <a:pt x="198" y="802"/>
                    <a:pt x="91" y="859"/>
                  </a:cubicBezTo>
                  <a:close/>
                  <a:moveTo>
                    <a:pt x="352" y="1483"/>
                  </a:moveTo>
                  <a:cubicBezTo>
                    <a:pt x="297" y="1538"/>
                    <a:pt x="168" y="1567"/>
                    <a:pt x="87" y="1578"/>
                  </a:cubicBezTo>
                  <a:cubicBezTo>
                    <a:pt x="98" y="1497"/>
                    <a:pt x="127" y="1368"/>
                    <a:pt x="182" y="1313"/>
                  </a:cubicBezTo>
                  <a:cubicBezTo>
                    <a:pt x="213" y="1282"/>
                    <a:pt x="249" y="1259"/>
                    <a:pt x="285" y="1246"/>
                  </a:cubicBezTo>
                  <a:cubicBezTo>
                    <a:pt x="420" y="1380"/>
                    <a:pt x="420" y="1380"/>
                    <a:pt x="420" y="1380"/>
                  </a:cubicBezTo>
                  <a:cubicBezTo>
                    <a:pt x="406" y="1416"/>
                    <a:pt x="383" y="1452"/>
                    <a:pt x="352" y="1483"/>
                  </a:cubicBezTo>
                  <a:close/>
                  <a:moveTo>
                    <a:pt x="535" y="1358"/>
                  </a:moveTo>
                  <a:cubicBezTo>
                    <a:pt x="523" y="1361"/>
                    <a:pt x="510" y="1357"/>
                    <a:pt x="500" y="1347"/>
                  </a:cubicBezTo>
                  <a:cubicBezTo>
                    <a:pt x="448" y="1295"/>
                    <a:pt x="428" y="1275"/>
                    <a:pt x="421" y="1269"/>
                  </a:cubicBezTo>
                  <a:cubicBezTo>
                    <a:pt x="410" y="1257"/>
                    <a:pt x="381" y="1229"/>
                    <a:pt x="318" y="1165"/>
                  </a:cubicBezTo>
                  <a:cubicBezTo>
                    <a:pt x="308" y="1155"/>
                    <a:pt x="304" y="1142"/>
                    <a:pt x="307" y="1130"/>
                  </a:cubicBezTo>
                  <a:cubicBezTo>
                    <a:pt x="319" y="1081"/>
                    <a:pt x="336" y="1029"/>
                    <a:pt x="357" y="978"/>
                  </a:cubicBezTo>
                  <a:cubicBezTo>
                    <a:pt x="687" y="1308"/>
                    <a:pt x="687" y="1308"/>
                    <a:pt x="687" y="1308"/>
                  </a:cubicBezTo>
                  <a:cubicBezTo>
                    <a:pt x="636" y="1329"/>
                    <a:pt x="584" y="1346"/>
                    <a:pt x="535" y="1358"/>
                  </a:cubicBezTo>
                  <a:close/>
                  <a:moveTo>
                    <a:pt x="1111" y="1380"/>
                  </a:moveTo>
                  <a:cubicBezTo>
                    <a:pt x="1058" y="1477"/>
                    <a:pt x="926" y="1550"/>
                    <a:pt x="806" y="1574"/>
                  </a:cubicBezTo>
                  <a:cubicBezTo>
                    <a:pt x="844" y="1502"/>
                    <a:pt x="853" y="1411"/>
                    <a:pt x="839" y="1355"/>
                  </a:cubicBezTo>
                  <a:cubicBezTo>
                    <a:pt x="836" y="1342"/>
                    <a:pt x="827" y="1335"/>
                    <a:pt x="827" y="1335"/>
                  </a:cubicBezTo>
                  <a:cubicBezTo>
                    <a:pt x="924" y="1288"/>
                    <a:pt x="1015" y="1231"/>
                    <a:pt x="1101" y="1167"/>
                  </a:cubicBezTo>
                  <a:cubicBezTo>
                    <a:pt x="1142" y="1243"/>
                    <a:pt x="1146" y="1314"/>
                    <a:pt x="1111" y="1380"/>
                  </a:cubicBezTo>
                  <a:close/>
                  <a:moveTo>
                    <a:pt x="1201" y="973"/>
                  </a:moveTo>
                  <a:cubicBezTo>
                    <a:pt x="1165" y="1009"/>
                    <a:pt x="1126" y="1044"/>
                    <a:pt x="1085" y="1077"/>
                  </a:cubicBezTo>
                  <a:cubicBezTo>
                    <a:pt x="988" y="1155"/>
                    <a:pt x="881" y="1222"/>
                    <a:pt x="767" y="1275"/>
                  </a:cubicBezTo>
                  <a:cubicBezTo>
                    <a:pt x="390" y="898"/>
                    <a:pt x="390" y="898"/>
                    <a:pt x="390" y="898"/>
                  </a:cubicBezTo>
                  <a:cubicBezTo>
                    <a:pt x="443" y="784"/>
                    <a:pt x="510" y="677"/>
                    <a:pt x="588" y="580"/>
                  </a:cubicBezTo>
                  <a:cubicBezTo>
                    <a:pt x="621" y="539"/>
                    <a:pt x="656" y="500"/>
                    <a:pt x="692" y="464"/>
                  </a:cubicBezTo>
                  <a:cubicBezTo>
                    <a:pt x="810" y="346"/>
                    <a:pt x="963" y="251"/>
                    <a:pt x="1146" y="184"/>
                  </a:cubicBezTo>
                  <a:cubicBezTo>
                    <a:pt x="1481" y="519"/>
                    <a:pt x="1481" y="519"/>
                    <a:pt x="1481" y="519"/>
                  </a:cubicBezTo>
                  <a:cubicBezTo>
                    <a:pt x="1414" y="702"/>
                    <a:pt x="1319" y="855"/>
                    <a:pt x="1201" y="973"/>
                  </a:cubicBezTo>
                  <a:close/>
                  <a:moveTo>
                    <a:pt x="1510" y="434"/>
                  </a:moveTo>
                  <a:cubicBezTo>
                    <a:pt x="1231" y="155"/>
                    <a:pt x="1231" y="155"/>
                    <a:pt x="1231" y="155"/>
                  </a:cubicBezTo>
                  <a:cubicBezTo>
                    <a:pt x="1383" y="107"/>
                    <a:pt x="1516" y="90"/>
                    <a:pt x="1582" y="83"/>
                  </a:cubicBezTo>
                  <a:cubicBezTo>
                    <a:pt x="1575" y="150"/>
                    <a:pt x="1558" y="282"/>
                    <a:pt x="1510" y="43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C6FB788C-D9BC-4FBC-908A-3E63E4F93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8" y="2541588"/>
              <a:ext cx="44450" cy="46038"/>
            </a:xfrm>
            <a:custGeom>
              <a:avLst/>
              <a:gdLst>
                <a:gd name="T0" fmla="*/ 185 w 201"/>
                <a:gd name="T1" fmla="*/ 15 h 201"/>
                <a:gd name="T2" fmla="*/ 129 w 201"/>
                <a:gd name="T3" fmla="*/ 15 h 201"/>
                <a:gd name="T4" fmla="*/ 16 w 201"/>
                <a:gd name="T5" fmla="*/ 128 h 201"/>
                <a:gd name="T6" fmla="*/ 16 w 201"/>
                <a:gd name="T7" fmla="*/ 185 h 201"/>
                <a:gd name="T8" fmla="*/ 72 w 201"/>
                <a:gd name="T9" fmla="*/ 185 h 201"/>
                <a:gd name="T10" fmla="*/ 185 w 201"/>
                <a:gd name="T11" fmla="*/ 72 h 201"/>
                <a:gd name="T12" fmla="*/ 185 w 201"/>
                <a:gd name="T13" fmla="*/ 1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185" y="15"/>
                  </a:moveTo>
                  <a:cubicBezTo>
                    <a:pt x="170" y="0"/>
                    <a:pt x="145" y="0"/>
                    <a:pt x="129" y="15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0" y="144"/>
                    <a:pt x="0" y="169"/>
                    <a:pt x="16" y="185"/>
                  </a:cubicBezTo>
                  <a:cubicBezTo>
                    <a:pt x="31" y="201"/>
                    <a:pt x="57" y="201"/>
                    <a:pt x="72" y="185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201" y="56"/>
                    <a:pt x="201" y="31"/>
                    <a:pt x="185" y="1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F94F0C5-8601-4DF6-8808-ADAFBC12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5" y="2416175"/>
              <a:ext cx="44450" cy="44450"/>
            </a:xfrm>
            <a:custGeom>
              <a:avLst/>
              <a:gdLst>
                <a:gd name="T0" fmla="*/ 186 w 201"/>
                <a:gd name="T1" fmla="*/ 16 h 201"/>
                <a:gd name="T2" fmla="*/ 129 w 201"/>
                <a:gd name="T3" fmla="*/ 16 h 201"/>
                <a:gd name="T4" fmla="*/ 16 w 201"/>
                <a:gd name="T5" fmla="*/ 129 h 201"/>
                <a:gd name="T6" fmla="*/ 16 w 201"/>
                <a:gd name="T7" fmla="*/ 185 h 201"/>
                <a:gd name="T8" fmla="*/ 73 w 201"/>
                <a:gd name="T9" fmla="*/ 185 h 201"/>
                <a:gd name="T10" fmla="*/ 186 w 201"/>
                <a:gd name="T11" fmla="*/ 72 h 201"/>
                <a:gd name="T12" fmla="*/ 186 w 201"/>
                <a:gd name="T13" fmla="*/ 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186" y="16"/>
                  </a:moveTo>
                  <a:cubicBezTo>
                    <a:pt x="170" y="0"/>
                    <a:pt x="145" y="0"/>
                    <a:pt x="129" y="16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0" y="144"/>
                    <a:pt x="0" y="170"/>
                    <a:pt x="16" y="185"/>
                  </a:cubicBezTo>
                  <a:cubicBezTo>
                    <a:pt x="32" y="201"/>
                    <a:pt x="57" y="201"/>
                    <a:pt x="73" y="185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201" y="56"/>
                    <a:pt x="201" y="31"/>
                    <a:pt x="186" y="1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F7A56F90-4B66-44B5-9996-F381FEB77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2554288"/>
              <a:ext cx="80963" cy="80963"/>
            </a:xfrm>
            <a:custGeom>
              <a:avLst/>
              <a:gdLst>
                <a:gd name="T0" fmla="*/ 343 w 358"/>
                <a:gd name="T1" fmla="*/ 16 h 359"/>
                <a:gd name="T2" fmla="*/ 286 w 358"/>
                <a:gd name="T3" fmla="*/ 16 h 359"/>
                <a:gd name="T4" fmla="*/ 15 w 358"/>
                <a:gd name="T5" fmla="*/ 287 h 359"/>
                <a:gd name="T6" fmla="*/ 15 w 358"/>
                <a:gd name="T7" fmla="*/ 343 h 359"/>
                <a:gd name="T8" fmla="*/ 72 w 358"/>
                <a:gd name="T9" fmla="*/ 343 h 359"/>
                <a:gd name="T10" fmla="*/ 343 w 358"/>
                <a:gd name="T11" fmla="*/ 72 h 359"/>
                <a:gd name="T12" fmla="*/ 343 w 358"/>
                <a:gd name="T13" fmla="*/ 1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59">
                  <a:moveTo>
                    <a:pt x="343" y="16"/>
                  </a:moveTo>
                  <a:cubicBezTo>
                    <a:pt x="327" y="0"/>
                    <a:pt x="302" y="0"/>
                    <a:pt x="286" y="16"/>
                  </a:cubicBezTo>
                  <a:cubicBezTo>
                    <a:pt x="15" y="287"/>
                    <a:pt x="15" y="287"/>
                    <a:pt x="15" y="287"/>
                  </a:cubicBezTo>
                  <a:cubicBezTo>
                    <a:pt x="0" y="302"/>
                    <a:pt x="0" y="328"/>
                    <a:pt x="15" y="343"/>
                  </a:cubicBezTo>
                  <a:cubicBezTo>
                    <a:pt x="31" y="359"/>
                    <a:pt x="56" y="359"/>
                    <a:pt x="72" y="343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58" y="57"/>
                    <a:pt x="358" y="31"/>
                    <a:pt x="343" y="1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2E7FA082-6912-40BD-B791-46D24A08B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" y="2554288"/>
              <a:ext cx="80963" cy="80963"/>
            </a:xfrm>
            <a:custGeom>
              <a:avLst/>
              <a:gdLst>
                <a:gd name="T0" fmla="*/ 343 w 358"/>
                <a:gd name="T1" fmla="*/ 16 h 359"/>
                <a:gd name="T2" fmla="*/ 286 w 358"/>
                <a:gd name="T3" fmla="*/ 16 h 359"/>
                <a:gd name="T4" fmla="*/ 15 w 358"/>
                <a:gd name="T5" fmla="*/ 287 h 359"/>
                <a:gd name="T6" fmla="*/ 15 w 358"/>
                <a:gd name="T7" fmla="*/ 343 h 359"/>
                <a:gd name="T8" fmla="*/ 72 w 358"/>
                <a:gd name="T9" fmla="*/ 343 h 359"/>
                <a:gd name="T10" fmla="*/ 343 w 358"/>
                <a:gd name="T11" fmla="*/ 72 h 359"/>
                <a:gd name="T12" fmla="*/ 343 w 358"/>
                <a:gd name="T13" fmla="*/ 1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59">
                  <a:moveTo>
                    <a:pt x="343" y="16"/>
                  </a:moveTo>
                  <a:cubicBezTo>
                    <a:pt x="327" y="0"/>
                    <a:pt x="302" y="0"/>
                    <a:pt x="286" y="16"/>
                  </a:cubicBezTo>
                  <a:cubicBezTo>
                    <a:pt x="15" y="287"/>
                    <a:pt x="15" y="287"/>
                    <a:pt x="15" y="287"/>
                  </a:cubicBezTo>
                  <a:cubicBezTo>
                    <a:pt x="0" y="302"/>
                    <a:pt x="0" y="328"/>
                    <a:pt x="15" y="343"/>
                  </a:cubicBezTo>
                  <a:cubicBezTo>
                    <a:pt x="31" y="359"/>
                    <a:pt x="56" y="359"/>
                    <a:pt x="72" y="343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58" y="57"/>
                    <a:pt x="358" y="31"/>
                    <a:pt x="343" y="1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3B4117A8-3834-45F1-9508-BD284789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63" y="2479675"/>
              <a:ext cx="80963" cy="79375"/>
            </a:xfrm>
            <a:custGeom>
              <a:avLst/>
              <a:gdLst>
                <a:gd name="T0" fmla="*/ 343 w 359"/>
                <a:gd name="T1" fmla="*/ 15 h 359"/>
                <a:gd name="T2" fmla="*/ 287 w 359"/>
                <a:gd name="T3" fmla="*/ 15 h 359"/>
                <a:gd name="T4" fmla="*/ 16 w 359"/>
                <a:gd name="T5" fmla="*/ 286 h 359"/>
                <a:gd name="T6" fmla="*/ 16 w 359"/>
                <a:gd name="T7" fmla="*/ 343 h 359"/>
                <a:gd name="T8" fmla="*/ 72 w 359"/>
                <a:gd name="T9" fmla="*/ 343 h 359"/>
                <a:gd name="T10" fmla="*/ 343 w 359"/>
                <a:gd name="T11" fmla="*/ 72 h 359"/>
                <a:gd name="T12" fmla="*/ 343 w 359"/>
                <a:gd name="T13" fmla="*/ 1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359">
                  <a:moveTo>
                    <a:pt x="343" y="15"/>
                  </a:moveTo>
                  <a:cubicBezTo>
                    <a:pt x="328" y="0"/>
                    <a:pt x="302" y="0"/>
                    <a:pt x="287" y="15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0" y="302"/>
                    <a:pt x="0" y="327"/>
                    <a:pt x="16" y="343"/>
                  </a:cubicBezTo>
                  <a:cubicBezTo>
                    <a:pt x="31" y="359"/>
                    <a:pt x="57" y="359"/>
                    <a:pt x="72" y="343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59" y="56"/>
                    <a:pt x="359" y="31"/>
                    <a:pt x="343" y="1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21058C24-8B3A-4368-BB03-2338427E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354263"/>
              <a:ext cx="31750" cy="31750"/>
            </a:xfrm>
            <a:custGeom>
              <a:avLst/>
              <a:gdLst>
                <a:gd name="T0" fmla="*/ 128 w 144"/>
                <a:gd name="T1" fmla="*/ 16 h 144"/>
                <a:gd name="T2" fmla="*/ 72 w 144"/>
                <a:gd name="T3" fmla="*/ 16 h 144"/>
                <a:gd name="T4" fmla="*/ 15 w 144"/>
                <a:gd name="T5" fmla="*/ 72 h 144"/>
                <a:gd name="T6" fmla="*/ 15 w 144"/>
                <a:gd name="T7" fmla="*/ 129 h 144"/>
                <a:gd name="T8" fmla="*/ 72 w 144"/>
                <a:gd name="T9" fmla="*/ 129 h 144"/>
                <a:gd name="T10" fmla="*/ 128 w 144"/>
                <a:gd name="T11" fmla="*/ 72 h 144"/>
                <a:gd name="T12" fmla="*/ 128 w 144"/>
                <a:gd name="T13" fmla="*/ 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44">
                  <a:moveTo>
                    <a:pt x="128" y="16"/>
                  </a:moveTo>
                  <a:cubicBezTo>
                    <a:pt x="113" y="0"/>
                    <a:pt x="87" y="0"/>
                    <a:pt x="72" y="16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88"/>
                    <a:pt x="0" y="113"/>
                    <a:pt x="15" y="129"/>
                  </a:cubicBezTo>
                  <a:cubicBezTo>
                    <a:pt x="31" y="144"/>
                    <a:pt x="56" y="144"/>
                    <a:pt x="72" y="129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44" y="57"/>
                    <a:pt x="144" y="31"/>
                    <a:pt x="128" y="1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590A79-AD28-47EC-BDFA-3709A05DC5CA}"/>
              </a:ext>
            </a:extLst>
          </p:cNvPr>
          <p:cNvGrpSpPr/>
          <p:nvPr/>
        </p:nvGrpSpPr>
        <p:grpSpPr>
          <a:xfrm>
            <a:off x="2759789" y="2074708"/>
            <a:ext cx="644526" cy="661988"/>
            <a:chOff x="3001962" y="2036762"/>
            <a:chExt cx="644526" cy="661988"/>
          </a:xfrm>
        </p:grpSpPr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5ABF89F2-8E28-461E-BA0D-63B67C6E3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1962" y="2036762"/>
              <a:ext cx="644526" cy="661988"/>
            </a:xfrm>
            <a:custGeom>
              <a:avLst/>
              <a:gdLst>
                <a:gd name="T0" fmla="*/ 1646 w 1934"/>
                <a:gd name="T1" fmla="*/ 445 h 1995"/>
                <a:gd name="T2" fmla="*/ 1126 w 1934"/>
                <a:gd name="T3" fmla="*/ 243 h 1995"/>
                <a:gd name="T4" fmla="*/ 15 w 1934"/>
                <a:gd name="T5" fmla="*/ 755 h 1995"/>
                <a:gd name="T6" fmla="*/ 846 w 1934"/>
                <a:gd name="T7" fmla="*/ 1149 h 1995"/>
                <a:gd name="T8" fmla="*/ 526 w 1934"/>
                <a:gd name="T9" fmla="*/ 1725 h 1995"/>
                <a:gd name="T10" fmla="*/ 110 w 1934"/>
                <a:gd name="T11" fmla="*/ 1729 h 1995"/>
                <a:gd name="T12" fmla="*/ 266 w 1934"/>
                <a:gd name="T13" fmla="*/ 1885 h 1995"/>
                <a:gd name="T14" fmla="*/ 590 w 1934"/>
                <a:gd name="T15" fmla="*/ 1309 h 1995"/>
                <a:gd name="T16" fmla="*/ 846 w 1934"/>
                <a:gd name="T17" fmla="*/ 1405 h 1995"/>
                <a:gd name="T18" fmla="*/ 846 w 1934"/>
                <a:gd name="T19" fmla="*/ 1917 h 1995"/>
                <a:gd name="T20" fmla="*/ 1006 w 1934"/>
                <a:gd name="T21" fmla="*/ 1949 h 1995"/>
                <a:gd name="T22" fmla="*/ 1134 w 1934"/>
                <a:gd name="T23" fmla="*/ 1853 h 1995"/>
                <a:gd name="T24" fmla="*/ 1614 w 1934"/>
                <a:gd name="T25" fmla="*/ 1977 h 1995"/>
                <a:gd name="T26" fmla="*/ 1458 w 1934"/>
                <a:gd name="T27" fmla="*/ 1821 h 1995"/>
                <a:gd name="T28" fmla="*/ 1486 w 1934"/>
                <a:gd name="T29" fmla="*/ 1405 h 1995"/>
                <a:gd name="T30" fmla="*/ 1614 w 1934"/>
                <a:gd name="T31" fmla="*/ 1373 h 1995"/>
                <a:gd name="T32" fmla="*/ 1806 w 1934"/>
                <a:gd name="T33" fmla="*/ 1661 h 1995"/>
                <a:gd name="T34" fmla="*/ 1678 w 1934"/>
                <a:gd name="T35" fmla="*/ 1373 h 1995"/>
                <a:gd name="T36" fmla="*/ 1486 w 1934"/>
                <a:gd name="T37" fmla="*/ 1021 h 1995"/>
                <a:gd name="T38" fmla="*/ 78 w 1934"/>
                <a:gd name="T39" fmla="*/ 1853 h 1995"/>
                <a:gd name="T40" fmla="*/ 142 w 1934"/>
                <a:gd name="T41" fmla="*/ 1917 h 1995"/>
                <a:gd name="T42" fmla="*/ 1582 w 1934"/>
                <a:gd name="T43" fmla="*/ 1917 h 1995"/>
                <a:gd name="T44" fmla="*/ 1422 w 1934"/>
                <a:gd name="T45" fmla="*/ 1405 h 1995"/>
                <a:gd name="T46" fmla="*/ 910 w 1934"/>
                <a:gd name="T47" fmla="*/ 1294 h 1995"/>
                <a:gd name="T48" fmla="*/ 1422 w 1934"/>
                <a:gd name="T49" fmla="*/ 1405 h 1995"/>
                <a:gd name="T50" fmla="*/ 910 w 1934"/>
                <a:gd name="T51" fmla="*/ 1213 h 1995"/>
                <a:gd name="T52" fmla="*/ 1422 w 1934"/>
                <a:gd name="T53" fmla="*/ 1102 h 1995"/>
                <a:gd name="T54" fmla="*/ 1166 w 1934"/>
                <a:gd name="T55" fmla="*/ 1085 h 1995"/>
                <a:gd name="T56" fmla="*/ 1166 w 1934"/>
                <a:gd name="T57" fmla="*/ 957 h 1995"/>
                <a:gd name="T58" fmla="*/ 1166 w 1934"/>
                <a:gd name="T59" fmla="*/ 893 h 1995"/>
                <a:gd name="T60" fmla="*/ 1422 w 1934"/>
                <a:gd name="T61" fmla="*/ 829 h 1995"/>
                <a:gd name="T62" fmla="*/ 1198 w 1934"/>
                <a:gd name="T63" fmla="*/ 637 h 1995"/>
                <a:gd name="T64" fmla="*/ 782 w 1934"/>
                <a:gd name="T65" fmla="*/ 449 h 1995"/>
                <a:gd name="T66" fmla="*/ 938 w 1934"/>
                <a:gd name="T67" fmla="*/ 605 h 1995"/>
                <a:gd name="T68" fmla="*/ 1134 w 1934"/>
                <a:gd name="T69" fmla="*/ 702 h 1995"/>
                <a:gd name="T70" fmla="*/ 302 w 1934"/>
                <a:gd name="T71" fmla="*/ 957 h 1995"/>
                <a:gd name="T72" fmla="*/ 306 w 1934"/>
                <a:gd name="T73" fmla="*/ 509 h 1995"/>
                <a:gd name="T74" fmla="*/ 345 w 1934"/>
                <a:gd name="T75" fmla="*/ 449 h 1995"/>
                <a:gd name="T76" fmla="*/ 1219 w 1934"/>
                <a:gd name="T77" fmla="*/ 438 h 1995"/>
                <a:gd name="T78" fmla="*/ 1469 w 1934"/>
                <a:gd name="T79" fmla="*/ 617 h 1995"/>
                <a:gd name="T80" fmla="*/ 1646 w 1934"/>
                <a:gd name="T81" fmla="*/ 509 h 1995"/>
                <a:gd name="T82" fmla="*/ 1646 w 1934"/>
                <a:gd name="T83" fmla="*/ 957 h 1995"/>
                <a:gd name="T84" fmla="*/ 1582 w 1934"/>
                <a:gd name="T85" fmla="*/ 893 h 1995"/>
                <a:gd name="T86" fmla="*/ 1646 w 1934"/>
                <a:gd name="T87" fmla="*/ 733 h 1995"/>
                <a:gd name="T88" fmla="*/ 1550 w 1934"/>
                <a:gd name="T89" fmla="*/ 701 h 1995"/>
                <a:gd name="T90" fmla="*/ 1198 w 1934"/>
                <a:gd name="T91" fmla="*/ 702 h 1995"/>
                <a:gd name="T92" fmla="*/ 750 w 1934"/>
                <a:gd name="T93" fmla="*/ 573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4" h="1995">
                  <a:moveTo>
                    <a:pt x="1646" y="1021"/>
                  </a:moveTo>
                  <a:cubicBezTo>
                    <a:pt x="1805" y="1021"/>
                    <a:pt x="1934" y="892"/>
                    <a:pt x="1934" y="733"/>
                  </a:cubicBezTo>
                  <a:cubicBezTo>
                    <a:pt x="1934" y="574"/>
                    <a:pt x="1805" y="445"/>
                    <a:pt x="1646" y="445"/>
                  </a:cubicBezTo>
                  <a:cubicBezTo>
                    <a:pt x="1580" y="445"/>
                    <a:pt x="1580" y="445"/>
                    <a:pt x="1580" y="445"/>
                  </a:cubicBezTo>
                  <a:cubicBezTo>
                    <a:pt x="1563" y="287"/>
                    <a:pt x="1421" y="173"/>
                    <a:pt x="1263" y="191"/>
                  </a:cubicBezTo>
                  <a:cubicBezTo>
                    <a:pt x="1214" y="196"/>
                    <a:pt x="1167" y="214"/>
                    <a:pt x="1126" y="243"/>
                  </a:cubicBezTo>
                  <a:cubicBezTo>
                    <a:pt x="962" y="36"/>
                    <a:pt x="661" y="0"/>
                    <a:pt x="453" y="164"/>
                  </a:cubicBezTo>
                  <a:cubicBezTo>
                    <a:pt x="364" y="235"/>
                    <a:pt x="302" y="335"/>
                    <a:pt x="280" y="446"/>
                  </a:cubicBezTo>
                  <a:cubicBezTo>
                    <a:pt x="121" y="458"/>
                    <a:pt x="3" y="597"/>
                    <a:pt x="15" y="755"/>
                  </a:cubicBezTo>
                  <a:cubicBezTo>
                    <a:pt x="26" y="905"/>
                    <a:pt x="151" y="1021"/>
                    <a:pt x="302" y="1021"/>
                  </a:cubicBezTo>
                  <a:cubicBezTo>
                    <a:pt x="846" y="1021"/>
                    <a:pt x="846" y="1021"/>
                    <a:pt x="846" y="1021"/>
                  </a:cubicBezTo>
                  <a:cubicBezTo>
                    <a:pt x="846" y="1149"/>
                    <a:pt x="846" y="1149"/>
                    <a:pt x="846" y="1149"/>
                  </a:cubicBezTo>
                  <a:cubicBezTo>
                    <a:pt x="686" y="1149"/>
                    <a:pt x="686" y="1149"/>
                    <a:pt x="686" y="1149"/>
                  </a:cubicBezTo>
                  <a:cubicBezTo>
                    <a:pt x="598" y="1149"/>
                    <a:pt x="526" y="1221"/>
                    <a:pt x="526" y="1309"/>
                  </a:cubicBezTo>
                  <a:cubicBezTo>
                    <a:pt x="526" y="1725"/>
                    <a:pt x="526" y="1725"/>
                    <a:pt x="526" y="1725"/>
                  </a:cubicBezTo>
                  <a:cubicBezTo>
                    <a:pt x="526" y="1778"/>
                    <a:pt x="483" y="1821"/>
                    <a:pt x="430" y="1821"/>
                  </a:cubicBezTo>
                  <a:cubicBezTo>
                    <a:pt x="266" y="1821"/>
                    <a:pt x="266" y="1821"/>
                    <a:pt x="266" y="1821"/>
                  </a:cubicBezTo>
                  <a:cubicBezTo>
                    <a:pt x="248" y="1753"/>
                    <a:pt x="178" y="1711"/>
                    <a:pt x="110" y="1729"/>
                  </a:cubicBezTo>
                  <a:cubicBezTo>
                    <a:pt x="41" y="1747"/>
                    <a:pt x="0" y="1817"/>
                    <a:pt x="18" y="1885"/>
                  </a:cubicBezTo>
                  <a:cubicBezTo>
                    <a:pt x="35" y="1953"/>
                    <a:pt x="105" y="1995"/>
                    <a:pt x="174" y="1977"/>
                  </a:cubicBezTo>
                  <a:cubicBezTo>
                    <a:pt x="219" y="1965"/>
                    <a:pt x="254" y="1930"/>
                    <a:pt x="266" y="1885"/>
                  </a:cubicBezTo>
                  <a:cubicBezTo>
                    <a:pt x="430" y="1885"/>
                    <a:pt x="430" y="1885"/>
                    <a:pt x="430" y="1885"/>
                  </a:cubicBezTo>
                  <a:cubicBezTo>
                    <a:pt x="518" y="1885"/>
                    <a:pt x="590" y="1813"/>
                    <a:pt x="590" y="1725"/>
                  </a:cubicBezTo>
                  <a:cubicBezTo>
                    <a:pt x="590" y="1309"/>
                    <a:pt x="590" y="1309"/>
                    <a:pt x="590" y="1309"/>
                  </a:cubicBezTo>
                  <a:cubicBezTo>
                    <a:pt x="590" y="1256"/>
                    <a:pt x="633" y="1213"/>
                    <a:pt x="686" y="1213"/>
                  </a:cubicBezTo>
                  <a:cubicBezTo>
                    <a:pt x="846" y="1213"/>
                    <a:pt x="846" y="1213"/>
                    <a:pt x="846" y="1213"/>
                  </a:cubicBezTo>
                  <a:cubicBezTo>
                    <a:pt x="846" y="1405"/>
                    <a:pt x="846" y="1405"/>
                    <a:pt x="846" y="1405"/>
                  </a:cubicBezTo>
                  <a:cubicBezTo>
                    <a:pt x="846" y="1448"/>
                    <a:pt x="885" y="1479"/>
                    <a:pt x="942" y="1500"/>
                  </a:cubicBezTo>
                  <a:cubicBezTo>
                    <a:pt x="942" y="1917"/>
                    <a:pt x="942" y="1917"/>
                    <a:pt x="942" y="1917"/>
                  </a:cubicBezTo>
                  <a:cubicBezTo>
                    <a:pt x="846" y="1917"/>
                    <a:pt x="846" y="1917"/>
                    <a:pt x="846" y="1917"/>
                  </a:cubicBezTo>
                  <a:cubicBezTo>
                    <a:pt x="846" y="1981"/>
                    <a:pt x="846" y="1981"/>
                    <a:pt x="846" y="1981"/>
                  </a:cubicBezTo>
                  <a:cubicBezTo>
                    <a:pt x="974" y="1981"/>
                    <a:pt x="974" y="1981"/>
                    <a:pt x="974" y="1981"/>
                  </a:cubicBezTo>
                  <a:cubicBezTo>
                    <a:pt x="992" y="1981"/>
                    <a:pt x="1006" y="1967"/>
                    <a:pt x="1006" y="1949"/>
                  </a:cubicBezTo>
                  <a:cubicBezTo>
                    <a:pt x="1006" y="1518"/>
                    <a:pt x="1006" y="1518"/>
                    <a:pt x="1006" y="1518"/>
                  </a:cubicBezTo>
                  <a:cubicBezTo>
                    <a:pt x="1048" y="1526"/>
                    <a:pt x="1091" y="1531"/>
                    <a:pt x="1134" y="1532"/>
                  </a:cubicBezTo>
                  <a:cubicBezTo>
                    <a:pt x="1134" y="1853"/>
                    <a:pt x="1134" y="1853"/>
                    <a:pt x="1134" y="1853"/>
                  </a:cubicBezTo>
                  <a:cubicBezTo>
                    <a:pt x="1134" y="1871"/>
                    <a:pt x="1148" y="1885"/>
                    <a:pt x="1166" y="1885"/>
                  </a:cubicBezTo>
                  <a:cubicBezTo>
                    <a:pt x="1458" y="1885"/>
                    <a:pt x="1458" y="1885"/>
                    <a:pt x="1458" y="1885"/>
                  </a:cubicBezTo>
                  <a:cubicBezTo>
                    <a:pt x="1476" y="1953"/>
                    <a:pt x="1546" y="1995"/>
                    <a:pt x="1614" y="1977"/>
                  </a:cubicBezTo>
                  <a:cubicBezTo>
                    <a:pt x="1683" y="1959"/>
                    <a:pt x="1724" y="1889"/>
                    <a:pt x="1706" y="1821"/>
                  </a:cubicBezTo>
                  <a:cubicBezTo>
                    <a:pt x="1689" y="1753"/>
                    <a:pt x="1619" y="1711"/>
                    <a:pt x="1550" y="1729"/>
                  </a:cubicBezTo>
                  <a:cubicBezTo>
                    <a:pt x="1505" y="1741"/>
                    <a:pt x="1470" y="1776"/>
                    <a:pt x="1458" y="1821"/>
                  </a:cubicBezTo>
                  <a:cubicBezTo>
                    <a:pt x="1198" y="1821"/>
                    <a:pt x="1198" y="1821"/>
                    <a:pt x="1198" y="1821"/>
                  </a:cubicBezTo>
                  <a:cubicBezTo>
                    <a:pt x="1198" y="1532"/>
                    <a:pt x="1198" y="1532"/>
                    <a:pt x="1198" y="1532"/>
                  </a:cubicBezTo>
                  <a:cubicBezTo>
                    <a:pt x="1342" y="1527"/>
                    <a:pt x="1486" y="1487"/>
                    <a:pt x="1486" y="1405"/>
                  </a:cubicBezTo>
                  <a:cubicBezTo>
                    <a:pt x="1486" y="1341"/>
                    <a:pt x="1486" y="1341"/>
                    <a:pt x="1486" y="1341"/>
                  </a:cubicBezTo>
                  <a:cubicBezTo>
                    <a:pt x="1582" y="1341"/>
                    <a:pt x="1582" y="1341"/>
                    <a:pt x="1582" y="1341"/>
                  </a:cubicBezTo>
                  <a:cubicBezTo>
                    <a:pt x="1600" y="1341"/>
                    <a:pt x="1614" y="1355"/>
                    <a:pt x="1614" y="1373"/>
                  </a:cubicBezTo>
                  <a:cubicBezTo>
                    <a:pt x="1614" y="1629"/>
                    <a:pt x="1614" y="1629"/>
                    <a:pt x="1614" y="1629"/>
                  </a:cubicBezTo>
                  <a:cubicBezTo>
                    <a:pt x="1614" y="1647"/>
                    <a:pt x="1628" y="1661"/>
                    <a:pt x="1646" y="1661"/>
                  </a:cubicBezTo>
                  <a:cubicBezTo>
                    <a:pt x="1806" y="1661"/>
                    <a:pt x="1806" y="1661"/>
                    <a:pt x="1806" y="1661"/>
                  </a:cubicBezTo>
                  <a:cubicBezTo>
                    <a:pt x="1806" y="1597"/>
                    <a:pt x="1806" y="1597"/>
                    <a:pt x="1806" y="1597"/>
                  </a:cubicBezTo>
                  <a:cubicBezTo>
                    <a:pt x="1678" y="1597"/>
                    <a:pt x="1678" y="1597"/>
                    <a:pt x="1678" y="1597"/>
                  </a:cubicBezTo>
                  <a:cubicBezTo>
                    <a:pt x="1678" y="1373"/>
                    <a:pt x="1678" y="1373"/>
                    <a:pt x="1678" y="1373"/>
                  </a:cubicBezTo>
                  <a:cubicBezTo>
                    <a:pt x="1678" y="1320"/>
                    <a:pt x="1635" y="1277"/>
                    <a:pt x="1582" y="1277"/>
                  </a:cubicBezTo>
                  <a:cubicBezTo>
                    <a:pt x="1486" y="1277"/>
                    <a:pt x="1486" y="1277"/>
                    <a:pt x="1486" y="1277"/>
                  </a:cubicBezTo>
                  <a:cubicBezTo>
                    <a:pt x="1486" y="1021"/>
                    <a:pt x="1486" y="1021"/>
                    <a:pt x="1486" y="1021"/>
                  </a:cubicBezTo>
                  <a:lnTo>
                    <a:pt x="1646" y="1021"/>
                  </a:lnTo>
                  <a:close/>
                  <a:moveTo>
                    <a:pt x="142" y="1917"/>
                  </a:moveTo>
                  <a:cubicBezTo>
                    <a:pt x="107" y="1917"/>
                    <a:pt x="78" y="1888"/>
                    <a:pt x="78" y="1853"/>
                  </a:cubicBezTo>
                  <a:cubicBezTo>
                    <a:pt x="78" y="1818"/>
                    <a:pt x="107" y="1789"/>
                    <a:pt x="142" y="1789"/>
                  </a:cubicBezTo>
                  <a:cubicBezTo>
                    <a:pt x="177" y="1789"/>
                    <a:pt x="206" y="1818"/>
                    <a:pt x="206" y="1853"/>
                  </a:cubicBezTo>
                  <a:cubicBezTo>
                    <a:pt x="206" y="1888"/>
                    <a:pt x="177" y="1917"/>
                    <a:pt x="142" y="1917"/>
                  </a:cubicBezTo>
                  <a:close/>
                  <a:moveTo>
                    <a:pt x="1582" y="1789"/>
                  </a:moveTo>
                  <a:cubicBezTo>
                    <a:pt x="1617" y="1789"/>
                    <a:pt x="1646" y="1818"/>
                    <a:pt x="1646" y="1853"/>
                  </a:cubicBezTo>
                  <a:cubicBezTo>
                    <a:pt x="1646" y="1888"/>
                    <a:pt x="1617" y="1917"/>
                    <a:pt x="1582" y="1917"/>
                  </a:cubicBezTo>
                  <a:cubicBezTo>
                    <a:pt x="1547" y="1917"/>
                    <a:pt x="1518" y="1888"/>
                    <a:pt x="1518" y="1853"/>
                  </a:cubicBezTo>
                  <a:cubicBezTo>
                    <a:pt x="1518" y="1818"/>
                    <a:pt x="1547" y="1789"/>
                    <a:pt x="1582" y="1789"/>
                  </a:cubicBezTo>
                  <a:close/>
                  <a:moveTo>
                    <a:pt x="1422" y="1405"/>
                  </a:moveTo>
                  <a:cubicBezTo>
                    <a:pt x="1422" y="1421"/>
                    <a:pt x="1334" y="1469"/>
                    <a:pt x="1166" y="1469"/>
                  </a:cubicBezTo>
                  <a:cubicBezTo>
                    <a:pt x="998" y="1469"/>
                    <a:pt x="910" y="1421"/>
                    <a:pt x="910" y="1405"/>
                  </a:cubicBezTo>
                  <a:cubicBezTo>
                    <a:pt x="910" y="1294"/>
                    <a:pt x="910" y="1294"/>
                    <a:pt x="910" y="1294"/>
                  </a:cubicBezTo>
                  <a:cubicBezTo>
                    <a:pt x="991" y="1328"/>
                    <a:pt x="1078" y="1344"/>
                    <a:pt x="1166" y="1341"/>
                  </a:cubicBezTo>
                  <a:cubicBezTo>
                    <a:pt x="1254" y="1344"/>
                    <a:pt x="1341" y="1328"/>
                    <a:pt x="1422" y="1294"/>
                  </a:cubicBezTo>
                  <a:lnTo>
                    <a:pt x="1422" y="1405"/>
                  </a:lnTo>
                  <a:close/>
                  <a:moveTo>
                    <a:pt x="1422" y="1213"/>
                  </a:moveTo>
                  <a:cubicBezTo>
                    <a:pt x="1422" y="1229"/>
                    <a:pt x="1334" y="1277"/>
                    <a:pt x="1166" y="1277"/>
                  </a:cubicBezTo>
                  <a:cubicBezTo>
                    <a:pt x="998" y="1277"/>
                    <a:pt x="910" y="1229"/>
                    <a:pt x="910" y="1213"/>
                  </a:cubicBezTo>
                  <a:cubicBezTo>
                    <a:pt x="910" y="1102"/>
                    <a:pt x="910" y="1102"/>
                    <a:pt x="910" y="1102"/>
                  </a:cubicBezTo>
                  <a:cubicBezTo>
                    <a:pt x="991" y="1136"/>
                    <a:pt x="1078" y="1152"/>
                    <a:pt x="1166" y="1149"/>
                  </a:cubicBezTo>
                  <a:cubicBezTo>
                    <a:pt x="1254" y="1152"/>
                    <a:pt x="1341" y="1136"/>
                    <a:pt x="1422" y="1102"/>
                  </a:cubicBezTo>
                  <a:lnTo>
                    <a:pt x="1422" y="1213"/>
                  </a:lnTo>
                  <a:close/>
                  <a:moveTo>
                    <a:pt x="1422" y="1021"/>
                  </a:moveTo>
                  <a:cubicBezTo>
                    <a:pt x="1422" y="1037"/>
                    <a:pt x="1334" y="1085"/>
                    <a:pt x="1166" y="1085"/>
                  </a:cubicBezTo>
                  <a:cubicBezTo>
                    <a:pt x="998" y="1085"/>
                    <a:pt x="910" y="1037"/>
                    <a:pt x="910" y="1021"/>
                  </a:cubicBezTo>
                  <a:cubicBezTo>
                    <a:pt x="910" y="910"/>
                    <a:pt x="910" y="910"/>
                    <a:pt x="910" y="910"/>
                  </a:cubicBezTo>
                  <a:cubicBezTo>
                    <a:pt x="991" y="944"/>
                    <a:pt x="1078" y="960"/>
                    <a:pt x="1166" y="957"/>
                  </a:cubicBezTo>
                  <a:cubicBezTo>
                    <a:pt x="1254" y="960"/>
                    <a:pt x="1341" y="944"/>
                    <a:pt x="1422" y="910"/>
                  </a:cubicBezTo>
                  <a:lnTo>
                    <a:pt x="1422" y="1021"/>
                  </a:lnTo>
                  <a:close/>
                  <a:moveTo>
                    <a:pt x="1166" y="893"/>
                  </a:moveTo>
                  <a:cubicBezTo>
                    <a:pt x="998" y="893"/>
                    <a:pt x="910" y="845"/>
                    <a:pt x="910" y="829"/>
                  </a:cubicBezTo>
                  <a:cubicBezTo>
                    <a:pt x="910" y="813"/>
                    <a:pt x="998" y="765"/>
                    <a:pt x="1166" y="765"/>
                  </a:cubicBezTo>
                  <a:cubicBezTo>
                    <a:pt x="1334" y="765"/>
                    <a:pt x="1422" y="813"/>
                    <a:pt x="1422" y="829"/>
                  </a:cubicBezTo>
                  <a:cubicBezTo>
                    <a:pt x="1422" y="845"/>
                    <a:pt x="1334" y="893"/>
                    <a:pt x="1166" y="893"/>
                  </a:cubicBezTo>
                  <a:close/>
                  <a:moveTo>
                    <a:pt x="1198" y="702"/>
                  </a:moveTo>
                  <a:cubicBezTo>
                    <a:pt x="1198" y="637"/>
                    <a:pt x="1198" y="637"/>
                    <a:pt x="1198" y="637"/>
                  </a:cubicBezTo>
                  <a:cubicBezTo>
                    <a:pt x="1198" y="584"/>
                    <a:pt x="1155" y="541"/>
                    <a:pt x="1102" y="541"/>
                  </a:cubicBezTo>
                  <a:cubicBezTo>
                    <a:pt x="938" y="541"/>
                    <a:pt x="938" y="541"/>
                    <a:pt x="938" y="541"/>
                  </a:cubicBezTo>
                  <a:cubicBezTo>
                    <a:pt x="920" y="473"/>
                    <a:pt x="850" y="431"/>
                    <a:pt x="782" y="449"/>
                  </a:cubicBezTo>
                  <a:cubicBezTo>
                    <a:pt x="713" y="467"/>
                    <a:pt x="672" y="537"/>
                    <a:pt x="690" y="605"/>
                  </a:cubicBezTo>
                  <a:cubicBezTo>
                    <a:pt x="707" y="673"/>
                    <a:pt x="777" y="715"/>
                    <a:pt x="846" y="697"/>
                  </a:cubicBezTo>
                  <a:cubicBezTo>
                    <a:pt x="891" y="685"/>
                    <a:pt x="926" y="650"/>
                    <a:pt x="938" y="605"/>
                  </a:cubicBezTo>
                  <a:cubicBezTo>
                    <a:pt x="1102" y="605"/>
                    <a:pt x="1102" y="605"/>
                    <a:pt x="1102" y="605"/>
                  </a:cubicBezTo>
                  <a:cubicBezTo>
                    <a:pt x="1120" y="605"/>
                    <a:pt x="1134" y="619"/>
                    <a:pt x="1134" y="637"/>
                  </a:cubicBezTo>
                  <a:cubicBezTo>
                    <a:pt x="1134" y="702"/>
                    <a:pt x="1134" y="702"/>
                    <a:pt x="1134" y="702"/>
                  </a:cubicBezTo>
                  <a:cubicBezTo>
                    <a:pt x="990" y="707"/>
                    <a:pt x="846" y="747"/>
                    <a:pt x="846" y="829"/>
                  </a:cubicBezTo>
                  <a:cubicBezTo>
                    <a:pt x="846" y="957"/>
                    <a:pt x="846" y="957"/>
                    <a:pt x="846" y="957"/>
                  </a:cubicBezTo>
                  <a:cubicBezTo>
                    <a:pt x="302" y="957"/>
                    <a:pt x="302" y="957"/>
                    <a:pt x="302" y="957"/>
                  </a:cubicBezTo>
                  <a:cubicBezTo>
                    <a:pt x="178" y="957"/>
                    <a:pt x="78" y="857"/>
                    <a:pt x="78" y="733"/>
                  </a:cubicBezTo>
                  <a:cubicBezTo>
                    <a:pt x="78" y="609"/>
                    <a:pt x="178" y="509"/>
                    <a:pt x="302" y="509"/>
                  </a:cubicBezTo>
                  <a:cubicBezTo>
                    <a:pt x="306" y="509"/>
                    <a:pt x="306" y="509"/>
                    <a:pt x="306" y="509"/>
                  </a:cubicBezTo>
                  <a:cubicBezTo>
                    <a:pt x="428" y="512"/>
                    <a:pt x="525" y="611"/>
                    <a:pt x="526" y="733"/>
                  </a:cubicBezTo>
                  <a:cubicBezTo>
                    <a:pt x="590" y="733"/>
                    <a:pt x="590" y="733"/>
                    <a:pt x="590" y="733"/>
                  </a:cubicBezTo>
                  <a:cubicBezTo>
                    <a:pt x="589" y="591"/>
                    <a:pt x="485" y="470"/>
                    <a:pt x="345" y="449"/>
                  </a:cubicBezTo>
                  <a:cubicBezTo>
                    <a:pt x="396" y="225"/>
                    <a:pt x="619" y="85"/>
                    <a:pt x="843" y="136"/>
                  </a:cubicBezTo>
                  <a:cubicBezTo>
                    <a:pt x="1000" y="172"/>
                    <a:pt x="1122" y="295"/>
                    <a:pt x="1156" y="452"/>
                  </a:cubicBezTo>
                  <a:cubicBezTo>
                    <a:pt x="1219" y="438"/>
                    <a:pt x="1219" y="438"/>
                    <a:pt x="1219" y="438"/>
                  </a:cubicBezTo>
                  <a:cubicBezTo>
                    <a:pt x="1208" y="388"/>
                    <a:pt x="1189" y="340"/>
                    <a:pt x="1162" y="296"/>
                  </a:cubicBezTo>
                  <a:cubicBezTo>
                    <a:pt x="1262" y="223"/>
                    <a:pt x="1402" y="245"/>
                    <a:pt x="1475" y="345"/>
                  </a:cubicBezTo>
                  <a:cubicBezTo>
                    <a:pt x="1535" y="427"/>
                    <a:pt x="1532" y="538"/>
                    <a:pt x="1469" y="617"/>
                  </a:cubicBezTo>
                  <a:cubicBezTo>
                    <a:pt x="1519" y="657"/>
                    <a:pt x="1519" y="657"/>
                    <a:pt x="1519" y="657"/>
                  </a:cubicBezTo>
                  <a:cubicBezTo>
                    <a:pt x="1553" y="614"/>
                    <a:pt x="1574" y="563"/>
                    <a:pt x="1580" y="509"/>
                  </a:cubicBezTo>
                  <a:cubicBezTo>
                    <a:pt x="1646" y="509"/>
                    <a:pt x="1646" y="509"/>
                    <a:pt x="1646" y="509"/>
                  </a:cubicBezTo>
                  <a:cubicBezTo>
                    <a:pt x="1770" y="509"/>
                    <a:pt x="1870" y="609"/>
                    <a:pt x="1870" y="733"/>
                  </a:cubicBezTo>
                  <a:cubicBezTo>
                    <a:pt x="1870" y="857"/>
                    <a:pt x="1770" y="957"/>
                    <a:pt x="1646" y="957"/>
                  </a:cubicBezTo>
                  <a:cubicBezTo>
                    <a:pt x="1646" y="957"/>
                    <a:pt x="1646" y="957"/>
                    <a:pt x="1646" y="957"/>
                  </a:cubicBezTo>
                  <a:cubicBezTo>
                    <a:pt x="1486" y="957"/>
                    <a:pt x="1486" y="957"/>
                    <a:pt x="1486" y="957"/>
                  </a:cubicBezTo>
                  <a:cubicBezTo>
                    <a:pt x="1486" y="893"/>
                    <a:pt x="1486" y="893"/>
                    <a:pt x="1486" y="893"/>
                  </a:cubicBezTo>
                  <a:cubicBezTo>
                    <a:pt x="1582" y="893"/>
                    <a:pt x="1582" y="893"/>
                    <a:pt x="1582" y="893"/>
                  </a:cubicBezTo>
                  <a:cubicBezTo>
                    <a:pt x="1600" y="893"/>
                    <a:pt x="1614" y="879"/>
                    <a:pt x="1614" y="861"/>
                  </a:cubicBezTo>
                  <a:cubicBezTo>
                    <a:pt x="1614" y="733"/>
                    <a:pt x="1614" y="733"/>
                    <a:pt x="1614" y="733"/>
                  </a:cubicBezTo>
                  <a:cubicBezTo>
                    <a:pt x="1646" y="733"/>
                    <a:pt x="1646" y="733"/>
                    <a:pt x="1646" y="733"/>
                  </a:cubicBezTo>
                  <a:cubicBezTo>
                    <a:pt x="1646" y="669"/>
                    <a:pt x="1646" y="669"/>
                    <a:pt x="1646" y="669"/>
                  </a:cubicBezTo>
                  <a:cubicBezTo>
                    <a:pt x="1582" y="669"/>
                    <a:pt x="1582" y="669"/>
                    <a:pt x="1582" y="669"/>
                  </a:cubicBezTo>
                  <a:cubicBezTo>
                    <a:pt x="1564" y="669"/>
                    <a:pt x="1550" y="683"/>
                    <a:pt x="1550" y="701"/>
                  </a:cubicBezTo>
                  <a:cubicBezTo>
                    <a:pt x="1550" y="829"/>
                    <a:pt x="1550" y="829"/>
                    <a:pt x="1550" y="829"/>
                  </a:cubicBezTo>
                  <a:cubicBezTo>
                    <a:pt x="1486" y="829"/>
                    <a:pt x="1486" y="829"/>
                    <a:pt x="1486" y="829"/>
                  </a:cubicBezTo>
                  <a:cubicBezTo>
                    <a:pt x="1486" y="747"/>
                    <a:pt x="1342" y="707"/>
                    <a:pt x="1198" y="702"/>
                  </a:cubicBezTo>
                  <a:close/>
                  <a:moveTo>
                    <a:pt x="878" y="573"/>
                  </a:moveTo>
                  <a:cubicBezTo>
                    <a:pt x="878" y="608"/>
                    <a:pt x="849" y="637"/>
                    <a:pt x="814" y="637"/>
                  </a:cubicBezTo>
                  <a:cubicBezTo>
                    <a:pt x="779" y="637"/>
                    <a:pt x="750" y="608"/>
                    <a:pt x="750" y="573"/>
                  </a:cubicBezTo>
                  <a:cubicBezTo>
                    <a:pt x="750" y="538"/>
                    <a:pt x="779" y="509"/>
                    <a:pt x="814" y="509"/>
                  </a:cubicBezTo>
                  <a:cubicBezTo>
                    <a:pt x="849" y="509"/>
                    <a:pt x="878" y="538"/>
                    <a:pt x="878" y="57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Rectangle 18">
              <a:extLst>
                <a:ext uri="{FF2B5EF4-FFF2-40B4-BE49-F238E27FC236}">
                  <a16:creationId xmlns:a16="http://schemas.microsoft.com/office/drawing/2014/main" id="{8487DA98-507E-4385-A41B-1353885E9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50" y="2566988"/>
              <a:ext cx="20638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Rectangle 19">
              <a:extLst>
                <a:ext uri="{FF2B5EF4-FFF2-40B4-BE49-F238E27FC236}">
                  <a16:creationId xmlns:a16="http://schemas.microsoft.com/office/drawing/2014/main" id="{094661EB-34F6-4C86-9BFD-F56D72CA4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671763"/>
              <a:ext cx="20638" cy="22225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07ECA3B3-2DF3-40AF-A2BF-66810D90F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2227263"/>
              <a:ext cx="138113" cy="106363"/>
            </a:xfrm>
            <a:custGeom>
              <a:avLst/>
              <a:gdLst>
                <a:gd name="T0" fmla="*/ 64 w 416"/>
                <a:gd name="T1" fmla="*/ 160 h 320"/>
                <a:gd name="T2" fmla="*/ 160 w 416"/>
                <a:gd name="T3" fmla="*/ 64 h 320"/>
                <a:gd name="T4" fmla="*/ 160 w 416"/>
                <a:gd name="T5" fmla="*/ 0 h 320"/>
                <a:gd name="T6" fmla="*/ 0 w 416"/>
                <a:gd name="T7" fmla="*/ 160 h 320"/>
                <a:gd name="T8" fmla="*/ 160 w 416"/>
                <a:gd name="T9" fmla="*/ 320 h 320"/>
                <a:gd name="T10" fmla="*/ 416 w 416"/>
                <a:gd name="T11" fmla="*/ 320 h 320"/>
                <a:gd name="T12" fmla="*/ 416 w 416"/>
                <a:gd name="T13" fmla="*/ 256 h 320"/>
                <a:gd name="T14" fmla="*/ 160 w 416"/>
                <a:gd name="T15" fmla="*/ 256 h 320"/>
                <a:gd name="T16" fmla="*/ 64 w 416"/>
                <a:gd name="T17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320">
                  <a:moveTo>
                    <a:pt x="64" y="160"/>
                  </a:moveTo>
                  <a:cubicBezTo>
                    <a:pt x="64" y="107"/>
                    <a:pt x="107" y="64"/>
                    <a:pt x="160" y="64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8"/>
                    <a:pt x="72" y="320"/>
                    <a:pt x="160" y="320"/>
                  </a:cubicBezTo>
                  <a:cubicBezTo>
                    <a:pt x="416" y="320"/>
                    <a:pt x="416" y="320"/>
                    <a:pt x="416" y="320"/>
                  </a:cubicBezTo>
                  <a:cubicBezTo>
                    <a:pt x="416" y="256"/>
                    <a:pt x="416" y="256"/>
                    <a:pt x="416" y="256"/>
                  </a:cubicBezTo>
                  <a:cubicBezTo>
                    <a:pt x="160" y="256"/>
                    <a:pt x="160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Rectangle 21">
              <a:extLst>
                <a:ext uri="{FF2B5EF4-FFF2-40B4-BE49-F238E27FC236}">
                  <a16:creationId xmlns:a16="http://schemas.microsoft.com/office/drawing/2014/main" id="{538AE6E6-A6AA-4345-9887-727BE5280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2259013"/>
              <a:ext cx="22225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EAF1A57-9EE2-4844-9ED3-7693CB61EFD4}"/>
              </a:ext>
            </a:extLst>
          </p:cNvPr>
          <p:cNvGrpSpPr/>
          <p:nvPr/>
        </p:nvGrpSpPr>
        <p:grpSpPr>
          <a:xfrm>
            <a:off x="4706319" y="2085821"/>
            <a:ext cx="393700" cy="639763"/>
            <a:chOff x="5172075" y="2032000"/>
            <a:chExt cx="393700" cy="639763"/>
          </a:xfrm>
        </p:grpSpPr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C043AB6E-89D2-4DF8-8335-009BFE1E1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075" y="2032000"/>
              <a:ext cx="393700" cy="639763"/>
            </a:xfrm>
            <a:custGeom>
              <a:avLst/>
              <a:gdLst>
                <a:gd name="T0" fmla="*/ 1101 w 1216"/>
                <a:gd name="T1" fmla="*/ 471 h 1984"/>
                <a:gd name="T2" fmla="*/ 1108 w 1216"/>
                <a:gd name="T3" fmla="*/ 289 h 1984"/>
                <a:gd name="T4" fmla="*/ 970 w 1216"/>
                <a:gd name="T5" fmla="*/ 110 h 1984"/>
                <a:gd name="T6" fmla="*/ 859 w 1216"/>
                <a:gd name="T7" fmla="*/ 162 h 1984"/>
                <a:gd name="T8" fmla="*/ 736 w 1216"/>
                <a:gd name="T9" fmla="*/ 28 h 1984"/>
                <a:gd name="T10" fmla="*/ 512 w 1216"/>
                <a:gd name="T11" fmla="*/ 0 h 1984"/>
                <a:gd name="T12" fmla="*/ 471 w 1216"/>
                <a:gd name="T13" fmla="*/ 115 h 1984"/>
                <a:gd name="T14" fmla="*/ 289 w 1216"/>
                <a:gd name="T15" fmla="*/ 108 h 1984"/>
                <a:gd name="T16" fmla="*/ 110 w 1216"/>
                <a:gd name="T17" fmla="*/ 246 h 1984"/>
                <a:gd name="T18" fmla="*/ 162 w 1216"/>
                <a:gd name="T19" fmla="*/ 357 h 1984"/>
                <a:gd name="T20" fmla="*/ 28 w 1216"/>
                <a:gd name="T21" fmla="*/ 480 h 1984"/>
                <a:gd name="T22" fmla="*/ 0 w 1216"/>
                <a:gd name="T23" fmla="*/ 704 h 1984"/>
                <a:gd name="T24" fmla="*/ 115 w 1216"/>
                <a:gd name="T25" fmla="*/ 745 h 1984"/>
                <a:gd name="T26" fmla="*/ 108 w 1216"/>
                <a:gd name="T27" fmla="*/ 927 h 1984"/>
                <a:gd name="T28" fmla="*/ 246 w 1216"/>
                <a:gd name="T29" fmla="*/ 1106 h 1984"/>
                <a:gd name="T30" fmla="*/ 357 w 1216"/>
                <a:gd name="T31" fmla="*/ 1054 h 1984"/>
                <a:gd name="T32" fmla="*/ 480 w 1216"/>
                <a:gd name="T33" fmla="*/ 1188 h 1984"/>
                <a:gd name="T34" fmla="*/ 512 w 1216"/>
                <a:gd name="T35" fmla="*/ 1280 h 1984"/>
                <a:gd name="T36" fmla="*/ 448 w 1216"/>
                <a:gd name="T37" fmla="*/ 1312 h 1984"/>
                <a:gd name="T38" fmla="*/ 480 w 1216"/>
                <a:gd name="T39" fmla="*/ 1984 h 1984"/>
                <a:gd name="T40" fmla="*/ 768 w 1216"/>
                <a:gd name="T41" fmla="*/ 1952 h 1984"/>
                <a:gd name="T42" fmla="*/ 736 w 1216"/>
                <a:gd name="T43" fmla="*/ 1280 h 1984"/>
                <a:gd name="T44" fmla="*/ 704 w 1216"/>
                <a:gd name="T45" fmla="*/ 1216 h 1984"/>
                <a:gd name="T46" fmla="*/ 745 w 1216"/>
                <a:gd name="T47" fmla="*/ 1101 h 1984"/>
                <a:gd name="T48" fmla="*/ 927 w 1216"/>
                <a:gd name="T49" fmla="*/ 1108 h 1984"/>
                <a:gd name="T50" fmla="*/ 1106 w 1216"/>
                <a:gd name="T51" fmla="*/ 970 h 1984"/>
                <a:gd name="T52" fmla="*/ 1054 w 1216"/>
                <a:gd name="T53" fmla="*/ 859 h 1984"/>
                <a:gd name="T54" fmla="*/ 1188 w 1216"/>
                <a:gd name="T55" fmla="*/ 736 h 1984"/>
                <a:gd name="T56" fmla="*/ 1216 w 1216"/>
                <a:gd name="T57" fmla="*/ 512 h 1984"/>
                <a:gd name="T58" fmla="*/ 704 w 1216"/>
                <a:gd name="T59" fmla="*/ 1920 h 1984"/>
                <a:gd name="T60" fmla="*/ 512 w 1216"/>
                <a:gd name="T61" fmla="*/ 1344 h 1984"/>
                <a:gd name="T62" fmla="*/ 704 w 1216"/>
                <a:gd name="T63" fmla="*/ 1920 h 1984"/>
                <a:gd name="T64" fmla="*/ 576 w 1216"/>
                <a:gd name="T65" fmla="*/ 1216 h 1984"/>
                <a:gd name="T66" fmla="*/ 640 w 1216"/>
                <a:gd name="T67" fmla="*/ 1280 h 1984"/>
                <a:gd name="T68" fmla="*/ 1152 w 1216"/>
                <a:gd name="T69" fmla="*/ 675 h 1984"/>
                <a:gd name="T70" fmla="*/ 1044 w 1216"/>
                <a:gd name="T71" fmla="*/ 709 h 1984"/>
                <a:gd name="T72" fmla="*/ 990 w 1216"/>
                <a:gd name="T73" fmla="*/ 882 h 1984"/>
                <a:gd name="T74" fmla="*/ 945 w 1216"/>
                <a:gd name="T75" fmla="*/ 1040 h 1984"/>
                <a:gd name="T76" fmla="*/ 845 w 1216"/>
                <a:gd name="T77" fmla="*/ 988 h 1984"/>
                <a:gd name="T78" fmla="*/ 684 w 1216"/>
                <a:gd name="T79" fmla="*/ 1072 h 1984"/>
                <a:gd name="T80" fmla="*/ 541 w 1216"/>
                <a:gd name="T81" fmla="*/ 1152 h 1984"/>
                <a:gd name="T82" fmla="*/ 507 w 1216"/>
                <a:gd name="T83" fmla="*/ 1044 h 1984"/>
                <a:gd name="T84" fmla="*/ 334 w 1216"/>
                <a:gd name="T85" fmla="*/ 990 h 1984"/>
                <a:gd name="T86" fmla="*/ 176 w 1216"/>
                <a:gd name="T87" fmla="*/ 945 h 1984"/>
                <a:gd name="T88" fmla="*/ 228 w 1216"/>
                <a:gd name="T89" fmla="*/ 845 h 1984"/>
                <a:gd name="T90" fmla="*/ 144 w 1216"/>
                <a:gd name="T91" fmla="*/ 684 h 1984"/>
                <a:gd name="T92" fmla="*/ 64 w 1216"/>
                <a:gd name="T93" fmla="*/ 541 h 1984"/>
                <a:gd name="T94" fmla="*/ 172 w 1216"/>
                <a:gd name="T95" fmla="*/ 507 h 1984"/>
                <a:gd name="T96" fmla="*/ 226 w 1216"/>
                <a:gd name="T97" fmla="*/ 334 h 1984"/>
                <a:gd name="T98" fmla="*/ 271 w 1216"/>
                <a:gd name="T99" fmla="*/ 176 h 1984"/>
                <a:gd name="T100" fmla="*/ 371 w 1216"/>
                <a:gd name="T101" fmla="*/ 228 h 1984"/>
                <a:gd name="T102" fmla="*/ 532 w 1216"/>
                <a:gd name="T103" fmla="*/ 144 h 1984"/>
                <a:gd name="T104" fmla="*/ 675 w 1216"/>
                <a:gd name="T105" fmla="*/ 64 h 1984"/>
                <a:gd name="T106" fmla="*/ 709 w 1216"/>
                <a:gd name="T107" fmla="*/ 172 h 1984"/>
                <a:gd name="T108" fmla="*/ 882 w 1216"/>
                <a:gd name="T109" fmla="*/ 226 h 1984"/>
                <a:gd name="T110" fmla="*/ 1040 w 1216"/>
                <a:gd name="T111" fmla="*/ 271 h 1984"/>
                <a:gd name="T112" fmla="*/ 988 w 1216"/>
                <a:gd name="T113" fmla="*/ 371 h 1984"/>
                <a:gd name="T114" fmla="*/ 1072 w 1216"/>
                <a:gd name="T115" fmla="*/ 532 h 1984"/>
                <a:gd name="T116" fmla="*/ 1152 w 1216"/>
                <a:gd name="T117" fmla="*/ 675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6" h="1984">
                  <a:moveTo>
                    <a:pt x="1188" y="480"/>
                  </a:moveTo>
                  <a:cubicBezTo>
                    <a:pt x="1101" y="471"/>
                    <a:pt x="1101" y="471"/>
                    <a:pt x="1101" y="471"/>
                  </a:cubicBezTo>
                  <a:cubicBezTo>
                    <a:pt x="1090" y="431"/>
                    <a:pt x="1074" y="393"/>
                    <a:pt x="1054" y="357"/>
                  </a:cubicBezTo>
                  <a:cubicBezTo>
                    <a:pt x="1108" y="289"/>
                    <a:pt x="1108" y="289"/>
                    <a:pt x="1108" y="289"/>
                  </a:cubicBezTo>
                  <a:cubicBezTo>
                    <a:pt x="1118" y="276"/>
                    <a:pt x="1117" y="257"/>
                    <a:pt x="1106" y="246"/>
                  </a:cubicBezTo>
                  <a:cubicBezTo>
                    <a:pt x="970" y="110"/>
                    <a:pt x="970" y="110"/>
                    <a:pt x="970" y="110"/>
                  </a:cubicBezTo>
                  <a:cubicBezTo>
                    <a:pt x="958" y="99"/>
                    <a:pt x="940" y="98"/>
                    <a:pt x="927" y="108"/>
                  </a:cubicBezTo>
                  <a:cubicBezTo>
                    <a:pt x="859" y="162"/>
                    <a:pt x="859" y="162"/>
                    <a:pt x="859" y="162"/>
                  </a:cubicBezTo>
                  <a:cubicBezTo>
                    <a:pt x="823" y="142"/>
                    <a:pt x="785" y="126"/>
                    <a:pt x="745" y="115"/>
                  </a:cubicBezTo>
                  <a:cubicBezTo>
                    <a:pt x="736" y="28"/>
                    <a:pt x="736" y="28"/>
                    <a:pt x="736" y="28"/>
                  </a:cubicBezTo>
                  <a:cubicBezTo>
                    <a:pt x="734" y="12"/>
                    <a:pt x="720" y="0"/>
                    <a:pt x="704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96" y="0"/>
                    <a:pt x="482" y="12"/>
                    <a:pt x="480" y="28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31" y="126"/>
                    <a:pt x="393" y="142"/>
                    <a:pt x="357" y="162"/>
                  </a:cubicBezTo>
                  <a:cubicBezTo>
                    <a:pt x="289" y="108"/>
                    <a:pt x="289" y="108"/>
                    <a:pt x="289" y="108"/>
                  </a:cubicBezTo>
                  <a:cubicBezTo>
                    <a:pt x="276" y="98"/>
                    <a:pt x="258" y="99"/>
                    <a:pt x="246" y="110"/>
                  </a:cubicBezTo>
                  <a:cubicBezTo>
                    <a:pt x="110" y="246"/>
                    <a:pt x="110" y="246"/>
                    <a:pt x="110" y="246"/>
                  </a:cubicBezTo>
                  <a:cubicBezTo>
                    <a:pt x="99" y="258"/>
                    <a:pt x="98" y="276"/>
                    <a:pt x="108" y="289"/>
                  </a:cubicBezTo>
                  <a:cubicBezTo>
                    <a:pt x="162" y="357"/>
                    <a:pt x="162" y="357"/>
                    <a:pt x="162" y="357"/>
                  </a:cubicBezTo>
                  <a:cubicBezTo>
                    <a:pt x="142" y="393"/>
                    <a:pt x="126" y="431"/>
                    <a:pt x="115" y="471"/>
                  </a:cubicBezTo>
                  <a:cubicBezTo>
                    <a:pt x="28" y="480"/>
                    <a:pt x="28" y="480"/>
                    <a:pt x="28" y="480"/>
                  </a:cubicBezTo>
                  <a:cubicBezTo>
                    <a:pt x="12" y="482"/>
                    <a:pt x="0" y="496"/>
                    <a:pt x="0" y="512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0" y="720"/>
                    <a:pt x="12" y="734"/>
                    <a:pt x="28" y="736"/>
                  </a:cubicBezTo>
                  <a:cubicBezTo>
                    <a:pt x="115" y="745"/>
                    <a:pt x="115" y="745"/>
                    <a:pt x="115" y="745"/>
                  </a:cubicBezTo>
                  <a:cubicBezTo>
                    <a:pt x="126" y="785"/>
                    <a:pt x="142" y="823"/>
                    <a:pt x="162" y="859"/>
                  </a:cubicBezTo>
                  <a:cubicBezTo>
                    <a:pt x="108" y="927"/>
                    <a:pt x="108" y="927"/>
                    <a:pt x="108" y="927"/>
                  </a:cubicBezTo>
                  <a:cubicBezTo>
                    <a:pt x="98" y="940"/>
                    <a:pt x="99" y="959"/>
                    <a:pt x="110" y="970"/>
                  </a:cubicBezTo>
                  <a:cubicBezTo>
                    <a:pt x="246" y="1106"/>
                    <a:pt x="246" y="1106"/>
                    <a:pt x="246" y="1106"/>
                  </a:cubicBezTo>
                  <a:cubicBezTo>
                    <a:pt x="258" y="1117"/>
                    <a:pt x="276" y="1118"/>
                    <a:pt x="289" y="1108"/>
                  </a:cubicBezTo>
                  <a:cubicBezTo>
                    <a:pt x="357" y="1054"/>
                    <a:pt x="357" y="1054"/>
                    <a:pt x="357" y="1054"/>
                  </a:cubicBezTo>
                  <a:cubicBezTo>
                    <a:pt x="393" y="1074"/>
                    <a:pt x="431" y="1090"/>
                    <a:pt x="471" y="1101"/>
                  </a:cubicBezTo>
                  <a:cubicBezTo>
                    <a:pt x="480" y="1188"/>
                    <a:pt x="480" y="1188"/>
                    <a:pt x="480" y="1188"/>
                  </a:cubicBezTo>
                  <a:cubicBezTo>
                    <a:pt x="482" y="1204"/>
                    <a:pt x="496" y="1216"/>
                    <a:pt x="512" y="1216"/>
                  </a:cubicBezTo>
                  <a:cubicBezTo>
                    <a:pt x="512" y="1280"/>
                    <a:pt x="512" y="1280"/>
                    <a:pt x="512" y="1280"/>
                  </a:cubicBezTo>
                  <a:cubicBezTo>
                    <a:pt x="480" y="1280"/>
                    <a:pt x="480" y="1280"/>
                    <a:pt x="480" y="1280"/>
                  </a:cubicBezTo>
                  <a:cubicBezTo>
                    <a:pt x="462" y="1280"/>
                    <a:pt x="448" y="1294"/>
                    <a:pt x="448" y="1312"/>
                  </a:cubicBezTo>
                  <a:cubicBezTo>
                    <a:pt x="448" y="1952"/>
                    <a:pt x="448" y="1952"/>
                    <a:pt x="448" y="1952"/>
                  </a:cubicBezTo>
                  <a:cubicBezTo>
                    <a:pt x="448" y="1970"/>
                    <a:pt x="462" y="1984"/>
                    <a:pt x="480" y="1984"/>
                  </a:cubicBezTo>
                  <a:cubicBezTo>
                    <a:pt x="736" y="1984"/>
                    <a:pt x="736" y="1984"/>
                    <a:pt x="736" y="1984"/>
                  </a:cubicBezTo>
                  <a:cubicBezTo>
                    <a:pt x="754" y="1984"/>
                    <a:pt x="768" y="1970"/>
                    <a:pt x="768" y="1952"/>
                  </a:cubicBezTo>
                  <a:cubicBezTo>
                    <a:pt x="768" y="1312"/>
                    <a:pt x="768" y="1312"/>
                    <a:pt x="768" y="1312"/>
                  </a:cubicBezTo>
                  <a:cubicBezTo>
                    <a:pt x="768" y="1294"/>
                    <a:pt x="754" y="1280"/>
                    <a:pt x="736" y="1280"/>
                  </a:cubicBezTo>
                  <a:cubicBezTo>
                    <a:pt x="704" y="1280"/>
                    <a:pt x="704" y="1280"/>
                    <a:pt x="704" y="1280"/>
                  </a:cubicBezTo>
                  <a:cubicBezTo>
                    <a:pt x="704" y="1216"/>
                    <a:pt x="704" y="1216"/>
                    <a:pt x="704" y="1216"/>
                  </a:cubicBezTo>
                  <a:cubicBezTo>
                    <a:pt x="720" y="1216"/>
                    <a:pt x="734" y="1204"/>
                    <a:pt x="736" y="1188"/>
                  </a:cubicBezTo>
                  <a:cubicBezTo>
                    <a:pt x="745" y="1101"/>
                    <a:pt x="745" y="1101"/>
                    <a:pt x="745" y="1101"/>
                  </a:cubicBezTo>
                  <a:cubicBezTo>
                    <a:pt x="785" y="1090"/>
                    <a:pt x="823" y="1074"/>
                    <a:pt x="859" y="1054"/>
                  </a:cubicBezTo>
                  <a:cubicBezTo>
                    <a:pt x="927" y="1108"/>
                    <a:pt x="927" y="1108"/>
                    <a:pt x="927" y="1108"/>
                  </a:cubicBezTo>
                  <a:cubicBezTo>
                    <a:pt x="940" y="1118"/>
                    <a:pt x="958" y="1117"/>
                    <a:pt x="970" y="1106"/>
                  </a:cubicBezTo>
                  <a:cubicBezTo>
                    <a:pt x="1106" y="970"/>
                    <a:pt x="1106" y="970"/>
                    <a:pt x="1106" y="970"/>
                  </a:cubicBezTo>
                  <a:cubicBezTo>
                    <a:pt x="1117" y="958"/>
                    <a:pt x="1118" y="940"/>
                    <a:pt x="1108" y="927"/>
                  </a:cubicBezTo>
                  <a:cubicBezTo>
                    <a:pt x="1054" y="859"/>
                    <a:pt x="1054" y="859"/>
                    <a:pt x="1054" y="859"/>
                  </a:cubicBezTo>
                  <a:cubicBezTo>
                    <a:pt x="1074" y="823"/>
                    <a:pt x="1090" y="785"/>
                    <a:pt x="1101" y="745"/>
                  </a:cubicBezTo>
                  <a:cubicBezTo>
                    <a:pt x="1188" y="736"/>
                    <a:pt x="1188" y="736"/>
                    <a:pt x="1188" y="736"/>
                  </a:cubicBezTo>
                  <a:cubicBezTo>
                    <a:pt x="1204" y="734"/>
                    <a:pt x="1216" y="720"/>
                    <a:pt x="1216" y="704"/>
                  </a:cubicBezTo>
                  <a:cubicBezTo>
                    <a:pt x="1216" y="512"/>
                    <a:pt x="1216" y="512"/>
                    <a:pt x="1216" y="512"/>
                  </a:cubicBezTo>
                  <a:cubicBezTo>
                    <a:pt x="1216" y="496"/>
                    <a:pt x="1204" y="482"/>
                    <a:pt x="1188" y="480"/>
                  </a:cubicBezTo>
                  <a:close/>
                  <a:moveTo>
                    <a:pt x="704" y="1920"/>
                  </a:moveTo>
                  <a:cubicBezTo>
                    <a:pt x="512" y="1920"/>
                    <a:pt x="512" y="1920"/>
                    <a:pt x="512" y="1920"/>
                  </a:cubicBezTo>
                  <a:cubicBezTo>
                    <a:pt x="512" y="1344"/>
                    <a:pt x="512" y="1344"/>
                    <a:pt x="512" y="1344"/>
                  </a:cubicBezTo>
                  <a:cubicBezTo>
                    <a:pt x="704" y="1344"/>
                    <a:pt x="704" y="1344"/>
                    <a:pt x="704" y="1344"/>
                  </a:cubicBezTo>
                  <a:lnTo>
                    <a:pt x="704" y="1920"/>
                  </a:lnTo>
                  <a:close/>
                  <a:moveTo>
                    <a:pt x="576" y="1280"/>
                  </a:moveTo>
                  <a:cubicBezTo>
                    <a:pt x="576" y="1216"/>
                    <a:pt x="576" y="1216"/>
                    <a:pt x="576" y="1216"/>
                  </a:cubicBezTo>
                  <a:cubicBezTo>
                    <a:pt x="640" y="1216"/>
                    <a:pt x="640" y="1216"/>
                    <a:pt x="640" y="1216"/>
                  </a:cubicBezTo>
                  <a:cubicBezTo>
                    <a:pt x="640" y="1280"/>
                    <a:pt x="640" y="1280"/>
                    <a:pt x="640" y="1280"/>
                  </a:cubicBezTo>
                  <a:lnTo>
                    <a:pt x="576" y="1280"/>
                  </a:lnTo>
                  <a:close/>
                  <a:moveTo>
                    <a:pt x="1152" y="675"/>
                  </a:moveTo>
                  <a:cubicBezTo>
                    <a:pt x="1072" y="684"/>
                    <a:pt x="1072" y="684"/>
                    <a:pt x="1072" y="684"/>
                  </a:cubicBezTo>
                  <a:cubicBezTo>
                    <a:pt x="1058" y="686"/>
                    <a:pt x="1047" y="696"/>
                    <a:pt x="1044" y="709"/>
                  </a:cubicBezTo>
                  <a:cubicBezTo>
                    <a:pt x="1033" y="757"/>
                    <a:pt x="1014" y="803"/>
                    <a:pt x="988" y="845"/>
                  </a:cubicBezTo>
                  <a:cubicBezTo>
                    <a:pt x="980" y="856"/>
                    <a:pt x="981" y="871"/>
                    <a:pt x="990" y="882"/>
                  </a:cubicBezTo>
                  <a:cubicBezTo>
                    <a:pt x="1040" y="945"/>
                    <a:pt x="1040" y="945"/>
                    <a:pt x="1040" y="945"/>
                  </a:cubicBezTo>
                  <a:cubicBezTo>
                    <a:pt x="945" y="1040"/>
                    <a:pt x="945" y="1040"/>
                    <a:pt x="945" y="1040"/>
                  </a:cubicBezTo>
                  <a:cubicBezTo>
                    <a:pt x="882" y="990"/>
                    <a:pt x="882" y="990"/>
                    <a:pt x="882" y="990"/>
                  </a:cubicBezTo>
                  <a:cubicBezTo>
                    <a:pt x="871" y="981"/>
                    <a:pt x="856" y="980"/>
                    <a:pt x="845" y="988"/>
                  </a:cubicBezTo>
                  <a:cubicBezTo>
                    <a:pt x="803" y="1014"/>
                    <a:pt x="757" y="1033"/>
                    <a:pt x="709" y="1044"/>
                  </a:cubicBezTo>
                  <a:cubicBezTo>
                    <a:pt x="696" y="1047"/>
                    <a:pt x="686" y="1058"/>
                    <a:pt x="684" y="1072"/>
                  </a:cubicBezTo>
                  <a:cubicBezTo>
                    <a:pt x="675" y="1152"/>
                    <a:pt x="675" y="1152"/>
                    <a:pt x="675" y="1152"/>
                  </a:cubicBezTo>
                  <a:cubicBezTo>
                    <a:pt x="541" y="1152"/>
                    <a:pt x="541" y="1152"/>
                    <a:pt x="541" y="1152"/>
                  </a:cubicBezTo>
                  <a:cubicBezTo>
                    <a:pt x="532" y="1072"/>
                    <a:pt x="532" y="1072"/>
                    <a:pt x="532" y="1072"/>
                  </a:cubicBezTo>
                  <a:cubicBezTo>
                    <a:pt x="530" y="1058"/>
                    <a:pt x="520" y="1047"/>
                    <a:pt x="507" y="1044"/>
                  </a:cubicBezTo>
                  <a:cubicBezTo>
                    <a:pt x="459" y="1033"/>
                    <a:pt x="413" y="1014"/>
                    <a:pt x="371" y="988"/>
                  </a:cubicBezTo>
                  <a:cubicBezTo>
                    <a:pt x="360" y="980"/>
                    <a:pt x="345" y="981"/>
                    <a:pt x="334" y="990"/>
                  </a:cubicBezTo>
                  <a:cubicBezTo>
                    <a:pt x="271" y="1040"/>
                    <a:pt x="271" y="1040"/>
                    <a:pt x="271" y="1040"/>
                  </a:cubicBezTo>
                  <a:cubicBezTo>
                    <a:pt x="176" y="945"/>
                    <a:pt x="176" y="945"/>
                    <a:pt x="176" y="945"/>
                  </a:cubicBezTo>
                  <a:cubicBezTo>
                    <a:pt x="226" y="882"/>
                    <a:pt x="226" y="882"/>
                    <a:pt x="226" y="882"/>
                  </a:cubicBezTo>
                  <a:cubicBezTo>
                    <a:pt x="235" y="871"/>
                    <a:pt x="236" y="857"/>
                    <a:pt x="228" y="845"/>
                  </a:cubicBezTo>
                  <a:cubicBezTo>
                    <a:pt x="202" y="803"/>
                    <a:pt x="183" y="757"/>
                    <a:pt x="172" y="709"/>
                  </a:cubicBezTo>
                  <a:cubicBezTo>
                    <a:pt x="169" y="696"/>
                    <a:pt x="158" y="686"/>
                    <a:pt x="144" y="684"/>
                  </a:cubicBezTo>
                  <a:cubicBezTo>
                    <a:pt x="64" y="675"/>
                    <a:pt x="64" y="675"/>
                    <a:pt x="64" y="675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144" y="532"/>
                    <a:pt x="144" y="532"/>
                    <a:pt x="144" y="532"/>
                  </a:cubicBezTo>
                  <a:cubicBezTo>
                    <a:pt x="158" y="530"/>
                    <a:pt x="169" y="520"/>
                    <a:pt x="172" y="507"/>
                  </a:cubicBezTo>
                  <a:cubicBezTo>
                    <a:pt x="183" y="459"/>
                    <a:pt x="202" y="413"/>
                    <a:pt x="228" y="371"/>
                  </a:cubicBezTo>
                  <a:cubicBezTo>
                    <a:pt x="236" y="360"/>
                    <a:pt x="235" y="345"/>
                    <a:pt x="226" y="334"/>
                  </a:cubicBezTo>
                  <a:cubicBezTo>
                    <a:pt x="176" y="271"/>
                    <a:pt x="176" y="271"/>
                    <a:pt x="176" y="271"/>
                  </a:cubicBezTo>
                  <a:cubicBezTo>
                    <a:pt x="271" y="176"/>
                    <a:pt x="271" y="176"/>
                    <a:pt x="271" y="176"/>
                  </a:cubicBezTo>
                  <a:cubicBezTo>
                    <a:pt x="334" y="226"/>
                    <a:pt x="334" y="226"/>
                    <a:pt x="334" y="226"/>
                  </a:cubicBezTo>
                  <a:cubicBezTo>
                    <a:pt x="345" y="235"/>
                    <a:pt x="360" y="236"/>
                    <a:pt x="371" y="228"/>
                  </a:cubicBezTo>
                  <a:cubicBezTo>
                    <a:pt x="413" y="202"/>
                    <a:pt x="459" y="183"/>
                    <a:pt x="507" y="172"/>
                  </a:cubicBezTo>
                  <a:cubicBezTo>
                    <a:pt x="520" y="169"/>
                    <a:pt x="530" y="158"/>
                    <a:pt x="532" y="144"/>
                  </a:cubicBezTo>
                  <a:cubicBezTo>
                    <a:pt x="541" y="64"/>
                    <a:pt x="541" y="64"/>
                    <a:pt x="541" y="64"/>
                  </a:cubicBezTo>
                  <a:cubicBezTo>
                    <a:pt x="675" y="64"/>
                    <a:pt x="675" y="64"/>
                    <a:pt x="675" y="64"/>
                  </a:cubicBezTo>
                  <a:cubicBezTo>
                    <a:pt x="684" y="144"/>
                    <a:pt x="684" y="144"/>
                    <a:pt x="684" y="144"/>
                  </a:cubicBezTo>
                  <a:cubicBezTo>
                    <a:pt x="686" y="158"/>
                    <a:pt x="696" y="169"/>
                    <a:pt x="709" y="172"/>
                  </a:cubicBezTo>
                  <a:cubicBezTo>
                    <a:pt x="757" y="183"/>
                    <a:pt x="803" y="202"/>
                    <a:pt x="845" y="228"/>
                  </a:cubicBezTo>
                  <a:cubicBezTo>
                    <a:pt x="856" y="236"/>
                    <a:pt x="871" y="235"/>
                    <a:pt x="882" y="226"/>
                  </a:cubicBezTo>
                  <a:cubicBezTo>
                    <a:pt x="945" y="176"/>
                    <a:pt x="945" y="176"/>
                    <a:pt x="945" y="176"/>
                  </a:cubicBezTo>
                  <a:cubicBezTo>
                    <a:pt x="1040" y="271"/>
                    <a:pt x="1040" y="271"/>
                    <a:pt x="1040" y="271"/>
                  </a:cubicBezTo>
                  <a:cubicBezTo>
                    <a:pt x="990" y="334"/>
                    <a:pt x="990" y="334"/>
                    <a:pt x="990" y="334"/>
                  </a:cubicBezTo>
                  <a:cubicBezTo>
                    <a:pt x="981" y="345"/>
                    <a:pt x="980" y="359"/>
                    <a:pt x="988" y="371"/>
                  </a:cubicBezTo>
                  <a:cubicBezTo>
                    <a:pt x="1014" y="413"/>
                    <a:pt x="1033" y="459"/>
                    <a:pt x="1044" y="507"/>
                  </a:cubicBezTo>
                  <a:cubicBezTo>
                    <a:pt x="1047" y="520"/>
                    <a:pt x="1058" y="530"/>
                    <a:pt x="1072" y="532"/>
                  </a:cubicBezTo>
                  <a:cubicBezTo>
                    <a:pt x="1152" y="541"/>
                    <a:pt x="1152" y="541"/>
                    <a:pt x="1152" y="541"/>
                  </a:cubicBezTo>
                  <a:lnTo>
                    <a:pt x="1152" y="67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316C0C1C-E66F-4E54-988B-6284A0430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3988" y="2093913"/>
              <a:ext cx="269875" cy="268288"/>
            </a:xfrm>
            <a:custGeom>
              <a:avLst/>
              <a:gdLst>
                <a:gd name="T0" fmla="*/ 416 w 832"/>
                <a:gd name="T1" fmla="*/ 0 h 832"/>
                <a:gd name="T2" fmla="*/ 0 w 832"/>
                <a:gd name="T3" fmla="*/ 416 h 832"/>
                <a:gd name="T4" fmla="*/ 416 w 832"/>
                <a:gd name="T5" fmla="*/ 832 h 832"/>
                <a:gd name="T6" fmla="*/ 832 w 832"/>
                <a:gd name="T7" fmla="*/ 416 h 832"/>
                <a:gd name="T8" fmla="*/ 416 w 832"/>
                <a:gd name="T9" fmla="*/ 0 h 832"/>
                <a:gd name="T10" fmla="*/ 64 w 832"/>
                <a:gd name="T11" fmla="*/ 416 h 832"/>
                <a:gd name="T12" fmla="*/ 416 w 832"/>
                <a:gd name="T13" fmla="*/ 64 h 832"/>
                <a:gd name="T14" fmla="*/ 641 w 832"/>
                <a:gd name="T15" fmla="*/ 146 h 832"/>
                <a:gd name="T16" fmla="*/ 416 w 832"/>
                <a:gd name="T17" fmla="*/ 371 h 832"/>
                <a:gd name="T18" fmla="*/ 311 w 832"/>
                <a:gd name="T19" fmla="*/ 265 h 832"/>
                <a:gd name="T20" fmla="*/ 265 w 832"/>
                <a:gd name="T21" fmla="*/ 265 h 832"/>
                <a:gd name="T22" fmla="*/ 68 w 832"/>
                <a:gd name="T23" fmla="*/ 463 h 832"/>
                <a:gd name="T24" fmla="*/ 64 w 832"/>
                <a:gd name="T25" fmla="*/ 416 h 832"/>
                <a:gd name="T26" fmla="*/ 704 w 832"/>
                <a:gd name="T27" fmla="*/ 618 h 832"/>
                <a:gd name="T28" fmla="*/ 704 w 832"/>
                <a:gd name="T29" fmla="*/ 288 h 832"/>
                <a:gd name="T30" fmla="*/ 640 w 832"/>
                <a:gd name="T31" fmla="*/ 288 h 832"/>
                <a:gd name="T32" fmla="*/ 640 w 832"/>
                <a:gd name="T33" fmla="*/ 687 h 832"/>
                <a:gd name="T34" fmla="*/ 576 w 832"/>
                <a:gd name="T35" fmla="*/ 729 h 832"/>
                <a:gd name="T36" fmla="*/ 576 w 832"/>
                <a:gd name="T37" fmla="*/ 416 h 832"/>
                <a:gd name="T38" fmla="*/ 512 w 832"/>
                <a:gd name="T39" fmla="*/ 416 h 832"/>
                <a:gd name="T40" fmla="*/ 512 w 832"/>
                <a:gd name="T41" fmla="*/ 754 h 832"/>
                <a:gd name="T42" fmla="*/ 448 w 832"/>
                <a:gd name="T43" fmla="*/ 766 h 832"/>
                <a:gd name="T44" fmla="*/ 448 w 832"/>
                <a:gd name="T45" fmla="*/ 512 h 832"/>
                <a:gd name="T46" fmla="*/ 384 w 832"/>
                <a:gd name="T47" fmla="*/ 512 h 832"/>
                <a:gd name="T48" fmla="*/ 384 w 832"/>
                <a:gd name="T49" fmla="*/ 766 h 832"/>
                <a:gd name="T50" fmla="*/ 320 w 832"/>
                <a:gd name="T51" fmla="*/ 754 h 832"/>
                <a:gd name="T52" fmla="*/ 320 w 832"/>
                <a:gd name="T53" fmla="*/ 416 h 832"/>
                <a:gd name="T54" fmla="*/ 256 w 832"/>
                <a:gd name="T55" fmla="*/ 416 h 832"/>
                <a:gd name="T56" fmla="*/ 256 w 832"/>
                <a:gd name="T57" fmla="*/ 729 h 832"/>
                <a:gd name="T58" fmla="*/ 192 w 832"/>
                <a:gd name="T59" fmla="*/ 687 h 832"/>
                <a:gd name="T60" fmla="*/ 192 w 832"/>
                <a:gd name="T61" fmla="*/ 512 h 832"/>
                <a:gd name="T62" fmla="*/ 128 w 832"/>
                <a:gd name="T63" fmla="*/ 512 h 832"/>
                <a:gd name="T64" fmla="*/ 128 w 832"/>
                <a:gd name="T65" fmla="*/ 618 h 832"/>
                <a:gd name="T66" fmla="*/ 85 w 832"/>
                <a:gd name="T67" fmla="*/ 536 h 832"/>
                <a:gd name="T68" fmla="*/ 288 w 832"/>
                <a:gd name="T69" fmla="*/ 333 h 832"/>
                <a:gd name="T70" fmla="*/ 393 w 832"/>
                <a:gd name="T71" fmla="*/ 439 h 832"/>
                <a:gd name="T72" fmla="*/ 439 w 832"/>
                <a:gd name="T73" fmla="*/ 439 h 832"/>
                <a:gd name="T74" fmla="*/ 686 w 832"/>
                <a:gd name="T75" fmla="*/ 191 h 832"/>
                <a:gd name="T76" fmla="*/ 768 w 832"/>
                <a:gd name="T77" fmla="*/ 416 h 832"/>
                <a:gd name="T78" fmla="*/ 704 w 832"/>
                <a:gd name="T79" fmla="*/ 61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2" h="832">
                  <a:moveTo>
                    <a:pt x="416" y="0"/>
                  </a:moveTo>
                  <a:cubicBezTo>
                    <a:pt x="187" y="0"/>
                    <a:pt x="0" y="187"/>
                    <a:pt x="0" y="416"/>
                  </a:cubicBezTo>
                  <a:cubicBezTo>
                    <a:pt x="0" y="645"/>
                    <a:pt x="187" y="832"/>
                    <a:pt x="416" y="832"/>
                  </a:cubicBezTo>
                  <a:cubicBezTo>
                    <a:pt x="645" y="832"/>
                    <a:pt x="832" y="645"/>
                    <a:pt x="832" y="416"/>
                  </a:cubicBezTo>
                  <a:cubicBezTo>
                    <a:pt x="832" y="187"/>
                    <a:pt x="645" y="0"/>
                    <a:pt x="416" y="0"/>
                  </a:cubicBezTo>
                  <a:close/>
                  <a:moveTo>
                    <a:pt x="64" y="416"/>
                  </a:moveTo>
                  <a:cubicBezTo>
                    <a:pt x="64" y="222"/>
                    <a:pt x="222" y="64"/>
                    <a:pt x="416" y="64"/>
                  </a:cubicBezTo>
                  <a:cubicBezTo>
                    <a:pt x="502" y="64"/>
                    <a:pt x="580" y="95"/>
                    <a:pt x="641" y="146"/>
                  </a:cubicBezTo>
                  <a:cubicBezTo>
                    <a:pt x="416" y="371"/>
                    <a:pt x="416" y="371"/>
                    <a:pt x="416" y="371"/>
                  </a:cubicBezTo>
                  <a:cubicBezTo>
                    <a:pt x="311" y="265"/>
                    <a:pt x="311" y="265"/>
                    <a:pt x="311" y="265"/>
                  </a:cubicBezTo>
                  <a:cubicBezTo>
                    <a:pt x="299" y="253"/>
                    <a:pt x="277" y="253"/>
                    <a:pt x="265" y="265"/>
                  </a:cubicBezTo>
                  <a:cubicBezTo>
                    <a:pt x="68" y="463"/>
                    <a:pt x="68" y="463"/>
                    <a:pt x="68" y="463"/>
                  </a:cubicBezTo>
                  <a:cubicBezTo>
                    <a:pt x="65" y="448"/>
                    <a:pt x="64" y="432"/>
                    <a:pt x="64" y="416"/>
                  </a:cubicBezTo>
                  <a:close/>
                  <a:moveTo>
                    <a:pt x="704" y="618"/>
                  </a:moveTo>
                  <a:cubicBezTo>
                    <a:pt x="704" y="288"/>
                    <a:pt x="704" y="288"/>
                    <a:pt x="704" y="288"/>
                  </a:cubicBezTo>
                  <a:cubicBezTo>
                    <a:pt x="640" y="288"/>
                    <a:pt x="640" y="288"/>
                    <a:pt x="640" y="288"/>
                  </a:cubicBezTo>
                  <a:cubicBezTo>
                    <a:pt x="640" y="687"/>
                    <a:pt x="640" y="687"/>
                    <a:pt x="640" y="687"/>
                  </a:cubicBezTo>
                  <a:cubicBezTo>
                    <a:pt x="620" y="704"/>
                    <a:pt x="599" y="717"/>
                    <a:pt x="576" y="729"/>
                  </a:cubicBezTo>
                  <a:cubicBezTo>
                    <a:pt x="576" y="416"/>
                    <a:pt x="576" y="416"/>
                    <a:pt x="576" y="416"/>
                  </a:cubicBezTo>
                  <a:cubicBezTo>
                    <a:pt x="512" y="416"/>
                    <a:pt x="512" y="416"/>
                    <a:pt x="512" y="416"/>
                  </a:cubicBezTo>
                  <a:cubicBezTo>
                    <a:pt x="512" y="754"/>
                    <a:pt x="512" y="754"/>
                    <a:pt x="512" y="754"/>
                  </a:cubicBezTo>
                  <a:cubicBezTo>
                    <a:pt x="491" y="760"/>
                    <a:pt x="470" y="764"/>
                    <a:pt x="448" y="766"/>
                  </a:cubicBezTo>
                  <a:cubicBezTo>
                    <a:pt x="448" y="512"/>
                    <a:pt x="448" y="512"/>
                    <a:pt x="448" y="512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62" y="764"/>
                    <a:pt x="341" y="760"/>
                    <a:pt x="320" y="754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6" y="729"/>
                    <a:pt x="256" y="729"/>
                    <a:pt x="256" y="729"/>
                  </a:cubicBezTo>
                  <a:cubicBezTo>
                    <a:pt x="233" y="717"/>
                    <a:pt x="212" y="704"/>
                    <a:pt x="192" y="687"/>
                  </a:cubicBezTo>
                  <a:cubicBezTo>
                    <a:pt x="192" y="512"/>
                    <a:pt x="192" y="512"/>
                    <a:pt x="192" y="512"/>
                  </a:cubicBezTo>
                  <a:cubicBezTo>
                    <a:pt x="128" y="512"/>
                    <a:pt x="128" y="512"/>
                    <a:pt x="128" y="512"/>
                  </a:cubicBezTo>
                  <a:cubicBezTo>
                    <a:pt x="128" y="618"/>
                    <a:pt x="128" y="618"/>
                    <a:pt x="128" y="618"/>
                  </a:cubicBezTo>
                  <a:cubicBezTo>
                    <a:pt x="110" y="593"/>
                    <a:pt x="96" y="565"/>
                    <a:pt x="85" y="536"/>
                  </a:cubicBezTo>
                  <a:cubicBezTo>
                    <a:pt x="288" y="333"/>
                    <a:pt x="288" y="333"/>
                    <a:pt x="288" y="333"/>
                  </a:cubicBezTo>
                  <a:cubicBezTo>
                    <a:pt x="393" y="439"/>
                    <a:pt x="393" y="439"/>
                    <a:pt x="393" y="439"/>
                  </a:cubicBezTo>
                  <a:cubicBezTo>
                    <a:pt x="406" y="451"/>
                    <a:pt x="426" y="451"/>
                    <a:pt x="439" y="439"/>
                  </a:cubicBezTo>
                  <a:cubicBezTo>
                    <a:pt x="686" y="191"/>
                    <a:pt x="686" y="191"/>
                    <a:pt x="686" y="191"/>
                  </a:cubicBezTo>
                  <a:cubicBezTo>
                    <a:pt x="737" y="252"/>
                    <a:pt x="768" y="330"/>
                    <a:pt x="768" y="416"/>
                  </a:cubicBezTo>
                  <a:cubicBezTo>
                    <a:pt x="768" y="491"/>
                    <a:pt x="744" y="561"/>
                    <a:pt x="704" y="61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2134499-9A42-4371-901E-377D9B26794F}"/>
              </a:ext>
            </a:extLst>
          </p:cNvPr>
          <p:cNvGrpSpPr/>
          <p:nvPr/>
        </p:nvGrpSpPr>
        <p:grpSpPr>
          <a:xfrm>
            <a:off x="6402023" y="2062802"/>
            <a:ext cx="674688" cy="685800"/>
            <a:chOff x="6751638" y="1995488"/>
            <a:chExt cx="674688" cy="685800"/>
          </a:xfrm>
        </p:grpSpPr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AC075332-8E15-4BAC-B001-255E9630C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1638" y="1995488"/>
              <a:ext cx="661988" cy="685800"/>
            </a:xfrm>
            <a:custGeom>
              <a:avLst/>
              <a:gdLst>
                <a:gd name="T0" fmla="*/ 1307 w 2113"/>
                <a:gd name="T1" fmla="*/ 154 h 2203"/>
                <a:gd name="T2" fmla="*/ 642 w 2113"/>
                <a:gd name="T3" fmla="*/ 1398 h 2203"/>
                <a:gd name="T4" fmla="*/ 110 w 2113"/>
                <a:gd name="T5" fmla="*/ 1905 h 2203"/>
                <a:gd name="T6" fmla="*/ 233 w 2113"/>
                <a:gd name="T7" fmla="*/ 2202 h 2203"/>
                <a:gd name="T8" fmla="*/ 356 w 2113"/>
                <a:gd name="T9" fmla="*/ 2151 h 2203"/>
                <a:gd name="T10" fmla="*/ 863 w 2113"/>
                <a:gd name="T11" fmla="*/ 1619 h 2203"/>
                <a:gd name="T12" fmla="*/ 2107 w 2113"/>
                <a:gd name="T13" fmla="*/ 954 h 2203"/>
                <a:gd name="T14" fmla="*/ 1307 w 2113"/>
                <a:gd name="T15" fmla="*/ 154 h 2203"/>
                <a:gd name="T16" fmla="*/ 299 w 2113"/>
                <a:gd name="T17" fmla="*/ 2095 h 2203"/>
                <a:gd name="T18" fmla="*/ 166 w 2113"/>
                <a:gd name="T19" fmla="*/ 1962 h 2203"/>
                <a:gd name="T20" fmla="*/ 530 w 2113"/>
                <a:gd name="T21" fmla="*/ 1616 h 2203"/>
                <a:gd name="T22" fmla="*/ 645 w 2113"/>
                <a:gd name="T23" fmla="*/ 1731 h 2203"/>
                <a:gd name="T24" fmla="*/ 299 w 2113"/>
                <a:gd name="T25" fmla="*/ 2095 h 2203"/>
                <a:gd name="T26" fmla="*/ 701 w 2113"/>
                <a:gd name="T27" fmla="*/ 1673 h 2203"/>
                <a:gd name="T28" fmla="*/ 588 w 2113"/>
                <a:gd name="T29" fmla="*/ 1560 h 2203"/>
                <a:gd name="T30" fmla="*/ 690 w 2113"/>
                <a:gd name="T31" fmla="*/ 1463 h 2203"/>
                <a:gd name="T32" fmla="*/ 798 w 2113"/>
                <a:gd name="T33" fmla="*/ 1571 h 2203"/>
                <a:gd name="T34" fmla="*/ 701 w 2113"/>
                <a:gd name="T35" fmla="*/ 1673 h 2203"/>
                <a:gd name="T36" fmla="*/ 1307 w 2113"/>
                <a:gd name="T37" fmla="*/ 1674 h 2203"/>
                <a:gd name="T38" fmla="*/ 587 w 2113"/>
                <a:gd name="T39" fmla="*/ 954 h 2203"/>
                <a:gd name="T40" fmla="*/ 2027 w 2113"/>
                <a:gd name="T41" fmla="*/ 954 h 2203"/>
                <a:gd name="T42" fmla="*/ 1307 w 2113"/>
                <a:gd name="T43" fmla="*/ 1674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3" h="2203">
                  <a:moveTo>
                    <a:pt x="1307" y="154"/>
                  </a:moveTo>
                  <a:cubicBezTo>
                    <a:pt x="674" y="148"/>
                    <a:pt x="286" y="880"/>
                    <a:pt x="642" y="1398"/>
                  </a:cubicBezTo>
                  <a:cubicBezTo>
                    <a:pt x="642" y="1398"/>
                    <a:pt x="110" y="1905"/>
                    <a:pt x="110" y="1905"/>
                  </a:cubicBezTo>
                  <a:cubicBezTo>
                    <a:pt x="0" y="2014"/>
                    <a:pt x="80" y="2203"/>
                    <a:pt x="233" y="2202"/>
                  </a:cubicBezTo>
                  <a:cubicBezTo>
                    <a:pt x="278" y="2202"/>
                    <a:pt x="322" y="2185"/>
                    <a:pt x="356" y="2151"/>
                  </a:cubicBezTo>
                  <a:cubicBezTo>
                    <a:pt x="357" y="2151"/>
                    <a:pt x="862" y="1619"/>
                    <a:pt x="863" y="1619"/>
                  </a:cubicBezTo>
                  <a:cubicBezTo>
                    <a:pt x="1381" y="1975"/>
                    <a:pt x="2113" y="1587"/>
                    <a:pt x="2107" y="954"/>
                  </a:cubicBezTo>
                  <a:cubicBezTo>
                    <a:pt x="2107" y="513"/>
                    <a:pt x="1748" y="154"/>
                    <a:pt x="1307" y="154"/>
                  </a:cubicBezTo>
                  <a:close/>
                  <a:moveTo>
                    <a:pt x="299" y="2095"/>
                  </a:moveTo>
                  <a:cubicBezTo>
                    <a:pt x="208" y="2179"/>
                    <a:pt x="82" y="2053"/>
                    <a:pt x="166" y="1962"/>
                  </a:cubicBezTo>
                  <a:cubicBezTo>
                    <a:pt x="530" y="1616"/>
                    <a:pt x="530" y="1616"/>
                    <a:pt x="530" y="1616"/>
                  </a:cubicBezTo>
                  <a:cubicBezTo>
                    <a:pt x="645" y="1731"/>
                    <a:pt x="645" y="1731"/>
                    <a:pt x="645" y="1731"/>
                  </a:cubicBezTo>
                  <a:lnTo>
                    <a:pt x="299" y="2095"/>
                  </a:lnTo>
                  <a:close/>
                  <a:moveTo>
                    <a:pt x="701" y="1673"/>
                  </a:moveTo>
                  <a:cubicBezTo>
                    <a:pt x="588" y="1560"/>
                    <a:pt x="588" y="1560"/>
                    <a:pt x="588" y="1560"/>
                  </a:cubicBezTo>
                  <a:cubicBezTo>
                    <a:pt x="690" y="1463"/>
                    <a:pt x="690" y="1463"/>
                    <a:pt x="690" y="1463"/>
                  </a:cubicBezTo>
                  <a:cubicBezTo>
                    <a:pt x="723" y="1502"/>
                    <a:pt x="759" y="1538"/>
                    <a:pt x="798" y="1571"/>
                  </a:cubicBezTo>
                  <a:lnTo>
                    <a:pt x="701" y="1673"/>
                  </a:lnTo>
                  <a:close/>
                  <a:moveTo>
                    <a:pt x="1307" y="1674"/>
                  </a:moveTo>
                  <a:cubicBezTo>
                    <a:pt x="910" y="1674"/>
                    <a:pt x="587" y="1351"/>
                    <a:pt x="587" y="954"/>
                  </a:cubicBezTo>
                  <a:cubicBezTo>
                    <a:pt x="623" y="0"/>
                    <a:pt x="1991" y="0"/>
                    <a:pt x="2027" y="954"/>
                  </a:cubicBezTo>
                  <a:cubicBezTo>
                    <a:pt x="2027" y="1351"/>
                    <a:pt x="1704" y="1674"/>
                    <a:pt x="1307" y="167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54865ED2-141A-47EC-BB84-0CE2312D8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093913"/>
              <a:ext cx="512763" cy="400050"/>
            </a:xfrm>
            <a:custGeom>
              <a:avLst/>
              <a:gdLst>
                <a:gd name="T0" fmla="*/ 792 w 1640"/>
                <a:gd name="T1" fmla="*/ 0 h 1286"/>
                <a:gd name="T2" fmla="*/ 494 w 1640"/>
                <a:gd name="T3" fmla="*/ 74 h 1286"/>
                <a:gd name="T4" fmla="*/ 477 w 1640"/>
                <a:gd name="T5" fmla="*/ 128 h 1286"/>
                <a:gd name="T6" fmla="*/ 531 w 1640"/>
                <a:gd name="T7" fmla="*/ 144 h 1286"/>
                <a:gd name="T8" fmla="*/ 752 w 1640"/>
                <a:gd name="T9" fmla="*/ 81 h 1286"/>
                <a:gd name="T10" fmla="*/ 752 w 1640"/>
                <a:gd name="T11" fmla="*/ 189 h 1286"/>
                <a:gd name="T12" fmla="*/ 792 w 1640"/>
                <a:gd name="T13" fmla="*/ 229 h 1286"/>
                <a:gd name="T14" fmla="*/ 832 w 1640"/>
                <a:gd name="T15" fmla="*/ 189 h 1286"/>
                <a:gd name="T16" fmla="*/ 832 w 1640"/>
                <a:gd name="T17" fmla="*/ 81 h 1286"/>
                <a:gd name="T18" fmla="*/ 1351 w 1640"/>
                <a:gd name="T19" fmla="*/ 600 h 1286"/>
                <a:gd name="T20" fmla="*/ 1243 w 1640"/>
                <a:gd name="T21" fmla="*/ 600 h 1286"/>
                <a:gd name="T22" fmla="*/ 1203 w 1640"/>
                <a:gd name="T23" fmla="*/ 640 h 1286"/>
                <a:gd name="T24" fmla="*/ 1243 w 1640"/>
                <a:gd name="T25" fmla="*/ 680 h 1286"/>
                <a:gd name="T26" fmla="*/ 1351 w 1640"/>
                <a:gd name="T27" fmla="*/ 680 h 1286"/>
                <a:gd name="T28" fmla="*/ 832 w 1640"/>
                <a:gd name="T29" fmla="*/ 1199 h 1286"/>
                <a:gd name="T30" fmla="*/ 832 w 1640"/>
                <a:gd name="T31" fmla="*/ 1091 h 1286"/>
                <a:gd name="T32" fmla="*/ 792 w 1640"/>
                <a:gd name="T33" fmla="*/ 1051 h 1286"/>
                <a:gd name="T34" fmla="*/ 752 w 1640"/>
                <a:gd name="T35" fmla="*/ 1091 h 1286"/>
                <a:gd name="T36" fmla="*/ 752 w 1640"/>
                <a:gd name="T37" fmla="*/ 1199 h 1286"/>
                <a:gd name="T38" fmla="*/ 233 w 1640"/>
                <a:gd name="T39" fmla="*/ 680 h 1286"/>
                <a:gd name="T40" fmla="*/ 341 w 1640"/>
                <a:gd name="T41" fmla="*/ 680 h 1286"/>
                <a:gd name="T42" fmla="*/ 381 w 1640"/>
                <a:gd name="T43" fmla="*/ 640 h 1286"/>
                <a:gd name="T44" fmla="*/ 341 w 1640"/>
                <a:gd name="T45" fmla="*/ 600 h 1286"/>
                <a:gd name="T46" fmla="*/ 233 w 1640"/>
                <a:gd name="T47" fmla="*/ 600 h 1286"/>
                <a:gd name="T48" fmla="*/ 296 w 1640"/>
                <a:gd name="T49" fmla="*/ 379 h 1286"/>
                <a:gd name="T50" fmla="*/ 280 w 1640"/>
                <a:gd name="T51" fmla="*/ 325 h 1286"/>
                <a:gd name="T52" fmla="*/ 226 w 1640"/>
                <a:gd name="T53" fmla="*/ 342 h 1286"/>
                <a:gd name="T54" fmla="*/ 792 w 1640"/>
                <a:gd name="T55" fmla="*/ 1280 h 1286"/>
                <a:gd name="T56" fmla="*/ 792 w 1640"/>
                <a:gd name="T57" fmla="*/ 0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0" h="1286">
                  <a:moveTo>
                    <a:pt x="792" y="0"/>
                  </a:moveTo>
                  <a:cubicBezTo>
                    <a:pt x="688" y="0"/>
                    <a:pt x="585" y="25"/>
                    <a:pt x="494" y="74"/>
                  </a:cubicBezTo>
                  <a:cubicBezTo>
                    <a:pt x="474" y="84"/>
                    <a:pt x="467" y="108"/>
                    <a:pt x="477" y="128"/>
                  </a:cubicBezTo>
                  <a:cubicBezTo>
                    <a:pt x="488" y="147"/>
                    <a:pt x="512" y="155"/>
                    <a:pt x="531" y="144"/>
                  </a:cubicBezTo>
                  <a:cubicBezTo>
                    <a:pt x="599" y="108"/>
                    <a:pt x="675" y="87"/>
                    <a:pt x="752" y="81"/>
                  </a:cubicBezTo>
                  <a:cubicBezTo>
                    <a:pt x="752" y="189"/>
                    <a:pt x="752" y="189"/>
                    <a:pt x="752" y="189"/>
                  </a:cubicBezTo>
                  <a:cubicBezTo>
                    <a:pt x="752" y="211"/>
                    <a:pt x="770" y="229"/>
                    <a:pt x="792" y="229"/>
                  </a:cubicBezTo>
                  <a:cubicBezTo>
                    <a:pt x="814" y="229"/>
                    <a:pt x="832" y="211"/>
                    <a:pt x="832" y="189"/>
                  </a:cubicBezTo>
                  <a:cubicBezTo>
                    <a:pt x="832" y="81"/>
                    <a:pt x="832" y="81"/>
                    <a:pt x="832" y="81"/>
                  </a:cubicBezTo>
                  <a:cubicBezTo>
                    <a:pt x="1109" y="101"/>
                    <a:pt x="1331" y="323"/>
                    <a:pt x="1351" y="600"/>
                  </a:cubicBezTo>
                  <a:cubicBezTo>
                    <a:pt x="1243" y="600"/>
                    <a:pt x="1243" y="600"/>
                    <a:pt x="1243" y="600"/>
                  </a:cubicBezTo>
                  <a:cubicBezTo>
                    <a:pt x="1221" y="600"/>
                    <a:pt x="1203" y="618"/>
                    <a:pt x="1203" y="640"/>
                  </a:cubicBezTo>
                  <a:cubicBezTo>
                    <a:pt x="1203" y="662"/>
                    <a:pt x="1221" y="680"/>
                    <a:pt x="1243" y="680"/>
                  </a:cubicBezTo>
                  <a:cubicBezTo>
                    <a:pt x="1351" y="680"/>
                    <a:pt x="1351" y="680"/>
                    <a:pt x="1351" y="680"/>
                  </a:cubicBezTo>
                  <a:cubicBezTo>
                    <a:pt x="1331" y="957"/>
                    <a:pt x="1109" y="1179"/>
                    <a:pt x="832" y="1199"/>
                  </a:cubicBezTo>
                  <a:cubicBezTo>
                    <a:pt x="832" y="1091"/>
                    <a:pt x="832" y="1091"/>
                    <a:pt x="832" y="1091"/>
                  </a:cubicBezTo>
                  <a:cubicBezTo>
                    <a:pt x="832" y="1069"/>
                    <a:pt x="814" y="1051"/>
                    <a:pt x="792" y="1051"/>
                  </a:cubicBezTo>
                  <a:cubicBezTo>
                    <a:pt x="770" y="1051"/>
                    <a:pt x="752" y="1069"/>
                    <a:pt x="752" y="1091"/>
                  </a:cubicBezTo>
                  <a:cubicBezTo>
                    <a:pt x="752" y="1199"/>
                    <a:pt x="752" y="1199"/>
                    <a:pt x="752" y="1199"/>
                  </a:cubicBezTo>
                  <a:cubicBezTo>
                    <a:pt x="475" y="1179"/>
                    <a:pt x="253" y="957"/>
                    <a:pt x="233" y="680"/>
                  </a:cubicBezTo>
                  <a:cubicBezTo>
                    <a:pt x="341" y="680"/>
                    <a:pt x="341" y="680"/>
                    <a:pt x="341" y="680"/>
                  </a:cubicBezTo>
                  <a:cubicBezTo>
                    <a:pt x="363" y="680"/>
                    <a:pt x="381" y="662"/>
                    <a:pt x="381" y="640"/>
                  </a:cubicBezTo>
                  <a:cubicBezTo>
                    <a:pt x="381" y="618"/>
                    <a:pt x="363" y="600"/>
                    <a:pt x="341" y="600"/>
                  </a:cubicBezTo>
                  <a:cubicBezTo>
                    <a:pt x="233" y="600"/>
                    <a:pt x="233" y="600"/>
                    <a:pt x="233" y="600"/>
                  </a:cubicBezTo>
                  <a:cubicBezTo>
                    <a:pt x="239" y="523"/>
                    <a:pt x="260" y="447"/>
                    <a:pt x="296" y="379"/>
                  </a:cubicBezTo>
                  <a:cubicBezTo>
                    <a:pt x="307" y="360"/>
                    <a:pt x="299" y="336"/>
                    <a:pt x="280" y="325"/>
                  </a:cubicBezTo>
                  <a:cubicBezTo>
                    <a:pt x="260" y="315"/>
                    <a:pt x="236" y="322"/>
                    <a:pt x="226" y="342"/>
                  </a:cubicBezTo>
                  <a:cubicBezTo>
                    <a:pt x="0" y="759"/>
                    <a:pt x="317" y="1286"/>
                    <a:pt x="792" y="1280"/>
                  </a:cubicBezTo>
                  <a:cubicBezTo>
                    <a:pt x="1640" y="1248"/>
                    <a:pt x="1640" y="32"/>
                    <a:pt x="792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A855C983-6131-4F2F-B5CA-6F0F3CF44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9613" y="2190751"/>
              <a:ext cx="203200" cy="203200"/>
            </a:xfrm>
            <a:custGeom>
              <a:avLst/>
              <a:gdLst>
                <a:gd name="T0" fmla="*/ 198 w 652"/>
                <a:gd name="T1" fmla="*/ 476 h 652"/>
                <a:gd name="T2" fmla="*/ 593 w 652"/>
                <a:gd name="T3" fmla="*/ 646 h 652"/>
                <a:gd name="T4" fmla="*/ 637 w 652"/>
                <a:gd name="T5" fmla="*/ 637 h 652"/>
                <a:gd name="T6" fmla="*/ 646 w 652"/>
                <a:gd name="T7" fmla="*/ 593 h 652"/>
                <a:gd name="T8" fmla="*/ 476 w 652"/>
                <a:gd name="T9" fmla="*/ 198 h 652"/>
                <a:gd name="T10" fmla="*/ 454 w 652"/>
                <a:gd name="T11" fmla="*/ 176 h 652"/>
                <a:gd name="T12" fmla="*/ 59 w 652"/>
                <a:gd name="T13" fmla="*/ 6 h 652"/>
                <a:gd name="T14" fmla="*/ 15 w 652"/>
                <a:gd name="T15" fmla="*/ 15 h 652"/>
                <a:gd name="T16" fmla="*/ 6 w 652"/>
                <a:gd name="T17" fmla="*/ 59 h 652"/>
                <a:gd name="T18" fmla="*/ 176 w 652"/>
                <a:gd name="T19" fmla="*/ 454 h 652"/>
                <a:gd name="T20" fmla="*/ 198 w 652"/>
                <a:gd name="T21" fmla="*/ 476 h 652"/>
                <a:gd name="T22" fmla="*/ 283 w 652"/>
                <a:gd name="T23" fmla="*/ 426 h 652"/>
                <a:gd name="T24" fmla="*/ 426 w 652"/>
                <a:gd name="T25" fmla="*/ 283 h 652"/>
                <a:gd name="T26" fmla="*/ 533 w 652"/>
                <a:gd name="T27" fmla="*/ 533 h 652"/>
                <a:gd name="T28" fmla="*/ 283 w 652"/>
                <a:gd name="T29" fmla="*/ 426 h 652"/>
                <a:gd name="T30" fmla="*/ 369 w 652"/>
                <a:gd name="T31" fmla="*/ 226 h 652"/>
                <a:gd name="T32" fmla="*/ 226 w 652"/>
                <a:gd name="T33" fmla="*/ 369 h 652"/>
                <a:gd name="T34" fmla="*/ 119 w 652"/>
                <a:gd name="T35" fmla="*/ 119 h 652"/>
                <a:gd name="T36" fmla="*/ 369 w 652"/>
                <a:gd name="T37" fmla="*/ 226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2" h="652">
                  <a:moveTo>
                    <a:pt x="198" y="476"/>
                  </a:moveTo>
                  <a:cubicBezTo>
                    <a:pt x="593" y="646"/>
                    <a:pt x="593" y="646"/>
                    <a:pt x="593" y="646"/>
                  </a:cubicBezTo>
                  <a:cubicBezTo>
                    <a:pt x="608" y="652"/>
                    <a:pt x="625" y="649"/>
                    <a:pt x="637" y="637"/>
                  </a:cubicBezTo>
                  <a:cubicBezTo>
                    <a:pt x="649" y="626"/>
                    <a:pt x="652" y="608"/>
                    <a:pt x="646" y="593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3" y="191"/>
                    <a:pt x="463" y="179"/>
                    <a:pt x="454" y="17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4" y="0"/>
                    <a:pt x="26" y="3"/>
                    <a:pt x="15" y="15"/>
                  </a:cubicBezTo>
                  <a:cubicBezTo>
                    <a:pt x="3" y="26"/>
                    <a:pt x="0" y="44"/>
                    <a:pt x="6" y="59"/>
                  </a:cubicBezTo>
                  <a:cubicBezTo>
                    <a:pt x="176" y="454"/>
                    <a:pt x="176" y="454"/>
                    <a:pt x="176" y="454"/>
                  </a:cubicBezTo>
                  <a:cubicBezTo>
                    <a:pt x="179" y="463"/>
                    <a:pt x="191" y="473"/>
                    <a:pt x="198" y="476"/>
                  </a:cubicBezTo>
                  <a:close/>
                  <a:moveTo>
                    <a:pt x="283" y="426"/>
                  </a:moveTo>
                  <a:cubicBezTo>
                    <a:pt x="426" y="283"/>
                    <a:pt x="426" y="283"/>
                    <a:pt x="426" y="283"/>
                  </a:cubicBezTo>
                  <a:cubicBezTo>
                    <a:pt x="533" y="533"/>
                    <a:pt x="533" y="533"/>
                    <a:pt x="533" y="533"/>
                  </a:cubicBezTo>
                  <a:lnTo>
                    <a:pt x="283" y="426"/>
                  </a:lnTo>
                  <a:close/>
                  <a:moveTo>
                    <a:pt x="369" y="226"/>
                  </a:moveTo>
                  <a:cubicBezTo>
                    <a:pt x="226" y="369"/>
                    <a:pt x="226" y="369"/>
                    <a:pt x="226" y="369"/>
                  </a:cubicBezTo>
                  <a:cubicBezTo>
                    <a:pt x="119" y="119"/>
                    <a:pt x="119" y="119"/>
                    <a:pt x="119" y="119"/>
                  </a:cubicBezTo>
                  <a:lnTo>
                    <a:pt x="369" y="22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33">
              <a:extLst>
                <a:ext uri="{FF2B5EF4-FFF2-40B4-BE49-F238E27FC236}">
                  <a16:creationId xmlns:a16="http://schemas.microsoft.com/office/drawing/2014/main" id="{7A5F440A-47B0-44FA-B7F2-89601E0F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2139951"/>
              <a:ext cx="33338" cy="34925"/>
            </a:xfrm>
            <a:custGeom>
              <a:avLst/>
              <a:gdLst>
                <a:gd name="T0" fmla="*/ 18 w 109"/>
                <a:gd name="T1" fmla="*/ 94 h 109"/>
                <a:gd name="T2" fmla="*/ 74 w 109"/>
                <a:gd name="T3" fmla="*/ 92 h 109"/>
                <a:gd name="T4" fmla="*/ 15 w 109"/>
                <a:gd name="T5" fmla="*/ 38 h 109"/>
                <a:gd name="T6" fmla="*/ 18 w 109"/>
                <a:gd name="T7" fmla="*/ 9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09">
                  <a:moveTo>
                    <a:pt x="18" y="94"/>
                  </a:moveTo>
                  <a:cubicBezTo>
                    <a:pt x="34" y="109"/>
                    <a:pt x="59" y="108"/>
                    <a:pt x="74" y="92"/>
                  </a:cubicBezTo>
                  <a:cubicBezTo>
                    <a:pt x="109" y="51"/>
                    <a:pt x="52" y="0"/>
                    <a:pt x="15" y="38"/>
                  </a:cubicBezTo>
                  <a:cubicBezTo>
                    <a:pt x="0" y="54"/>
                    <a:pt x="1" y="79"/>
                    <a:pt x="18" y="9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002F6D6-0425-45B4-B02C-386FF368DDED}"/>
              </a:ext>
            </a:extLst>
          </p:cNvPr>
          <p:cNvGrpSpPr/>
          <p:nvPr/>
        </p:nvGrpSpPr>
        <p:grpSpPr>
          <a:xfrm>
            <a:off x="8378715" y="2063596"/>
            <a:ext cx="642938" cy="684213"/>
            <a:chOff x="8288338" y="1997076"/>
            <a:chExt cx="642938" cy="684213"/>
          </a:xfrm>
          <a:solidFill>
            <a:srgbClr val="6D6E71"/>
          </a:solidFill>
        </p:grpSpPr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C5F4CD2C-7036-40B2-84D0-D32D4835B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8338" y="2085976"/>
              <a:ext cx="598488" cy="595313"/>
            </a:xfrm>
            <a:custGeom>
              <a:avLst/>
              <a:gdLst>
                <a:gd name="T0" fmla="*/ 1600 w 1664"/>
                <a:gd name="T1" fmla="*/ 992 h 1664"/>
                <a:gd name="T2" fmla="*/ 64 w 1664"/>
                <a:gd name="T3" fmla="*/ 992 h 1664"/>
                <a:gd name="T4" fmla="*/ 64 w 1664"/>
                <a:gd name="T5" fmla="*/ 160 h 1664"/>
                <a:gd name="T6" fmla="*/ 160 w 1664"/>
                <a:gd name="T7" fmla="*/ 64 h 1664"/>
                <a:gd name="T8" fmla="*/ 864 w 1664"/>
                <a:gd name="T9" fmla="*/ 64 h 1664"/>
                <a:gd name="T10" fmla="*/ 864 w 1664"/>
                <a:gd name="T11" fmla="*/ 0 h 1664"/>
                <a:gd name="T12" fmla="*/ 160 w 1664"/>
                <a:gd name="T13" fmla="*/ 0 h 1664"/>
                <a:gd name="T14" fmla="*/ 0 w 1664"/>
                <a:gd name="T15" fmla="*/ 160 h 1664"/>
                <a:gd name="T16" fmla="*/ 0 w 1664"/>
                <a:gd name="T17" fmla="*/ 1152 h 1664"/>
                <a:gd name="T18" fmla="*/ 160 w 1664"/>
                <a:gd name="T19" fmla="*/ 1312 h 1664"/>
                <a:gd name="T20" fmla="*/ 559 w 1664"/>
                <a:gd name="T21" fmla="*/ 1312 h 1664"/>
                <a:gd name="T22" fmla="*/ 491 w 1664"/>
                <a:gd name="T23" fmla="*/ 1472 h 1664"/>
                <a:gd name="T24" fmla="*/ 352 w 1664"/>
                <a:gd name="T25" fmla="*/ 1472 h 1664"/>
                <a:gd name="T26" fmla="*/ 256 w 1664"/>
                <a:gd name="T27" fmla="*/ 1568 h 1664"/>
                <a:gd name="T28" fmla="*/ 352 w 1664"/>
                <a:gd name="T29" fmla="*/ 1664 h 1664"/>
                <a:gd name="T30" fmla="*/ 1312 w 1664"/>
                <a:gd name="T31" fmla="*/ 1664 h 1664"/>
                <a:gd name="T32" fmla="*/ 1408 w 1664"/>
                <a:gd name="T33" fmla="*/ 1568 h 1664"/>
                <a:gd name="T34" fmla="*/ 1312 w 1664"/>
                <a:gd name="T35" fmla="*/ 1472 h 1664"/>
                <a:gd name="T36" fmla="*/ 1173 w 1664"/>
                <a:gd name="T37" fmla="*/ 1472 h 1664"/>
                <a:gd name="T38" fmla="*/ 1105 w 1664"/>
                <a:gd name="T39" fmla="*/ 1312 h 1664"/>
                <a:gd name="T40" fmla="*/ 1504 w 1664"/>
                <a:gd name="T41" fmla="*/ 1312 h 1664"/>
                <a:gd name="T42" fmla="*/ 1664 w 1664"/>
                <a:gd name="T43" fmla="*/ 1152 h 1664"/>
                <a:gd name="T44" fmla="*/ 1664 w 1664"/>
                <a:gd name="T45" fmla="*/ 608 h 1664"/>
                <a:gd name="T46" fmla="*/ 1600 w 1664"/>
                <a:gd name="T47" fmla="*/ 608 h 1664"/>
                <a:gd name="T48" fmla="*/ 1600 w 1664"/>
                <a:gd name="T49" fmla="*/ 992 h 1664"/>
                <a:gd name="T50" fmla="*/ 1344 w 1664"/>
                <a:gd name="T51" fmla="*/ 1568 h 1664"/>
                <a:gd name="T52" fmla="*/ 1312 w 1664"/>
                <a:gd name="T53" fmla="*/ 1600 h 1664"/>
                <a:gd name="T54" fmla="*/ 352 w 1664"/>
                <a:gd name="T55" fmla="*/ 1600 h 1664"/>
                <a:gd name="T56" fmla="*/ 320 w 1664"/>
                <a:gd name="T57" fmla="*/ 1568 h 1664"/>
                <a:gd name="T58" fmla="*/ 352 w 1664"/>
                <a:gd name="T59" fmla="*/ 1536 h 1664"/>
                <a:gd name="T60" fmla="*/ 1312 w 1664"/>
                <a:gd name="T61" fmla="*/ 1536 h 1664"/>
                <a:gd name="T62" fmla="*/ 1344 w 1664"/>
                <a:gd name="T63" fmla="*/ 1568 h 1664"/>
                <a:gd name="T64" fmla="*/ 1103 w 1664"/>
                <a:gd name="T65" fmla="*/ 1472 h 1664"/>
                <a:gd name="T66" fmla="*/ 561 w 1664"/>
                <a:gd name="T67" fmla="*/ 1472 h 1664"/>
                <a:gd name="T68" fmla="*/ 629 w 1664"/>
                <a:gd name="T69" fmla="*/ 1312 h 1664"/>
                <a:gd name="T70" fmla="*/ 1035 w 1664"/>
                <a:gd name="T71" fmla="*/ 1312 h 1664"/>
                <a:gd name="T72" fmla="*/ 1103 w 1664"/>
                <a:gd name="T73" fmla="*/ 1472 h 1664"/>
                <a:gd name="T74" fmla="*/ 1504 w 1664"/>
                <a:gd name="T75" fmla="*/ 1248 h 1664"/>
                <a:gd name="T76" fmla="*/ 160 w 1664"/>
                <a:gd name="T77" fmla="*/ 1248 h 1664"/>
                <a:gd name="T78" fmla="*/ 64 w 1664"/>
                <a:gd name="T79" fmla="*/ 1152 h 1664"/>
                <a:gd name="T80" fmla="*/ 64 w 1664"/>
                <a:gd name="T81" fmla="*/ 1056 h 1664"/>
                <a:gd name="T82" fmla="*/ 1600 w 1664"/>
                <a:gd name="T83" fmla="*/ 1056 h 1664"/>
                <a:gd name="T84" fmla="*/ 1600 w 1664"/>
                <a:gd name="T85" fmla="*/ 1152 h 1664"/>
                <a:gd name="T86" fmla="*/ 1504 w 1664"/>
                <a:gd name="T87" fmla="*/ 1248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4" h="1664">
                  <a:moveTo>
                    <a:pt x="1600" y="992"/>
                  </a:moveTo>
                  <a:cubicBezTo>
                    <a:pt x="64" y="992"/>
                    <a:pt x="64" y="992"/>
                    <a:pt x="64" y="992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ubicBezTo>
                    <a:pt x="864" y="64"/>
                    <a:pt x="864" y="64"/>
                    <a:pt x="864" y="64"/>
                  </a:cubicBezTo>
                  <a:cubicBezTo>
                    <a:pt x="864" y="0"/>
                    <a:pt x="864" y="0"/>
                    <a:pt x="86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1240"/>
                    <a:pt x="72" y="1312"/>
                    <a:pt x="160" y="1312"/>
                  </a:cubicBezTo>
                  <a:cubicBezTo>
                    <a:pt x="559" y="1312"/>
                    <a:pt x="559" y="1312"/>
                    <a:pt x="559" y="1312"/>
                  </a:cubicBezTo>
                  <a:cubicBezTo>
                    <a:pt x="491" y="1472"/>
                    <a:pt x="491" y="1472"/>
                    <a:pt x="491" y="1472"/>
                  </a:cubicBezTo>
                  <a:cubicBezTo>
                    <a:pt x="352" y="1472"/>
                    <a:pt x="352" y="1472"/>
                    <a:pt x="352" y="1472"/>
                  </a:cubicBezTo>
                  <a:cubicBezTo>
                    <a:pt x="299" y="1472"/>
                    <a:pt x="256" y="1515"/>
                    <a:pt x="256" y="1568"/>
                  </a:cubicBezTo>
                  <a:cubicBezTo>
                    <a:pt x="256" y="1621"/>
                    <a:pt x="299" y="1664"/>
                    <a:pt x="352" y="1664"/>
                  </a:cubicBezTo>
                  <a:cubicBezTo>
                    <a:pt x="1312" y="1664"/>
                    <a:pt x="1312" y="1664"/>
                    <a:pt x="1312" y="1664"/>
                  </a:cubicBezTo>
                  <a:cubicBezTo>
                    <a:pt x="1365" y="1664"/>
                    <a:pt x="1408" y="1621"/>
                    <a:pt x="1408" y="1568"/>
                  </a:cubicBezTo>
                  <a:cubicBezTo>
                    <a:pt x="1408" y="1515"/>
                    <a:pt x="1365" y="1472"/>
                    <a:pt x="1312" y="1472"/>
                  </a:cubicBezTo>
                  <a:cubicBezTo>
                    <a:pt x="1173" y="1472"/>
                    <a:pt x="1173" y="1472"/>
                    <a:pt x="1173" y="1472"/>
                  </a:cubicBezTo>
                  <a:cubicBezTo>
                    <a:pt x="1105" y="1312"/>
                    <a:pt x="1105" y="1312"/>
                    <a:pt x="1105" y="1312"/>
                  </a:cubicBezTo>
                  <a:cubicBezTo>
                    <a:pt x="1504" y="1312"/>
                    <a:pt x="1504" y="1312"/>
                    <a:pt x="1504" y="1312"/>
                  </a:cubicBezTo>
                  <a:cubicBezTo>
                    <a:pt x="1592" y="1312"/>
                    <a:pt x="1664" y="1240"/>
                    <a:pt x="1664" y="1152"/>
                  </a:cubicBezTo>
                  <a:cubicBezTo>
                    <a:pt x="1664" y="608"/>
                    <a:pt x="1664" y="608"/>
                    <a:pt x="1664" y="608"/>
                  </a:cubicBezTo>
                  <a:cubicBezTo>
                    <a:pt x="1600" y="608"/>
                    <a:pt x="1600" y="608"/>
                    <a:pt x="1600" y="608"/>
                  </a:cubicBezTo>
                  <a:lnTo>
                    <a:pt x="1600" y="992"/>
                  </a:lnTo>
                  <a:close/>
                  <a:moveTo>
                    <a:pt x="1344" y="1568"/>
                  </a:moveTo>
                  <a:cubicBezTo>
                    <a:pt x="1344" y="1586"/>
                    <a:pt x="1330" y="1600"/>
                    <a:pt x="1312" y="1600"/>
                  </a:cubicBezTo>
                  <a:cubicBezTo>
                    <a:pt x="352" y="1600"/>
                    <a:pt x="352" y="1600"/>
                    <a:pt x="352" y="1600"/>
                  </a:cubicBezTo>
                  <a:cubicBezTo>
                    <a:pt x="334" y="1600"/>
                    <a:pt x="320" y="1586"/>
                    <a:pt x="320" y="1568"/>
                  </a:cubicBezTo>
                  <a:cubicBezTo>
                    <a:pt x="320" y="1550"/>
                    <a:pt x="334" y="1536"/>
                    <a:pt x="352" y="1536"/>
                  </a:cubicBezTo>
                  <a:cubicBezTo>
                    <a:pt x="1312" y="1536"/>
                    <a:pt x="1312" y="1536"/>
                    <a:pt x="1312" y="1536"/>
                  </a:cubicBezTo>
                  <a:cubicBezTo>
                    <a:pt x="1330" y="1536"/>
                    <a:pt x="1344" y="1550"/>
                    <a:pt x="1344" y="1568"/>
                  </a:cubicBezTo>
                  <a:close/>
                  <a:moveTo>
                    <a:pt x="1103" y="1472"/>
                  </a:moveTo>
                  <a:cubicBezTo>
                    <a:pt x="561" y="1472"/>
                    <a:pt x="561" y="1472"/>
                    <a:pt x="561" y="1472"/>
                  </a:cubicBezTo>
                  <a:cubicBezTo>
                    <a:pt x="629" y="1312"/>
                    <a:pt x="629" y="1312"/>
                    <a:pt x="629" y="1312"/>
                  </a:cubicBezTo>
                  <a:cubicBezTo>
                    <a:pt x="1035" y="1312"/>
                    <a:pt x="1035" y="1312"/>
                    <a:pt x="1035" y="1312"/>
                  </a:cubicBezTo>
                  <a:lnTo>
                    <a:pt x="1103" y="1472"/>
                  </a:lnTo>
                  <a:close/>
                  <a:moveTo>
                    <a:pt x="1504" y="1248"/>
                  </a:moveTo>
                  <a:cubicBezTo>
                    <a:pt x="160" y="1248"/>
                    <a:pt x="160" y="1248"/>
                    <a:pt x="160" y="1248"/>
                  </a:cubicBezTo>
                  <a:cubicBezTo>
                    <a:pt x="107" y="1248"/>
                    <a:pt x="64" y="1205"/>
                    <a:pt x="64" y="1152"/>
                  </a:cubicBezTo>
                  <a:cubicBezTo>
                    <a:pt x="64" y="1056"/>
                    <a:pt x="64" y="1056"/>
                    <a:pt x="64" y="1056"/>
                  </a:cubicBezTo>
                  <a:cubicBezTo>
                    <a:pt x="1600" y="1056"/>
                    <a:pt x="1600" y="1056"/>
                    <a:pt x="1600" y="1056"/>
                  </a:cubicBezTo>
                  <a:cubicBezTo>
                    <a:pt x="1600" y="1152"/>
                    <a:pt x="1600" y="1152"/>
                    <a:pt x="1600" y="1152"/>
                  </a:cubicBezTo>
                  <a:cubicBezTo>
                    <a:pt x="1600" y="1205"/>
                    <a:pt x="1557" y="1248"/>
                    <a:pt x="1504" y="1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Rectangle 38">
              <a:extLst>
                <a:ext uri="{FF2B5EF4-FFF2-40B4-BE49-F238E27FC236}">
                  <a16:creationId xmlns:a16="http://schemas.microsoft.com/office/drawing/2014/main" id="{6D70695A-D5A7-4A76-A855-22F8FB55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6" y="2486026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A58D0D58-C281-4A3B-9174-F9F87C518A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3776" y="1997076"/>
              <a:ext cx="317500" cy="315913"/>
            </a:xfrm>
            <a:custGeom>
              <a:avLst/>
              <a:gdLst>
                <a:gd name="T0" fmla="*/ 879 w 884"/>
                <a:gd name="T1" fmla="*/ 331 h 884"/>
                <a:gd name="T2" fmla="*/ 810 w 884"/>
                <a:gd name="T3" fmla="*/ 211 h 884"/>
                <a:gd name="T4" fmla="*/ 685 w 884"/>
                <a:gd name="T5" fmla="*/ 173 h 884"/>
                <a:gd name="T6" fmla="*/ 673 w 884"/>
                <a:gd name="T7" fmla="*/ 54 h 884"/>
                <a:gd name="T8" fmla="*/ 539 w 884"/>
                <a:gd name="T9" fmla="*/ 18 h 884"/>
                <a:gd name="T10" fmla="*/ 423 w 884"/>
                <a:gd name="T11" fmla="*/ 80 h 884"/>
                <a:gd name="T12" fmla="*/ 331 w 884"/>
                <a:gd name="T13" fmla="*/ 5 h 884"/>
                <a:gd name="T14" fmla="*/ 211 w 884"/>
                <a:gd name="T15" fmla="*/ 74 h 884"/>
                <a:gd name="T16" fmla="*/ 173 w 884"/>
                <a:gd name="T17" fmla="*/ 199 h 884"/>
                <a:gd name="T18" fmla="*/ 54 w 884"/>
                <a:gd name="T19" fmla="*/ 211 h 884"/>
                <a:gd name="T20" fmla="*/ 18 w 884"/>
                <a:gd name="T21" fmla="*/ 345 h 884"/>
                <a:gd name="T22" fmla="*/ 80 w 884"/>
                <a:gd name="T23" fmla="*/ 461 h 884"/>
                <a:gd name="T24" fmla="*/ 5 w 884"/>
                <a:gd name="T25" fmla="*/ 553 h 884"/>
                <a:gd name="T26" fmla="*/ 74 w 884"/>
                <a:gd name="T27" fmla="*/ 673 h 884"/>
                <a:gd name="T28" fmla="*/ 199 w 884"/>
                <a:gd name="T29" fmla="*/ 711 h 884"/>
                <a:gd name="T30" fmla="*/ 211 w 884"/>
                <a:gd name="T31" fmla="*/ 830 h 884"/>
                <a:gd name="T32" fmla="*/ 345 w 884"/>
                <a:gd name="T33" fmla="*/ 866 h 884"/>
                <a:gd name="T34" fmla="*/ 461 w 884"/>
                <a:gd name="T35" fmla="*/ 804 h 884"/>
                <a:gd name="T36" fmla="*/ 553 w 884"/>
                <a:gd name="T37" fmla="*/ 879 h 884"/>
                <a:gd name="T38" fmla="*/ 673 w 884"/>
                <a:gd name="T39" fmla="*/ 810 h 884"/>
                <a:gd name="T40" fmla="*/ 711 w 884"/>
                <a:gd name="T41" fmla="*/ 685 h 884"/>
                <a:gd name="T42" fmla="*/ 830 w 884"/>
                <a:gd name="T43" fmla="*/ 673 h 884"/>
                <a:gd name="T44" fmla="*/ 866 w 884"/>
                <a:gd name="T45" fmla="*/ 539 h 884"/>
                <a:gd name="T46" fmla="*/ 804 w 884"/>
                <a:gd name="T47" fmla="*/ 423 h 884"/>
                <a:gd name="T48" fmla="*/ 748 w 884"/>
                <a:gd name="T49" fmla="*/ 516 h 884"/>
                <a:gd name="T50" fmla="*/ 780 w 884"/>
                <a:gd name="T51" fmla="*/ 626 h 884"/>
                <a:gd name="T52" fmla="*/ 677 w 884"/>
                <a:gd name="T53" fmla="*/ 629 h 884"/>
                <a:gd name="T54" fmla="*/ 607 w 884"/>
                <a:gd name="T55" fmla="*/ 711 h 884"/>
                <a:gd name="T56" fmla="*/ 551 w 884"/>
                <a:gd name="T57" fmla="*/ 811 h 884"/>
                <a:gd name="T58" fmla="*/ 476 w 884"/>
                <a:gd name="T59" fmla="*/ 740 h 884"/>
                <a:gd name="T60" fmla="*/ 392 w 884"/>
                <a:gd name="T61" fmla="*/ 738 h 884"/>
                <a:gd name="T62" fmla="*/ 314 w 884"/>
                <a:gd name="T63" fmla="*/ 805 h 884"/>
                <a:gd name="T64" fmla="*/ 264 w 884"/>
                <a:gd name="T65" fmla="*/ 702 h 884"/>
                <a:gd name="T66" fmla="*/ 197 w 884"/>
                <a:gd name="T67" fmla="*/ 616 h 884"/>
                <a:gd name="T68" fmla="*/ 95 w 884"/>
                <a:gd name="T69" fmla="*/ 609 h 884"/>
                <a:gd name="T70" fmla="*/ 132 w 884"/>
                <a:gd name="T71" fmla="*/ 500 h 884"/>
                <a:gd name="T72" fmla="*/ 146 w 884"/>
                <a:gd name="T73" fmla="*/ 392 h 884"/>
                <a:gd name="T74" fmla="*/ 79 w 884"/>
                <a:gd name="T75" fmla="*/ 314 h 884"/>
                <a:gd name="T76" fmla="*/ 182 w 884"/>
                <a:gd name="T77" fmla="*/ 264 h 884"/>
                <a:gd name="T78" fmla="*/ 268 w 884"/>
                <a:gd name="T79" fmla="*/ 197 h 884"/>
                <a:gd name="T80" fmla="*/ 275 w 884"/>
                <a:gd name="T81" fmla="*/ 95 h 884"/>
                <a:gd name="T82" fmla="*/ 384 w 884"/>
                <a:gd name="T83" fmla="*/ 132 h 884"/>
                <a:gd name="T84" fmla="*/ 492 w 884"/>
                <a:gd name="T85" fmla="*/ 146 h 884"/>
                <a:gd name="T86" fmla="*/ 570 w 884"/>
                <a:gd name="T87" fmla="*/ 79 h 884"/>
                <a:gd name="T88" fmla="*/ 620 w 884"/>
                <a:gd name="T89" fmla="*/ 182 h 884"/>
                <a:gd name="T90" fmla="*/ 687 w 884"/>
                <a:gd name="T91" fmla="*/ 268 h 884"/>
                <a:gd name="T92" fmla="*/ 789 w 884"/>
                <a:gd name="T93" fmla="*/ 275 h 884"/>
                <a:gd name="T94" fmla="*/ 752 w 884"/>
                <a:gd name="T95" fmla="*/ 384 h 884"/>
                <a:gd name="T96" fmla="*/ 738 w 884"/>
                <a:gd name="T97" fmla="*/ 49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4" h="884">
                  <a:moveTo>
                    <a:pt x="870" y="367"/>
                  </a:moveTo>
                  <a:cubicBezTo>
                    <a:pt x="881" y="358"/>
                    <a:pt x="884" y="344"/>
                    <a:pt x="879" y="331"/>
                  </a:cubicBezTo>
                  <a:cubicBezTo>
                    <a:pt x="841" y="231"/>
                    <a:pt x="841" y="231"/>
                    <a:pt x="841" y="231"/>
                  </a:cubicBezTo>
                  <a:cubicBezTo>
                    <a:pt x="836" y="219"/>
                    <a:pt x="824" y="211"/>
                    <a:pt x="810" y="211"/>
                  </a:cubicBezTo>
                  <a:cubicBezTo>
                    <a:pt x="723" y="213"/>
                    <a:pt x="723" y="213"/>
                    <a:pt x="723" y="213"/>
                  </a:cubicBezTo>
                  <a:cubicBezTo>
                    <a:pt x="685" y="173"/>
                    <a:pt x="685" y="173"/>
                    <a:pt x="685" y="173"/>
                  </a:cubicBezTo>
                  <a:cubicBezTo>
                    <a:pt x="692" y="86"/>
                    <a:pt x="692" y="86"/>
                    <a:pt x="692" y="86"/>
                  </a:cubicBezTo>
                  <a:cubicBezTo>
                    <a:pt x="693" y="72"/>
                    <a:pt x="685" y="60"/>
                    <a:pt x="673" y="54"/>
                  </a:cubicBezTo>
                  <a:cubicBezTo>
                    <a:pt x="575" y="11"/>
                    <a:pt x="575" y="11"/>
                    <a:pt x="575" y="11"/>
                  </a:cubicBezTo>
                  <a:cubicBezTo>
                    <a:pt x="563" y="5"/>
                    <a:pt x="548" y="8"/>
                    <a:pt x="539" y="18"/>
                  </a:cubicBezTo>
                  <a:cubicBezTo>
                    <a:pt x="479" y="81"/>
                    <a:pt x="479" y="81"/>
                    <a:pt x="479" y="81"/>
                  </a:cubicBezTo>
                  <a:cubicBezTo>
                    <a:pt x="423" y="80"/>
                    <a:pt x="423" y="80"/>
                    <a:pt x="423" y="80"/>
                  </a:cubicBezTo>
                  <a:cubicBezTo>
                    <a:pt x="367" y="14"/>
                    <a:pt x="367" y="14"/>
                    <a:pt x="367" y="14"/>
                  </a:cubicBezTo>
                  <a:cubicBezTo>
                    <a:pt x="358" y="3"/>
                    <a:pt x="344" y="0"/>
                    <a:pt x="331" y="5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19" y="48"/>
                    <a:pt x="211" y="60"/>
                    <a:pt x="211" y="74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72" y="191"/>
                    <a:pt x="60" y="199"/>
                    <a:pt x="54" y="211"/>
                  </a:cubicBezTo>
                  <a:cubicBezTo>
                    <a:pt x="11" y="309"/>
                    <a:pt x="11" y="309"/>
                    <a:pt x="11" y="309"/>
                  </a:cubicBezTo>
                  <a:cubicBezTo>
                    <a:pt x="5" y="321"/>
                    <a:pt x="8" y="336"/>
                    <a:pt x="18" y="345"/>
                  </a:cubicBezTo>
                  <a:cubicBezTo>
                    <a:pt x="81" y="405"/>
                    <a:pt x="81" y="405"/>
                    <a:pt x="81" y="405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14" y="517"/>
                    <a:pt x="14" y="517"/>
                    <a:pt x="14" y="517"/>
                  </a:cubicBezTo>
                  <a:cubicBezTo>
                    <a:pt x="3" y="526"/>
                    <a:pt x="0" y="540"/>
                    <a:pt x="5" y="553"/>
                  </a:cubicBezTo>
                  <a:cubicBezTo>
                    <a:pt x="43" y="653"/>
                    <a:pt x="43" y="653"/>
                    <a:pt x="43" y="653"/>
                  </a:cubicBezTo>
                  <a:cubicBezTo>
                    <a:pt x="48" y="665"/>
                    <a:pt x="60" y="673"/>
                    <a:pt x="74" y="673"/>
                  </a:cubicBezTo>
                  <a:cubicBezTo>
                    <a:pt x="161" y="671"/>
                    <a:pt x="161" y="671"/>
                    <a:pt x="161" y="671"/>
                  </a:cubicBezTo>
                  <a:cubicBezTo>
                    <a:pt x="199" y="711"/>
                    <a:pt x="199" y="711"/>
                    <a:pt x="199" y="711"/>
                  </a:cubicBezTo>
                  <a:cubicBezTo>
                    <a:pt x="192" y="798"/>
                    <a:pt x="192" y="798"/>
                    <a:pt x="192" y="798"/>
                  </a:cubicBezTo>
                  <a:cubicBezTo>
                    <a:pt x="191" y="812"/>
                    <a:pt x="199" y="824"/>
                    <a:pt x="211" y="830"/>
                  </a:cubicBezTo>
                  <a:cubicBezTo>
                    <a:pt x="309" y="873"/>
                    <a:pt x="309" y="873"/>
                    <a:pt x="309" y="873"/>
                  </a:cubicBezTo>
                  <a:cubicBezTo>
                    <a:pt x="321" y="879"/>
                    <a:pt x="336" y="876"/>
                    <a:pt x="345" y="866"/>
                  </a:cubicBezTo>
                  <a:cubicBezTo>
                    <a:pt x="405" y="803"/>
                    <a:pt x="405" y="803"/>
                    <a:pt x="405" y="803"/>
                  </a:cubicBezTo>
                  <a:cubicBezTo>
                    <a:pt x="461" y="804"/>
                    <a:pt x="461" y="804"/>
                    <a:pt x="461" y="804"/>
                  </a:cubicBezTo>
                  <a:cubicBezTo>
                    <a:pt x="517" y="870"/>
                    <a:pt x="517" y="870"/>
                    <a:pt x="517" y="870"/>
                  </a:cubicBezTo>
                  <a:cubicBezTo>
                    <a:pt x="526" y="881"/>
                    <a:pt x="540" y="884"/>
                    <a:pt x="553" y="879"/>
                  </a:cubicBezTo>
                  <a:cubicBezTo>
                    <a:pt x="653" y="841"/>
                    <a:pt x="653" y="841"/>
                    <a:pt x="653" y="841"/>
                  </a:cubicBezTo>
                  <a:cubicBezTo>
                    <a:pt x="665" y="836"/>
                    <a:pt x="673" y="824"/>
                    <a:pt x="673" y="810"/>
                  </a:cubicBezTo>
                  <a:cubicBezTo>
                    <a:pt x="671" y="723"/>
                    <a:pt x="671" y="723"/>
                    <a:pt x="671" y="723"/>
                  </a:cubicBezTo>
                  <a:cubicBezTo>
                    <a:pt x="711" y="685"/>
                    <a:pt x="711" y="685"/>
                    <a:pt x="711" y="685"/>
                  </a:cubicBezTo>
                  <a:cubicBezTo>
                    <a:pt x="798" y="692"/>
                    <a:pt x="798" y="692"/>
                    <a:pt x="798" y="692"/>
                  </a:cubicBezTo>
                  <a:cubicBezTo>
                    <a:pt x="812" y="693"/>
                    <a:pt x="824" y="685"/>
                    <a:pt x="830" y="673"/>
                  </a:cubicBezTo>
                  <a:cubicBezTo>
                    <a:pt x="873" y="575"/>
                    <a:pt x="873" y="575"/>
                    <a:pt x="873" y="575"/>
                  </a:cubicBezTo>
                  <a:cubicBezTo>
                    <a:pt x="879" y="563"/>
                    <a:pt x="876" y="548"/>
                    <a:pt x="866" y="539"/>
                  </a:cubicBezTo>
                  <a:cubicBezTo>
                    <a:pt x="803" y="479"/>
                    <a:pt x="803" y="479"/>
                    <a:pt x="803" y="479"/>
                  </a:cubicBezTo>
                  <a:cubicBezTo>
                    <a:pt x="804" y="423"/>
                    <a:pt x="804" y="423"/>
                    <a:pt x="804" y="423"/>
                  </a:cubicBezTo>
                  <a:lnTo>
                    <a:pt x="870" y="367"/>
                  </a:lnTo>
                  <a:close/>
                  <a:moveTo>
                    <a:pt x="748" y="516"/>
                  </a:moveTo>
                  <a:cubicBezTo>
                    <a:pt x="805" y="570"/>
                    <a:pt x="805" y="570"/>
                    <a:pt x="805" y="570"/>
                  </a:cubicBezTo>
                  <a:cubicBezTo>
                    <a:pt x="780" y="626"/>
                    <a:pt x="780" y="626"/>
                    <a:pt x="780" y="626"/>
                  </a:cubicBezTo>
                  <a:cubicBezTo>
                    <a:pt x="702" y="620"/>
                    <a:pt x="702" y="620"/>
                    <a:pt x="702" y="620"/>
                  </a:cubicBezTo>
                  <a:cubicBezTo>
                    <a:pt x="693" y="619"/>
                    <a:pt x="684" y="622"/>
                    <a:pt x="677" y="629"/>
                  </a:cubicBezTo>
                  <a:cubicBezTo>
                    <a:pt x="616" y="687"/>
                    <a:pt x="616" y="687"/>
                    <a:pt x="616" y="687"/>
                  </a:cubicBezTo>
                  <a:cubicBezTo>
                    <a:pt x="610" y="693"/>
                    <a:pt x="606" y="702"/>
                    <a:pt x="607" y="711"/>
                  </a:cubicBezTo>
                  <a:cubicBezTo>
                    <a:pt x="609" y="789"/>
                    <a:pt x="609" y="789"/>
                    <a:pt x="609" y="789"/>
                  </a:cubicBezTo>
                  <a:cubicBezTo>
                    <a:pt x="551" y="811"/>
                    <a:pt x="551" y="811"/>
                    <a:pt x="551" y="811"/>
                  </a:cubicBezTo>
                  <a:cubicBezTo>
                    <a:pt x="500" y="752"/>
                    <a:pt x="500" y="752"/>
                    <a:pt x="500" y="752"/>
                  </a:cubicBezTo>
                  <a:cubicBezTo>
                    <a:pt x="494" y="745"/>
                    <a:pt x="485" y="741"/>
                    <a:pt x="476" y="740"/>
                  </a:cubicBezTo>
                  <a:cubicBezTo>
                    <a:pt x="392" y="738"/>
                    <a:pt x="392" y="738"/>
                    <a:pt x="392" y="738"/>
                  </a:cubicBezTo>
                  <a:cubicBezTo>
                    <a:pt x="392" y="738"/>
                    <a:pt x="392" y="738"/>
                    <a:pt x="392" y="738"/>
                  </a:cubicBezTo>
                  <a:cubicBezTo>
                    <a:pt x="383" y="738"/>
                    <a:pt x="374" y="742"/>
                    <a:pt x="368" y="748"/>
                  </a:cubicBezTo>
                  <a:cubicBezTo>
                    <a:pt x="314" y="805"/>
                    <a:pt x="314" y="805"/>
                    <a:pt x="314" y="805"/>
                  </a:cubicBezTo>
                  <a:cubicBezTo>
                    <a:pt x="258" y="780"/>
                    <a:pt x="258" y="780"/>
                    <a:pt x="258" y="780"/>
                  </a:cubicBezTo>
                  <a:cubicBezTo>
                    <a:pt x="264" y="702"/>
                    <a:pt x="264" y="702"/>
                    <a:pt x="264" y="702"/>
                  </a:cubicBezTo>
                  <a:cubicBezTo>
                    <a:pt x="265" y="693"/>
                    <a:pt x="262" y="684"/>
                    <a:pt x="255" y="677"/>
                  </a:cubicBezTo>
                  <a:cubicBezTo>
                    <a:pt x="197" y="616"/>
                    <a:pt x="197" y="616"/>
                    <a:pt x="197" y="616"/>
                  </a:cubicBezTo>
                  <a:cubicBezTo>
                    <a:pt x="191" y="610"/>
                    <a:pt x="182" y="606"/>
                    <a:pt x="173" y="607"/>
                  </a:cubicBezTo>
                  <a:cubicBezTo>
                    <a:pt x="95" y="609"/>
                    <a:pt x="95" y="609"/>
                    <a:pt x="95" y="609"/>
                  </a:cubicBezTo>
                  <a:cubicBezTo>
                    <a:pt x="73" y="551"/>
                    <a:pt x="73" y="551"/>
                    <a:pt x="73" y="551"/>
                  </a:cubicBezTo>
                  <a:cubicBezTo>
                    <a:pt x="132" y="500"/>
                    <a:pt x="132" y="500"/>
                    <a:pt x="132" y="500"/>
                  </a:cubicBezTo>
                  <a:cubicBezTo>
                    <a:pt x="139" y="494"/>
                    <a:pt x="143" y="485"/>
                    <a:pt x="144" y="476"/>
                  </a:cubicBezTo>
                  <a:cubicBezTo>
                    <a:pt x="146" y="392"/>
                    <a:pt x="146" y="392"/>
                    <a:pt x="146" y="392"/>
                  </a:cubicBezTo>
                  <a:cubicBezTo>
                    <a:pt x="146" y="383"/>
                    <a:pt x="142" y="375"/>
                    <a:pt x="136" y="368"/>
                  </a:cubicBezTo>
                  <a:cubicBezTo>
                    <a:pt x="79" y="314"/>
                    <a:pt x="79" y="314"/>
                    <a:pt x="79" y="314"/>
                  </a:cubicBezTo>
                  <a:cubicBezTo>
                    <a:pt x="104" y="258"/>
                    <a:pt x="104" y="258"/>
                    <a:pt x="104" y="258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191" y="265"/>
                    <a:pt x="200" y="261"/>
                    <a:pt x="207" y="25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74" y="191"/>
                    <a:pt x="278" y="182"/>
                    <a:pt x="277" y="173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333" y="73"/>
                    <a:pt x="333" y="73"/>
                    <a:pt x="333" y="7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90" y="139"/>
                    <a:pt x="399" y="143"/>
                    <a:pt x="408" y="144"/>
                  </a:cubicBezTo>
                  <a:cubicBezTo>
                    <a:pt x="492" y="146"/>
                    <a:pt x="492" y="146"/>
                    <a:pt x="492" y="146"/>
                  </a:cubicBezTo>
                  <a:cubicBezTo>
                    <a:pt x="501" y="146"/>
                    <a:pt x="509" y="142"/>
                    <a:pt x="516" y="136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626" y="104"/>
                    <a:pt x="626" y="104"/>
                    <a:pt x="626" y="104"/>
                  </a:cubicBezTo>
                  <a:cubicBezTo>
                    <a:pt x="620" y="182"/>
                    <a:pt x="620" y="182"/>
                    <a:pt x="620" y="182"/>
                  </a:cubicBezTo>
                  <a:cubicBezTo>
                    <a:pt x="619" y="191"/>
                    <a:pt x="622" y="200"/>
                    <a:pt x="629" y="207"/>
                  </a:cubicBezTo>
                  <a:cubicBezTo>
                    <a:pt x="687" y="268"/>
                    <a:pt x="687" y="268"/>
                    <a:pt x="687" y="268"/>
                  </a:cubicBezTo>
                  <a:cubicBezTo>
                    <a:pt x="693" y="274"/>
                    <a:pt x="702" y="278"/>
                    <a:pt x="711" y="277"/>
                  </a:cubicBezTo>
                  <a:cubicBezTo>
                    <a:pt x="789" y="275"/>
                    <a:pt x="789" y="275"/>
                    <a:pt x="789" y="275"/>
                  </a:cubicBezTo>
                  <a:cubicBezTo>
                    <a:pt x="811" y="333"/>
                    <a:pt x="811" y="333"/>
                    <a:pt x="811" y="333"/>
                  </a:cubicBezTo>
                  <a:cubicBezTo>
                    <a:pt x="752" y="384"/>
                    <a:pt x="752" y="384"/>
                    <a:pt x="752" y="384"/>
                  </a:cubicBezTo>
                  <a:cubicBezTo>
                    <a:pt x="745" y="390"/>
                    <a:pt x="741" y="399"/>
                    <a:pt x="740" y="408"/>
                  </a:cubicBezTo>
                  <a:cubicBezTo>
                    <a:pt x="738" y="492"/>
                    <a:pt x="738" y="492"/>
                    <a:pt x="738" y="492"/>
                  </a:cubicBezTo>
                  <a:cubicBezTo>
                    <a:pt x="738" y="501"/>
                    <a:pt x="742" y="509"/>
                    <a:pt x="748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7E5EBBE8-ADD2-49E3-9302-59788BAB6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8863" y="2063751"/>
              <a:ext cx="185738" cy="184150"/>
            </a:xfrm>
            <a:custGeom>
              <a:avLst/>
              <a:gdLst>
                <a:gd name="T0" fmla="*/ 176 w 516"/>
                <a:gd name="T1" fmla="*/ 45 h 516"/>
                <a:gd name="T2" fmla="*/ 45 w 516"/>
                <a:gd name="T3" fmla="*/ 340 h 516"/>
                <a:gd name="T4" fmla="*/ 340 w 516"/>
                <a:gd name="T5" fmla="*/ 471 h 516"/>
                <a:gd name="T6" fmla="*/ 471 w 516"/>
                <a:gd name="T7" fmla="*/ 176 h 516"/>
                <a:gd name="T8" fmla="*/ 176 w 516"/>
                <a:gd name="T9" fmla="*/ 45 h 516"/>
                <a:gd name="T10" fmla="*/ 317 w 516"/>
                <a:gd name="T11" fmla="*/ 411 h 516"/>
                <a:gd name="T12" fmla="*/ 105 w 516"/>
                <a:gd name="T13" fmla="*/ 317 h 516"/>
                <a:gd name="T14" fmla="*/ 199 w 516"/>
                <a:gd name="T15" fmla="*/ 105 h 516"/>
                <a:gd name="T16" fmla="*/ 411 w 516"/>
                <a:gd name="T17" fmla="*/ 199 h 516"/>
                <a:gd name="T18" fmla="*/ 411 w 516"/>
                <a:gd name="T19" fmla="*/ 199 h 516"/>
                <a:gd name="T20" fmla="*/ 317 w 516"/>
                <a:gd name="T21" fmla="*/ 411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516">
                  <a:moveTo>
                    <a:pt x="176" y="45"/>
                  </a:moveTo>
                  <a:cubicBezTo>
                    <a:pt x="59" y="91"/>
                    <a:pt x="0" y="222"/>
                    <a:pt x="45" y="340"/>
                  </a:cubicBezTo>
                  <a:cubicBezTo>
                    <a:pt x="91" y="457"/>
                    <a:pt x="222" y="516"/>
                    <a:pt x="340" y="471"/>
                  </a:cubicBezTo>
                  <a:cubicBezTo>
                    <a:pt x="457" y="425"/>
                    <a:pt x="516" y="294"/>
                    <a:pt x="471" y="176"/>
                  </a:cubicBezTo>
                  <a:cubicBezTo>
                    <a:pt x="425" y="59"/>
                    <a:pt x="294" y="0"/>
                    <a:pt x="176" y="45"/>
                  </a:cubicBezTo>
                  <a:close/>
                  <a:moveTo>
                    <a:pt x="317" y="411"/>
                  </a:moveTo>
                  <a:cubicBezTo>
                    <a:pt x="232" y="443"/>
                    <a:pt x="138" y="401"/>
                    <a:pt x="105" y="317"/>
                  </a:cubicBezTo>
                  <a:cubicBezTo>
                    <a:pt x="73" y="232"/>
                    <a:pt x="115" y="138"/>
                    <a:pt x="199" y="105"/>
                  </a:cubicBezTo>
                  <a:cubicBezTo>
                    <a:pt x="284" y="73"/>
                    <a:pt x="378" y="115"/>
                    <a:pt x="411" y="199"/>
                  </a:cubicBezTo>
                  <a:cubicBezTo>
                    <a:pt x="411" y="199"/>
                    <a:pt x="411" y="199"/>
                    <a:pt x="411" y="199"/>
                  </a:cubicBezTo>
                  <a:cubicBezTo>
                    <a:pt x="443" y="284"/>
                    <a:pt x="401" y="378"/>
                    <a:pt x="317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id="{26E34183-1EF3-42AB-B7F1-FB4989F68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5488" y="2146301"/>
              <a:ext cx="55563" cy="85725"/>
            </a:xfrm>
            <a:custGeom>
              <a:avLst/>
              <a:gdLst>
                <a:gd name="T0" fmla="*/ 154 w 154"/>
                <a:gd name="T1" fmla="*/ 192 h 238"/>
                <a:gd name="T2" fmla="*/ 80 w 154"/>
                <a:gd name="T3" fmla="*/ 119 h 238"/>
                <a:gd name="T4" fmla="*/ 154 w 154"/>
                <a:gd name="T5" fmla="*/ 46 h 238"/>
                <a:gd name="T6" fmla="*/ 108 w 154"/>
                <a:gd name="T7" fmla="*/ 0 h 238"/>
                <a:gd name="T8" fmla="*/ 12 w 154"/>
                <a:gd name="T9" fmla="*/ 96 h 238"/>
                <a:gd name="T10" fmla="*/ 12 w 154"/>
                <a:gd name="T11" fmla="*/ 142 h 238"/>
                <a:gd name="T12" fmla="*/ 12 w 154"/>
                <a:gd name="T13" fmla="*/ 142 h 238"/>
                <a:gd name="T14" fmla="*/ 108 w 154"/>
                <a:gd name="T15" fmla="*/ 238 h 238"/>
                <a:gd name="T16" fmla="*/ 154 w 154"/>
                <a:gd name="T17" fmla="*/ 19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38">
                  <a:moveTo>
                    <a:pt x="154" y="192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0" y="109"/>
                    <a:pt x="0" y="129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08" y="238"/>
                    <a:pt x="108" y="238"/>
                    <a:pt x="108" y="238"/>
                  </a:cubicBezTo>
                  <a:lnTo>
                    <a:pt x="154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42">
              <a:extLst>
                <a:ext uri="{FF2B5EF4-FFF2-40B4-BE49-F238E27FC236}">
                  <a16:creationId xmlns:a16="http://schemas.microsoft.com/office/drawing/2014/main" id="{69154FB5-4515-4225-868F-B2E890C42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2146301"/>
              <a:ext cx="55563" cy="85725"/>
            </a:xfrm>
            <a:custGeom>
              <a:avLst/>
              <a:gdLst>
                <a:gd name="T0" fmla="*/ 46 w 154"/>
                <a:gd name="T1" fmla="*/ 238 h 238"/>
                <a:gd name="T2" fmla="*/ 142 w 154"/>
                <a:gd name="T3" fmla="*/ 142 h 238"/>
                <a:gd name="T4" fmla="*/ 142 w 154"/>
                <a:gd name="T5" fmla="*/ 96 h 238"/>
                <a:gd name="T6" fmla="*/ 142 w 154"/>
                <a:gd name="T7" fmla="*/ 96 h 238"/>
                <a:gd name="T8" fmla="*/ 46 w 154"/>
                <a:gd name="T9" fmla="*/ 0 h 238"/>
                <a:gd name="T10" fmla="*/ 0 w 154"/>
                <a:gd name="T11" fmla="*/ 46 h 238"/>
                <a:gd name="T12" fmla="*/ 74 w 154"/>
                <a:gd name="T13" fmla="*/ 119 h 238"/>
                <a:gd name="T14" fmla="*/ 0 w 154"/>
                <a:gd name="T15" fmla="*/ 192 h 238"/>
                <a:gd name="T16" fmla="*/ 46 w 154"/>
                <a:gd name="T17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38">
                  <a:moveTo>
                    <a:pt x="46" y="238"/>
                  </a:moveTo>
                  <a:cubicBezTo>
                    <a:pt x="142" y="142"/>
                    <a:pt x="142" y="142"/>
                    <a:pt x="142" y="142"/>
                  </a:cubicBezTo>
                  <a:cubicBezTo>
                    <a:pt x="154" y="129"/>
                    <a:pt x="154" y="109"/>
                    <a:pt x="142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46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811DEA7B-F629-438D-BD4C-037A8EFA6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2141538"/>
              <a:ext cx="46038" cy="96838"/>
            </a:xfrm>
            <a:custGeom>
              <a:avLst/>
              <a:gdLst>
                <a:gd name="T0" fmla="*/ 0 w 29"/>
                <a:gd name="T1" fmla="*/ 57 h 61"/>
                <a:gd name="T2" fmla="*/ 15 w 29"/>
                <a:gd name="T3" fmla="*/ 0 h 61"/>
                <a:gd name="T4" fmla="*/ 29 w 29"/>
                <a:gd name="T5" fmla="*/ 3 h 61"/>
                <a:gd name="T6" fmla="*/ 14 w 29"/>
                <a:gd name="T7" fmla="*/ 61 h 61"/>
                <a:gd name="T8" fmla="*/ 0 w 29"/>
                <a:gd name="T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1">
                  <a:moveTo>
                    <a:pt x="0" y="57"/>
                  </a:moveTo>
                  <a:lnTo>
                    <a:pt x="15" y="0"/>
                  </a:lnTo>
                  <a:lnTo>
                    <a:pt x="29" y="3"/>
                  </a:lnTo>
                  <a:lnTo>
                    <a:pt x="14" y="61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Rectangle 44">
              <a:extLst>
                <a:ext uri="{FF2B5EF4-FFF2-40B4-BE49-F238E27FC236}">
                  <a16:creationId xmlns:a16="http://schemas.microsoft.com/office/drawing/2014/main" id="{7A28D273-5444-4100-A47C-2741E1ED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257426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Rectangle 45">
              <a:extLst>
                <a:ext uri="{FF2B5EF4-FFF2-40B4-BE49-F238E27FC236}">
                  <a16:creationId xmlns:a16="http://schemas.microsoft.com/office/drawing/2014/main" id="{182224E5-019F-467B-901D-7868E1C75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257426"/>
              <a:ext cx="2190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Rectangle 46">
              <a:extLst>
                <a:ext uri="{FF2B5EF4-FFF2-40B4-BE49-F238E27FC236}">
                  <a16:creationId xmlns:a16="http://schemas.microsoft.com/office/drawing/2014/main" id="{FD37E344-0570-4929-84AE-013DBA08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303463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Rectangle 47">
              <a:extLst>
                <a:ext uri="{FF2B5EF4-FFF2-40B4-BE49-F238E27FC236}">
                  <a16:creationId xmlns:a16="http://schemas.microsoft.com/office/drawing/2014/main" id="{637C42EF-9097-4074-8CCF-922B10C6D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303463"/>
              <a:ext cx="2540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Rectangle 48">
              <a:extLst>
                <a:ext uri="{FF2B5EF4-FFF2-40B4-BE49-F238E27FC236}">
                  <a16:creationId xmlns:a16="http://schemas.microsoft.com/office/drawing/2014/main" id="{F6250548-DCD4-4CBB-97FB-DF867EFE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349501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Rectangle 49">
              <a:extLst>
                <a:ext uri="{FF2B5EF4-FFF2-40B4-BE49-F238E27FC236}">
                  <a16:creationId xmlns:a16="http://schemas.microsoft.com/office/drawing/2014/main" id="{1D15FE39-3A02-4DE0-81B7-0A0AA2F83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349501"/>
              <a:ext cx="2889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Rectangle 50">
              <a:extLst>
                <a:ext uri="{FF2B5EF4-FFF2-40B4-BE49-F238E27FC236}">
                  <a16:creationId xmlns:a16="http://schemas.microsoft.com/office/drawing/2014/main" id="{20DFB450-79B6-43B5-9CE8-6411E89E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395538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Rectangle 51">
              <a:extLst>
                <a:ext uri="{FF2B5EF4-FFF2-40B4-BE49-F238E27FC236}">
                  <a16:creationId xmlns:a16="http://schemas.microsoft.com/office/drawing/2014/main" id="{0B43D5B1-2CA4-414D-B74C-B465114C5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395538"/>
              <a:ext cx="3460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Rectangle 52">
              <a:extLst>
                <a:ext uri="{FF2B5EF4-FFF2-40B4-BE49-F238E27FC236}">
                  <a16:creationId xmlns:a16="http://schemas.microsoft.com/office/drawing/2014/main" id="{7EEA5159-74B4-4ACB-8A26-89024939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826" y="2395538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Rectangle 53">
              <a:extLst>
                <a:ext uri="{FF2B5EF4-FFF2-40B4-BE49-F238E27FC236}">
                  <a16:creationId xmlns:a16="http://schemas.microsoft.com/office/drawing/2014/main" id="{430DF32C-34FF-4315-A368-AD8FE305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2349501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Rectangle 54">
              <a:extLst>
                <a:ext uri="{FF2B5EF4-FFF2-40B4-BE49-F238E27FC236}">
                  <a16:creationId xmlns:a16="http://schemas.microsoft.com/office/drawing/2014/main" id="{2DF6CA6D-CC0D-4182-B22E-01739C5E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676" y="2349501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Rectangle 55">
              <a:extLst>
                <a:ext uri="{FF2B5EF4-FFF2-40B4-BE49-F238E27FC236}">
                  <a16:creationId xmlns:a16="http://schemas.microsoft.com/office/drawing/2014/main" id="{3F9B9B03-1A4C-40FF-A89A-08FA923D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451" y="2395538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4CF9F0C-A3F4-41C1-BD06-5FF640ADF2DC}"/>
              </a:ext>
            </a:extLst>
          </p:cNvPr>
          <p:cNvGrpSpPr/>
          <p:nvPr/>
        </p:nvGrpSpPr>
        <p:grpSpPr>
          <a:xfrm>
            <a:off x="10323656" y="2085027"/>
            <a:ext cx="457200" cy="641351"/>
            <a:chOff x="10145713" y="2028825"/>
            <a:chExt cx="457200" cy="641351"/>
          </a:xfrm>
        </p:grpSpPr>
        <p:sp>
          <p:nvSpPr>
            <p:cNvPr id="235" name="Freeform 59">
              <a:extLst>
                <a:ext uri="{FF2B5EF4-FFF2-40B4-BE49-F238E27FC236}">
                  <a16:creationId xmlns:a16="http://schemas.microsoft.com/office/drawing/2014/main" id="{60A2D286-1233-4766-84E7-C7D66762E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8738" y="2287588"/>
              <a:ext cx="312738" cy="382588"/>
            </a:xfrm>
            <a:custGeom>
              <a:avLst/>
              <a:gdLst>
                <a:gd name="T0" fmla="*/ 832 w 962"/>
                <a:gd name="T1" fmla="*/ 408 h 1184"/>
                <a:gd name="T2" fmla="*/ 416 w 962"/>
                <a:gd name="T3" fmla="*/ 0 h 1184"/>
                <a:gd name="T4" fmla="*/ 0 w 962"/>
                <a:gd name="T5" fmla="*/ 416 h 1184"/>
                <a:gd name="T6" fmla="*/ 0 w 962"/>
                <a:gd name="T7" fmla="*/ 450 h 1184"/>
                <a:gd name="T8" fmla="*/ 67 w 962"/>
                <a:gd name="T9" fmla="*/ 765 h 1184"/>
                <a:gd name="T10" fmla="*/ 128 w 962"/>
                <a:gd name="T11" fmla="*/ 1054 h 1184"/>
                <a:gd name="T12" fmla="*/ 128 w 962"/>
                <a:gd name="T13" fmla="*/ 1184 h 1184"/>
                <a:gd name="T14" fmla="*/ 192 w 962"/>
                <a:gd name="T15" fmla="*/ 1184 h 1184"/>
                <a:gd name="T16" fmla="*/ 192 w 962"/>
                <a:gd name="T17" fmla="*/ 1054 h 1184"/>
                <a:gd name="T18" fmla="*/ 125 w 962"/>
                <a:gd name="T19" fmla="*/ 739 h 1184"/>
                <a:gd name="T20" fmla="*/ 64 w 962"/>
                <a:gd name="T21" fmla="*/ 450 h 1184"/>
                <a:gd name="T22" fmla="*/ 64 w 962"/>
                <a:gd name="T23" fmla="*/ 416 h 1184"/>
                <a:gd name="T24" fmla="*/ 416 w 962"/>
                <a:gd name="T25" fmla="*/ 64 h 1184"/>
                <a:gd name="T26" fmla="*/ 768 w 962"/>
                <a:gd name="T27" fmla="*/ 416 h 1184"/>
                <a:gd name="T28" fmla="*/ 771 w 962"/>
                <a:gd name="T29" fmla="*/ 430 h 1184"/>
                <a:gd name="T30" fmla="*/ 876 w 962"/>
                <a:gd name="T31" fmla="*/ 640 h 1184"/>
                <a:gd name="T32" fmla="*/ 800 w 962"/>
                <a:gd name="T33" fmla="*/ 640 h 1184"/>
                <a:gd name="T34" fmla="*/ 768 w 962"/>
                <a:gd name="T35" fmla="*/ 672 h 1184"/>
                <a:gd name="T36" fmla="*/ 768 w 962"/>
                <a:gd name="T37" fmla="*/ 928 h 1184"/>
                <a:gd name="T38" fmla="*/ 512 w 962"/>
                <a:gd name="T39" fmla="*/ 928 h 1184"/>
                <a:gd name="T40" fmla="*/ 512 w 962"/>
                <a:gd name="T41" fmla="*/ 992 h 1184"/>
                <a:gd name="T42" fmla="*/ 576 w 962"/>
                <a:gd name="T43" fmla="*/ 992 h 1184"/>
                <a:gd name="T44" fmla="*/ 576 w 962"/>
                <a:gd name="T45" fmla="*/ 1184 h 1184"/>
                <a:gd name="T46" fmla="*/ 640 w 962"/>
                <a:gd name="T47" fmla="*/ 1184 h 1184"/>
                <a:gd name="T48" fmla="*/ 640 w 962"/>
                <a:gd name="T49" fmla="*/ 992 h 1184"/>
                <a:gd name="T50" fmla="*/ 800 w 962"/>
                <a:gd name="T51" fmla="*/ 992 h 1184"/>
                <a:gd name="T52" fmla="*/ 832 w 962"/>
                <a:gd name="T53" fmla="*/ 960 h 1184"/>
                <a:gd name="T54" fmla="*/ 832 w 962"/>
                <a:gd name="T55" fmla="*/ 704 h 1184"/>
                <a:gd name="T56" fmla="*/ 928 w 962"/>
                <a:gd name="T57" fmla="*/ 704 h 1184"/>
                <a:gd name="T58" fmla="*/ 955 w 962"/>
                <a:gd name="T59" fmla="*/ 689 h 1184"/>
                <a:gd name="T60" fmla="*/ 957 w 962"/>
                <a:gd name="T61" fmla="*/ 658 h 1184"/>
                <a:gd name="T62" fmla="*/ 832 w 962"/>
                <a:gd name="T63" fmla="*/ 408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2" h="1184">
                  <a:moveTo>
                    <a:pt x="832" y="408"/>
                  </a:moveTo>
                  <a:cubicBezTo>
                    <a:pt x="828" y="182"/>
                    <a:pt x="643" y="0"/>
                    <a:pt x="416" y="0"/>
                  </a:cubicBezTo>
                  <a:cubicBezTo>
                    <a:pt x="187" y="0"/>
                    <a:pt x="0" y="187"/>
                    <a:pt x="0" y="416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559"/>
                    <a:pt x="22" y="665"/>
                    <a:pt x="67" y="765"/>
                  </a:cubicBezTo>
                  <a:cubicBezTo>
                    <a:pt x="107" y="856"/>
                    <a:pt x="128" y="954"/>
                    <a:pt x="128" y="1054"/>
                  </a:cubicBezTo>
                  <a:cubicBezTo>
                    <a:pt x="128" y="1184"/>
                    <a:pt x="128" y="1184"/>
                    <a:pt x="128" y="1184"/>
                  </a:cubicBezTo>
                  <a:cubicBezTo>
                    <a:pt x="192" y="1184"/>
                    <a:pt x="192" y="1184"/>
                    <a:pt x="192" y="1184"/>
                  </a:cubicBezTo>
                  <a:cubicBezTo>
                    <a:pt x="192" y="1054"/>
                    <a:pt x="192" y="1054"/>
                    <a:pt x="192" y="1054"/>
                  </a:cubicBezTo>
                  <a:cubicBezTo>
                    <a:pt x="192" y="945"/>
                    <a:pt x="170" y="839"/>
                    <a:pt x="125" y="739"/>
                  </a:cubicBezTo>
                  <a:cubicBezTo>
                    <a:pt x="85" y="648"/>
                    <a:pt x="64" y="550"/>
                    <a:pt x="64" y="450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222"/>
                    <a:pt x="222" y="64"/>
                    <a:pt x="416" y="64"/>
                  </a:cubicBezTo>
                  <a:cubicBezTo>
                    <a:pt x="610" y="64"/>
                    <a:pt x="768" y="222"/>
                    <a:pt x="768" y="416"/>
                  </a:cubicBezTo>
                  <a:cubicBezTo>
                    <a:pt x="768" y="421"/>
                    <a:pt x="769" y="426"/>
                    <a:pt x="771" y="430"/>
                  </a:cubicBezTo>
                  <a:cubicBezTo>
                    <a:pt x="876" y="640"/>
                    <a:pt x="876" y="640"/>
                    <a:pt x="876" y="640"/>
                  </a:cubicBezTo>
                  <a:cubicBezTo>
                    <a:pt x="800" y="640"/>
                    <a:pt x="800" y="640"/>
                    <a:pt x="800" y="640"/>
                  </a:cubicBezTo>
                  <a:cubicBezTo>
                    <a:pt x="782" y="640"/>
                    <a:pt x="768" y="654"/>
                    <a:pt x="768" y="672"/>
                  </a:cubicBezTo>
                  <a:cubicBezTo>
                    <a:pt x="768" y="928"/>
                    <a:pt x="768" y="928"/>
                    <a:pt x="768" y="928"/>
                  </a:cubicBezTo>
                  <a:cubicBezTo>
                    <a:pt x="512" y="928"/>
                    <a:pt x="512" y="928"/>
                    <a:pt x="512" y="928"/>
                  </a:cubicBezTo>
                  <a:cubicBezTo>
                    <a:pt x="512" y="992"/>
                    <a:pt x="512" y="992"/>
                    <a:pt x="512" y="992"/>
                  </a:cubicBezTo>
                  <a:cubicBezTo>
                    <a:pt x="576" y="992"/>
                    <a:pt x="576" y="992"/>
                    <a:pt x="576" y="992"/>
                  </a:cubicBezTo>
                  <a:cubicBezTo>
                    <a:pt x="576" y="1184"/>
                    <a:pt x="576" y="1184"/>
                    <a:pt x="576" y="1184"/>
                  </a:cubicBezTo>
                  <a:cubicBezTo>
                    <a:pt x="640" y="1184"/>
                    <a:pt x="640" y="1184"/>
                    <a:pt x="640" y="1184"/>
                  </a:cubicBezTo>
                  <a:cubicBezTo>
                    <a:pt x="640" y="992"/>
                    <a:pt x="640" y="992"/>
                    <a:pt x="640" y="992"/>
                  </a:cubicBezTo>
                  <a:cubicBezTo>
                    <a:pt x="800" y="992"/>
                    <a:pt x="800" y="992"/>
                    <a:pt x="800" y="992"/>
                  </a:cubicBezTo>
                  <a:cubicBezTo>
                    <a:pt x="818" y="992"/>
                    <a:pt x="832" y="978"/>
                    <a:pt x="832" y="960"/>
                  </a:cubicBezTo>
                  <a:cubicBezTo>
                    <a:pt x="832" y="704"/>
                    <a:pt x="832" y="704"/>
                    <a:pt x="832" y="704"/>
                  </a:cubicBezTo>
                  <a:cubicBezTo>
                    <a:pt x="928" y="704"/>
                    <a:pt x="928" y="704"/>
                    <a:pt x="928" y="704"/>
                  </a:cubicBezTo>
                  <a:cubicBezTo>
                    <a:pt x="939" y="704"/>
                    <a:pt x="949" y="698"/>
                    <a:pt x="955" y="689"/>
                  </a:cubicBezTo>
                  <a:cubicBezTo>
                    <a:pt x="961" y="679"/>
                    <a:pt x="962" y="668"/>
                    <a:pt x="957" y="658"/>
                  </a:cubicBezTo>
                  <a:lnTo>
                    <a:pt x="832" y="408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60">
              <a:extLst>
                <a:ext uri="{FF2B5EF4-FFF2-40B4-BE49-F238E27FC236}">
                  <a16:creationId xmlns:a16="http://schemas.microsoft.com/office/drawing/2014/main" id="{B1726D89-31AD-48EF-B1C3-CB70E0891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5713" y="2028825"/>
              <a:ext cx="457200" cy="258763"/>
            </a:xfrm>
            <a:custGeom>
              <a:avLst/>
              <a:gdLst>
                <a:gd name="T0" fmla="*/ 704 w 1408"/>
                <a:gd name="T1" fmla="*/ 0 h 800"/>
                <a:gd name="T2" fmla="*/ 0 w 1408"/>
                <a:gd name="T3" fmla="*/ 384 h 800"/>
                <a:gd name="T4" fmla="*/ 704 w 1408"/>
                <a:gd name="T5" fmla="*/ 768 h 800"/>
                <a:gd name="T6" fmla="*/ 938 w 1408"/>
                <a:gd name="T7" fmla="*/ 746 h 800"/>
                <a:gd name="T8" fmla="*/ 1024 w 1408"/>
                <a:gd name="T9" fmla="*/ 800 h 800"/>
                <a:gd name="T10" fmla="*/ 1120 w 1408"/>
                <a:gd name="T11" fmla="*/ 704 h 800"/>
                <a:gd name="T12" fmla="*/ 1119 w 1408"/>
                <a:gd name="T13" fmla="*/ 695 h 800"/>
                <a:gd name="T14" fmla="*/ 1408 w 1408"/>
                <a:gd name="T15" fmla="*/ 384 h 800"/>
                <a:gd name="T16" fmla="*/ 704 w 1408"/>
                <a:gd name="T17" fmla="*/ 0 h 800"/>
                <a:gd name="T18" fmla="*/ 1024 w 1408"/>
                <a:gd name="T19" fmla="*/ 736 h 800"/>
                <a:gd name="T20" fmla="*/ 992 w 1408"/>
                <a:gd name="T21" fmla="*/ 704 h 800"/>
                <a:gd name="T22" fmla="*/ 1024 w 1408"/>
                <a:gd name="T23" fmla="*/ 672 h 800"/>
                <a:gd name="T24" fmla="*/ 1056 w 1408"/>
                <a:gd name="T25" fmla="*/ 704 h 800"/>
                <a:gd name="T26" fmla="*/ 1024 w 1408"/>
                <a:gd name="T27" fmla="*/ 736 h 800"/>
                <a:gd name="T28" fmla="*/ 1092 w 1408"/>
                <a:gd name="T29" fmla="*/ 637 h 800"/>
                <a:gd name="T30" fmla="*/ 1024 w 1408"/>
                <a:gd name="T31" fmla="*/ 608 h 800"/>
                <a:gd name="T32" fmla="*/ 931 w 1408"/>
                <a:gd name="T33" fmla="*/ 682 h 800"/>
                <a:gd name="T34" fmla="*/ 704 w 1408"/>
                <a:gd name="T35" fmla="*/ 704 h 800"/>
                <a:gd name="T36" fmla="*/ 64 w 1408"/>
                <a:gd name="T37" fmla="*/ 384 h 800"/>
                <a:gd name="T38" fmla="*/ 704 w 1408"/>
                <a:gd name="T39" fmla="*/ 64 h 800"/>
                <a:gd name="T40" fmla="*/ 1344 w 1408"/>
                <a:gd name="T41" fmla="*/ 384 h 800"/>
                <a:gd name="T42" fmla="*/ 1092 w 1408"/>
                <a:gd name="T43" fmla="*/ 63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8" h="800">
                  <a:moveTo>
                    <a:pt x="704" y="0"/>
                  </a:moveTo>
                  <a:cubicBezTo>
                    <a:pt x="309" y="0"/>
                    <a:pt x="0" y="169"/>
                    <a:pt x="0" y="384"/>
                  </a:cubicBezTo>
                  <a:cubicBezTo>
                    <a:pt x="0" y="599"/>
                    <a:pt x="309" y="768"/>
                    <a:pt x="704" y="768"/>
                  </a:cubicBezTo>
                  <a:cubicBezTo>
                    <a:pt x="785" y="768"/>
                    <a:pt x="863" y="760"/>
                    <a:pt x="938" y="746"/>
                  </a:cubicBezTo>
                  <a:cubicBezTo>
                    <a:pt x="954" y="778"/>
                    <a:pt x="986" y="800"/>
                    <a:pt x="1024" y="800"/>
                  </a:cubicBezTo>
                  <a:cubicBezTo>
                    <a:pt x="1077" y="800"/>
                    <a:pt x="1120" y="757"/>
                    <a:pt x="1120" y="704"/>
                  </a:cubicBezTo>
                  <a:cubicBezTo>
                    <a:pt x="1120" y="701"/>
                    <a:pt x="1119" y="698"/>
                    <a:pt x="1119" y="695"/>
                  </a:cubicBezTo>
                  <a:cubicBezTo>
                    <a:pt x="1300" y="624"/>
                    <a:pt x="1408" y="508"/>
                    <a:pt x="1408" y="384"/>
                  </a:cubicBezTo>
                  <a:cubicBezTo>
                    <a:pt x="1408" y="169"/>
                    <a:pt x="1099" y="0"/>
                    <a:pt x="704" y="0"/>
                  </a:cubicBezTo>
                  <a:close/>
                  <a:moveTo>
                    <a:pt x="1024" y="736"/>
                  </a:moveTo>
                  <a:cubicBezTo>
                    <a:pt x="1006" y="736"/>
                    <a:pt x="992" y="722"/>
                    <a:pt x="992" y="704"/>
                  </a:cubicBezTo>
                  <a:cubicBezTo>
                    <a:pt x="992" y="686"/>
                    <a:pt x="1006" y="672"/>
                    <a:pt x="1024" y="672"/>
                  </a:cubicBezTo>
                  <a:cubicBezTo>
                    <a:pt x="1042" y="672"/>
                    <a:pt x="1056" y="686"/>
                    <a:pt x="1056" y="704"/>
                  </a:cubicBezTo>
                  <a:cubicBezTo>
                    <a:pt x="1056" y="722"/>
                    <a:pt x="1042" y="736"/>
                    <a:pt x="1024" y="736"/>
                  </a:cubicBezTo>
                  <a:close/>
                  <a:moveTo>
                    <a:pt x="1092" y="637"/>
                  </a:moveTo>
                  <a:cubicBezTo>
                    <a:pt x="1075" y="619"/>
                    <a:pt x="1051" y="608"/>
                    <a:pt x="1024" y="608"/>
                  </a:cubicBezTo>
                  <a:cubicBezTo>
                    <a:pt x="978" y="608"/>
                    <a:pt x="940" y="640"/>
                    <a:pt x="931" y="682"/>
                  </a:cubicBezTo>
                  <a:cubicBezTo>
                    <a:pt x="858" y="697"/>
                    <a:pt x="782" y="704"/>
                    <a:pt x="704" y="704"/>
                  </a:cubicBezTo>
                  <a:cubicBezTo>
                    <a:pt x="357" y="704"/>
                    <a:pt x="64" y="557"/>
                    <a:pt x="64" y="384"/>
                  </a:cubicBezTo>
                  <a:cubicBezTo>
                    <a:pt x="64" y="211"/>
                    <a:pt x="357" y="64"/>
                    <a:pt x="704" y="64"/>
                  </a:cubicBezTo>
                  <a:cubicBezTo>
                    <a:pt x="1051" y="64"/>
                    <a:pt x="1344" y="211"/>
                    <a:pt x="1344" y="384"/>
                  </a:cubicBezTo>
                  <a:cubicBezTo>
                    <a:pt x="1344" y="482"/>
                    <a:pt x="1250" y="576"/>
                    <a:pt x="1092" y="63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61">
              <a:extLst>
                <a:ext uri="{FF2B5EF4-FFF2-40B4-BE49-F238E27FC236}">
                  <a16:creationId xmlns:a16="http://schemas.microsoft.com/office/drawing/2014/main" id="{4607CFA3-7119-484A-B436-A5D17E306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7313" y="2097088"/>
              <a:ext cx="314325" cy="138113"/>
            </a:xfrm>
            <a:custGeom>
              <a:avLst/>
              <a:gdLst>
                <a:gd name="T0" fmla="*/ 823 w 969"/>
                <a:gd name="T1" fmla="*/ 0 h 429"/>
                <a:gd name="T2" fmla="*/ 795 w 969"/>
                <a:gd name="T3" fmla="*/ 57 h 429"/>
                <a:gd name="T4" fmla="*/ 905 w 969"/>
                <a:gd name="T5" fmla="*/ 173 h 429"/>
                <a:gd name="T6" fmla="*/ 393 w 969"/>
                <a:gd name="T7" fmla="*/ 365 h 429"/>
                <a:gd name="T8" fmla="*/ 24 w 969"/>
                <a:gd name="T9" fmla="*/ 303 h 429"/>
                <a:gd name="T10" fmla="*/ 0 w 969"/>
                <a:gd name="T11" fmla="*/ 363 h 429"/>
                <a:gd name="T12" fmla="*/ 393 w 969"/>
                <a:gd name="T13" fmla="*/ 429 h 429"/>
                <a:gd name="T14" fmla="*/ 969 w 969"/>
                <a:gd name="T15" fmla="*/ 173 h 429"/>
                <a:gd name="T16" fmla="*/ 823 w 969"/>
                <a:gd name="T17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9" h="429">
                  <a:moveTo>
                    <a:pt x="823" y="0"/>
                  </a:moveTo>
                  <a:cubicBezTo>
                    <a:pt x="795" y="57"/>
                    <a:pt x="795" y="57"/>
                    <a:pt x="795" y="57"/>
                  </a:cubicBezTo>
                  <a:cubicBezTo>
                    <a:pt x="865" y="92"/>
                    <a:pt x="905" y="134"/>
                    <a:pt x="905" y="173"/>
                  </a:cubicBezTo>
                  <a:cubicBezTo>
                    <a:pt x="905" y="264"/>
                    <a:pt x="695" y="365"/>
                    <a:pt x="393" y="365"/>
                  </a:cubicBezTo>
                  <a:cubicBezTo>
                    <a:pt x="254" y="365"/>
                    <a:pt x="123" y="343"/>
                    <a:pt x="24" y="30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106" y="405"/>
                    <a:pt x="246" y="429"/>
                    <a:pt x="393" y="429"/>
                  </a:cubicBezTo>
                  <a:cubicBezTo>
                    <a:pt x="721" y="429"/>
                    <a:pt x="969" y="319"/>
                    <a:pt x="969" y="173"/>
                  </a:cubicBezTo>
                  <a:cubicBezTo>
                    <a:pt x="969" y="127"/>
                    <a:pt x="944" y="59"/>
                    <a:pt x="823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62">
              <a:extLst>
                <a:ext uri="{FF2B5EF4-FFF2-40B4-BE49-F238E27FC236}">
                  <a16:creationId xmlns:a16="http://schemas.microsoft.com/office/drawing/2014/main" id="{6DE2213B-E189-42D1-96B2-AC1EF25BE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48901" y="2111375"/>
              <a:ext cx="250825" cy="82550"/>
            </a:xfrm>
            <a:custGeom>
              <a:avLst/>
              <a:gdLst>
                <a:gd name="T0" fmla="*/ 0 w 768"/>
                <a:gd name="T1" fmla="*/ 128 h 256"/>
                <a:gd name="T2" fmla="*/ 384 w 768"/>
                <a:gd name="T3" fmla="*/ 256 h 256"/>
                <a:gd name="T4" fmla="*/ 768 w 768"/>
                <a:gd name="T5" fmla="*/ 128 h 256"/>
                <a:gd name="T6" fmla="*/ 384 w 768"/>
                <a:gd name="T7" fmla="*/ 0 h 256"/>
                <a:gd name="T8" fmla="*/ 0 w 768"/>
                <a:gd name="T9" fmla="*/ 128 h 256"/>
                <a:gd name="T10" fmla="*/ 384 w 768"/>
                <a:gd name="T11" fmla="*/ 64 h 256"/>
                <a:gd name="T12" fmla="*/ 704 w 768"/>
                <a:gd name="T13" fmla="*/ 128 h 256"/>
                <a:gd name="T14" fmla="*/ 384 w 768"/>
                <a:gd name="T15" fmla="*/ 192 h 256"/>
                <a:gd name="T16" fmla="*/ 64 w 768"/>
                <a:gd name="T17" fmla="*/ 129 h 256"/>
                <a:gd name="T18" fmla="*/ 384 w 768"/>
                <a:gd name="T19" fmla="*/ 6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8" h="256">
                  <a:moveTo>
                    <a:pt x="0" y="128"/>
                  </a:moveTo>
                  <a:cubicBezTo>
                    <a:pt x="0" y="229"/>
                    <a:pt x="241" y="256"/>
                    <a:pt x="384" y="256"/>
                  </a:cubicBezTo>
                  <a:cubicBezTo>
                    <a:pt x="527" y="256"/>
                    <a:pt x="768" y="229"/>
                    <a:pt x="768" y="128"/>
                  </a:cubicBezTo>
                  <a:cubicBezTo>
                    <a:pt x="768" y="27"/>
                    <a:pt x="527" y="0"/>
                    <a:pt x="384" y="0"/>
                  </a:cubicBezTo>
                  <a:cubicBezTo>
                    <a:pt x="241" y="0"/>
                    <a:pt x="0" y="27"/>
                    <a:pt x="0" y="128"/>
                  </a:cubicBezTo>
                  <a:close/>
                  <a:moveTo>
                    <a:pt x="384" y="64"/>
                  </a:moveTo>
                  <a:cubicBezTo>
                    <a:pt x="574" y="64"/>
                    <a:pt x="691" y="105"/>
                    <a:pt x="704" y="128"/>
                  </a:cubicBezTo>
                  <a:cubicBezTo>
                    <a:pt x="691" y="151"/>
                    <a:pt x="574" y="192"/>
                    <a:pt x="384" y="192"/>
                  </a:cubicBezTo>
                  <a:cubicBezTo>
                    <a:pt x="191" y="192"/>
                    <a:pt x="73" y="149"/>
                    <a:pt x="64" y="129"/>
                  </a:cubicBezTo>
                  <a:cubicBezTo>
                    <a:pt x="73" y="107"/>
                    <a:pt x="191" y="64"/>
                    <a:pt x="384" y="6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63">
              <a:extLst>
                <a:ext uri="{FF2B5EF4-FFF2-40B4-BE49-F238E27FC236}">
                  <a16:creationId xmlns:a16="http://schemas.microsoft.com/office/drawing/2014/main" id="{54F46DC9-7FA3-401A-B889-4C9204482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6988" y="2049463"/>
              <a:ext cx="304800" cy="153988"/>
            </a:xfrm>
            <a:custGeom>
              <a:avLst/>
              <a:gdLst>
                <a:gd name="T0" fmla="*/ 485 w 939"/>
                <a:gd name="T1" fmla="*/ 67 h 476"/>
                <a:gd name="T2" fmla="*/ 0 w 939"/>
                <a:gd name="T3" fmla="*/ 320 h 476"/>
                <a:gd name="T4" fmla="*/ 113 w 939"/>
                <a:gd name="T5" fmla="*/ 476 h 476"/>
                <a:gd name="T6" fmla="*/ 146 w 939"/>
                <a:gd name="T7" fmla="*/ 420 h 476"/>
                <a:gd name="T8" fmla="*/ 64 w 939"/>
                <a:gd name="T9" fmla="*/ 320 h 476"/>
                <a:gd name="T10" fmla="*/ 487 w 939"/>
                <a:gd name="T11" fmla="*/ 131 h 476"/>
                <a:gd name="T12" fmla="*/ 576 w 939"/>
                <a:gd name="T13" fmla="*/ 192 h 476"/>
                <a:gd name="T14" fmla="*/ 665 w 939"/>
                <a:gd name="T15" fmla="*/ 132 h 476"/>
                <a:gd name="T16" fmla="*/ 917 w 939"/>
                <a:gd name="T17" fmla="*/ 179 h 476"/>
                <a:gd name="T18" fmla="*/ 939 w 939"/>
                <a:gd name="T19" fmla="*/ 119 h 476"/>
                <a:gd name="T20" fmla="*/ 667 w 939"/>
                <a:gd name="T21" fmla="*/ 68 h 476"/>
                <a:gd name="T22" fmla="*/ 576 w 939"/>
                <a:gd name="T23" fmla="*/ 0 h 476"/>
                <a:gd name="T24" fmla="*/ 485 w 939"/>
                <a:gd name="T25" fmla="*/ 67 h 476"/>
                <a:gd name="T26" fmla="*/ 576 w 939"/>
                <a:gd name="T27" fmla="*/ 64 h 476"/>
                <a:gd name="T28" fmla="*/ 608 w 939"/>
                <a:gd name="T29" fmla="*/ 96 h 476"/>
                <a:gd name="T30" fmla="*/ 576 w 939"/>
                <a:gd name="T31" fmla="*/ 128 h 476"/>
                <a:gd name="T32" fmla="*/ 544 w 939"/>
                <a:gd name="T33" fmla="*/ 96 h 476"/>
                <a:gd name="T34" fmla="*/ 576 w 939"/>
                <a:gd name="T35" fmla="*/ 6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9" h="476">
                  <a:moveTo>
                    <a:pt x="485" y="67"/>
                  </a:moveTo>
                  <a:cubicBezTo>
                    <a:pt x="202" y="86"/>
                    <a:pt x="0" y="191"/>
                    <a:pt x="0" y="320"/>
                  </a:cubicBezTo>
                  <a:cubicBezTo>
                    <a:pt x="0" y="360"/>
                    <a:pt x="20" y="420"/>
                    <a:pt x="113" y="476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93" y="389"/>
                    <a:pt x="64" y="354"/>
                    <a:pt x="64" y="320"/>
                  </a:cubicBezTo>
                  <a:cubicBezTo>
                    <a:pt x="64" y="241"/>
                    <a:pt x="225" y="149"/>
                    <a:pt x="487" y="131"/>
                  </a:cubicBezTo>
                  <a:cubicBezTo>
                    <a:pt x="501" y="167"/>
                    <a:pt x="536" y="192"/>
                    <a:pt x="576" y="192"/>
                  </a:cubicBezTo>
                  <a:cubicBezTo>
                    <a:pt x="616" y="192"/>
                    <a:pt x="651" y="167"/>
                    <a:pt x="665" y="132"/>
                  </a:cubicBezTo>
                  <a:cubicBezTo>
                    <a:pt x="758" y="138"/>
                    <a:pt x="845" y="154"/>
                    <a:pt x="917" y="179"/>
                  </a:cubicBezTo>
                  <a:cubicBezTo>
                    <a:pt x="939" y="119"/>
                    <a:pt x="939" y="119"/>
                    <a:pt x="939" y="119"/>
                  </a:cubicBezTo>
                  <a:cubicBezTo>
                    <a:pt x="860" y="92"/>
                    <a:pt x="767" y="74"/>
                    <a:pt x="667" y="68"/>
                  </a:cubicBezTo>
                  <a:cubicBezTo>
                    <a:pt x="655" y="29"/>
                    <a:pt x="619" y="0"/>
                    <a:pt x="576" y="0"/>
                  </a:cubicBezTo>
                  <a:cubicBezTo>
                    <a:pt x="533" y="0"/>
                    <a:pt x="497" y="28"/>
                    <a:pt x="485" y="67"/>
                  </a:cubicBezTo>
                  <a:close/>
                  <a:moveTo>
                    <a:pt x="576" y="64"/>
                  </a:moveTo>
                  <a:cubicBezTo>
                    <a:pt x="594" y="64"/>
                    <a:pt x="608" y="78"/>
                    <a:pt x="608" y="96"/>
                  </a:cubicBezTo>
                  <a:cubicBezTo>
                    <a:pt x="608" y="114"/>
                    <a:pt x="594" y="128"/>
                    <a:pt x="576" y="128"/>
                  </a:cubicBezTo>
                  <a:cubicBezTo>
                    <a:pt x="558" y="128"/>
                    <a:pt x="544" y="114"/>
                    <a:pt x="544" y="96"/>
                  </a:cubicBezTo>
                  <a:cubicBezTo>
                    <a:pt x="544" y="78"/>
                    <a:pt x="558" y="64"/>
                    <a:pt x="576" y="6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Rectangle 64">
              <a:extLst>
                <a:ext uri="{FF2B5EF4-FFF2-40B4-BE49-F238E27FC236}">
                  <a16:creationId xmlns:a16="http://schemas.microsoft.com/office/drawing/2014/main" id="{FE7784D5-8859-4CCE-8BB5-F59CE99B8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988" y="2266950"/>
              <a:ext cx="20638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Rectangle 65">
              <a:extLst>
                <a:ext uri="{FF2B5EF4-FFF2-40B4-BE49-F238E27FC236}">
                  <a16:creationId xmlns:a16="http://schemas.microsoft.com/office/drawing/2014/main" id="{E82C8DDD-0D21-467C-B30A-CF350A8F3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351" y="2287588"/>
              <a:ext cx="20638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Rectangle 66">
              <a:extLst>
                <a:ext uri="{FF2B5EF4-FFF2-40B4-BE49-F238E27FC236}">
                  <a16:creationId xmlns:a16="http://schemas.microsoft.com/office/drawing/2014/main" id="{17AC39C4-E26D-40CC-8AC6-9FEE320AD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988" y="2308225"/>
              <a:ext cx="20638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Rectangle 67">
              <a:extLst>
                <a:ext uri="{FF2B5EF4-FFF2-40B4-BE49-F238E27FC236}">
                  <a16:creationId xmlns:a16="http://schemas.microsoft.com/office/drawing/2014/main" id="{923F604D-8757-4ED3-9FFC-3DD480C7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7626" y="2287588"/>
              <a:ext cx="20638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Rectangle 68">
              <a:extLst>
                <a:ext uri="{FF2B5EF4-FFF2-40B4-BE49-F238E27FC236}">
                  <a16:creationId xmlns:a16="http://schemas.microsoft.com/office/drawing/2014/main" id="{09A82A96-F1AD-42EB-9928-4D1EC9E0C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0363" y="2319338"/>
              <a:ext cx="20638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Rectangle 69">
              <a:extLst>
                <a:ext uri="{FF2B5EF4-FFF2-40B4-BE49-F238E27FC236}">
                  <a16:creationId xmlns:a16="http://schemas.microsoft.com/office/drawing/2014/main" id="{3A5CC8B0-2AFF-4C41-B08F-17E87D65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9726" y="2339975"/>
              <a:ext cx="20638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Rectangle 70">
              <a:extLst>
                <a:ext uri="{FF2B5EF4-FFF2-40B4-BE49-F238E27FC236}">
                  <a16:creationId xmlns:a16="http://schemas.microsoft.com/office/drawing/2014/main" id="{C7BE7900-B6EA-404D-A668-E974EC4A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0363" y="2360613"/>
              <a:ext cx="20638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Rectangle 71">
              <a:extLst>
                <a:ext uri="{FF2B5EF4-FFF2-40B4-BE49-F238E27FC236}">
                  <a16:creationId xmlns:a16="http://schemas.microsoft.com/office/drawing/2014/main" id="{450F90EF-FF87-4DAF-B2EF-BA566884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1" y="2339975"/>
              <a:ext cx="20638" cy="20638"/>
            </a:xfrm>
            <a:prstGeom prst="rect">
              <a:avLst/>
            </a:prstGeom>
            <a:solidFill>
              <a:srgbClr val="6D6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8" name="Google Shape;783;p75">
            <a:extLst>
              <a:ext uri="{FF2B5EF4-FFF2-40B4-BE49-F238E27FC236}">
                <a16:creationId xmlns:a16="http://schemas.microsoft.com/office/drawing/2014/main" id="{C4C95CF6-B5E2-4438-AFFE-972BDB8A66E3}"/>
              </a:ext>
            </a:extLst>
          </p:cNvPr>
          <p:cNvSpPr>
            <a:spLocks noChangeAspect="1"/>
          </p:cNvSpPr>
          <p:nvPr/>
        </p:nvSpPr>
        <p:spPr>
          <a:xfrm>
            <a:off x="824349" y="3140076"/>
            <a:ext cx="914400" cy="914400"/>
          </a:xfrm>
          <a:prstGeom prst="ellipse">
            <a:avLst/>
          </a:prstGeom>
          <a:noFill/>
          <a:ln w="19050">
            <a:solidFill>
              <a:srgbClr val="E3183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Roboto Slab"/>
              <a:cs typeface="Calibri" panose="020F0502020204030204" pitchFamily="34" charset="0"/>
              <a:sym typeface="Roboto Slab"/>
            </a:endParaRPr>
          </a:p>
        </p:txBody>
      </p:sp>
      <p:sp>
        <p:nvSpPr>
          <p:cNvPr id="249" name="Google Shape;783;p75">
            <a:extLst>
              <a:ext uri="{FF2B5EF4-FFF2-40B4-BE49-F238E27FC236}">
                <a16:creationId xmlns:a16="http://schemas.microsoft.com/office/drawing/2014/main" id="{4AD2C473-93C5-4C32-B6A2-B01CCBC847EB}"/>
              </a:ext>
            </a:extLst>
          </p:cNvPr>
          <p:cNvSpPr>
            <a:spLocks noChangeAspect="1"/>
          </p:cNvSpPr>
          <p:nvPr/>
        </p:nvSpPr>
        <p:spPr>
          <a:xfrm>
            <a:off x="2684523" y="3140076"/>
            <a:ext cx="914400" cy="914400"/>
          </a:xfrm>
          <a:prstGeom prst="ellipse">
            <a:avLst/>
          </a:prstGeom>
          <a:noFill/>
          <a:ln w="19050">
            <a:solidFill>
              <a:srgbClr val="E3183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Roboto Slab"/>
              <a:cs typeface="Calibri" panose="020F0502020204030204" pitchFamily="34" charset="0"/>
              <a:sym typeface="Roboto Slab"/>
            </a:endParaRPr>
          </a:p>
        </p:txBody>
      </p:sp>
      <p:sp>
        <p:nvSpPr>
          <p:cNvPr id="250" name="Google Shape;783;p75">
            <a:extLst>
              <a:ext uri="{FF2B5EF4-FFF2-40B4-BE49-F238E27FC236}">
                <a16:creationId xmlns:a16="http://schemas.microsoft.com/office/drawing/2014/main" id="{D254B707-C700-430B-8E72-02E3FCA094CB}"/>
              </a:ext>
            </a:extLst>
          </p:cNvPr>
          <p:cNvSpPr>
            <a:spLocks noChangeAspect="1"/>
          </p:cNvSpPr>
          <p:nvPr/>
        </p:nvSpPr>
        <p:spPr>
          <a:xfrm>
            <a:off x="4544697" y="3140076"/>
            <a:ext cx="914400" cy="914400"/>
          </a:xfrm>
          <a:prstGeom prst="ellipse">
            <a:avLst/>
          </a:prstGeom>
          <a:noFill/>
          <a:ln w="19050">
            <a:solidFill>
              <a:srgbClr val="E3183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Roboto Slab"/>
              <a:cs typeface="Calibri" panose="020F0502020204030204" pitchFamily="34" charset="0"/>
              <a:sym typeface="Roboto Slab"/>
            </a:endParaRPr>
          </a:p>
        </p:txBody>
      </p:sp>
      <p:sp>
        <p:nvSpPr>
          <p:cNvPr id="251" name="Google Shape;783;p75">
            <a:extLst>
              <a:ext uri="{FF2B5EF4-FFF2-40B4-BE49-F238E27FC236}">
                <a16:creationId xmlns:a16="http://schemas.microsoft.com/office/drawing/2014/main" id="{F452CB95-13FD-48E2-8F21-85D40C71CB91}"/>
              </a:ext>
            </a:extLst>
          </p:cNvPr>
          <p:cNvSpPr>
            <a:spLocks noChangeAspect="1"/>
          </p:cNvSpPr>
          <p:nvPr/>
        </p:nvSpPr>
        <p:spPr>
          <a:xfrm>
            <a:off x="6404871" y="3140076"/>
            <a:ext cx="914400" cy="914400"/>
          </a:xfrm>
          <a:prstGeom prst="ellipse">
            <a:avLst/>
          </a:prstGeom>
          <a:noFill/>
          <a:ln w="19050">
            <a:solidFill>
              <a:srgbClr val="E3183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Roboto Slab"/>
              <a:cs typeface="Calibri" panose="020F0502020204030204" pitchFamily="34" charset="0"/>
              <a:sym typeface="Roboto Slab"/>
            </a:endParaRPr>
          </a:p>
        </p:txBody>
      </p:sp>
      <p:sp>
        <p:nvSpPr>
          <p:cNvPr id="252" name="Google Shape;783;p75">
            <a:extLst>
              <a:ext uri="{FF2B5EF4-FFF2-40B4-BE49-F238E27FC236}">
                <a16:creationId xmlns:a16="http://schemas.microsoft.com/office/drawing/2014/main" id="{81AA347D-432B-4428-A639-CD5C7033F7D3}"/>
              </a:ext>
            </a:extLst>
          </p:cNvPr>
          <p:cNvSpPr>
            <a:spLocks noChangeAspect="1"/>
          </p:cNvSpPr>
          <p:nvPr/>
        </p:nvSpPr>
        <p:spPr>
          <a:xfrm>
            <a:off x="8265045" y="3140076"/>
            <a:ext cx="914400" cy="914400"/>
          </a:xfrm>
          <a:prstGeom prst="ellipse">
            <a:avLst/>
          </a:prstGeom>
          <a:noFill/>
          <a:ln w="19050">
            <a:solidFill>
              <a:srgbClr val="E3183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Roboto Slab"/>
              <a:cs typeface="Calibri" panose="020F0502020204030204" pitchFamily="34" charset="0"/>
              <a:sym typeface="Roboto Slab"/>
            </a:endParaRPr>
          </a:p>
        </p:txBody>
      </p:sp>
      <p:sp>
        <p:nvSpPr>
          <p:cNvPr id="253" name="Google Shape;783;p75">
            <a:extLst>
              <a:ext uri="{FF2B5EF4-FFF2-40B4-BE49-F238E27FC236}">
                <a16:creationId xmlns:a16="http://schemas.microsoft.com/office/drawing/2014/main" id="{26129B3D-05E9-466B-B4D4-3C451205B513}"/>
              </a:ext>
            </a:extLst>
          </p:cNvPr>
          <p:cNvSpPr>
            <a:spLocks noChangeAspect="1"/>
          </p:cNvSpPr>
          <p:nvPr/>
        </p:nvSpPr>
        <p:spPr>
          <a:xfrm>
            <a:off x="10125218" y="3140076"/>
            <a:ext cx="914400" cy="914400"/>
          </a:xfrm>
          <a:prstGeom prst="ellipse">
            <a:avLst/>
          </a:prstGeom>
          <a:noFill/>
          <a:ln w="19050">
            <a:solidFill>
              <a:srgbClr val="E3183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Roboto Slab"/>
              <a:cs typeface="Calibri" panose="020F0502020204030204" pitchFamily="34" charset="0"/>
              <a:sym typeface="Roboto Slab"/>
            </a:endParaRPr>
          </a:p>
        </p:txBody>
      </p:sp>
      <p:sp>
        <p:nvSpPr>
          <p:cNvPr id="254" name="Hexagon 253">
            <a:extLst>
              <a:ext uri="{FF2B5EF4-FFF2-40B4-BE49-F238E27FC236}">
                <a16:creationId xmlns:a16="http://schemas.microsoft.com/office/drawing/2014/main" id="{7457986C-BF00-44D1-8CCD-009CB084E5E6}"/>
              </a:ext>
            </a:extLst>
          </p:cNvPr>
          <p:cNvSpPr>
            <a:spLocks noChangeAspect="1"/>
          </p:cNvSpPr>
          <p:nvPr/>
        </p:nvSpPr>
        <p:spPr>
          <a:xfrm rot="5400000">
            <a:off x="817765" y="4729868"/>
            <a:ext cx="914400" cy="788276"/>
          </a:xfrm>
          <a:prstGeom prst="hexagon">
            <a:avLst/>
          </a:prstGeom>
          <a:noFill/>
          <a:ln w="19050" cap="flat" cmpd="sng" algn="ctr">
            <a:solidFill>
              <a:srgbClr val="6D6E7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5" name="Hexagon 254">
            <a:extLst>
              <a:ext uri="{FF2B5EF4-FFF2-40B4-BE49-F238E27FC236}">
                <a16:creationId xmlns:a16="http://schemas.microsoft.com/office/drawing/2014/main" id="{7B2B2D8F-F09A-437F-A211-0E64613BF580}"/>
              </a:ext>
            </a:extLst>
          </p:cNvPr>
          <p:cNvSpPr>
            <a:spLocks noChangeAspect="1"/>
          </p:cNvSpPr>
          <p:nvPr/>
        </p:nvSpPr>
        <p:spPr>
          <a:xfrm rot="5400000">
            <a:off x="2684523" y="4729868"/>
            <a:ext cx="914400" cy="788276"/>
          </a:xfrm>
          <a:prstGeom prst="hexagon">
            <a:avLst/>
          </a:prstGeom>
          <a:noFill/>
          <a:ln w="19050" cap="flat" cmpd="sng" algn="ctr">
            <a:solidFill>
              <a:srgbClr val="6D6E7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6" name="Hexagon 255">
            <a:extLst>
              <a:ext uri="{FF2B5EF4-FFF2-40B4-BE49-F238E27FC236}">
                <a16:creationId xmlns:a16="http://schemas.microsoft.com/office/drawing/2014/main" id="{75C0E6A7-C0AE-4649-805D-EC61E3A31056}"/>
              </a:ext>
            </a:extLst>
          </p:cNvPr>
          <p:cNvSpPr>
            <a:spLocks noChangeAspect="1"/>
          </p:cNvSpPr>
          <p:nvPr/>
        </p:nvSpPr>
        <p:spPr>
          <a:xfrm rot="5400000">
            <a:off x="4544697" y="4729868"/>
            <a:ext cx="914400" cy="788276"/>
          </a:xfrm>
          <a:prstGeom prst="hexagon">
            <a:avLst/>
          </a:prstGeom>
          <a:noFill/>
          <a:ln w="19050" cap="flat" cmpd="sng" algn="ctr">
            <a:solidFill>
              <a:srgbClr val="6D6E7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7" name="Hexagon 256">
            <a:extLst>
              <a:ext uri="{FF2B5EF4-FFF2-40B4-BE49-F238E27FC236}">
                <a16:creationId xmlns:a16="http://schemas.microsoft.com/office/drawing/2014/main" id="{0E2C8D8A-90F9-464B-BD20-B692AE90D7B6}"/>
              </a:ext>
            </a:extLst>
          </p:cNvPr>
          <p:cNvSpPr>
            <a:spLocks noChangeAspect="1"/>
          </p:cNvSpPr>
          <p:nvPr/>
        </p:nvSpPr>
        <p:spPr>
          <a:xfrm rot="5400000">
            <a:off x="6404277" y="4729868"/>
            <a:ext cx="914400" cy="788276"/>
          </a:xfrm>
          <a:prstGeom prst="hexagon">
            <a:avLst/>
          </a:prstGeom>
          <a:noFill/>
          <a:ln w="19050" cap="flat" cmpd="sng" algn="ctr">
            <a:solidFill>
              <a:srgbClr val="6D6E7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8" name="Hexagon 257">
            <a:extLst>
              <a:ext uri="{FF2B5EF4-FFF2-40B4-BE49-F238E27FC236}">
                <a16:creationId xmlns:a16="http://schemas.microsoft.com/office/drawing/2014/main" id="{501C2C26-8A2D-4467-BFDF-C90426405DC4}"/>
              </a:ext>
            </a:extLst>
          </p:cNvPr>
          <p:cNvSpPr>
            <a:spLocks noChangeAspect="1"/>
          </p:cNvSpPr>
          <p:nvPr/>
        </p:nvSpPr>
        <p:spPr>
          <a:xfrm rot="5400000">
            <a:off x="8263857" y="4729868"/>
            <a:ext cx="914400" cy="788276"/>
          </a:xfrm>
          <a:prstGeom prst="hexagon">
            <a:avLst/>
          </a:prstGeom>
          <a:noFill/>
          <a:ln w="19050" cap="flat" cmpd="sng" algn="ctr">
            <a:solidFill>
              <a:srgbClr val="6D6E7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9" name="Hexagon 258">
            <a:extLst>
              <a:ext uri="{FF2B5EF4-FFF2-40B4-BE49-F238E27FC236}">
                <a16:creationId xmlns:a16="http://schemas.microsoft.com/office/drawing/2014/main" id="{E3DAA1E4-2136-4E51-A0F2-0B607CF5EA2D}"/>
              </a:ext>
            </a:extLst>
          </p:cNvPr>
          <p:cNvSpPr>
            <a:spLocks noChangeAspect="1"/>
          </p:cNvSpPr>
          <p:nvPr/>
        </p:nvSpPr>
        <p:spPr>
          <a:xfrm rot="5400000">
            <a:off x="10125218" y="4729868"/>
            <a:ext cx="914400" cy="788276"/>
          </a:xfrm>
          <a:prstGeom prst="hexagon">
            <a:avLst/>
          </a:prstGeom>
          <a:noFill/>
          <a:ln w="19050" cap="flat" cmpd="sng" algn="ctr">
            <a:solidFill>
              <a:srgbClr val="6D6E7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2F1B65E-5413-4EB0-AC00-C18CFBEDE041}"/>
              </a:ext>
            </a:extLst>
          </p:cNvPr>
          <p:cNvGrpSpPr>
            <a:grpSpLocks noChangeAspect="1"/>
          </p:cNvGrpSpPr>
          <p:nvPr/>
        </p:nvGrpSpPr>
        <p:grpSpPr>
          <a:xfrm>
            <a:off x="1062582" y="3392248"/>
            <a:ext cx="411480" cy="410057"/>
            <a:chOff x="639763" y="2178050"/>
            <a:chExt cx="458787" cy="4572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1" name="Freeform 155">
              <a:extLst>
                <a:ext uri="{FF2B5EF4-FFF2-40B4-BE49-F238E27FC236}">
                  <a16:creationId xmlns:a16="http://schemas.microsoft.com/office/drawing/2014/main" id="{D0D695F5-907C-439E-9A91-3B8DA4F5D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88" y="2390775"/>
              <a:ext cx="19050" cy="20638"/>
            </a:xfrm>
            <a:custGeom>
              <a:avLst/>
              <a:gdLst>
                <a:gd name="T0" fmla="*/ 73 w 88"/>
                <a:gd name="T1" fmla="*/ 15 h 88"/>
                <a:gd name="T2" fmla="*/ 16 w 88"/>
                <a:gd name="T3" fmla="*/ 15 h 88"/>
                <a:gd name="T4" fmla="*/ 16 w 88"/>
                <a:gd name="T5" fmla="*/ 72 h 88"/>
                <a:gd name="T6" fmla="*/ 73 w 88"/>
                <a:gd name="T7" fmla="*/ 72 h 88"/>
                <a:gd name="T8" fmla="*/ 73 w 88"/>
                <a:gd name="T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73" y="15"/>
                  </a:moveTo>
                  <a:cubicBezTo>
                    <a:pt x="57" y="0"/>
                    <a:pt x="32" y="0"/>
                    <a:pt x="16" y="15"/>
                  </a:cubicBezTo>
                  <a:cubicBezTo>
                    <a:pt x="0" y="31"/>
                    <a:pt x="0" y="56"/>
                    <a:pt x="16" y="72"/>
                  </a:cubicBezTo>
                  <a:cubicBezTo>
                    <a:pt x="32" y="88"/>
                    <a:pt x="57" y="88"/>
                    <a:pt x="73" y="72"/>
                  </a:cubicBezTo>
                  <a:cubicBezTo>
                    <a:pt x="88" y="56"/>
                    <a:pt x="88" y="31"/>
                    <a:pt x="7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Freeform 156">
              <a:extLst>
                <a:ext uri="{FF2B5EF4-FFF2-40B4-BE49-F238E27FC236}">
                  <a16:creationId xmlns:a16="http://schemas.microsoft.com/office/drawing/2014/main" id="{13D5085C-EFC6-418D-BFA0-3A8FA8B33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400" y="2263775"/>
              <a:ext cx="98425" cy="98425"/>
            </a:xfrm>
            <a:custGeom>
              <a:avLst/>
              <a:gdLst>
                <a:gd name="T0" fmla="*/ 361 w 439"/>
                <a:gd name="T1" fmla="*/ 78 h 439"/>
                <a:gd name="T2" fmla="*/ 78 w 439"/>
                <a:gd name="T3" fmla="*/ 78 h 439"/>
                <a:gd name="T4" fmla="*/ 78 w 439"/>
                <a:gd name="T5" fmla="*/ 361 h 439"/>
                <a:gd name="T6" fmla="*/ 361 w 439"/>
                <a:gd name="T7" fmla="*/ 361 h 439"/>
                <a:gd name="T8" fmla="*/ 361 w 439"/>
                <a:gd name="T9" fmla="*/ 78 h 439"/>
                <a:gd name="T10" fmla="*/ 304 w 439"/>
                <a:gd name="T11" fmla="*/ 305 h 439"/>
                <a:gd name="T12" fmla="*/ 134 w 439"/>
                <a:gd name="T13" fmla="*/ 305 h 439"/>
                <a:gd name="T14" fmla="*/ 134 w 439"/>
                <a:gd name="T15" fmla="*/ 135 h 439"/>
                <a:gd name="T16" fmla="*/ 304 w 439"/>
                <a:gd name="T17" fmla="*/ 135 h 439"/>
                <a:gd name="T18" fmla="*/ 304 w 439"/>
                <a:gd name="T19" fmla="*/ 30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9" h="439">
                  <a:moveTo>
                    <a:pt x="361" y="78"/>
                  </a:moveTo>
                  <a:cubicBezTo>
                    <a:pt x="283" y="0"/>
                    <a:pt x="156" y="0"/>
                    <a:pt x="78" y="78"/>
                  </a:cubicBezTo>
                  <a:cubicBezTo>
                    <a:pt x="0" y="156"/>
                    <a:pt x="0" y="283"/>
                    <a:pt x="78" y="361"/>
                  </a:cubicBezTo>
                  <a:cubicBezTo>
                    <a:pt x="156" y="439"/>
                    <a:pt x="283" y="439"/>
                    <a:pt x="361" y="361"/>
                  </a:cubicBezTo>
                  <a:cubicBezTo>
                    <a:pt x="439" y="283"/>
                    <a:pt x="439" y="156"/>
                    <a:pt x="361" y="78"/>
                  </a:cubicBezTo>
                  <a:close/>
                  <a:moveTo>
                    <a:pt x="304" y="305"/>
                  </a:moveTo>
                  <a:cubicBezTo>
                    <a:pt x="257" y="351"/>
                    <a:pt x="181" y="351"/>
                    <a:pt x="134" y="305"/>
                  </a:cubicBezTo>
                  <a:cubicBezTo>
                    <a:pt x="88" y="258"/>
                    <a:pt x="88" y="182"/>
                    <a:pt x="134" y="135"/>
                  </a:cubicBezTo>
                  <a:cubicBezTo>
                    <a:pt x="181" y="88"/>
                    <a:pt x="257" y="88"/>
                    <a:pt x="304" y="135"/>
                  </a:cubicBezTo>
                  <a:cubicBezTo>
                    <a:pt x="351" y="182"/>
                    <a:pt x="351" y="258"/>
                    <a:pt x="304" y="3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Freeform 157">
              <a:extLst>
                <a:ext uri="{FF2B5EF4-FFF2-40B4-BE49-F238E27FC236}">
                  <a16:creationId xmlns:a16="http://schemas.microsoft.com/office/drawing/2014/main" id="{319ADBB3-F579-4095-98F8-B9DCF3E5D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075" y="2178050"/>
              <a:ext cx="371475" cy="369888"/>
            </a:xfrm>
            <a:custGeom>
              <a:avLst/>
              <a:gdLst>
                <a:gd name="T0" fmla="*/ 1624 w 1665"/>
                <a:gd name="T1" fmla="*/ 0 h 1664"/>
                <a:gd name="T2" fmla="*/ 635 w 1665"/>
                <a:gd name="T3" fmla="*/ 408 h 1664"/>
                <a:gd name="T4" fmla="*/ 248 w 1665"/>
                <a:gd name="T5" fmla="*/ 484 h 1664"/>
                <a:gd name="T6" fmla="*/ 26 w 1665"/>
                <a:gd name="T7" fmla="*/ 982 h 1664"/>
                <a:gd name="T8" fmla="*/ 69 w 1665"/>
                <a:gd name="T9" fmla="*/ 973 h 1664"/>
                <a:gd name="T10" fmla="*/ 295 w 1665"/>
                <a:gd name="T11" fmla="*/ 916 h 1664"/>
                <a:gd name="T12" fmla="*/ 234 w 1665"/>
                <a:gd name="T13" fmla="*/ 1180 h 1664"/>
                <a:gd name="T14" fmla="*/ 1 w 1665"/>
                <a:gd name="T15" fmla="*/ 1621 h 1664"/>
                <a:gd name="T16" fmla="*/ 41 w 1665"/>
                <a:gd name="T17" fmla="*/ 1664 h 1664"/>
                <a:gd name="T18" fmla="*/ 409 w 1665"/>
                <a:gd name="T19" fmla="*/ 1539 h 1664"/>
                <a:gd name="T20" fmla="*/ 554 w 1665"/>
                <a:gd name="T21" fmla="*/ 1436 h 1664"/>
                <a:gd name="T22" fmla="*/ 763 w 1665"/>
                <a:gd name="T23" fmla="*/ 1384 h 1664"/>
                <a:gd name="T24" fmla="*/ 683 w 1665"/>
                <a:gd name="T25" fmla="*/ 1639 h 1664"/>
                <a:gd name="T26" fmla="*/ 1181 w 1665"/>
                <a:gd name="T27" fmla="*/ 1417 h 1664"/>
                <a:gd name="T28" fmla="*/ 1257 w 1665"/>
                <a:gd name="T29" fmla="*/ 1030 h 1664"/>
                <a:gd name="T30" fmla="*/ 1665 w 1665"/>
                <a:gd name="T31" fmla="*/ 41 h 1664"/>
                <a:gd name="T32" fmla="*/ 91 w 1665"/>
                <a:gd name="T33" fmla="*/ 859 h 1664"/>
                <a:gd name="T34" fmla="*/ 498 w 1665"/>
                <a:gd name="T35" fmla="*/ 564 h 1664"/>
                <a:gd name="T36" fmla="*/ 309 w 1665"/>
                <a:gd name="T37" fmla="*/ 826 h 1664"/>
                <a:gd name="T38" fmla="*/ 352 w 1665"/>
                <a:gd name="T39" fmla="*/ 1483 h 1664"/>
                <a:gd name="T40" fmla="*/ 182 w 1665"/>
                <a:gd name="T41" fmla="*/ 1313 h 1664"/>
                <a:gd name="T42" fmla="*/ 420 w 1665"/>
                <a:gd name="T43" fmla="*/ 1380 h 1664"/>
                <a:gd name="T44" fmla="*/ 535 w 1665"/>
                <a:gd name="T45" fmla="*/ 1358 h 1664"/>
                <a:gd name="T46" fmla="*/ 421 w 1665"/>
                <a:gd name="T47" fmla="*/ 1269 h 1664"/>
                <a:gd name="T48" fmla="*/ 307 w 1665"/>
                <a:gd name="T49" fmla="*/ 1130 h 1664"/>
                <a:gd name="T50" fmla="*/ 687 w 1665"/>
                <a:gd name="T51" fmla="*/ 1308 h 1664"/>
                <a:gd name="T52" fmla="*/ 1111 w 1665"/>
                <a:gd name="T53" fmla="*/ 1380 h 1664"/>
                <a:gd name="T54" fmla="*/ 839 w 1665"/>
                <a:gd name="T55" fmla="*/ 1355 h 1664"/>
                <a:gd name="T56" fmla="*/ 1101 w 1665"/>
                <a:gd name="T57" fmla="*/ 1167 h 1664"/>
                <a:gd name="T58" fmla="*/ 1201 w 1665"/>
                <a:gd name="T59" fmla="*/ 973 h 1664"/>
                <a:gd name="T60" fmla="*/ 767 w 1665"/>
                <a:gd name="T61" fmla="*/ 1275 h 1664"/>
                <a:gd name="T62" fmla="*/ 588 w 1665"/>
                <a:gd name="T63" fmla="*/ 580 h 1664"/>
                <a:gd name="T64" fmla="*/ 1146 w 1665"/>
                <a:gd name="T65" fmla="*/ 184 h 1664"/>
                <a:gd name="T66" fmla="*/ 1201 w 1665"/>
                <a:gd name="T67" fmla="*/ 973 h 1664"/>
                <a:gd name="T68" fmla="*/ 1231 w 1665"/>
                <a:gd name="T69" fmla="*/ 155 h 1664"/>
                <a:gd name="T70" fmla="*/ 1510 w 1665"/>
                <a:gd name="T71" fmla="*/ 434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5" h="1664">
                  <a:moveTo>
                    <a:pt x="1653" y="12"/>
                  </a:moveTo>
                  <a:cubicBezTo>
                    <a:pt x="1645" y="4"/>
                    <a:pt x="1635" y="0"/>
                    <a:pt x="1624" y="0"/>
                  </a:cubicBezTo>
                  <a:cubicBezTo>
                    <a:pt x="1615" y="0"/>
                    <a:pt x="1399" y="9"/>
                    <a:pt x="1143" y="99"/>
                  </a:cubicBezTo>
                  <a:cubicBezTo>
                    <a:pt x="938" y="172"/>
                    <a:pt x="767" y="276"/>
                    <a:pt x="635" y="408"/>
                  </a:cubicBezTo>
                  <a:cubicBezTo>
                    <a:pt x="605" y="437"/>
                    <a:pt x="577" y="469"/>
                    <a:pt x="549" y="501"/>
                  </a:cubicBezTo>
                  <a:cubicBezTo>
                    <a:pt x="418" y="424"/>
                    <a:pt x="314" y="448"/>
                    <a:pt x="248" y="484"/>
                  </a:cubicBezTo>
                  <a:cubicBezTo>
                    <a:pt x="95" y="565"/>
                    <a:pt x="1" y="787"/>
                    <a:pt x="1" y="945"/>
                  </a:cubicBezTo>
                  <a:cubicBezTo>
                    <a:pt x="1" y="961"/>
                    <a:pt x="11" y="976"/>
                    <a:pt x="26" y="982"/>
                  </a:cubicBezTo>
                  <a:cubicBezTo>
                    <a:pt x="31" y="984"/>
                    <a:pt x="36" y="985"/>
                    <a:pt x="41" y="985"/>
                  </a:cubicBezTo>
                  <a:cubicBezTo>
                    <a:pt x="51" y="985"/>
                    <a:pt x="62" y="981"/>
                    <a:pt x="69" y="973"/>
                  </a:cubicBezTo>
                  <a:cubicBezTo>
                    <a:pt x="150" y="893"/>
                    <a:pt x="249" y="898"/>
                    <a:pt x="281" y="902"/>
                  </a:cubicBezTo>
                  <a:cubicBezTo>
                    <a:pt x="295" y="916"/>
                    <a:pt x="295" y="916"/>
                    <a:pt x="295" y="916"/>
                  </a:cubicBezTo>
                  <a:cubicBezTo>
                    <a:pt x="268" y="982"/>
                    <a:pt x="245" y="1047"/>
                    <a:pt x="229" y="1111"/>
                  </a:cubicBezTo>
                  <a:cubicBezTo>
                    <a:pt x="223" y="1134"/>
                    <a:pt x="225" y="1158"/>
                    <a:pt x="234" y="1180"/>
                  </a:cubicBezTo>
                  <a:cubicBezTo>
                    <a:pt x="195" y="1198"/>
                    <a:pt x="158" y="1224"/>
                    <a:pt x="126" y="1256"/>
                  </a:cubicBezTo>
                  <a:cubicBezTo>
                    <a:pt x="23" y="1359"/>
                    <a:pt x="2" y="1610"/>
                    <a:pt x="1" y="1621"/>
                  </a:cubicBezTo>
                  <a:cubicBezTo>
                    <a:pt x="0" y="1632"/>
                    <a:pt x="5" y="1644"/>
                    <a:pt x="13" y="1652"/>
                  </a:cubicBezTo>
                  <a:cubicBezTo>
                    <a:pt x="20" y="1660"/>
                    <a:pt x="31" y="1664"/>
                    <a:pt x="41" y="1664"/>
                  </a:cubicBezTo>
                  <a:cubicBezTo>
                    <a:pt x="42" y="1664"/>
                    <a:pt x="43" y="1664"/>
                    <a:pt x="44" y="1664"/>
                  </a:cubicBezTo>
                  <a:cubicBezTo>
                    <a:pt x="55" y="1663"/>
                    <a:pt x="306" y="1642"/>
                    <a:pt x="409" y="1539"/>
                  </a:cubicBezTo>
                  <a:cubicBezTo>
                    <a:pt x="441" y="1507"/>
                    <a:pt x="467" y="1470"/>
                    <a:pt x="485" y="1431"/>
                  </a:cubicBezTo>
                  <a:cubicBezTo>
                    <a:pt x="508" y="1440"/>
                    <a:pt x="533" y="1441"/>
                    <a:pt x="554" y="1436"/>
                  </a:cubicBezTo>
                  <a:cubicBezTo>
                    <a:pt x="618" y="1420"/>
                    <a:pt x="683" y="1397"/>
                    <a:pt x="749" y="1370"/>
                  </a:cubicBezTo>
                  <a:cubicBezTo>
                    <a:pt x="763" y="1384"/>
                    <a:pt x="763" y="1384"/>
                    <a:pt x="763" y="1384"/>
                  </a:cubicBezTo>
                  <a:cubicBezTo>
                    <a:pt x="767" y="1416"/>
                    <a:pt x="772" y="1515"/>
                    <a:pt x="692" y="1596"/>
                  </a:cubicBezTo>
                  <a:cubicBezTo>
                    <a:pt x="680" y="1607"/>
                    <a:pt x="677" y="1624"/>
                    <a:pt x="683" y="1639"/>
                  </a:cubicBezTo>
                  <a:cubicBezTo>
                    <a:pt x="689" y="1654"/>
                    <a:pt x="704" y="1664"/>
                    <a:pt x="720" y="1664"/>
                  </a:cubicBezTo>
                  <a:cubicBezTo>
                    <a:pt x="878" y="1664"/>
                    <a:pt x="1100" y="1570"/>
                    <a:pt x="1181" y="1417"/>
                  </a:cubicBezTo>
                  <a:cubicBezTo>
                    <a:pt x="1217" y="1351"/>
                    <a:pt x="1241" y="1247"/>
                    <a:pt x="1164" y="1116"/>
                  </a:cubicBezTo>
                  <a:cubicBezTo>
                    <a:pt x="1196" y="1088"/>
                    <a:pt x="1228" y="1060"/>
                    <a:pt x="1257" y="1030"/>
                  </a:cubicBezTo>
                  <a:cubicBezTo>
                    <a:pt x="1389" y="898"/>
                    <a:pt x="1493" y="727"/>
                    <a:pt x="1566" y="522"/>
                  </a:cubicBezTo>
                  <a:cubicBezTo>
                    <a:pt x="1656" y="266"/>
                    <a:pt x="1665" y="50"/>
                    <a:pt x="1665" y="41"/>
                  </a:cubicBezTo>
                  <a:cubicBezTo>
                    <a:pt x="1665" y="30"/>
                    <a:pt x="1661" y="20"/>
                    <a:pt x="1653" y="12"/>
                  </a:cubicBezTo>
                  <a:close/>
                  <a:moveTo>
                    <a:pt x="91" y="859"/>
                  </a:moveTo>
                  <a:cubicBezTo>
                    <a:pt x="115" y="739"/>
                    <a:pt x="188" y="607"/>
                    <a:pt x="285" y="554"/>
                  </a:cubicBezTo>
                  <a:cubicBezTo>
                    <a:pt x="351" y="519"/>
                    <a:pt x="422" y="523"/>
                    <a:pt x="498" y="564"/>
                  </a:cubicBezTo>
                  <a:cubicBezTo>
                    <a:pt x="434" y="650"/>
                    <a:pt x="377" y="741"/>
                    <a:pt x="330" y="838"/>
                  </a:cubicBezTo>
                  <a:cubicBezTo>
                    <a:pt x="330" y="838"/>
                    <a:pt x="323" y="829"/>
                    <a:pt x="309" y="826"/>
                  </a:cubicBezTo>
                  <a:cubicBezTo>
                    <a:pt x="304" y="825"/>
                    <a:pt x="198" y="802"/>
                    <a:pt x="91" y="859"/>
                  </a:cubicBezTo>
                  <a:close/>
                  <a:moveTo>
                    <a:pt x="352" y="1483"/>
                  </a:moveTo>
                  <a:cubicBezTo>
                    <a:pt x="297" y="1538"/>
                    <a:pt x="168" y="1567"/>
                    <a:pt x="87" y="1578"/>
                  </a:cubicBezTo>
                  <a:cubicBezTo>
                    <a:pt x="98" y="1497"/>
                    <a:pt x="127" y="1368"/>
                    <a:pt x="182" y="1313"/>
                  </a:cubicBezTo>
                  <a:cubicBezTo>
                    <a:pt x="213" y="1282"/>
                    <a:pt x="249" y="1259"/>
                    <a:pt x="285" y="1246"/>
                  </a:cubicBezTo>
                  <a:cubicBezTo>
                    <a:pt x="420" y="1380"/>
                    <a:pt x="420" y="1380"/>
                    <a:pt x="420" y="1380"/>
                  </a:cubicBezTo>
                  <a:cubicBezTo>
                    <a:pt x="406" y="1416"/>
                    <a:pt x="383" y="1452"/>
                    <a:pt x="352" y="1483"/>
                  </a:cubicBezTo>
                  <a:close/>
                  <a:moveTo>
                    <a:pt x="535" y="1358"/>
                  </a:moveTo>
                  <a:cubicBezTo>
                    <a:pt x="523" y="1361"/>
                    <a:pt x="510" y="1357"/>
                    <a:pt x="500" y="1347"/>
                  </a:cubicBezTo>
                  <a:cubicBezTo>
                    <a:pt x="448" y="1295"/>
                    <a:pt x="428" y="1275"/>
                    <a:pt x="421" y="1269"/>
                  </a:cubicBezTo>
                  <a:cubicBezTo>
                    <a:pt x="410" y="1257"/>
                    <a:pt x="381" y="1229"/>
                    <a:pt x="318" y="1165"/>
                  </a:cubicBezTo>
                  <a:cubicBezTo>
                    <a:pt x="308" y="1155"/>
                    <a:pt x="304" y="1142"/>
                    <a:pt x="307" y="1130"/>
                  </a:cubicBezTo>
                  <a:cubicBezTo>
                    <a:pt x="319" y="1081"/>
                    <a:pt x="336" y="1029"/>
                    <a:pt x="357" y="978"/>
                  </a:cubicBezTo>
                  <a:cubicBezTo>
                    <a:pt x="687" y="1308"/>
                    <a:pt x="687" y="1308"/>
                    <a:pt x="687" y="1308"/>
                  </a:cubicBezTo>
                  <a:cubicBezTo>
                    <a:pt x="636" y="1329"/>
                    <a:pt x="584" y="1346"/>
                    <a:pt x="535" y="1358"/>
                  </a:cubicBezTo>
                  <a:close/>
                  <a:moveTo>
                    <a:pt x="1111" y="1380"/>
                  </a:moveTo>
                  <a:cubicBezTo>
                    <a:pt x="1058" y="1477"/>
                    <a:pt x="926" y="1550"/>
                    <a:pt x="806" y="1574"/>
                  </a:cubicBezTo>
                  <a:cubicBezTo>
                    <a:pt x="844" y="1502"/>
                    <a:pt x="853" y="1411"/>
                    <a:pt x="839" y="1355"/>
                  </a:cubicBezTo>
                  <a:cubicBezTo>
                    <a:pt x="836" y="1342"/>
                    <a:pt x="827" y="1335"/>
                    <a:pt x="827" y="1335"/>
                  </a:cubicBezTo>
                  <a:cubicBezTo>
                    <a:pt x="924" y="1288"/>
                    <a:pt x="1015" y="1231"/>
                    <a:pt x="1101" y="1167"/>
                  </a:cubicBezTo>
                  <a:cubicBezTo>
                    <a:pt x="1142" y="1243"/>
                    <a:pt x="1146" y="1314"/>
                    <a:pt x="1111" y="1380"/>
                  </a:cubicBezTo>
                  <a:close/>
                  <a:moveTo>
                    <a:pt x="1201" y="973"/>
                  </a:moveTo>
                  <a:cubicBezTo>
                    <a:pt x="1165" y="1009"/>
                    <a:pt x="1126" y="1044"/>
                    <a:pt x="1085" y="1077"/>
                  </a:cubicBezTo>
                  <a:cubicBezTo>
                    <a:pt x="988" y="1155"/>
                    <a:pt x="881" y="1222"/>
                    <a:pt x="767" y="1275"/>
                  </a:cubicBezTo>
                  <a:cubicBezTo>
                    <a:pt x="390" y="898"/>
                    <a:pt x="390" y="898"/>
                    <a:pt x="390" y="898"/>
                  </a:cubicBezTo>
                  <a:cubicBezTo>
                    <a:pt x="443" y="784"/>
                    <a:pt x="510" y="677"/>
                    <a:pt x="588" y="580"/>
                  </a:cubicBezTo>
                  <a:cubicBezTo>
                    <a:pt x="621" y="539"/>
                    <a:pt x="656" y="500"/>
                    <a:pt x="692" y="464"/>
                  </a:cubicBezTo>
                  <a:cubicBezTo>
                    <a:pt x="810" y="346"/>
                    <a:pt x="963" y="251"/>
                    <a:pt x="1146" y="184"/>
                  </a:cubicBezTo>
                  <a:cubicBezTo>
                    <a:pt x="1481" y="519"/>
                    <a:pt x="1481" y="519"/>
                    <a:pt x="1481" y="519"/>
                  </a:cubicBezTo>
                  <a:cubicBezTo>
                    <a:pt x="1414" y="702"/>
                    <a:pt x="1319" y="855"/>
                    <a:pt x="1201" y="973"/>
                  </a:cubicBezTo>
                  <a:close/>
                  <a:moveTo>
                    <a:pt x="1510" y="434"/>
                  </a:moveTo>
                  <a:cubicBezTo>
                    <a:pt x="1231" y="155"/>
                    <a:pt x="1231" y="155"/>
                    <a:pt x="1231" y="155"/>
                  </a:cubicBezTo>
                  <a:cubicBezTo>
                    <a:pt x="1383" y="107"/>
                    <a:pt x="1516" y="90"/>
                    <a:pt x="1582" y="83"/>
                  </a:cubicBezTo>
                  <a:cubicBezTo>
                    <a:pt x="1575" y="150"/>
                    <a:pt x="1558" y="282"/>
                    <a:pt x="1510" y="4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158">
              <a:extLst>
                <a:ext uri="{FF2B5EF4-FFF2-40B4-BE49-F238E27FC236}">
                  <a16:creationId xmlns:a16="http://schemas.microsoft.com/office/drawing/2014/main" id="{8859A610-06AB-4A6E-8965-FD8039999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8" y="2541588"/>
              <a:ext cx="44450" cy="46038"/>
            </a:xfrm>
            <a:custGeom>
              <a:avLst/>
              <a:gdLst>
                <a:gd name="T0" fmla="*/ 185 w 201"/>
                <a:gd name="T1" fmla="*/ 15 h 201"/>
                <a:gd name="T2" fmla="*/ 129 w 201"/>
                <a:gd name="T3" fmla="*/ 15 h 201"/>
                <a:gd name="T4" fmla="*/ 16 w 201"/>
                <a:gd name="T5" fmla="*/ 128 h 201"/>
                <a:gd name="T6" fmla="*/ 16 w 201"/>
                <a:gd name="T7" fmla="*/ 185 h 201"/>
                <a:gd name="T8" fmla="*/ 72 w 201"/>
                <a:gd name="T9" fmla="*/ 185 h 201"/>
                <a:gd name="T10" fmla="*/ 185 w 201"/>
                <a:gd name="T11" fmla="*/ 72 h 201"/>
                <a:gd name="T12" fmla="*/ 185 w 201"/>
                <a:gd name="T13" fmla="*/ 1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185" y="15"/>
                  </a:moveTo>
                  <a:cubicBezTo>
                    <a:pt x="170" y="0"/>
                    <a:pt x="145" y="0"/>
                    <a:pt x="129" y="15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0" y="144"/>
                    <a:pt x="0" y="169"/>
                    <a:pt x="16" y="185"/>
                  </a:cubicBezTo>
                  <a:cubicBezTo>
                    <a:pt x="31" y="201"/>
                    <a:pt x="57" y="201"/>
                    <a:pt x="72" y="185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201" y="56"/>
                    <a:pt x="201" y="31"/>
                    <a:pt x="18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159">
              <a:extLst>
                <a:ext uri="{FF2B5EF4-FFF2-40B4-BE49-F238E27FC236}">
                  <a16:creationId xmlns:a16="http://schemas.microsoft.com/office/drawing/2014/main" id="{74683A24-0900-4106-9BD2-1274DF8FA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5" y="2416175"/>
              <a:ext cx="44450" cy="44450"/>
            </a:xfrm>
            <a:custGeom>
              <a:avLst/>
              <a:gdLst>
                <a:gd name="T0" fmla="*/ 186 w 201"/>
                <a:gd name="T1" fmla="*/ 16 h 201"/>
                <a:gd name="T2" fmla="*/ 129 w 201"/>
                <a:gd name="T3" fmla="*/ 16 h 201"/>
                <a:gd name="T4" fmla="*/ 16 w 201"/>
                <a:gd name="T5" fmla="*/ 129 h 201"/>
                <a:gd name="T6" fmla="*/ 16 w 201"/>
                <a:gd name="T7" fmla="*/ 185 h 201"/>
                <a:gd name="T8" fmla="*/ 73 w 201"/>
                <a:gd name="T9" fmla="*/ 185 h 201"/>
                <a:gd name="T10" fmla="*/ 186 w 201"/>
                <a:gd name="T11" fmla="*/ 72 h 201"/>
                <a:gd name="T12" fmla="*/ 186 w 201"/>
                <a:gd name="T13" fmla="*/ 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186" y="16"/>
                  </a:moveTo>
                  <a:cubicBezTo>
                    <a:pt x="170" y="0"/>
                    <a:pt x="145" y="0"/>
                    <a:pt x="129" y="16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0" y="144"/>
                    <a:pt x="0" y="170"/>
                    <a:pt x="16" y="185"/>
                  </a:cubicBezTo>
                  <a:cubicBezTo>
                    <a:pt x="32" y="201"/>
                    <a:pt x="57" y="201"/>
                    <a:pt x="73" y="185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201" y="56"/>
                    <a:pt x="201" y="31"/>
                    <a:pt x="18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Freeform 160">
              <a:extLst>
                <a:ext uri="{FF2B5EF4-FFF2-40B4-BE49-F238E27FC236}">
                  <a16:creationId xmlns:a16="http://schemas.microsoft.com/office/drawing/2014/main" id="{A3BCCD77-6674-4E31-9EAE-BCCC89E52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2554288"/>
              <a:ext cx="80963" cy="80963"/>
            </a:xfrm>
            <a:custGeom>
              <a:avLst/>
              <a:gdLst>
                <a:gd name="T0" fmla="*/ 343 w 358"/>
                <a:gd name="T1" fmla="*/ 16 h 359"/>
                <a:gd name="T2" fmla="*/ 286 w 358"/>
                <a:gd name="T3" fmla="*/ 16 h 359"/>
                <a:gd name="T4" fmla="*/ 15 w 358"/>
                <a:gd name="T5" fmla="*/ 287 h 359"/>
                <a:gd name="T6" fmla="*/ 15 w 358"/>
                <a:gd name="T7" fmla="*/ 343 h 359"/>
                <a:gd name="T8" fmla="*/ 72 w 358"/>
                <a:gd name="T9" fmla="*/ 343 h 359"/>
                <a:gd name="T10" fmla="*/ 343 w 358"/>
                <a:gd name="T11" fmla="*/ 72 h 359"/>
                <a:gd name="T12" fmla="*/ 343 w 358"/>
                <a:gd name="T13" fmla="*/ 1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59">
                  <a:moveTo>
                    <a:pt x="343" y="16"/>
                  </a:moveTo>
                  <a:cubicBezTo>
                    <a:pt x="327" y="0"/>
                    <a:pt x="302" y="0"/>
                    <a:pt x="286" y="16"/>
                  </a:cubicBezTo>
                  <a:cubicBezTo>
                    <a:pt x="15" y="287"/>
                    <a:pt x="15" y="287"/>
                    <a:pt x="15" y="287"/>
                  </a:cubicBezTo>
                  <a:cubicBezTo>
                    <a:pt x="0" y="302"/>
                    <a:pt x="0" y="328"/>
                    <a:pt x="15" y="343"/>
                  </a:cubicBezTo>
                  <a:cubicBezTo>
                    <a:pt x="31" y="359"/>
                    <a:pt x="56" y="359"/>
                    <a:pt x="72" y="343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58" y="57"/>
                    <a:pt x="358" y="31"/>
                    <a:pt x="3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Freeform 161">
              <a:extLst>
                <a:ext uri="{FF2B5EF4-FFF2-40B4-BE49-F238E27FC236}">
                  <a16:creationId xmlns:a16="http://schemas.microsoft.com/office/drawing/2014/main" id="{E71DAC78-7CCD-4AD9-999D-681F31F5B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" y="2554288"/>
              <a:ext cx="80963" cy="80963"/>
            </a:xfrm>
            <a:custGeom>
              <a:avLst/>
              <a:gdLst>
                <a:gd name="T0" fmla="*/ 343 w 358"/>
                <a:gd name="T1" fmla="*/ 16 h 359"/>
                <a:gd name="T2" fmla="*/ 286 w 358"/>
                <a:gd name="T3" fmla="*/ 16 h 359"/>
                <a:gd name="T4" fmla="*/ 15 w 358"/>
                <a:gd name="T5" fmla="*/ 287 h 359"/>
                <a:gd name="T6" fmla="*/ 15 w 358"/>
                <a:gd name="T7" fmla="*/ 343 h 359"/>
                <a:gd name="T8" fmla="*/ 72 w 358"/>
                <a:gd name="T9" fmla="*/ 343 h 359"/>
                <a:gd name="T10" fmla="*/ 343 w 358"/>
                <a:gd name="T11" fmla="*/ 72 h 359"/>
                <a:gd name="T12" fmla="*/ 343 w 358"/>
                <a:gd name="T13" fmla="*/ 1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59">
                  <a:moveTo>
                    <a:pt x="343" y="16"/>
                  </a:moveTo>
                  <a:cubicBezTo>
                    <a:pt x="327" y="0"/>
                    <a:pt x="302" y="0"/>
                    <a:pt x="286" y="16"/>
                  </a:cubicBezTo>
                  <a:cubicBezTo>
                    <a:pt x="15" y="287"/>
                    <a:pt x="15" y="287"/>
                    <a:pt x="15" y="287"/>
                  </a:cubicBezTo>
                  <a:cubicBezTo>
                    <a:pt x="0" y="302"/>
                    <a:pt x="0" y="328"/>
                    <a:pt x="15" y="343"/>
                  </a:cubicBezTo>
                  <a:cubicBezTo>
                    <a:pt x="31" y="359"/>
                    <a:pt x="56" y="359"/>
                    <a:pt x="72" y="343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58" y="57"/>
                    <a:pt x="358" y="31"/>
                    <a:pt x="3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Freeform 162">
              <a:extLst>
                <a:ext uri="{FF2B5EF4-FFF2-40B4-BE49-F238E27FC236}">
                  <a16:creationId xmlns:a16="http://schemas.microsoft.com/office/drawing/2014/main" id="{A2C610C9-234A-4154-A9A2-30E02F75A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63" y="2479675"/>
              <a:ext cx="80963" cy="79375"/>
            </a:xfrm>
            <a:custGeom>
              <a:avLst/>
              <a:gdLst>
                <a:gd name="T0" fmla="*/ 343 w 359"/>
                <a:gd name="T1" fmla="*/ 15 h 359"/>
                <a:gd name="T2" fmla="*/ 287 w 359"/>
                <a:gd name="T3" fmla="*/ 15 h 359"/>
                <a:gd name="T4" fmla="*/ 16 w 359"/>
                <a:gd name="T5" fmla="*/ 286 h 359"/>
                <a:gd name="T6" fmla="*/ 16 w 359"/>
                <a:gd name="T7" fmla="*/ 343 h 359"/>
                <a:gd name="T8" fmla="*/ 72 w 359"/>
                <a:gd name="T9" fmla="*/ 343 h 359"/>
                <a:gd name="T10" fmla="*/ 343 w 359"/>
                <a:gd name="T11" fmla="*/ 72 h 359"/>
                <a:gd name="T12" fmla="*/ 343 w 359"/>
                <a:gd name="T13" fmla="*/ 1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359">
                  <a:moveTo>
                    <a:pt x="343" y="15"/>
                  </a:moveTo>
                  <a:cubicBezTo>
                    <a:pt x="328" y="0"/>
                    <a:pt x="302" y="0"/>
                    <a:pt x="287" y="15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0" y="302"/>
                    <a:pt x="0" y="327"/>
                    <a:pt x="16" y="343"/>
                  </a:cubicBezTo>
                  <a:cubicBezTo>
                    <a:pt x="31" y="359"/>
                    <a:pt x="57" y="359"/>
                    <a:pt x="72" y="343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59" y="56"/>
                    <a:pt x="359" y="31"/>
                    <a:pt x="3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Freeform 163">
              <a:extLst>
                <a:ext uri="{FF2B5EF4-FFF2-40B4-BE49-F238E27FC236}">
                  <a16:creationId xmlns:a16="http://schemas.microsoft.com/office/drawing/2014/main" id="{B9F571EF-200A-4C32-8469-97EBEDF0D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354263"/>
              <a:ext cx="31750" cy="31750"/>
            </a:xfrm>
            <a:custGeom>
              <a:avLst/>
              <a:gdLst>
                <a:gd name="T0" fmla="*/ 128 w 144"/>
                <a:gd name="T1" fmla="*/ 16 h 144"/>
                <a:gd name="T2" fmla="*/ 72 w 144"/>
                <a:gd name="T3" fmla="*/ 16 h 144"/>
                <a:gd name="T4" fmla="*/ 15 w 144"/>
                <a:gd name="T5" fmla="*/ 72 h 144"/>
                <a:gd name="T6" fmla="*/ 15 w 144"/>
                <a:gd name="T7" fmla="*/ 129 h 144"/>
                <a:gd name="T8" fmla="*/ 72 w 144"/>
                <a:gd name="T9" fmla="*/ 129 h 144"/>
                <a:gd name="T10" fmla="*/ 128 w 144"/>
                <a:gd name="T11" fmla="*/ 72 h 144"/>
                <a:gd name="T12" fmla="*/ 128 w 144"/>
                <a:gd name="T13" fmla="*/ 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44">
                  <a:moveTo>
                    <a:pt x="128" y="16"/>
                  </a:moveTo>
                  <a:cubicBezTo>
                    <a:pt x="113" y="0"/>
                    <a:pt x="87" y="0"/>
                    <a:pt x="72" y="16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88"/>
                    <a:pt x="0" y="113"/>
                    <a:pt x="15" y="129"/>
                  </a:cubicBezTo>
                  <a:cubicBezTo>
                    <a:pt x="31" y="144"/>
                    <a:pt x="56" y="144"/>
                    <a:pt x="72" y="129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44" y="57"/>
                    <a:pt x="144" y="31"/>
                    <a:pt x="12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F37FCA4-E047-4556-8478-50701C656AB5}"/>
              </a:ext>
            </a:extLst>
          </p:cNvPr>
          <p:cNvGrpSpPr>
            <a:grpSpLocks noChangeAspect="1"/>
          </p:cNvGrpSpPr>
          <p:nvPr/>
        </p:nvGrpSpPr>
        <p:grpSpPr>
          <a:xfrm>
            <a:off x="2934779" y="3385962"/>
            <a:ext cx="411480" cy="422628"/>
            <a:chOff x="3001962" y="2036762"/>
            <a:chExt cx="644526" cy="6619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1" name="Freeform 17">
              <a:extLst>
                <a:ext uri="{FF2B5EF4-FFF2-40B4-BE49-F238E27FC236}">
                  <a16:creationId xmlns:a16="http://schemas.microsoft.com/office/drawing/2014/main" id="{CE2A51AD-9F37-463F-B9D8-4DC7F36DE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1962" y="2036762"/>
              <a:ext cx="644526" cy="661988"/>
            </a:xfrm>
            <a:custGeom>
              <a:avLst/>
              <a:gdLst>
                <a:gd name="T0" fmla="*/ 1646 w 1934"/>
                <a:gd name="T1" fmla="*/ 445 h 1995"/>
                <a:gd name="T2" fmla="*/ 1126 w 1934"/>
                <a:gd name="T3" fmla="*/ 243 h 1995"/>
                <a:gd name="T4" fmla="*/ 15 w 1934"/>
                <a:gd name="T5" fmla="*/ 755 h 1995"/>
                <a:gd name="T6" fmla="*/ 846 w 1934"/>
                <a:gd name="T7" fmla="*/ 1149 h 1995"/>
                <a:gd name="T8" fmla="*/ 526 w 1934"/>
                <a:gd name="T9" fmla="*/ 1725 h 1995"/>
                <a:gd name="T10" fmla="*/ 110 w 1934"/>
                <a:gd name="T11" fmla="*/ 1729 h 1995"/>
                <a:gd name="T12" fmla="*/ 266 w 1934"/>
                <a:gd name="T13" fmla="*/ 1885 h 1995"/>
                <a:gd name="T14" fmla="*/ 590 w 1934"/>
                <a:gd name="T15" fmla="*/ 1309 h 1995"/>
                <a:gd name="T16" fmla="*/ 846 w 1934"/>
                <a:gd name="T17" fmla="*/ 1405 h 1995"/>
                <a:gd name="T18" fmla="*/ 846 w 1934"/>
                <a:gd name="T19" fmla="*/ 1917 h 1995"/>
                <a:gd name="T20" fmla="*/ 1006 w 1934"/>
                <a:gd name="T21" fmla="*/ 1949 h 1995"/>
                <a:gd name="T22" fmla="*/ 1134 w 1934"/>
                <a:gd name="T23" fmla="*/ 1853 h 1995"/>
                <a:gd name="T24" fmla="*/ 1614 w 1934"/>
                <a:gd name="T25" fmla="*/ 1977 h 1995"/>
                <a:gd name="T26" fmla="*/ 1458 w 1934"/>
                <a:gd name="T27" fmla="*/ 1821 h 1995"/>
                <a:gd name="T28" fmla="*/ 1486 w 1934"/>
                <a:gd name="T29" fmla="*/ 1405 h 1995"/>
                <a:gd name="T30" fmla="*/ 1614 w 1934"/>
                <a:gd name="T31" fmla="*/ 1373 h 1995"/>
                <a:gd name="T32" fmla="*/ 1806 w 1934"/>
                <a:gd name="T33" fmla="*/ 1661 h 1995"/>
                <a:gd name="T34" fmla="*/ 1678 w 1934"/>
                <a:gd name="T35" fmla="*/ 1373 h 1995"/>
                <a:gd name="T36" fmla="*/ 1486 w 1934"/>
                <a:gd name="T37" fmla="*/ 1021 h 1995"/>
                <a:gd name="T38" fmla="*/ 78 w 1934"/>
                <a:gd name="T39" fmla="*/ 1853 h 1995"/>
                <a:gd name="T40" fmla="*/ 142 w 1934"/>
                <a:gd name="T41" fmla="*/ 1917 h 1995"/>
                <a:gd name="T42" fmla="*/ 1582 w 1934"/>
                <a:gd name="T43" fmla="*/ 1917 h 1995"/>
                <a:gd name="T44" fmla="*/ 1422 w 1934"/>
                <a:gd name="T45" fmla="*/ 1405 h 1995"/>
                <a:gd name="T46" fmla="*/ 910 w 1934"/>
                <a:gd name="T47" fmla="*/ 1294 h 1995"/>
                <a:gd name="T48" fmla="*/ 1422 w 1934"/>
                <a:gd name="T49" fmla="*/ 1405 h 1995"/>
                <a:gd name="T50" fmla="*/ 910 w 1934"/>
                <a:gd name="T51" fmla="*/ 1213 h 1995"/>
                <a:gd name="T52" fmla="*/ 1422 w 1934"/>
                <a:gd name="T53" fmla="*/ 1102 h 1995"/>
                <a:gd name="T54" fmla="*/ 1166 w 1934"/>
                <a:gd name="T55" fmla="*/ 1085 h 1995"/>
                <a:gd name="T56" fmla="*/ 1166 w 1934"/>
                <a:gd name="T57" fmla="*/ 957 h 1995"/>
                <a:gd name="T58" fmla="*/ 1166 w 1934"/>
                <a:gd name="T59" fmla="*/ 893 h 1995"/>
                <a:gd name="T60" fmla="*/ 1422 w 1934"/>
                <a:gd name="T61" fmla="*/ 829 h 1995"/>
                <a:gd name="T62" fmla="*/ 1198 w 1934"/>
                <a:gd name="T63" fmla="*/ 637 h 1995"/>
                <a:gd name="T64" fmla="*/ 782 w 1934"/>
                <a:gd name="T65" fmla="*/ 449 h 1995"/>
                <a:gd name="T66" fmla="*/ 938 w 1934"/>
                <a:gd name="T67" fmla="*/ 605 h 1995"/>
                <a:gd name="T68" fmla="*/ 1134 w 1934"/>
                <a:gd name="T69" fmla="*/ 702 h 1995"/>
                <a:gd name="T70" fmla="*/ 302 w 1934"/>
                <a:gd name="T71" fmla="*/ 957 h 1995"/>
                <a:gd name="T72" fmla="*/ 306 w 1934"/>
                <a:gd name="T73" fmla="*/ 509 h 1995"/>
                <a:gd name="T74" fmla="*/ 345 w 1934"/>
                <a:gd name="T75" fmla="*/ 449 h 1995"/>
                <a:gd name="T76" fmla="*/ 1219 w 1934"/>
                <a:gd name="T77" fmla="*/ 438 h 1995"/>
                <a:gd name="T78" fmla="*/ 1469 w 1934"/>
                <a:gd name="T79" fmla="*/ 617 h 1995"/>
                <a:gd name="T80" fmla="*/ 1646 w 1934"/>
                <a:gd name="T81" fmla="*/ 509 h 1995"/>
                <a:gd name="T82" fmla="*/ 1646 w 1934"/>
                <a:gd name="T83" fmla="*/ 957 h 1995"/>
                <a:gd name="T84" fmla="*/ 1582 w 1934"/>
                <a:gd name="T85" fmla="*/ 893 h 1995"/>
                <a:gd name="T86" fmla="*/ 1646 w 1934"/>
                <a:gd name="T87" fmla="*/ 733 h 1995"/>
                <a:gd name="T88" fmla="*/ 1550 w 1934"/>
                <a:gd name="T89" fmla="*/ 701 h 1995"/>
                <a:gd name="T90" fmla="*/ 1198 w 1934"/>
                <a:gd name="T91" fmla="*/ 702 h 1995"/>
                <a:gd name="T92" fmla="*/ 750 w 1934"/>
                <a:gd name="T93" fmla="*/ 573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4" h="1995">
                  <a:moveTo>
                    <a:pt x="1646" y="1021"/>
                  </a:moveTo>
                  <a:cubicBezTo>
                    <a:pt x="1805" y="1021"/>
                    <a:pt x="1934" y="892"/>
                    <a:pt x="1934" y="733"/>
                  </a:cubicBezTo>
                  <a:cubicBezTo>
                    <a:pt x="1934" y="574"/>
                    <a:pt x="1805" y="445"/>
                    <a:pt x="1646" y="445"/>
                  </a:cubicBezTo>
                  <a:cubicBezTo>
                    <a:pt x="1580" y="445"/>
                    <a:pt x="1580" y="445"/>
                    <a:pt x="1580" y="445"/>
                  </a:cubicBezTo>
                  <a:cubicBezTo>
                    <a:pt x="1563" y="287"/>
                    <a:pt x="1421" y="173"/>
                    <a:pt x="1263" y="191"/>
                  </a:cubicBezTo>
                  <a:cubicBezTo>
                    <a:pt x="1214" y="196"/>
                    <a:pt x="1167" y="214"/>
                    <a:pt x="1126" y="243"/>
                  </a:cubicBezTo>
                  <a:cubicBezTo>
                    <a:pt x="962" y="36"/>
                    <a:pt x="661" y="0"/>
                    <a:pt x="453" y="164"/>
                  </a:cubicBezTo>
                  <a:cubicBezTo>
                    <a:pt x="364" y="235"/>
                    <a:pt x="302" y="335"/>
                    <a:pt x="280" y="446"/>
                  </a:cubicBezTo>
                  <a:cubicBezTo>
                    <a:pt x="121" y="458"/>
                    <a:pt x="3" y="597"/>
                    <a:pt x="15" y="755"/>
                  </a:cubicBezTo>
                  <a:cubicBezTo>
                    <a:pt x="26" y="905"/>
                    <a:pt x="151" y="1021"/>
                    <a:pt x="302" y="1021"/>
                  </a:cubicBezTo>
                  <a:cubicBezTo>
                    <a:pt x="846" y="1021"/>
                    <a:pt x="846" y="1021"/>
                    <a:pt x="846" y="1021"/>
                  </a:cubicBezTo>
                  <a:cubicBezTo>
                    <a:pt x="846" y="1149"/>
                    <a:pt x="846" y="1149"/>
                    <a:pt x="846" y="1149"/>
                  </a:cubicBezTo>
                  <a:cubicBezTo>
                    <a:pt x="686" y="1149"/>
                    <a:pt x="686" y="1149"/>
                    <a:pt x="686" y="1149"/>
                  </a:cubicBezTo>
                  <a:cubicBezTo>
                    <a:pt x="598" y="1149"/>
                    <a:pt x="526" y="1221"/>
                    <a:pt x="526" y="1309"/>
                  </a:cubicBezTo>
                  <a:cubicBezTo>
                    <a:pt x="526" y="1725"/>
                    <a:pt x="526" y="1725"/>
                    <a:pt x="526" y="1725"/>
                  </a:cubicBezTo>
                  <a:cubicBezTo>
                    <a:pt x="526" y="1778"/>
                    <a:pt x="483" y="1821"/>
                    <a:pt x="430" y="1821"/>
                  </a:cubicBezTo>
                  <a:cubicBezTo>
                    <a:pt x="266" y="1821"/>
                    <a:pt x="266" y="1821"/>
                    <a:pt x="266" y="1821"/>
                  </a:cubicBezTo>
                  <a:cubicBezTo>
                    <a:pt x="248" y="1753"/>
                    <a:pt x="178" y="1711"/>
                    <a:pt x="110" y="1729"/>
                  </a:cubicBezTo>
                  <a:cubicBezTo>
                    <a:pt x="41" y="1747"/>
                    <a:pt x="0" y="1817"/>
                    <a:pt x="18" y="1885"/>
                  </a:cubicBezTo>
                  <a:cubicBezTo>
                    <a:pt x="35" y="1953"/>
                    <a:pt x="105" y="1995"/>
                    <a:pt x="174" y="1977"/>
                  </a:cubicBezTo>
                  <a:cubicBezTo>
                    <a:pt x="219" y="1965"/>
                    <a:pt x="254" y="1930"/>
                    <a:pt x="266" y="1885"/>
                  </a:cubicBezTo>
                  <a:cubicBezTo>
                    <a:pt x="430" y="1885"/>
                    <a:pt x="430" y="1885"/>
                    <a:pt x="430" y="1885"/>
                  </a:cubicBezTo>
                  <a:cubicBezTo>
                    <a:pt x="518" y="1885"/>
                    <a:pt x="590" y="1813"/>
                    <a:pt x="590" y="1725"/>
                  </a:cubicBezTo>
                  <a:cubicBezTo>
                    <a:pt x="590" y="1309"/>
                    <a:pt x="590" y="1309"/>
                    <a:pt x="590" y="1309"/>
                  </a:cubicBezTo>
                  <a:cubicBezTo>
                    <a:pt x="590" y="1256"/>
                    <a:pt x="633" y="1213"/>
                    <a:pt x="686" y="1213"/>
                  </a:cubicBezTo>
                  <a:cubicBezTo>
                    <a:pt x="846" y="1213"/>
                    <a:pt x="846" y="1213"/>
                    <a:pt x="846" y="1213"/>
                  </a:cubicBezTo>
                  <a:cubicBezTo>
                    <a:pt x="846" y="1405"/>
                    <a:pt x="846" y="1405"/>
                    <a:pt x="846" y="1405"/>
                  </a:cubicBezTo>
                  <a:cubicBezTo>
                    <a:pt x="846" y="1448"/>
                    <a:pt x="885" y="1479"/>
                    <a:pt x="942" y="1500"/>
                  </a:cubicBezTo>
                  <a:cubicBezTo>
                    <a:pt x="942" y="1917"/>
                    <a:pt x="942" y="1917"/>
                    <a:pt x="942" y="1917"/>
                  </a:cubicBezTo>
                  <a:cubicBezTo>
                    <a:pt x="846" y="1917"/>
                    <a:pt x="846" y="1917"/>
                    <a:pt x="846" y="1917"/>
                  </a:cubicBezTo>
                  <a:cubicBezTo>
                    <a:pt x="846" y="1981"/>
                    <a:pt x="846" y="1981"/>
                    <a:pt x="846" y="1981"/>
                  </a:cubicBezTo>
                  <a:cubicBezTo>
                    <a:pt x="974" y="1981"/>
                    <a:pt x="974" y="1981"/>
                    <a:pt x="974" y="1981"/>
                  </a:cubicBezTo>
                  <a:cubicBezTo>
                    <a:pt x="992" y="1981"/>
                    <a:pt x="1006" y="1967"/>
                    <a:pt x="1006" y="1949"/>
                  </a:cubicBezTo>
                  <a:cubicBezTo>
                    <a:pt x="1006" y="1518"/>
                    <a:pt x="1006" y="1518"/>
                    <a:pt x="1006" y="1518"/>
                  </a:cubicBezTo>
                  <a:cubicBezTo>
                    <a:pt x="1048" y="1526"/>
                    <a:pt x="1091" y="1531"/>
                    <a:pt x="1134" y="1532"/>
                  </a:cubicBezTo>
                  <a:cubicBezTo>
                    <a:pt x="1134" y="1853"/>
                    <a:pt x="1134" y="1853"/>
                    <a:pt x="1134" y="1853"/>
                  </a:cubicBezTo>
                  <a:cubicBezTo>
                    <a:pt x="1134" y="1871"/>
                    <a:pt x="1148" y="1885"/>
                    <a:pt x="1166" y="1885"/>
                  </a:cubicBezTo>
                  <a:cubicBezTo>
                    <a:pt x="1458" y="1885"/>
                    <a:pt x="1458" y="1885"/>
                    <a:pt x="1458" y="1885"/>
                  </a:cubicBezTo>
                  <a:cubicBezTo>
                    <a:pt x="1476" y="1953"/>
                    <a:pt x="1546" y="1995"/>
                    <a:pt x="1614" y="1977"/>
                  </a:cubicBezTo>
                  <a:cubicBezTo>
                    <a:pt x="1683" y="1959"/>
                    <a:pt x="1724" y="1889"/>
                    <a:pt x="1706" y="1821"/>
                  </a:cubicBezTo>
                  <a:cubicBezTo>
                    <a:pt x="1689" y="1753"/>
                    <a:pt x="1619" y="1711"/>
                    <a:pt x="1550" y="1729"/>
                  </a:cubicBezTo>
                  <a:cubicBezTo>
                    <a:pt x="1505" y="1741"/>
                    <a:pt x="1470" y="1776"/>
                    <a:pt x="1458" y="1821"/>
                  </a:cubicBezTo>
                  <a:cubicBezTo>
                    <a:pt x="1198" y="1821"/>
                    <a:pt x="1198" y="1821"/>
                    <a:pt x="1198" y="1821"/>
                  </a:cubicBezTo>
                  <a:cubicBezTo>
                    <a:pt x="1198" y="1532"/>
                    <a:pt x="1198" y="1532"/>
                    <a:pt x="1198" y="1532"/>
                  </a:cubicBezTo>
                  <a:cubicBezTo>
                    <a:pt x="1342" y="1527"/>
                    <a:pt x="1486" y="1487"/>
                    <a:pt x="1486" y="1405"/>
                  </a:cubicBezTo>
                  <a:cubicBezTo>
                    <a:pt x="1486" y="1341"/>
                    <a:pt x="1486" y="1341"/>
                    <a:pt x="1486" y="1341"/>
                  </a:cubicBezTo>
                  <a:cubicBezTo>
                    <a:pt x="1582" y="1341"/>
                    <a:pt x="1582" y="1341"/>
                    <a:pt x="1582" y="1341"/>
                  </a:cubicBezTo>
                  <a:cubicBezTo>
                    <a:pt x="1600" y="1341"/>
                    <a:pt x="1614" y="1355"/>
                    <a:pt x="1614" y="1373"/>
                  </a:cubicBezTo>
                  <a:cubicBezTo>
                    <a:pt x="1614" y="1629"/>
                    <a:pt x="1614" y="1629"/>
                    <a:pt x="1614" y="1629"/>
                  </a:cubicBezTo>
                  <a:cubicBezTo>
                    <a:pt x="1614" y="1647"/>
                    <a:pt x="1628" y="1661"/>
                    <a:pt x="1646" y="1661"/>
                  </a:cubicBezTo>
                  <a:cubicBezTo>
                    <a:pt x="1806" y="1661"/>
                    <a:pt x="1806" y="1661"/>
                    <a:pt x="1806" y="1661"/>
                  </a:cubicBezTo>
                  <a:cubicBezTo>
                    <a:pt x="1806" y="1597"/>
                    <a:pt x="1806" y="1597"/>
                    <a:pt x="1806" y="1597"/>
                  </a:cubicBezTo>
                  <a:cubicBezTo>
                    <a:pt x="1678" y="1597"/>
                    <a:pt x="1678" y="1597"/>
                    <a:pt x="1678" y="1597"/>
                  </a:cubicBezTo>
                  <a:cubicBezTo>
                    <a:pt x="1678" y="1373"/>
                    <a:pt x="1678" y="1373"/>
                    <a:pt x="1678" y="1373"/>
                  </a:cubicBezTo>
                  <a:cubicBezTo>
                    <a:pt x="1678" y="1320"/>
                    <a:pt x="1635" y="1277"/>
                    <a:pt x="1582" y="1277"/>
                  </a:cubicBezTo>
                  <a:cubicBezTo>
                    <a:pt x="1486" y="1277"/>
                    <a:pt x="1486" y="1277"/>
                    <a:pt x="1486" y="1277"/>
                  </a:cubicBezTo>
                  <a:cubicBezTo>
                    <a:pt x="1486" y="1021"/>
                    <a:pt x="1486" y="1021"/>
                    <a:pt x="1486" y="1021"/>
                  </a:cubicBezTo>
                  <a:lnTo>
                    <a:pt x="1646" y="1021"/>
                  </a:lnTo>
                  <a:close/>
                  <a:moveTo>
                    <a:pt x="142" y="1917"/>
                  </a:moveTo>
                  <a:cubicBezTo>
                    <a:pt x="107" y="1917"/>
                    <a:pt x="78" y="1888"/>
                    <a:pt x="78" y="1853"/>
                  </a:cubicBezTo>
                  <a:cubicBezTo>
                    <a:pt x="78" y="1818"/>
                    <a:pt x="107" y="1789"/>
                    <a:pt x="142" y="1789"/>
                  </a:cubicBezTo>
                  <a:cubicBezTo>
                    <a:pt x="177" y="1789"/>
                    <a:pt x="206" y="1818"/>
                    <a:pt x="206" y="1853"/>
                  </a:cubicBezTo>
                  <a:cubicBezTo>
                    <a:pt x="206" y="1888"/>
                    <a:pt x="177" y="1917"/>
                    <a:pt x="142" y="1917"/>
                  </a:cubicBezTo>
                  <a:close/>
                  <a:moveTo>
                    <a:pt x="1582" y="1789"/>
                  </a:moveTo>
                  <a:cubicBezTo>
                    <a:pt x="1617" y="1789"/>
                    <a:pt x="1646" y="1818"/>
                    <a:pt x="1646" y="1853"/>
                  </a:cubicBezTo>
                  <a:cubicBezTo>
                    <a:pt x="1646" y="1888"/>
                    <a:pt x="1617" y="1917"/>
                    <a:pt x="1582" y="1917"/>
                  </a:cubicBezTo>
                  <a:cubicBezTo>
                    <a:pt x="1547" y="1917"/>
                    <a:pt x="1518" y="1888"/>
                    <a:pt x="1518" y="1853"/>
                  </a:cubicBezTo>
                  <a:cubicBezTo>
                    <a:pt x="1518" y="1818"/>
                    <a:pt x="1547" y="1789"/>
                    <a:pt x="1582" y="1789"/>
                  </a:cubicBezTo>
                  <a:close/>
                  <a:moveTo>
                    <a:pt x="1422" y="1405"/>
                  </a:moveTo>
                  <a:cubicBezTo>
                    <a:pt x="1422" y="1421"/>
                    <a:pt x="1334" y="1469"/>
                    <a:pt x="1166" y="1469"/>
                  </a:cubicBezTo>
                  <a:cubicBezTo>
                    <a:pt x="998" y="1469"/>
                    <a:pt x="910" y="1421"/>
                    <a:pt x="910" y="1405"/>
                  </a:cubicBezTo>
                  <a:cubicBezTo>
                    <a:pt x="910" y="1294"/>
                    <a:pt x="910" y="1294"/>
                    <a:pt x="910" y="1294"/>
                  </a:cubicBezTo>
                  <a:cubicBezTo>
                    <a:pt x="991" y="1328"/>
                    <a:pt x="1078" y="1344"/>
                    <a:pt x="1166" y="1341"/>
                  </a:cubicBezTo>
                  <a:cubicBezTo>
                    <a:pt x="1254" y="1344"/>
                    <a:pt x="1341" y="1328"/>
                    <a:pt x="1422" y="1294"/>
                  </a:cubicBezTo>
                  <a:lnTo>
                    <a:pt x="1422" y="1405"/>
                  </a:lnTo>
                  <a:close/>
                  <a:moveTo>
                    <a:pt x="1422" y="1213"/>
                  </a:moveTo>
                  <a:cubicBezTo>
                    <a:pt x="1422" y="1229"/>
                    <a:pt x="1334" y="1277"/>
                    <a:pt x="1166" y="1277"/>
                  </a:cubicBezTo>
                  <a:cubicBezTo>
                    <a:pt x="998" y="1277"/>
                    <a:pt x="910" y="1229"/>
                    <a:pt x="910" y="1213"/>
                  </a:cubicBezTo>
                  <a:cubicBezTo>
                    <a:pt x="910" y="1102"/>
                    <a:pt x="910" y="1102"/>
                    <a:pt x="910" y="1102"/>
                  </a:cubicBezTo>
                  <a:cubicBezTo>
                    <a:pt x="991" y="1136"/>
                    <a:pt x="1078" y="1152"/>
                    <a:pt x="1166" y="1149"/>
                  </a:cubicBezTo>
                  <a:cubicBezTo>
                    <a:pt x="1254" y="1152"/>
                    <a:pt x="1341" y="1136"/>
                    <a:pt x="1422" y="1102"/>
                  </a:cubicBezTo>
                  <a:lnTo>
                    <a:pt x="1422" y="1213"/>
                  </a:lnTo>
                  <a:close/>
                  <a:moveTo>
                    <a:pt x="1422" y="1021"/>
                  </a:moveTo>
                  <a:cubicBezTo>
                    <a:pt x="1422" y="1037"/>
                    <a:pt x="1334" y="1085"/>
                    <a:pt x="1166" y="1085"/>
                  </a:cubicBezTo>
                  <a:cubicBezTo>
                    <a:pt x="998" y="1085"/>
                    <a:pt x="910" y="1037"/>
                    <a:pt x="910" y="1021"/>
                  </a:cubicBezTo>
                  <a:cubicBezTo>
                    <a:pt x="910" y="910"/>
                    <a:pt x="910" y="910"/>
                    <a:pt x="910" y="910"/>
                  </a:cubicBezTo>
                  <a:cubicBezTo>
                    <a:pt x="991" y="944"/>
                    <a:pt x="1078" y="960"/>
                    <a:pt x="1166" y="957"/>
                  </a:cubicBezTo>
                  <a:cubicBezTo>
                    <a:pt x="1254" y="960"/>
                    <a:pt x="1341" y="944"/>
                    <a:pt x="1422" y="910"/>
                  </a:cubicBezTo>
                  <a:lnTo>
                    <a:pt x="1422" y="1021"/>
                  </a:lnTo>
                  <a:close/>
                  <a:moveTo>
                    <a:pt x="1166" y="893"/>
                  </a:moveTo>
                  <a:cubicBezTo>
                    <a:pt x="998" y="893"/>
                    <a:pt x="910" y="845"/>
                    <a:pt x="910" y="829"/>
                  </a:cubicBezTo>
                  <a:cubicBezTo>
                    <a:pt x="910" y="813"/>
                    <a:pt x="998" y="765"/>
                    <a:pt x="1166" y="765"/>
                  </a:cubicBezTo>
                  <a:cubicBezTo>
                    <a:pt x="1334" y="765"/>
                    <a:pt x="1422" y="813"/>
                    <a:pt x="1422" y="829"/>
                  </a:cubicBezTo>
                  <a:cubicBezTo>
                    <a:pt x="1422" y="845"/>
                    <a:pt x="1334" y="893"/>
                    <a:pt x="1166" y="893"/>
                  </a:cubicBezTo>
                  <a:close/>
                  <a:moveTo>
                    <a:pt x="1198" y="702"/>
                  </a:moveTo>
                  <a:cubicBezTo>
                    <a:pt x="1198" y="637"/>
                    <a:pt x="1198" y="637"/>
                    <a:pt x="1198" y="637"/>
                  </a:cubicBezTo>
                  <a:cubicBezTo>
                    <a:pt x="1198" y="584"/>
                    <a:pt x="1155" y="541"/>
                    <a:pt x="1102" y="541"/>
                  </a:cubicBezTo>
                  <a:cubicBezTo>
                    <a:pt x="938" y="541"/>
                    <a:pt x="938" y="541"/>
                    <a:pt x="938" y="541"/>
                  </a:cubicBezTo>
                  <a:cubicBezTo>
                    <a:pt x="920" y="473"/>
                    <a:pt x="850" y="431"/>
                    <a:pt x="782" y="449"/>
                  </a:cubicBezTo>
                  <a:cubicBezTo>
                    <a:pt x="713" y="467"/>
                    <a:pt x="672" y="537"/>
                    <a:pt x="690" y="605"/>
                  </a:cubicBezTo>
                  <a:cubicBezTo>
                    <a:pt x="707" y="673"/>
                    <a:pt x="777" y="715"/>
                    <a:pt x="846" y="697"/>
                  </a:cubicBezTo>
                  <a:cubicBezTo>
                    <a:pt x="891" y="685"/>
                    <a:pt x="926" y="650"/>
                    <a:pt x="938" y="605"/>
                  </a:cubicBezTo>
                  <a:cubicBezTo>
                    <a:pt x="1102" y="605"/>
                    <a:pt x="1102" y="605"/>
                    <a:pt x="1102" y="605"/>
                  </a:cubicBezTo>
                  <a:cubicBezTo>
                    <a:pt x="1120" y="605"/>
                    <a:pt x="1134" y="619"/>
                    <a:pt x="1134" y="637"/>
                  </a:cubicBezTo>
                  <a:cubicBezTo>
                    <a:pt x="1134" y="702"/>
                    <a:pt x="1134" y="702"/>
                    <a:pt x="1134" y="702"/>
                  </a:cubicBezTo>
                  <a:cubicBezTo>
                    <a:pt x="990" y="707"/>
                    <a:pt x="846" y="747"/>
                    <a:pt x="846" y="829"/>
                  </a:cubicBezTo>
                  <a:cubicBezTo>
                    <a:pt x="846" y="957"/>
                    <a:pt x="846" y="957"/>
                    <a:pt x="846" y="957"/>
                  </a:cubicBezTo>
                  <a:cubicBezTo>
                    <a:pt x="302" y="957"/>
                    <a:pt x="302" y="957"/>
                    <a:pt x="302" y="957"/>
                  </a:cubicBezTo>
                  <a:cubicBezTo>
                    <a:pt x="178" y="957"/>
                    <a:pt x="78" y="857"/>
                    <a:pt x="78" y="733"/>
                  </a:cubicBezTo>
                  <a:cubicBezTo>
                    <a:pt x="78" y="609"/>
                    <a:pt x="178" y="509"/>
                    <a:pt x="302" y="509"/>
                  </a:cubicBezTo>
                  <a:cubicBezTo>
                    <a:pt x="306" y="509"/>
                    <a:pt x="306" y="509"/>
                    <a:pt x="306" y="509"/>
                  </a:cubicBezTo>
                  <a:cubicBezTo>
                    <a:pt x="428" y="512"/>
                    <a:pt x="525" y="611"/>
                    <a:pt x="526" y="733"/>
                  </a:cubicBezTo>
                  <a:cubicBezTo>
                    <a:pt x="590" y="733"/>
                    <a:pt x="590" y="733"/>
                    <a:pt x="590" y="733"/>
                  </a:cubicBezTo>
                  <a:cubicBezTo>
                    <a:pt x="589" y="591"/>
                    <a:pt x="485" y="470"/>
                    <a:pt x="345" y="449"/>
                  </a:cubicBezTo>
                  <a:cubicBezTo>
                    <a:pt x="396" y="225"/>
                    <a:pt x="619" y="85"/>
                    <a:pt x="843" y="136"/>
                  </a:cubicBezTo>
                  <a:cubicBezTo>
                    <a:pt x="1000" y="172"/>
                    <a:pt x="1122" y="295"/>
                    <a:pt x="1156" y="452"/>
                  </a:cubicBezTo>
                  <a:cubicBezTo>
                    <a:pt x="1219" y="438"/>
                    <a:pt x="1219" y="438"/>
                    <a:pt x="1219" y="438"/>
                  </a:cubicBezTo>
                  <a:cubicBezTo>
                    <a:pt x="1208" y="388"/>
                    <a:pt x="1189" y="340"/>
                    <a:pt x="1162" y="296"/>
                  </a:cubicBezTo>
                  <a:cubicBezTo>
                    <a:pt x="1262" y="223"/>
                    <a:pt x="1402" y="245"/>
                    <a:pt x="1475" y="345"/>
                  </a:cubicBezTo>
                  <a:cubicBezTo>
                    <a:pt x="1535" y="427"/>
                    <a:pt x="1532" y="538"/>
                    <a:pt x="1469" y="617"/>
                  </a:cubicBezTo>
                  <a:cubicBezTo>
                    <a:pt x="1519" y="657"/>
                    <a:pt x="1519" y="657"/>
                    <a:pt x="1519" y="657"/>
                  </a:cubicBezTo>
                  <a:cubicBezTo>
                    <a:pt x="1553" y="614"/>
                    <a:pt x="1574" y="563"/>
                    <a:pt x="1580" y="509"/>
                  </a:cubicBezTo>
                  <a:cubicBezTo>
                    <a:pt x="1646" y="509"/>
                    <a:pt x="1646" y="509"/>
                    <a:pt x="1646" y="509"/>
                  </a:cubicBezTo>
                  <a:cubicBezTo>
                    <a:pt x="1770" y="509"/>
                    <a:pt x="1870" y="609"/>
                    <a:pt x="1870" y="733"/>
                  </a:cubicBezTo>
                  <a:cubicBezTo>
                    <a:pt x="1870" y="857"/>
                    <a:pt x="1770" y="957"/>
                    <a:pt x="1646" y="957"/>
                  </a:cubicBezTo>
                  <a:cubicBezTo>
                    <a:pt x="1646" y="957"/>
                    <a:pt x="1646" y="957"/>
                    <a:pt x="1646" y="957"/>
                  </a:cubicBezTo>
                  <a:cubicBezTo>
                    <a:pt x="1486" y="957"/>
                    <a:pt x="1486" y="957"/>
                    <a:pt x="1486" y="957"/>
                  </a:cubicBezTo>
                  <a:cubicBezTo>
                    <a:pt x="1486" y="893"/>
                    <a:pt x="1486" y="893"/>
                    <a:pt x="1486" y="893"/>
                  </a:cubicBezTo>
                  <a:cubicBezTo>
                    <a:pt x="1582" y="893"/>
                    <a:pt x="1582" y="893"/>
                    <a:pt x="1582" y="893"/>
                  </a:cubicBezTo>
                  <a:cubicBezTo>
                    <a:pt x="1600" y="893"/>
                    <a:pt x="1614" y="879"/>
                    <a:pt x="1614" y="861"/>
                  </a:cubicBezTo>
                  <a:cubicBezTo>
                    <a:pt x="1614" y="733"/>
                    <a:pt x="1614" y="733"/>
                    <a:pt x="1614" y="733"/>
                  </a:cubicBezTo>
                  <a:cubicBezTo>
                    <a:pt x="1646" y="733"/>
                    <a:pt x="1646" y="733"/>
                    <a:pt x="1646" y="733"/>
                  </a:cubicBezTo>
                  <a:cubicBezTo>
                    <a:pt x="1646" y="669"/>
                    <a:pt x="1646" y="669"/>
                    <a:pt x="1646" y="669"/>
                  </a:cubicBezTo>
                  <a:cubicBezTo>
                    <a:pt x="1582" y="669"/>
                    <a:pt x="1582" y="669"/>
                    <a:pt x="1582" y="669"/>
                  </a:cubicBezTo>
                  <a:cubicBezTo>
                    <a:pt x="1564" y="669"/>
                    <a:pt x="1550" y="683"/>
                    <a:pt x="1550" y="701"/>
                  </a:cubicBezTo>
                  <a:cubicBezTo>
                    <a:pt x="1550" y="829"/>
                    <a:pt x="1550" y="829"/>
                    <a:pt x="1550" y="829"/>
                  </a:cubicBezTo>
                  <a:cubicBezTo>
                    <a:pt x="1486" y="829"/>
                    <a:pt x="1486" y="829"/>
                    <a:pt x="1486" y="829"/>
                  </a:cubicBezTo>
                  <a:cubicBezTo>
                    <a:pt x="1486" y="747"/>
                    <a:pt x="1342" y="707"/>
                    <a:pt x="1198" y="702"/>
                  </a:cubicBezTo>
                  <a:close/>
                  <a:moveTo>
                    <a:pt x="878" y="573"/>
                  </a:moveTo>
                  <a:cubicBezTo>
                    <a:pt x="878" y="608"/>
                    <a:pt x="849" y="637"/>
                    <a:pt x="814" y="637"/>
                  </a:cubicBezTo>
                  <a:cubicBezTo>
                    <a:pt x="779" y="637"/>
                    <a:pt x="750" y="608"/>
                    <a:pt x="750" y="573"/>
                  </a:cubicBezTo>
                  <a:cubicBezTo>
                    <a:pt x="750" y="538"/>
                    <a:pt x="779" y="509"/>
                    <a:pt x="814" y="509"/>
                  </a:cubicBezTo>
                  <a:cubicBezTo>
                    <a:pt x="849" y="509"/>
                    <a:pt x="878" y="538"/>
                    <a:pt x="878" y="5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Rectangle 18">
              <a:extLst>
                <a:ext uri="{FF2B5EF4-FFF2-40B4-BE49-F238E27FC236}">
                  <a16:creationId xmlns:a16="http://schemas.microsoft.com/office/drawing/2014/main" id="{11A52F2A-2457-4341-B3B2-2DC912EC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50" y="2566988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Rectangle 19">
              <a:extLst>
                <a:ext uri="{FF2B5EF4-FFF2-40B4-BE49-F238E27FC236}">
                  <a16:creationId xmlns:a16="http://schemas.microsoft.com/office/drawing/2014/main" id="{433604EA-73DC-4B3A-BFA6-285D241F4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671763"/>
              <a:ext cx="20638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20">
              <a:extLst>
                <a:ext uri="{FF2B5EF4-FFF2-40B4-BE49-F238E27FC236}">
                  <a16:creationId xmlns:a16="http://schemas.microsoft.com/office/drawing/2014/main" id="{F72A2C08-C070-4CC4-9D80-52EAE8FA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2227263"/>
              <a:ext cx="138113" cy="106363"/>
            </a:xfrm>
            <a:custGeom>
              <a:avLst/>
              <a:gdLst>
                <a:gd name="T0" fmla="*/ 64 w 416"/>
                <a:gd name="T1" fmla="*/ 160 h 320"/>
                <a:gd name="T2" fmla="*/ 160 w 416"/>
                <a:gd name="T3" fmla="*/ 64 h 320"/>
                <a:gd name="T4" fmla="*/ 160 w 416"/>
                <a:gd name="T5" fmla="*/ 0 h 320"/>
                <a:gd name="T6" fmla="*/ 0 w 416"/>
                <a:gd name="T7" fmla="*/ 160 h 320"/>
                <a:gd name="T8" fmla="*/ 160 w 416"/>
                <a:gd name="T9" fmla="*/ 320 h 320"/>
                <a:gd name="T10" fmla="*/ 416 w 416"/>
                <a:gd name="T11" fmla="*/ 320 h 320"/>
                <a:gd name="T12" fmla="*/ 416 w 416"/>
                <a:gd name="T13" fmla="*/ 256 h 320"/>
                <a:gd name="T14" fmla="*/ 160 w 416"/>
                <a:gd name="T15" fmla="*/ 256 h 320"/>
                <a:gd name="T16" fmla="*/ 64 w 416"/>
                <a:gd name="T17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320">
                  <a:moveTo>
                    <a:pt x="64" y="160"/>
                  </a:moveTo>
                  <a:cubicBezTo>
                    <a:pt x="64" y="107"/>
                    <a:pt x="107" y="64"/>
                    <a:pt x="160" y="64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8"/>
                    <a:pt x="72" y="320"/>
                    <a:pt x="160" y="320"/>
                  </a:cubicBezTo>
                  <a:cubicBezTo>
                    <a:pt x="416" y="320"/>
                    <a:pt x="416" y="320"/>
                    <a:pt x="416" y="320"/>
                  </a:cubicBezTo>
                  <a:cubicBezTo>
                    <a:pt x="416" y="256"/>
                    <a:pt x="416" y="256"/>
                    <a:pt x="416" y="256"/>
                  </a:cubicBezTo>
                  <a:cubicBezTo>
                    <a:pt x="160" y="256"/>
                    <a:pt x="160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Rectangle 21">
              <a:extLst>
                <a:ext uri="{FF2B5EF4-FFF2-40B4-BE49-F238E27FC236}">
                  <a16:creationId xmlns:a16="http://schemas.microsoft.com/office/drawing/2014/main" id="{2BDDF863-89D2-429B-9E7A-4266B297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2259013"/>
              <a:ext cx="222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F65998B-95F1-4CF7-8E5E-B27AA81D3624}"/>
              </a:ext>
            </a:extLst>
          </p:cNvPr>
          <p:cNvGrpSpPr>
            <a:grpSpLocks noChangeAspect="1"/>
          </p:cNvGrpSpPr>
          <p:nvPr/>
        </p:nvGrpSpPr>
        <p:grpSpPr>
          <a:xfrm>
            <a:off x="4833085" y="3322956"/>
            <a:ext cx="337624" cy="548640"/>
            <a:chOff x="5172075" y="2032000"/>
            <a:chExt cx="393700" cy="639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7" name="Freeform 25">
              <a:extLst>
                <a:ext uri="{FF2B5EF4-FFF2-40B4-BE49-F238E27FC236}">
                  <a16:creationId xmlns:a16="http://schemas.microsoft.com/office/drawing/2014/main" id="{76D772B2-8981-4B4E-998E-3791A794DF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075" y="2032000"/>
              <a:ext cx="393700" cy="639763"/>
            </a:xfrm>
            <a:custGeom>
              <a:avLst/>
              <a:gdLst>
                <a:gd name="T0" fmla="*/ 1101 w 1216"/>
                <a:gd name="T1" fmla="*/ 471 h 1984"/>
                <a:gd name="T2" fmla="*/ 1108 w 1216"/>
                <a:gd name="T3" fmla="*/ 289 h 1984"/>
                <a:gd name="T4" fmla="*/ 970 w 1216"/>
                <a:gd name="T5" fmla="*/ 110 h 1984"/>
                <a:gd name="T6" fmla="*/ 859 w 1216"/>
                <a:gd name="T7" fmla="*/ 162 h 1984"/>
                <a:gd name="T8" fmla="*/ 736 w 1216"/>
                <a:gd name="T9" fmla="*/ 28 h 1984"/>
                <a:gd name="T10" fmla="*/ 512 w 1216"/>
                <a:gd name="T11" fmla="*/ 0 h 1984"/>
                <a:gd name="T12" fmla="*/ 471 w 1216"/>
                <a:gd name="T13" fmla="*/ 115 h 1984"/>
                <a:gd name="T14" fmla="*/ 289 w 1216"/>
                <a:gd name="T15" fmla="*/ 108 h 1984"/>
                <a:gd name="T16" fmla="*/ 110 w 1216"/>
                <a:gd name="T17" fmla="*/ 246 h 1984"/>
                <a:gd name="T18" fmla="*/ 162 w 1216"/>
                <a:gd name="T19" fmla="*/ 357 h 1984"/>
                <a:gd name="T20" fmla="*/ 28 w 1216"/>
                <a:gd name="T21" fmla="*/ 480 h 1984"/>
                <a:gd name="T22" fmla="*/ 0 w 1216"/>
                <a:gd name="T23" fmla="*/ 704 h 1984"/>
                <a:gd name="T24" fmla="*/ 115 w 1216"/>
                <a:gd name="T25" fmla="*/ 745 h 1984"/>
                <a:gd name="T26" fmla="*/ 108 w 1216"/>
                <a:gd name="T27" fmla="*/ 927 h 1984"/>
                <a:gd name="T28" fmla="*/ 246 w 1216"/>
                <a:gd name="T29" fmla="*/ 1106 h 1984"/>
                <a:gd name="T30" fmla="*/ 357 w 1216"/>
                <a:gd name="T31" fmla="*/ 1054 h 1984"/>
                <a:gd name="T32" fmla="*/ 480 w 1216"/>
                <a:gd name="T33" fmla="*/ 1188 h 1984"/>
                <a:gd name="T34" fmla="*/ 512 w 1216"/>
                <a:gd name="T35" fmla="*/ 1280 h 1984"/>
                <a:gd name="T36" fmla="*/ 448 w 1216"/>
                <a:gd name="T37" fmla="*/ 1312 h 1984"/>
                <a:gd name="T38" fmla="*/ 480 w 1216"/>
                <a:gd name="T39" fmla="*/ 1984 h 1984"/>
                <a:gd name="T40" fmla="*/ 768 w 1216"/>
                <a:gd name="T41" fmla="*/ 1952 h 1984"/>
                <a:gd name="T42" fmla="*/ 736 w 1216"/>
                <a:gd name="T43" fmla="*/ 1280 h 1984"/>
                <a:gd name="T44" fmla="*/ 704 w 1216"/>
                <a:gd name="T45" fmla="*/ 1216 h 1984"/>
                <a:gd name="T46" fmla="*/ 745 w 1216"/>
                <a:gd name="T47" fmla="*/ 1101 h 1984"/>
                <a:gd name="T48" fmla="*/ 927 w 1216"/>
                <a:gd name="T49" fmla="*/ 1108 h 1984"/>
                <a:gd name="T50" fmla="*/ 1106 w 1216"/>
                <a:gd name="T51" fmla="*/ 970 h 1984"/>
                <a:gd name="T52" fmla="*/ 1054 w 1216"/>
                <a:gd name="T53" fmla="*/ 859 h 1984"/>
                <a:gd name="T54" fmla="*/ 1188 w 1216"/>
                <a:gd name="T55" fmla="*/ 736 h 1984"/>
                <a:gd name="T56" fmla="*/ 1216 w 1216"/>
                <a:gd name="T57" fmla="*/ 512 h 1984"/>
                <a:gd name="T58" fmla="*/ 704 w 1216"/>
                <a:gd name="T59" fmla="*/ 1920 h 1984"/>
                <a:gd name="T60" fmla="*/ 512 w 1216"/>
                <a:gd name="T61" fmla="*/ 1344 h 1984"/>
                <a:gd name="T62" fmla="*/ 704 w 1216"/>
                <a:gd name="T63" fmla="*/ 1920 h 1984"/>
                <a:gd name="T64" fmla="*/ 576 w 1216"/>
                <a:gd name="T65" fmla="*/ 1216 h 1984"/>
                <a:gd name="T66" fmla="*/ 640 w 1216"/>
                <a:gd name="T67" fmla="*/ 1280 h 1984"/>
                <a:gd name="T68" fmla="*/ 1152 w 1216"/>
                <a:gd name="T69" fmla="*/ 675 h 1984"/>
                <a:gd name="T70" fmla="*/ 1044 w 1216"/>
                <a:gd name="T71" fmla="*/ 709 h 1984"/>
                <a:gd name="T72" fmla="*/ 990 w 1216"/>
                <a:gd name="T73" fmla="*/ 882 h 1984"/>
                <a:gd name="T74" fmla="*/ 945 w 1216"/>
                <a:gd name="T75" fmla="*/ 1040 h 1984"/>
                <a:gd name="T76" fmla="*/ 845 w 1216"/>
                <a:gd name="T77" fmla="*/ 988 h 1984"/>
                <a:gd name="T78" fmla="*/ 684 w 1216"/>
                <a:gd name="T79" fmla="*/ 1072 h 1984"/>
                <a:gd name="T80" fmla="*/ 541 w 1216"/>
                <a:gd name="T81" fmla="*/ 1152 h 1984"/>
                <a:gd name="T82" fmla="*/ 507 w 1216"/>
                <a:gd name="T83" fmla="*/ 1044 h 1984"/>
                <a:gd name="T84" fmla="*/ 334 w 1216"/>
                <a:gd name="T85" fmla="*/ 990 h 1984"/>
                <a:gd name="T86" fmla="*/ 176 w 1216"/>
                <a:gd name="T87" fmla="*/ 945 h 1984"/>
                <a:gd name="T88" fmla="*/ 228 w 1216"/>
                <a:gd name="T89" fmla="*/ 845 h 1984"/>
                <a:gd name="T90" fmla="*/ 144 w 1216"/>
                <a:gd name="T91" fmla="*/ 684 h 1984"/>
                <a:gd name="T92" fmla="*/ 64 w 1216"/>
                <a:gd name="T93" fmla="*/ 541 h 1984"/>
                <a:gd name="T94" fmla="*/ 172 w 1216"/>
                <a:gd name="T95" fmla="*/ 507 h 1984"/>
                <a:gd name="T96" fmla="*/ 226 w 1216"/>
                <a:gd name="T97" fmla="*/ 334 h 1984"/>
                <a:gd name="T98" fmla="*/ 271 w 1216"/>
                <a:gd name="T99" fmla="*/ 176 h 1984"/>
                <a:gd name="T100" fmla="*/ 371 w 1216"/>
                <a:gd name="T101" fmla="*/ 228 h 1984"/>
                <a:gd name="T102" fmla="*/ 532 w 1216"/>
                <a:gd name="T103" fmla="*/ 144 h 1984"/>
                <a:gd name="T104" fmla="*/ 675 w 1216"/>
                <a:gd name="T105" fmla="*/ 64 h 1984"/>
                <a:gd name="T106" fmla="*/ 709 w 1216"/>
                <a:gd name="T107" fmla="*/ 172 h 1984"/>
                <a:gd name="T108" fmla="*/ 882 w 1216"/>
                <a:gd name="T109" fmla="*/ 226 h 1984"/>
                <a:gd name="T110" fmla="*/ 1040 w 1216"/>
                <a:gd name="T111" fmla="*/ 271 h 1984"/>
                <a:gd name="T112" fmla="*/ 988 w 1216"/>
                <a:gd name="T113" fmla="*/ 371 h 1984"/>
                <a:gd name="T114" fmla="*/ 1072 w 1216"/>
                <a:gd name="T115" fmla="*/ 532 h 1984"/>
                <a:gd name="T116" fmla="*/ 1152 w 1216"/>
                <a:gd name="T117" fmla="*/ 675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6" h="1984">
                  <a:moveTo>
                    <a:pt x="1188" y="480"/>
                  </a:moveTo>
                  <a:cubicBezTo>
                    <a:pt x="1101" y="471"/>
                    <a:pt x="1101" y="471"/>
                    <a:pt x="1101" y="471"/>
                  </a:cubicBezTo>
                  <a:cubicBezTo>
                    <a:pt x="1090" y="431"/>
                    <a:pt x="1074" y="393"/>
                    <a:pt x="1054" y="357"/>
                  </a:cubicBezTo>
                  <a:cubicBezTo>
                    <a:pt x="1108" y="289"/>
                    <a:pt x="1108" y="289"/>
                    <a:pt x="1108" y="289"/>
                  </a:cubicBezTo>
                  <a:cubicBezTo>
                    <a:pt x="1118" y="276"/>
                    <a:pt x="1117" y="257"/>
                    <a:pt x="1106" y="246"/>
                  </a:cubicBezTo>
                  <a:cubicBezTo>
                    <a:pt x="970" y="110"/>
                    <a:pt x="970" y="110"/>
                    <a:pt x="970" y="110"/>
                  </a:cubicBezTo>
                  <a:cubicBezTo>
                    <a:pt x="958" y="99"/>
                    <a:pt x="940" y="98"/>
                    <a:pt x="927" y="108"/>
                  </a:cubicBezTo>
                  <a:cubicBezTo>
                    <a:pt x="859" y="162"/>
                    <a:pt x="859" y="162"/>
                    <a:pt x="859" y="162"/>
                  </a:cubicBezTo>
                  <a:cubicBezTo>
                    <a:pt x="823" y="142"/>
                    <a:pt x="785" y="126"/>
                    <a:pt x="745" y="115"/>
                  </a:cubicBezTo>
                  <a:cubicBezTo>
                    <a:pt x="736" y="28"/>
                    <a:pt x="736" y="28"/>
                    <a:pt x="736" y="28"/>
                  </a:cubicBezTo>
                  <a:cubicBezTo>
                    <a:pt x="734" y="12"/>
                    <a:pt x="720" y="0"/>
                    <a:pt x="704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96" y="0"/>
                    <a:pt x="482" y="12"/>
                    <a:pt x="480" y="28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31" y="126"/>
                    <a:pt x="393" y="142"/>
                    <a:pt x="357" y="162"/>
                  </a:cubicBezTo>
                  <a:cubicBezTo>
                    <a:pt x="289" y="108"/>
                    <a:pt x="289" y="108"/>
                    <a:pt x="289" y="108"/>
                  </a:cubicBezTo>
                  <a:cubicBezTo>
                    <a:pt x="276" y="98"/>
                    <a:pt x="258" y="99"/>
                    <a:pt x="246" y="110"/>
                  </a:cubicBezTo>
                  <a:cubicBezTo>
                    <a:pt x="110" y="246"/>
                    <a:pt x="110" y="246"/>
                    <a:pt x="110" y="246"/>
                  </a:cubicBezTo>
                  <a:cubicBezTo>
                    <a:pt x="99" y="258"/>
                    <a:pt x="98" y="276"/>
                    <a:pt x="108" y="289"/>
                  </a:cubicBezTo>
                  <a:cubicBezTo>
                    <a:pt x="162" y="357"/>
                    <a:pt x="162" y="357"/>
                    <a:pt x="162" y="357"/>
                  </a:cubicBezTo>
                  <a:cubicBezTo>
                    <a:pt x="142" y="393"/>
                    <a:pt x="126" y="431"/>
                    <a:pt x="115" y="471"/>
                  </a:cubicBezTo>
                  <a:cubicBezTo>
                    <a:pt x="28" y="480"/>
                    <a:pt x="28" y="480"/>
                    <a:pt x="28" y="480"/>
                  </a:cubicBezTo>
                  <a:cubicBezTo>
                    <a:pt x="12" y="482"/>
                    <a:pt x="0" y="496"/>
                    <a:pt x="0" y="512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0" y="720"/>
                    <a:pt x="12" y="734"/>
                    <a:pt x="28" y="736"/>
                  </a:cubicBezTo>
                  <a:cubicBezTo>
                    <a:pt x="115" y="745"/>
                    <a:pt x="115" y="745"/>
                    <a:pt x="115" y="745"/>
                  </a:cubicBezTo>
                  <a:cubicBezTo>
                    <a:pt x="126" y="785"/>
                    <a:pt x="142" y="823"/>
                    <a:pt x="162" y="859"/>
                  </a:cubicBezTo>
                  <a:cubicBezTo>
                    <a:pt x="108" y="927"/>
                    <a:pt x="108" y="927"/>
                    <a:pt x="108" y="927"/>
                  </a:cubicBezTo>
                  <a:cubicBezTo>
                    <a:pt x="98" y="940"/>
                    <a:pt x="99" y="959"/>
                    <a:pt x="110" y="970"/>
                  </a:cubicBezTo>
                  <a:cubicBezTo>
                    <a:pt x="246" y="1106"/>
                    <a:pt x="246" y="1106"/>
                    <a:pt x="246" y="1106"/>
                  </a:cubicBezTo>
                  <a:cubicBezTo>
                    <a:pt x="258" y="1117"/>
                    <a:pt x="276" y="1118"/>
                    <a:pt x="289" y="1108"/>
                  </a:cubicBezTo>
                  <a:cubicBezTo>
                    <a:pt x="357" y="1054"/>
                    <a:pt x="357" y="1054"/>
                    <a:pt x="357" y="1054"/>
                  </a:cubicBezTo>
                  <a:cubicBezTo>
                    <a:pt x="393" y="1074"/>
                    <a:pt x="431" y="1090"/>
                    <a:pt x="471" y="1101"/>
                  </a:cubicBezTo>
                  <a:cubicBezTo>
                    <a:pt x="480" y="1188"/>
                    <a:pt x="480" y="1188"/>
                    <a:pt x="480" y="1188"/>
                  </a:cubicBezTo>
                  <a:cubicBezTo>
                    <a:pt x="482" y="1204"/>
                    <a:pt x="496" y="1216"/>
                    <a:pt x="512" y="1216"/>
                  </a:cubicBezTo>
                  <a:cubicBezTo>
                    <a:pt x="512" y="1280"/>
                    <a:pt x="512" y="1280"/>
                    <a:pt x="512" y="1280"/>
                  </a:cubicBezTo>
                  <a:cubicBezTo>
                    <a:pt x="480" y="1280"/>
                    <a:pt x="480" y="1280"/>
                    <a:pt x="480" y="1280"/>
                  </a:cubicBezTo>
                  <a:cubicBezTo>
                    <a:pt x="462" y="1280"/>
                    <a:pt x="448" y="1294"/>
                    <a:pt x="448" y="1312"/>
                  </a:cubicBezTo>
                  <a:cubicBezTo>
                    <a:pt x="448" y="1952"/>
                    <a:pt x="448" y="1952"/>
                    <a:pt x="448" y="1952"/>
                  </a:cubicBezTo>
                  <a:cubicBezTo>
                    <a:pt x="448" y="1970"/>
                    <a:pt x="462" y="1984"/>
                    <a:pt x="480" y="1984"/>
                  </a:cubicBezTo>
                  <a:cubicBezTo>
                    <a:pt x="736" y="1984"/>
                    <a:pt x="736" y="1984"/>
                    <a:pt x="736" y="1984"/>
                  </a:cubicBezTo>
                  <a:cubicBezTo>
                    <a:pt x="754" y="1984"/>
                    <a:pt x="768" y="1970"/>
                    <a:pt x="768" y="1952"/>
                  </a:cubicBezTo>
                  <a:cubicBezTo>
                    <a:pt x="768" y="1312"/>
                    <a:pt x="768" y="1312"/>
                    <a:pt x="768" y="1312"/>
                  </a:cubicBezTo>
                  <a:cubicBezTo>
                    <a:pt x="768" y="1294"/>
                    <a:pt x="754" y="1280"/>
                    <a:pt x="736" y="1280"/>
                  </a:cubicBezTo>
                  <a:cubicBezTo>
                    <a:pt x="704" y="1280"/>
                    <a:pt x="704" y="1280"/>
                    <a:pt x="704" y="1280"/>
                  </a:cubicBezTo>
                  <a:cubicBezTo>
                    <a:pt x="704" y="1216"/>
                    <a:pt x="704" y="1216"/>
                    <a:pt x="704" y="1216"/>
                  </a:cubicBezTo>
                  <a:cubicBezTo>
                    <a:pt x="720" y="1216"/>
                    <a:pt x="734" y="1204"/>
                    <a:pt x="736" y="1188"/>
                  </a:cubicBezTo>
                  <a:cubicBezTo>
                    <a:pt x="745" y="1101"/>
                    <a:pt x="745" y="1101"/>
                    <a:pt x="745" y="1101"/>
                  </a:cubicBezTo>
                  <a:cubicBezTo>
                    <a:pt x="785" y="1090"/>
                    <a:pt x="823" y="1074"/>
                    <a:pt x="859" y="1054"/>
                  </a:cubicBezTo>
                  <a:cubicBezTo>
                    <a:pt x="927" y="1108"/>
                    <a:pt x="927" y="1108"/>
                    <a:pt x="927" y="1108"/>
                  </a:cubicBezTo>
                  <a:cubicBezTo>
                    <a:pt x="940" y="1118"/>
                    <a:pt x="958" y="1117"/>
                    <a:pt x="970" y="1106"/>
                  </a:cubicBezTo>
                  <a:cubicBezTo>
                    <a:pt x="1106" y="970"/>
                    <a:pt x="1106" y="970"/>
                    <a:pt x="1106" y="970"/>
                  </a:cubicBezTo>
                  <a:cubicBezTo>
                    <a:pt x="1117" y="958"/>
                    <a:pt x="1118" y="940"/>
                    <a:pt x="1108" y="927"/>
                  </a:cubicBezTo>
                  <a:cubicBezTo>
                    <a:pt x="1054" y="859"/>
                    <a:pt x="1054" y="859"/>
                    <a:pt x="1054" y="859"/>
                  </a:cubicBezTo>
                  <a:cubicBezTo>
                    <a:pt x="1074" y="823"/>
                    <a:pt x="1090" y="785"/>
                    <a:pt x="1101" y="745"/>
                  </a:cubicBezTo>
                  <a:cubicBezTo>
                    <a:pt x="1188" y="736"/>
                    <a:pt x="1188" y="736"/>
                    <a:pt x="1188" y="736"/>
                  </a:cubicBezTo>
                  <a:cubicBezTo>
                    <a:pt x="1204" y="734"/>
                    <a:pt x="1216" y="720"/>
                    <a:pt x="1216" y="704"/>
                  </a:cubicBezTo>
                  <a:cubicBezTo>
                    <a:pt x="1216" y="512"/>
                    <a:pt x="1216" y="512"/>
                    <a:pt x="1216" y="512"/>
                  </a:cubicBezTo>
                  <a:cubicBezTo>
                    <a:pt x="1216" y="496"/>
                    <a:pt x="1204" y="482"/>
                    <a:pt x="1188" y="480"/>
                  </a:cubicBezTo>
                  <a:close/>
                  <a:moveTo>
                    <a:pt x="704" y="1920"/>
                  </a:moveTo>
                  <a:cubicBezTo>
                    <a:pt x="512" y="1920"/>
                    <a:pt x="512" y="1920"/>
                    <a:pt x="512" y="1920"/>
                  </a:cubicBezTo>
                  <a:cubicBezTo>
                    <a:pt x="512" y="1344"/>
                    <a:pt x="512" y="1344"/>
                    <a:pt x="512" y="1344"/>
                  </a:cubicBezTo>
                  <a:cubicBezTo>
                    <a:pt x="704" y="1344"/>
                    <a:pt x="704" y="1344"/>
                    <a:pt x="704" y="1344"/>
                  </a:cubicBezTo>
                  <a:lnTo>
                    <a:pt x="704" y="1920"/>
                  </a:lnTo>
                  <a:close/>
                  <a:moveTo>
                    <a:pt x="576" y="1280"/>
                  </a:moveTo>
                  <a:cubicBezTo>
                    <a:pt x="576" y="1216"/>
                    <a:pt x="576" y="1216"/>
                    <a:pt x="576" y="1216"/>
                  </a:cubicBezTo>
                  <a:cubicBezTo>
                    <a:pt x="640" y="1216"/>
                    <a:pt x="640" y="1216"/>
                    <a:pt x="640" y="1216"/>
                  </a:cubicBezTo>
                  <a:cubicBezTo>
                    <a:pt x="640" y="1280"/>
                    <a:pt x="640" y="1280"/>
                    <a:pt x="640" y="1280"/>
                  </a:cubicBezTo>
                  <a:lnTo>
                    <a:pt x="576" y="1280"/>
                  </a:lnTo>
                  <a:close/>
                  <a:moveTo>
                    <a:pt x="1152" y="675"/>
                  </a:moveTo>
                  <a:cubicBezTo>
                    <a:pt x="1072" y="684"/>
                    <a:pt x="1072" y="684"/>
                    <a:pt x="1072" y="684"/>
                  </a:cubicBezTo>
                  <a:cubicBezTo>
                    <a:pt x="1058" y="686"/>
                    <a:pt x="1047" y="696"/>
                    <a:pt x="1044" y="709"/>
                  </a:cubicBezTo>
                  <a:cubicBezTo>
                    <a:pt x="1033" y="757"/>
                    <a:pt x="1014" y="803"/>
                    <a:pt x="988" y="845"/>
                  </a:cubicBezTo>
                  <a:cubicBezTo>
                    <a:pt x="980" y="856"/>
                    <a:pt x="981" y="871"/>
                    <a:pt x="990" y="882"/>
                  </a:cubicBezTo>
                  <a:cubicBezTo>
                    <a:pt x="1040" y="945"/>
                    <a:pt x="1040" y="945"/>
                    <a:pt x="1040" y="945"/>
                  </a:cubicBezTo>
                  <a:cubicBezTo>
                    <a:pt x="945" y="1040"/>
                    <a:pt x="945" y="1040"/>
                    <a:pt x="945" y="1040"/>
                  </a:cubicBezTo>
                  <a:cubicBezTo>
                    <a:pt x="882" y="990"/>
                    <a:pt x="882" y="990"/>
                    <a:pt x="882" y="990"/>
                  </a:cubicBezTo>
                  <a:cubicBezTo>
                    <a:pt x="871" y="981"/>
                    <a:pt x="856" y="980"/>
                    <a:pt x="845" y="988"/>
                  </a:cubicBezTo>
                  <a:cubicBezTo>
                    <a:pt x="803" y="1014"/>
                    <a:pt x="757" y="1033"/>
                    <a:pt x="709" y="1044"/>
                  </a:cubicBezTo>
                  <a:cubicBezTo>
                    <a:pt x="696" y="1047"/>
                    <a:pt x="686" y="1058"/>
                    <a:pt x="684" y="1072"/>
                  </a:cubicBezTo>
                  <a:cubicBezTo>
                    <a:pt x="675" y="1152"/>
                    <a:pt x="675" y="1152"/>
                    <a:pt x="675" y="1152"/>
                  </a:cubicBezTo>
                  <a:cubicBezTo>
                    <a:pt x="541" y="1152"/>
                    <a:pt x="541" y="1152"/>
                    <a:pt x="541" y="1152"/>
                  </a:cubicBezTo>
                  <a:cubicBezTo>
                    <a:pt x="532" y="1072"/>
                    <a:pt x="532" y="1072"/>
                    <a:pt x="532" y="1072"/>
                  </a:cubicBezTo>
                  <a:cubicBezTo>
                    <a:pt x="530" y="1058"/>
                    <a:pt x="520" y="1047"/>
                    <a:pt x="507" y="1044"/>
                  </a:cubicBezTo>
                  <a:cubicBezTo>
                    <a:pt x="459" y="1033"/>
                    <a:pt x="413" y="1014"/>
                    <a:pt x="371" y="988"/>
                  </a:cubicBezTo>
                  <a:cubicBezTo>
                    <a:pt x="360" y="980"/>
                    <a:pt x="345" y="981"/>
                    <a:pt x="334" y="990"/>
                  </a:cubicBezTo>
                  <a:cubicBezTo>
                    <a:pt x="271" y="1040"/>
                    <a:pt x="271" y="1040"/>
                    <a:pt x="271" y="1040"/>
                  </a:cubicBezTo>
                  <a:cubicBezTo>
                    <a:pt x="176" y="945"/>
                    <a:pt x="176" y="945"/>
                    <a:pt x="176" y="945"/>
                  </a:cubicBezTo>
                  <a:cubicBezTo>
                    <a:pt x="226" y="882"/>
                    <a:pt x="226" y="882"/>
                    <a:pt x="226" y="882"/>
                  </a:cubicBezTo>
                  <a:cubicBezTo>
                    <a:pt x="235" y="871"/>
                    <a:pt x="236" y="857"/>
                    <a:pt x="228" y="845"/>
                  </a:cubicBezTo>
                  <a:cubicBezTo>
                    <a:pt x="202" y="803"/>
                    <a:pt x="183" y="757"/>
                    <a:pt x="172" y="709"/>
                  </a:cubicBezTo>
                  <a:cubicBezTo>
                    <a:pt x="169" y="696"/>
                    <a:pt x="158" y="686"/>
                    <a:pt x="144" y="684"/>
                  </a:cubicBezTo>
                  <a:cubicBezTo>
                    <a:pt x="64" y="675"/>
                    <a:pt x="64" y="675"/>
                    <a:pt x="64" y="675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144" y="532"/>
                    <a:pt x="144" y="532"/>
                    <a:pt x="144" y="532"/>
                  </a:cubicBezTo>
                  <a:cubicBezTo>
                    <a:pt x="158" y="530"/>
                    <a:pt x="169" y="520"/>
                    <a:pt x="172" y="507"/>
                  </a:cubicBezTo>
                  <a:cubicBezTo>
                    <a:pt x="183" y="459"/>
                    <a:pt x="202" y="413"/>
                    <a:pt x="228" y="371"/>
                  </a:cubicBezTo>
                  <a:cubicBezTo>
                    <a:pt x="236" y="360"/>
                    <a:pt x="235" y="345"/>
                    <a:pt x="226" y="334"/>
                  </a:cubicBezTo>
                  <a:cubicBezTo>
                    <a:pt x="176" y="271"/>
                    <a:pt x="176" y="271"/>
                    <a:pt x="176" y="271"/>
                  </a:cubicBezTo>
                  <a:cubicBezTo>
                    <a:pt x="271" y="176"/>
                    <a:pt x="271" y="176"/>
                    <a:pt x="271" y="176"/>
                  </a:cubicBezTo>
                  <a:cubicBezTo>
                    <a:pt x="334" y="226"/>
                    <a:pt x="334" y="226"/>
                    <a:pt x="334" y="226"/>
                  </a:cubicBezTo>
                  <a:cubicBezTo>
                    <a:pt x="345" y="235"/>
                    <a:pt x="360" y="236"/>
                    <a:pt x="371" y="228"/>
                  </a:cubicBezTo>
                  <a:cubicBezTo>
                    <a:pt x="413" y="202"/>
                    <a:pt x="459" y="183"/>
                    <a:pt x="507" y="172"/>
                  </a:cubicBezTo>
                  <a:cubicBezTo>
                    <a:pt x="520" y="169"/>
                    <a:pt x="530" y="158"/>
                    <a:pt x="532" y="144"/>
                  </a:cubicBezTo>
                  <a:cubicBezTo>
                    <a:pt x="541" y="64"/>
                    <a:pt x="541" y="64"/>
                    <a:pt x="541" y="64"/>
                  </a:cubicBezTo>
                  <a:cubicBezTo>
                    <a:pt x="675" y="64"/>
                    <a:pt x="675" y="64"/>
                    <a:pt x="675" y="64"/>
                  </a:cubicBezTo>
                  <a:cubicBezTo>
                    <a:pt x="684" y="144"/>
                    <a:pt x="684" y="144"/>
                    <a:pt x="684" y="144"/>
                  </a:cubicBezTo>
                  <a:cubicBezTo>
                    <a:pt x="686" y="158"/>
                    <a:pt x="696" y="169"/>
                    <a:pt x="709" y="172"/>
                  </a:cubicBezTo>
                  <a:cubicBezTo>
                    <a:pt x="757" y="183"/>
                    <a:pt x="803" y="202"/>
                    <a:pt x="845" y="228"/>
                  </a:cubicBezTo>
                  <a:cubicBezTo>
                    <a:pt x="856" y="236"/>
                    <a:pt x="871" y="235"/>
                    <a:pt x="882" y="226"/>
                  </a:cubicBezTo>
                  <a:cubicBezTo>
                    <a:pt x="945" y="176"/>
                    <a:pt x="945" y="176"/>
                    <a:pt x="945" y="176"/>
                  </a:cubicBezTo>
                  <a:cubicBezTo>
                    <a:pt x="1040" y="271"/>
                    <a:pt x="1040" y="271"/>
                    <a:pt x="1040" y="271"/>
                  </a:cubicBezTo>
                  <a:cubicBezTo>
                    <a:pt x="990" y="334"/>
                    <a:pt x="990" y="334"/>
                    <a:pt x="990" y="334"/>
                  </a:cubicBezTo>
                  <a:cubicBezTo>
                    <a:pt x="981" y="345"/>
                    <a:pt x="980" y="359"/>
                    <a:pt x="988" y="371"/>
                  </a:cubicBezTo>
                  <a:cubicBezTo>
                    <a:pt x="1014" y="413"/>
                    <a:pt x="1033" y="459"/>
                    <a:pt x="1044" y="507"/>
                  </a:cubicBezTo>
                  <a:cubicBezTo>
                    <a:pt x="1047" y="520"/>
                    <a:pt x="1058" y="530"/>
                    <a:pt x="1072" y="532"/>
                  </a:cubicBezTo>
                  <a:cubicBezTo>
                    <a:pt x="1152" y="541"/>
                    <a:pt x="1152" y="541"/>
                    <a:pt x="1152" y="541"/>
                  </a:cubicBezTo>
                  <a:lnTo>
                    <a:pt x="1152" y="6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26">
              <a:extLst>
                <a:ext uri="{FF2B5EF4-FFF2-40B4-BE49-F238E27FC236}">
                  <a16:creationId xmlns:a16="http://schemas.microsoft.com/office/drawing/2014/main" id="{475F57CA-575B-4D77-8614-73E575C45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3988" y="2093913"/>
              <a:ext cx="269875" cy="268288"/>
            </a:xfrm>
            <a:custGeom>
              <a:avLst/>
              <a:gdLst>
                <a:gd name="T0" fmla="*/ 416 w 832"/>
                <a:gd name="T1" fmla="*/ 0 h 832"/>
                <a:gd name="T2" fmla="*/ 0 w 832"/>
                <a:gd name="T3" fmla="*/ 416 h 832"/>
                <a:gd name="T4" fmla="*/ 416 w 832"/>
                <a:gd name="T5" fmla="*/ 832 h 832"/>
                <a:gd name="T6" fmla="*/ 832 w 832"/>
                <a:gd name="T7" fmla="*/ 416 h 832"/>
                <a:gd name="T8" fmla="*/ 416 w 832"/>
                <a:gd name="T9" fmla="*/ 0 h 832"/>
                <a:gd name="T10" fmla="*/ 64 w 832"/>
                <a:gd name="T11" fmla="*/ 416 h 832"/>
                <a:gd name="T12" fmla="*/ 416 w 832"/>
                <a:gd name="T13" fmla="*/ 64 h 832"/>
                <a:gd name="T14" fmla="*/ 641 w 832"/>
                <a:gd name="T15" fmla="*/ 146 h 832"/>
                <a:gd name="T16" fmla="*/ 416 w 832"/>
                <a:gd name="T17" fmla="*/ 371 h 832"/>
                <a:gd name="T18" fmla="*/ 311 w 832"/>
                <a:gd name="T19" fmla="*/ 265 h 832"/>
                <a:gd name="T20" fmla="*/ 265 w 832"/>
                <a:gd name="T21" fmla="*/ 265 h 832"/>
                <a:gd name="T22" fmla="*/ 68 w 832"/>
                <a:gd name="T23" fmla="*/ 463 h 832"/>
                <a:gd name="T24" fmla="*/ 64 w 832"/>
                <a:gd name="T25" fmla="*/ 416 h 832"/>
                <a:gd name="T26" fmla="*/ 704 w 832"/>
                <a:gd name="T27" fmla="*/ 618 h 832"/>
                <a:gd name="T28" fmla="*/ 704 w 832"/>
                <a:gd name="T29" fmla="*/ 288 h 832"/>
                <a:gd name="T30" fmla="*/ 640 w 832"/>
                <a:gd name="T31" fmla="*/ 288 h 832"/>
                <a:gd name="T32" fmla="*/ 640 w 832"/>
                <a:gd name="T33" fmla="*/ 687 h 832"/>
                <a:gd name="T34" fmla="*/ 576 w 832"/>
                <a:gd name="T35" fmla="*/ 729 h 832"/>
                <a:gd name="T36" fmla="*/ 576 w 832"/>
                <a:gd name="T37" fmla="*/ 416 h 832"/>
                <a:gd name="T38" fmla="*/ 512 w 832"/>
                <a:gd name="T39" fmla="*/ 416 h 832"/>
                <a:gd name="T40" fmla="*/ 512 w 832"/>
                <a:gd name="T41" fmla="*/ 754 h 832"/>
                <a:gd name="T42" fmla="*/ 448 w 832"/>
                <a:gd name="T43" fmla="*/ 766 h 832"/>
                <a:gd name="T44" fmla="*/ 448 w 832"/>
                <a:gd name="T45" fmla="*/ 512 h 832"/>
                <a:gd name="T46" fmla="*/ 384 w 832"/>
                <a:gd name="T47" fmla="*/ 512 h 832"/>
                <a:gd name="T48" fmla="*/ 384 w 832"/>
                <a:gd name="T49" fmla="*/ 766 h 832"/>
                <a:gd name="T50" fmla="*/ 320 w 832"/>
                <a:gd name="T51" fmla="*/ 754 h 832"/>
                <a:gd name="T52" fmla="*/ 320 w 832"/>
                <a:gd name="T53" fmla="*/ 416 h 832"/>
                <a:gd name="T54" fmla="*/ 256 w 832"/>
                <a:gd name="T55" fmla="*/ 416 h 832"/>
                <a:gd name="T56" fmla="*/ 256 w 832"/>
                <a:gd name="T57" fmla="*/ 729 h 832"/>
                <a:gd name="T58" fmla="*/ 192 w 832"/>
                <a:gd name="T59" fmla="*/ 687 h 832"/>
                <a:gd name="T60" fmla="*/ 192 w 832"/>
                <a:gd name="T61" fmla="*/ 512 h 832"/>
                <a:gd name="T62" fmla="*/ 128 w 832"/>
                <a:gd name="T63" fmla="*/ 512 h 832"/>
                <a:gd name="T64" fmla="*/ 128 w 832"/>
                <a:gd name="T65" fmla="*/ 618 h 832"/>
                <a:gd name="T66" fmla="*/ 85 w 832"/>
                <a:gd name="T67" fmla="*/ 536 h 832"/>
                <a:gd name="T68" fmla="*/ 288 w 832"/>
                <a:gd name="T69" fmla="*/ 333 h 832"/>
                <a:gd name="T70" fmla="*/ 393 w 832"/>
                <a:gd name="T71" fmla="*/ 439 h 832"/>
                <a:gd name="T72" fmla="*/ 439 w 832"/>
                <a:gd name="T73" fmla="*/ 439 h 832"/>
                <a:gd name="T74" fmla="*/ 686 w 832"/>
                <a:gd name="T75" fmla="*/ 191 h 832"/>
                <a:gd name="T76" fmla="*/ 768 w 832"/>
                <a:gd name="T77" fmla="*/ 416 h 832"/>
                <a:gd name="T78" fmla="*/ 704 w 832"/>
                <a:gd name="T79" fmla="*/ 61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2" h="832">
                  <a:moveTo>
                    <a:pt x="416" y="0"/>
                  </a:moveTo>
                  <a:cubicBezTo>
                    <a:pt x="187" y="0"/>
                    <a:pt x="0" y="187"/>
                    <a:pt x="0" y="416"/>
                  </a:cubicBezTo>
                  <a:cubicBezTo>
                    <a:pt x="0" y="645"/>
                    <a:pt x="187" y="832"/>
                    <a:pt x="416" y="832"/>
                  </a:cubicBezTo>
                  <a:cubicBezTo>
                    <a:pt x="645" y="832"/>
                    <a:pt x="832" y="645"/>
                    <a:pt x="832" y="416"/>
                  </a:cubicBezTo>
                  <a:cubicBezTo>
                    <a:pt x="832" y="187"/>
                    <a:pt x="645" y="0"/>
                    <a:pt x="416" y="0"/>
                  </a:cubicBezTo>
                  <a:close/>
                  <a:moveTo>
                    <a:pt x="64" y="416"/>
                  </a:moveTo>
                  <a:cubicBezTo>
                    <a:pt x="64" y="222"/>
                    <a:pt x="222" y="64"/>
                    <a:pt x="416" y="64"/>
                  </a:cubicBezTo>
                  <a:cubicBezTo>
                    <a:pt x="502" y="64"/>
                    <a:pt x="580" y="95"/>
                    <a:pt x="641" y="146"/>
                  </a:cubicBezTo>
                  <a:cubicBezTo>
                    <a:pt x="416" y="371"/>
                    <a:pt x="416" y="371"/>
                    <a:pt x="416" y="371"/>
                  </a:cubicBezTo>
                  <a:cubicBezTo>
                    <a:pt x="311" y="265"/>
                    <a:pt x="311" y="265"/>
                    <a:pt x="311" y="265"/>
                  </a:cubicBezTo>
                  <a:cubicBezTo>
                    <a:pt x="299" y="253"/>
                    <a:pt x="277" y="253"/>
                    <a:pt x="265" y="265"/>
                  </a:cubicBezTo>
                  <a:cubicBezTo>
                    <a:pt x="68" y="463"/>
                    <a:pt x="68" y="463"/>
                    <a:pt x="68" y="463"/>
                  </a:cubicBezTo>
                  <a:cubicBezTo>
                    <a:pt x="65" y="448"/>
                    <a:pt x="64" y="432"/>
                    <a:pt x="64" y="416"/>
                  </a:cubicBezTo>
                  <a:close/>
                  <a:moveTo>
                    <a:pt x="704" y="618"/>
                  </a:moveTo>
                  <a:cubicBezTo>
                    <a:pt x="704" y="288"/>
                    <a:pt x="704" y="288"/>
                    <a:pt x="704" y="288"/>
                  </a:cubicBezTo>
                  <a:cubicBezTo>
                    <a:pt x="640" y="288"/>
                    <a:pt x="640" y="288"/>
                    <a:pt x="640" y="288"/>
                  </a:cubicBezTo>
                  <a:cubicBezTo>
                    <a:pt x="640" y="687"/>
                    <a:pt x="640" y="687"/>
                    <a:pt x="640" y="687"/>
                  </a:cubicBezTo>
                  <a:cubicBezTo>
                    <a:pt x="620" y="704"/>
                    <a:pt x="599" y="717"/>
                    <a:pt x="576" y="729"/>
                  </a:cubicBezTo>
                  <a:cubicBezTo>
                    <a:pt x="576" y="416"/>
                    <a:pt x="576" y="416"/>
                    <a:pt x="576" y="416"/>
                  </a:cubicBezTo>
                  <a:cubicBezTo>
                    <a:pt x="512" y="416"/>
                    <a:pt x="512" y="416"/>
                    <a:pt x="512" y="416"/>
                  </a:cubicBezTo>
                  <a:cubicBezTo>
                    <a:pt x="512" y="754"/>
                    <a:pt x="512" y="754"/>
                    <a:pt x="512" y="754"/>
                  </a:cubicBezTo>
                  <a:cubicBezTo>
                    <a:pt x="491" y="760"/>
                    <a:pt x="470" y="764"/>
                    <a:pt x="448" y="766"/>
                  </a:cubicBezTo>
                  <a:cubicBezTo>
                    <a:pt x="448" y="512"/>
                    <a:pt x="448" y="512"/>
                    <a:pt x="448" y="512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62" y="764"/>
                    <a:pt x="341" y="760"/>
                    <a:pt x="320" y="754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6" y="729"/>
                    <a:pt x="256" y="729"/>
                    <a:pt x="256" y="729"/>
                  </a:cubicBezTo>
                  <a:cubicBezTo>
                    <a:pt x="233" y="717"/>
                    <a:pt x="212" y="704"/>
                    <a:pt x="192" y="687"/>
                  </a:cubicBezTo>
                  <a:cubicBezTo>
                    <a:pt x="192" y="512"/>
                    <a:pt x="192" y="512"/>
                    <a:pt x="192" y="512"/>
                  </a:cubicBezTo>
                  <a:cubicBezTo>
                    <a:pt x="128" y="512"/>
                    <a:pt x="128" y="512"/>
                    <a:pt x="128" y="512"/>
                  </a:cubicBezTo>
                  <a:cubicBezTo>
                    <a:pt x="128" y="618"/>
                    <a:pt x="128" y="618"/>
                    <a:pt x="128" y="618"/>
                  </a:cubicBezTo>
                  <a:cubicBezTo>
                    <a:pt x="110" y="593"/>
                    <a:pt x="96" y="565"/>
                    <a:pt x="85" y="536"/>
                  </a:cubicBezTo>
                  <a:cubicBezTo>
                    <a:pt x="288" y="333"/>
                    <a:pt x="288" y="333"/>
                    <a:pt x="288" y="333"/>
                  </a:cubicBezTo>
                  <a:cubicBezTo>
                    <a:pt x="393" y="439"/>
                    <a:pt x="393" y="439"/>
                    <a:pt x="393" y="439"/>
                  </a:cubicBezTo>
                  <a:cubicBezTo>
                    <a:pt x="406" y="451"/>
                    <a:pt x="426" y="451"/>
                    <a:pt x="439" y="439"/>
                  </a:cubicBezTo>
                  <a:cubicBezTo>
                    <a:pt x="686" y="191"/>
                    <a:pt x="686" y="191"/>
                    <a:pt x="686" y="191"/>
                  </a:cubicBezTo>
                  <a:cubicBezTo>
                    <a:pt x="737" y="252"/>
                    <a:pt x="768" y="330"/>
                    <a:pt x="768" y="416"/>
                  </a:cubicBezTo>
                  <a:cubicBezTo>
                    <a:pt x="768" y="491"/>
                    <a:pt x="744" y="561"/>
                    <a:pt x="704" y="6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6C2D540-B9C2-422D-8271-D0ABB345009F}"/>
              </a:ext>
            </a:extLst>
          </p:cNvPr>
          <p:cNvGrpSpPr>
            <a:grpSpLocks noChangeAspect="1"/>
          </p:cNvGrpSpPr>
          <p:nvPr/>
        </p:nvGrpSpPr>
        <p:grpSpPr>
          <a:xfrm>
            <a:off x="6665548" y="3391536"/>
            <a:ext cx="404813" cy="411480"/>
            <a:chOff x="6751638" y="1995488"/>
            <a:chExt cx="674688" cy="685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A7039E4E-87B8-4570-A893-C2ECAEAFB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1638" y="1995488"/>
              <a:ext cx="661988" cy="685800"/>
            </a:xfrm>
            <a:custGeom>
              <a:avLst/>
              <a:gdLst>
                <a:gd name="T0" fmla="*/ 1307 w 2113"/>
                <a:gd name="T1" fmla="*/ 154 h 2203"/>
                <a:gd name="T2" fmla="*/ 642 w 2113"/>
                <a:gd name="T3" fmla="*/ 1398 h 2203"/>
                <a:gd name="T4" fmla="*/ 110 w 2113"/>
                <a:gd name="T5" fmla="*/ 1905 h 2203"/>
                <a:gd name="T6" fmla="*/ 233 w 2113"/>
                <a:gd name="T7" fmla="*/ 2202 h 2203"/>
                <a:gd name="T8" fmla="*/ 356 w 2113"/>
                <a:gd name="T9" fmla="*/ 2151 h 2203"/>
                <a:gd name="T10" fmla="*/ 863 w 2113"/>
                <a:gd name="T11" fmla="*/ 1619 h 2203"/>
                <a:gd name="T12" fmla="*/ 2107 w 2113"/>
                <a:gd name="T13" fmla="*/ 954 h 2203"/>
                <a:gd name="T14" fmla="*/ 1307 w 2113"/>
                <a:gd name="T15" fmla="*/ 154 h 2203"/>
                <a:gd name="T16" fmla="*/ 299 w 2113"/>
                <a:gd name="T17" fmla="*/ 2095 h 2203"/>
                <a:gd name="T18" fmla="*/ 166 w 2113"/>
                <a:gd name="T19" fmla="*/ 1962 h 2203"/>
                <a:gd name="T20" fmla="*/ 530 w 2113"/>
                <a:gd name="T21" fmla="*/ 1616 h 2203"/>
                <a:gd name="T22" fmla="*/ 645 w 2113"/>
                <a:gd name="T23" fmla="*/ 1731 h 2203"/>
                <a:gd name="T24" fmla="*/ 299 w 2113"/>
                <a:gd name="T25" fmla="*/ 2095 h 2203"/>
                <a:gd name="T26" fmla="*/ 701 w 2113"/>
                <a:gd name="T27" fmla="*/ 1673 h 2203"/>
                <a:gd name="T28" fmla="*/ 588 w 2113"/>
                <a:gd name="T29" fmla="*/ 1560 h 2203"/>
                <a:gd name="T30" fmla="*/ 690 w 2113"/>
                <a:gd name="T31" fmla="*/ 1463 h 2203"/>
                <a:gd name="T32" fmla="*/ 798 w 2113"/>
                <a:gd name="T33" fmla="*/ 1571 h 2203"/>
                <a:gd name="T34" fmla="*/ 701 w 2113"/>
                <a:gd name="T35" fmla="*/ 1673 h 2203"/>
                <a:gd name="T36" fmla="*/ 1307 w 2113"/>
                <a:gd name="T37" fmla="*/ 1674 h 2203"/>
                <a:gd name="T38" fmla="*/ 587 w 2113"/>
                <a:gd name="T39" fmla="*/ 954 h 2203"/>
                <a:gd name="T40" fmla="*/ 2027 w 2113"/>
                <a:gd name="T41" fmla="*/ 954 h 2203"/>
                <a:gd name="T42" fmla="*/ 1307 w 2113"/>
                <a:gd name="T43" fmla="*/ 1674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3" h="2203">
                  <a:moveTo>
                    <a:pt x="1307" y="154"/>
                  </a:moveTo>
                  <a:cubicBezTo>
                    <a:pt x="674" y="148"/>
                    <a:pt x="286" y="880"/>
                    <a:pt x="642" y="1398"/>
                  </a:cubicBezTo>
                  <a:cubicBezTo>
                    <a:pt x="642" y="1398"/>
                    <a:pt x="110" y="1905"/>
                    <a:pt x="110" y="1905"/>
                  </a:cubicBezTo>
                  <a:cubicBezTo>
                    <a:pt x="0" y="2014"/>
                    <a:pt x="80" y="2203"/>
                    <a:pt x="233" y="2202"/>
                  </a:cubicBezTo>
                  <a:cubicBezTo>
                    <a:pt x="278" y="2202"/>
                    <a:pt x="322" y="2185"/>
                    <a:pt x="356" y="2151"/>
                  </a:cubicBezTo>
                  <a:cubicBezTo>
                    <a:pt x="357" y="2151"/>
                    <a:pt x="862" y="1619"/>
                    <a:pt x="863" y="1619"/>
                  </a:cubicBezTo>
                  <a:cubicBezTo>
                    <a:pt x="1381" y="1975"/>
                    <a:pt x="2113" y="1587"/>
                    <a:pt x="2107" y="954"/>
                  </a:cubicBezTo>
                  <a:cubicBezTo>
                    <a:pt x="2107" y="513"/>
                    <a:pt x="1748" y="154"/>
                    <a:pt x="1307" y="154"/>
                  </a:cubicBezTo>
                  <a:close/>
                  <a:moveTo>
                    <a:pt x="299" y="2095"/>
                  </a:moveTo>
                  <a:cubicBezTo>
                    <a:pt x="208" y="2179"/>
                    <a:pt x="82" y="2053"/>
                    <a:pt x="166" y="1962"/>
                  </a:cubicBezTo>
                  <a:cubicBezTo>
                    <a:pt x="530" y="1616"/>
                    <a:pt x="530" y="1616"/>
                    <a:pt x="530" y="1616"/>
                  </a:cubicBezTo>
                  <a:cubicBezTo>
                    <a:pt x="645" y="1731"/>
                    <a:pt x="645" y="1731"/>
                    <a:pt x="645" y="1731"/>
                  </a:cubicBezTo>
                  <a:lnTo>
                    <a:pt x="299" y="2095"/>
                  </a:lnTo>
                  <a:close/>
                  <a:moveTo>
                    <a:pt x="701" y="1673"/>
                  </a:moveTo>
                  <a:cubicBezTo>
                    <a:pt x="588" y="1560"/>
                    <a:pt x="588" y="1560"/>
                    <a:pt x="588" y="1560"/>
                  </a:cubicBezTo>
                  <a:cubicBezTo>
                    <a:pt x="690" y="1463"/>
                    <a:pt x="690" y="1463"/>
                    <a:pt x="690" y="1463"/>
                  </a:cubicBezTo>
                  <a:cubicBezTo>
                    <a:pt x="723" y="1502"/>
                    <a:pt x="759" y="1538"/>
                    <a:pt x="798" y="1571"/>
                  </a:cubicBezTo>
                  <a:lnTo>
                    <a:pt x="701" y="1673"/>
                  </a:lnTo>
                  <a:close/>
                  <a:moveTo>
                    <a:pt x="1307" y="1674"/>
                  </a:moveTo>
                  <a:cubicBezTo>
                    <a:pt x="910" y="1674"/>
                    <a:pt x="587" y="1351"/>
                    <a:pt x="587" y="954"/>
                  </a:cubicBezTo>
                  <a:cubicBezTo>
                    <a:pt x="623" y="0"/>
                    <a:pt x="1991" y="0"/>
                    <a:pt x="2027" y="954"/>
                  </a:cubicBezTo>
                  <a:cubicBezTo>
                    <a:pt x="2027" y="1351"/>
                    <a:pt x="1704" y="1674"/>
                    <a:pt x="1307" y="16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43132D2C-2F1E-49F9-BCBA-31FD40EDD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093913"/>
              <a:ext cx="512763" cy="400050"/>
            </a:xfrm>
            <a:custGeom>
              <a:avLst/>
              <a:gdLst>
                <a:gd name="T0" fmla="*/ 792 w 1640"/>
                <a:gd name="T1" fmla="*/ 0 h 1286"/>
                <a:gd name="T2" fmla="*/ 494 w 1640"/>
                <a:gd name="T3" fmla="*/ 74 h 1286"/>
                <a:gd name="T4" fmla="*/ 477 w 1640"/>
                <a:gd name="T5" fmla="*/ 128 h 1286"/>
                <a:gd name="T6" fmla="*/ 531 w 1640"/>
                <a:gd name="T7" fmla="*/ 144 h 1286"/>
                <a:gd name="T8" fmla="*/ 752 w 1640"/>
                <a:gd name="T9" fmla="*/ 81 h 1286"/>
                <a:gd name="T10" fmla="*/ 752 w 1640"/>
                <a:gd name="T11" fmla="*/ 189 h 1286"/>
                <a:gd name="T12" fmla="*/ 792 w 1640"/>
                <a:gd name="T13" fmla="*/ 229 h 1286"/>
                <a:gd name="T14" fmla="*/ 832 w 1640"/>
                <a:gd name="T15" fmla="*/ 189 h 1286"/>
                <a:gd name="T16" fmla="*/ 832 w 1640"/>
                <a:gd name="T17" fmla="*/ 81 h 1286"/>
                <a:gd name="T18" fmla="*/ 1351 w 1640"/>
                <a:gd name="T19" fmla="*/ 600 h 1286"/>
                <a:gd name="T20" fmla="*/ 1243 w 1640"/>
                <a:gd name="T21" fmla="*/ 600 h 1286"/>
                <a:gd name="T22" fmla="*/ 1203 w 1640"/>
                <a:gd name="T23" fmla="*/ 640 h 1286"/>
                <a:gd name="T24" fmla="*/ 1243 w 1640"/>
                <a:gd name="T25" fmla="*/ 680 h 1286"/>
                <a:gd name="T26" fmla="*/ 1351 w 1640"/>
                <a:gd name="T27" fmla="*/ 680 h 1286"/>
                <a:gd name="T28" fmla="*/ 832 w 1640"/>
                <a:gd name="T29" fmla="*/ 1199 h 1286"/>
                <a:gd name="T30" fmla="*/ 832 w 1640"/>
                <a:gd name="T31" fmla="*/ 1091 h 1286"/>
                <a:gd name="T32" fmla="*/ 792 w 1640"/>
                <a:gd name="T33" fmla="*/ 1051 h 1286"/>
                <a:gd name="T34" fmla="*/ 752 w 1640"/>
                <a:gd name="T35" fmla="*/ 1091 h 1286"/>
                <a:gd name="T36" fmla="*/ 752 w 1640"/>
                <a:gd name="T37" fmla="*/ 1199 h 1286"/>
                <a:gd name="T38" fmla="*/ 233 w 1640"/>
                <a:gd name="T39" fmla="*/ 680 h 1286"/>
                <a:gd name="T40" fmla="*/ 341 w 1640"/>
                <a:gd name="T41" fmla="*/ 680 h 1286"/>
                <a:gd name="T42" fmla="*/ 381 w 1640"/>
                <a:gd name="T43" fmla="*/ 640 h 1286"/>
                <a:gd name="T44" fmla="*/ 341 w 1640"/>
                <a:gd name="T45" fmla="*/ 600 h 1286"/>
                <a:gd name="T46" fmla="*/ 233 w 1640"/>
                <a:gd name="T47" fmla="*/ 600 h 1286"/>
                <a:gd name="T48" fmla="*/ 296 w 1640"/>
                <a:gd name="T49" fmla="*/ 379 h 1286"/>
                <a:gd name="T50" fmla="*/ 280 w 1640"/>
                <a:gd name="T51" fmla="*/ 325 h 1286"/>
                <a:gd name="T52" fmla="*/ 226 w 1640"/>
                <a:gd name="T53" fmla="*/ 342 h 1286"/>
                <a:gd name="T54" fmla="*/ 792 w 1640"/>
                <a:gd name="T55" fmla="*/ 1280 h 1286"/>
                <a:gd name="T56" fmla="*/ 792 w 1640"/>
                <a:gd name="T57" fmla="*/ 0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0" h="1286">
                  <a:moveTo>
                    <a:pt x="792" y="0"/>
                  </a:moveTo>
                  <a:cubicBezTo>
                    <a:pt x="688" y="0"/>
                    <a:pt x="585" y="25"/>
                    <a:pt x="494" y="74"/>
                  </a:cubicBezTo>
                  <a:cubicBezTo>
                    <a:pt x="474" y="84"/>
                    <a:pt x="467" y="108"/>
                    <a:pt x="477" y="128"/>
                  </a:cubicBezTo>
                  <a:cubicBezTo>
                    <a:pt x="488" y="147"/>
                    <a:pt x="512" y="155"/>
                    <a:pt x="531" y="144"/>
                  </a:cubicBezTo>
                  <a:cubicBezTo>
                    <a:pt x="599" y="108"/>
                    <a:pt x="675" y="87"/>
                    <a:pt x="752" y="81"/>
                  </a:cubicBezTo>
                  <a:cubicBezTo>
                    <a:pt x="752" y="189"/>
                    <a:pt x="752" y="189"/>
                    <a:pt x="752" y="189"/>
                  </a:cubicBezTo>
                  <a:cubicBezTo>
                    <a:pt x="752" y="211"/>
                    <a:pt x="770" y="229"/>
                    <a:pt x="792" y="229"/>
                  </a:cubicBezTo>
                  <a:cubicBezTo>
                    <a:pt x="814" y="229"/>
                    <a:pt x="832" y="211"/>
                    <a:pt x="832" y="189"/>
                  </a:cubicBezTo>
                  <a:cubicBezTo>
                    <a:pt x="832" y="81"/>
                    <a:pt x="832" y="81"/>
                    <a:pt x="832" y="81"/>
                  </a:cubicBezTo>
                  <a:cubicBezTo>
                    <a:pt x="1109" y="101"/>
                    <a:pt x="1331" y="323"/>
                    <a:pt x="1351" y="600"/>
                  </a:cubicBezTo>
                  <a:cubicBezTo>
                    <a:pt x="1243" y="600"/>
                    <a:pt x="1243" y="600"/>
                    <a:pt x="1243" y="600"/>
                  </a:cubicBezTo>
                  <a:cubicBezTo>
                    <a:pt x="1221" y="600"/>
                    <a:pt x="1203" y="618"/>
                    <a:pt x="1203" y="640"/>
                  </a:cubicBezTo>
                  <a:cubicBezTo>
                    <a:pt x="1203" y="662"/>
                    <a:pt x="1221" y="680"/>
                    <a:pt x="1243" y="680"/>
                  </a:cubicBezTo>
                  <a:cubicBezTo>
                    <a:pt x="1351" y="680"/>
                    <a:pt x="1351" y="680"/>
                    <a:pt x="1351" y="680"/>
                  </a:cubicBezTo>
                  <a:cubicBezTo>
                    <a:pt x="1331" y="957"/>
                    <a:pt x="1109" y="1179"/>
                    <a:pt x="832" y="1199"/>
                  </a:cubicBezTo>
                  <a:cubicBezTo>
                    <a:pt x="832" y="1091"/>
                    <a:pt x="832" y="1091"/>
                    <a:pt x="832" y="1091"/>
                  </a:cubicBezTo>
                  <a:cubicBezTo>
                    <a:pt x="832" y="1069"/>
                    <a:pt x="814" y="1051"/>
                    <a:pt x="792" y="1051"/>
                  </a:cubicBezTo>
                  <a:cubicBezTo>
                    <a:pt x="770" y="1051"/>
                    <a:pt x="752" y="1069"/>
                    <a:pt x="752" y="1091"/>
                  </a:cubicBezTo>
                  <a:cubicBezTo>
                    <a:pt x="752" y="1199"/>
                    <a:pt x="752" y="1199"/>
                    <a:pt x="752" y="1199"/>
                  </a:cubicBezTo>
                  <a:cubicBezTo>
                    <a:pt x="475" y="1179"/>
                    <a:pt x="253" y="957"/>
                    <a:pt x="233" y="680"/>
                  </a:cubicBezTo>
                  <a:cubicBezTo>
                    <a:pt x="341" y="680"/>
                    <a:pt x="341" y="680"/>
                    <a:pt x="341" y="680"/>
                  </a:cubicBezTo>
                  <a:cubicBezTo>
                    <a:pt x="363" y="680"/>
                    <a:pt x="381" y="662"/>
                    <a:pt x="381" y="640"/>
                  </a:cubicBezTo>
                  <a:cubicBezTo>
                    <a:pt x="381" y="618"/>
                    <a:pt x="363" y="600"/>
                    <a:pt x="341" y="600"/>
                  </a:cubicBezTo>
                  <a:cubicBezTo>
                    <a:pt x="233" y="600"/>
                    <a:pt x="233" y="600"/>
                    <a:pt x="233" y="600"/>
                  </a:cubicBezTo>
                  <a:cubicBezTo>
                    <a:pt x="239" y="523"/>
                    <a:pt x="260" y="447"/>
                    <a:pt x="296" y="379"/>
                  </a:cubicBezTo>
                  <a:cubicBezTo>
                    <a:pt x="307" y="360"/>
                    <a:pt x="299" y="336"/>
                    <a:pt x="280" y="325"/>
                  </a:cubicBezTo>
                  <a:cubicBezTo>
                    <a:pt x="260" y="315"/>
                    <a:pt x="236" y="322"/>
                    <a:pt x="226" y="342"/>
                  </a:cubicBezTo>
                  <a:cubicBezTo>
                    <a:pt x="0" y="759"/>
                    <a:pt x="317" y="1286"/>
                    <a:pt x="792" y="1280"/>
                  </a:cubicBezTo>
                  <a:cubicBezTo>
                    <a:pt x="1640" y="1248"/>
                    <a:pt x="1640" y="32"/>
                    <a:pt x="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F2CABD35-03A6-446E-9BD6-5DADF7B08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9613" y="2190751"/>
              <a:ext cx="203200" cy="203200"/>
            </a:xfrm>
            <a:custGeom>
              <a:avLst/>
              <a:gdLst>
                <a:gd name="T0" fmla="*/ 198 w 652"/>
                <a:gd name="T1" fmla="*/ 476 h 652"/>
                <a:gd name="T2" fmla="*/ 593 w 652"/>
                <a:gd name="T3" fmla="*/ 646 h 652"/>
                <a:gd name="T4" fmla="*/ 637 w 652"/>
                <a:gd name="T5" fmla="*/ 637 h 652"/>
                <a:gd name="T6" fmla="*/ 646 w 652"/>
                <a:gd name="T7" fmla="*/ 593 h 652"/>
                <a:gd name="T8" fmla="*/ 476 w 652"/>
                <a:gd name="T9" fmla="*/ 198 h 652"/>
                <a:gd name="T10" fmla="*/ 454 w 652"/>
                <a:gd name="T11" fmla="*/ 176 h 652"/>
                <a:gd name="T12" fmla="*/ 59 w 652"/>
                <a:gd name="T13" fmla="*/ 6 h 652"/>
                <a:gd name="T14" fmla="*/ 15 w 652"/>
                <a:gd name="T15" fmla="*/ 15 h 652"/>
                <a:gd name="T16" fmla="*/ 6 w 652"/>
                <a:gd name="T17" fmla="*/ 59 h 652"/>
                <a:gd name="T18" fmla="*/ 176 w 652"/>
                <a:gd name="T19" fmla="*/ 454 h 652"/>
                <a:gd name="T20" fmla="*/ 198 w 652"/>
                <a:gd name="T21" fmla="*/ 476 h 652"/>
                <a:gd name="T22" fmla="*/ 283 w 652"/>
                <a:gd name="T23" fmla="*/ 426 h 652"/>
                <a:gd name="T24" fmla="*/ 426 w 652"/>
                <a:gd name="T25" fmla="*/ 283 h 652"/>
                <a:gd name="T26" fmla="*/ 533 w 652"/>
                <a:gd name="T27" fmla="*/ 533 h 652"/>
                <a:gd name="T28" fmla="*/ 283 w 652"/>
                <a:gd name="T29" fmla="*/ 426 h 652"/>
                <a:gd name="T30" fmla="*/ 369 w 652"/>
                <a:gd name="T31" fmla="*/ 226 h 652"/>
                <a:gd name="T32" fmla="*/ 226 w 652"/>
                <a:gd name="T33" fmla="*/ 369 h 652"/>
                <a:gd name="T34" fmla="*/ 119 w 652"/>
                <a:gd name="T35" fmla="*/ 119 h 652"/>
                <a:gd name="T36" fmla="*/ 369 w 652"/>
                <a:gd name="T37" fmla="*/ 226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2" h="652">
                  <a:moveTo>
                    <a:pt x="198" y="476"/>
                  </a:moveTo>
                  <a:cubicBezTo>
                    <a:pt x="593" y="646"/>
                    <a:pt x="593" y="646"/>
                    <a:pt x="593" y="646"/>
                  </a:cubicBezTo>
                  <a:cubicBezTo>
                    <a:pt x="608" y="652"/>
                    <a:pt x="625" y="649"/>
                    <a:pt x="637" y="637"/>
                  </a:cubicBezTo>
                  <a:cubicBezTo>
                    <a:pt x="649" y="626"/>
                    <a:pt x="652" y="608"/>
                    <a:pt x="646" y="593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3" y="191"/>
                    <a:pt x="463" y="179"/>
                    <a:pt x="454" y="17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4" y="0"/>
                    <a:pt x="26" y="3"/>
                    <a:pt x="15" y="15"/>
                  </a:cubicBezTo>
                  <a:cubicBezTo>
                    <a:pt x="3" y="26"/>
                    <a:pt x="0" y="44"/>
                    <a:pt x="6" y="59"/>
                  </a:cubicBezTo>
                  <a:cubicBezTo>
                    <a:pt x="176" y="454"/>
                    <a:pt x="176" y="454"/>
                    <a:pt x="176" y="454"/>
                  </a:cubicBezTo>
                  <a:cubicBezTo>
                    <a:pt x="179" y="463"/>
                    <a:pt x="191" y="473"/>
                    <a:pt x="198" y="476"/>
                  </a:cubicBezTo>
                  <a:close/>
                  <a:moveTo>
                    <a:pt x="283" y="426"/>
                  </a:moveTo>
                  <a:cubicBezTo>
                    <a:pt x="426" y="283"/>
                    <a:pt x="426" y="283"/>
                    <a:pt x="426" y="283"/>
                  </a:cubicBezTo>
                  <a:cubicBezTo>
                    <a:pt x="533" y="533"/>
                    <a:pt x="533" y="533"/>
                    <a:pt x="533" y="533"/>
                  </a:cubicBezTo>
                  <a:lnTo>
                    <a:pt x="283" y="426"/>
                  </a:lnTo>
                  <a:close/>
                  <a:moveTo>
                    <a:pt x="369" y="226"/>
                  </a:moveTo>
                  <a:cubicBezTo>
                    <a:pt x="226" y="369"/>
                    <a:pt x="226" y="369"/>
                    <a:pt x="226" y="369"/>
                  </a:cubicBezTo>
                  <a:cubicBezTo>
                    <a:pt x="119" y="119"/>
                    <a:pt x="119" y="119"/>
                    <a:pt x="119" y="119"/>
                  </a:cubicBezTo>
                  <a:lnTo>
                    <a:pt x="369" y="2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Freeform 33">
              <a:extLst>
                <a:ext uri="{FF2B5EF4-FFF2-40B4-BE49-F238E27FC236}">
                  <a16:creationId xmlns:a16="http://schemas.microsoft.com/office/drawing/2014/main" id="{C68B9D0F-C557-43E3-8AAF-EBA1BAB5B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2139951"/>
              <a:ext cx="33338" cy="34925"/>
            </a:xfrm>
            <a:custGeom>
              <a:avLst/>
              <a:gdLst>
                <a:gd name="T0" fmla="*/ 18 w 109"/>
                <a:gd name="T1" fmla="*/ 94 h 109"/>
                <a:gd name="T2" fmla="*/ 74 w 109"/>
                <a:gd name="T3" fmla="*/ 92 h 109"/>
                <a:gd name="T4" fmla="*/ 15 w 109"/>
                <a:gd name="T5" fmla="*/ 38 h 109"/>
                <a:gd name="T6" fmla="*/ 18 w 109"/>
                <a:gd name="T7" fmla="*/ 9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09">
                  <a:moveTo>
                    <a:pt x="18" y="94"/>
                  </a:moveTo>
                  <a:cubicBezTo>
                    <a:pt x="34" y="109"/>
                    <a:pt x="59" y="108"/>
                    <a:pt x="74" y="92"/>
                  </a:cubicBezTo>
                  <a:cubicBezTo>
                    <a:pt x="109" y="51"/>
                    <a:pt x="52" y="0"/>
                    <a:pt x="15" y="38"/>
                  </a:cubicBezTo>
                  <a:cubicBezTo>
                    <a:pt x="0" y="54"/>
                    <a:pt x="1" y="79"/>
                    <a:pt x="18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94D42B9-79CC-40B2-8AED-8EDD2D1E0D56}"/>
              </a:ext>
            </a:extLst>
          </p:cNvPr>
          <p:cNvGrpSpPr>
            <a:grpSpLocks noChangeAspect="1"/>
          </p:cNvGrpSpPr>
          <p:nvPr/>
        </p:nvGrpSpPr>
        <p:grpSpPr>
          <a:xfrm>
            <a:off x="8533395" y="3391536"/>
            <a:ext cx="386658" cy="411480"/>
            <a:chOff x="8288338" y="1997076"/>
            <a:chExt cx="642938" cy="6842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37A3AF0B-16D1-4863-AC32-5C7BF06ED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8338" y="2085976"/>
              <a:ext cx="598488" cy="595313"/>
            </a:xfrm>
            <a:custGeom>
              <a:avLst/>
              <a:gdLst>
                <a:gd name="T0" fmla="*/ 1600 w 1664"/>
                <a:gd name="T1" fmla="*/ 992 h 1664"/>
                <a:gd name="T2" fmla="*/ 64 w 1664"/>
                <a:gd name="T3" fmla="*/ 992 h 1664"/>
                <a:gd name="T4" fmla="*/ 64 w 1664"/>
                <a:gd name="T5" fmla="*/ 160 h 1664"/>
                <a:gd name="T6" fmla="*/ 160 w 1664"/>
                <a:gd name="T7" fmla="*/ 64 h 1664"/>
                <a:gd name="T8" fmla="*/ 864 w 1664"/>
                <a:gd name="T9" fmla="*/ 64 h 1664"/>
                <a:gd name="T10" fmla="*/ 864 w 1664"/>
                <a:gd name="T11" fmla="*/ 0 h 1664"/>
                <a:gd name="T12" fmla="*/ 160 w 1664"/>
                <a:gd name="T13" fmla="*/ 0 h 1664"/>
                <a:gd name="T14" fmla="*/ 0 w 1664"/>
                <a:gd name="T15" fmla="*/ 160 h 1664"/>
                <a:gd name="T16" fmla="*/ 0 w 1664"/>
                <a:gd name="T17" fmla="*/ 1152 h 1664"/>
                <a:gd name="T18" fmla="*/ 160 w 1664"/>
                <a:gd name="T19" fmla="*/ 1312 h 1664"/>
                <a:gd name="T20" fmla="*/ 559 w 1664"/>
                <a:gd name="T21" fmla="*/ 1312 h 1664"/>
                <a:gd name="T22" fmla="*/ 491 w 1664"/>
                <a:gd name="T23" fmla="*/ 1472 h 1664"/>
                <a:gd name="T24" fmla="*/ 352 w 1664"/>
                <a:gd name="T25" fmla="*/ 1472 h 1664"/>
                <a:gd name="T26" fmla="*/ 256 w 1664"/>
                <a:gd name="T27" fmla="*/ 1568 h 1664"/>
                <a:gd name="T28" fmla="*/ 352 w 1664"/>
                <a:gd name="T29" fmla="*/ 1664 h 1664"/>
                <a:gd name="T30" fmla="*/ 1312 w 1664"/>
                <a:gd name="T31" fmla="*/ 1664 h 1664"/>
                <a:gd name="T32" fmla="*/ 1408 w 1664"/>
                <a:gd name="T33" fmla="*/ 1568 h 1664"/>
                <a:gd name="T34" fmla="*/ 1312 w 1664"/>
                <a:gd name="T35" fmla="*/ 1472 h 1664"/>
                <a:gd name="T36" fmla="*/ 1173 w 1664"/>
                <a:gd name="T37" fmla="*/ 1472 h 1664"/>
                <a:gd name="T38" fmla="*/ 1105 w 1664"/>
                <a:gd name="T39" fmla="*/ 1312 h 1664"/>
                <a:gd name="T40" fmla="*/ 1504 w 1664"/>
                <a:gd name="T41" fmla="*/ 1312 h 1664"/>
                <a:gd name="T42" fmla="*/ 1664 w 1664"/>
                <a:gd name="T43" fmla="*/ 1152 h 1664"/>
                <a:gd name="T44" fmla="*/ 1664 w 1664"/>
                <a:gd name="T45" fmla="*/ 608 h 1664"/>
                <a:gd name="T46" fmla="*/ 1600 w 1664"/>
                <a:gd name="T47" fmla="*/ 608 h 1664"/>
                <a:gd name="T48" fmla="*/ 1600 w 1664"/>
                <a:gd name="T49" fmla="*/ 992 h 1664"/>
                <a:gd name="T50" fmla="*/ 1344 w 1664"/>
                <a:gd name="T51" fmla="*/ 1568 h 1664"/>
                <a:gd name="T52" fmla="*/ 1312 w 1664"/>
                <a:gd name="T53" fmla="*/ 1600 h 1664"/>
                <a:gd name="T54" fmla="*/ 352 w 1664"/>
                <a:gd name="T55" fmla="*/ 1600 h 1664"/>
                <a:gd name="T56" fmla="*/ 320 w 1664"/>
                <a:gd name="T57" fmla="*/ 1568 h 1664"/>
                <a:gd name="T58" fmla="*/ 352 w 1664"/>
                <a:gd name="T59" fmla="*/ 1536 h 1664"/>
                <a:gd name="T60" fmla="*/ 1312 w 1664"/>
                <a:gd name="T61" fmla="*/ 1536 h 1664"/>
                <a:gd name="T62" fmla="*/ 1344 w 1664"/>
                <a:gd name="T63" fmla="*/ 1568 h 1664"/>
                <a:gd name="T64" fmla="*/ 1103 w 1664"/>
                <a:gd name="T65" fmla="*/ 1472 h 1664"/>
                <a:gd name="T66" fmla="*/ 561 w 1664"/>
                <a:gd name="T67" fmla="*/ 1472 h 1664"/>
                <a:gd name="T68" fmla="*/ 629 w 1664"/>
                <a:gd name="T69" fmla="*/ 1312 h 1664"/>
                <a:gd name="T70" fmla="*/ 1035 w 1664"/>
                <a:gd name="T71" fmla="*/ 1312 h 1664"/>
                <a:gd name="T72" fmla="*/ 1103 w 1664"/>
                <a:gd name="T73" fmla="*/ 1472 h 1664"/>
                <a:gd name="T74" fmla="*/ 1504 w 1664"/>
                <a:gd name="T75" fmla="*/ 1248 h 1664"/>
                <a:gd name="T76" fmla="*/ 160 w 1664"/>
                <a:gd name="T77" fmla="*/ 1248 h 1664"/>
                <a:gd name="T78" fmla="*/ 64 w 1664"/>
                <a:gd name="T79" fmla="*/ 1152 h 1664"/>
                <a:gd name="T80" fmla="*/ 64 w 1664"/>
                <a:gd name="T81" fmla="*/ 1056 h 1664"/>
                <a:gd name="T82" fmla="*/ 1600 w 1664"/>
                <a:gd name="T83" fmla="*/ 1056 h 1664"/>
                <a:gd name="T84" fmla="*/ 1600 w 1664"/>
                <a:gd name="T85" fmla="*/ 1152 h 1664"/>
                <a:gd name="T86" fmla="*/ 1504 w 1664"/>
                <a:gd name="T87" fmla="*/ 1248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4" h="1664">
                  <a:moveTo>
                    <a:pt x="1600" y="992"/>
                  </a:moveTo>
                  <a:cubicBezTo>
                    <a:pt x="64" y="992"/>
                    <a:pt x="64" y="992"/>
                    <a:pt x="64" y="992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ubicBezTo>
                    <a:pt x="864" y="64"/>
                    <a:pt x="864" y="64"/>
                    <a:pt x="864" y="64"/>
                  </a:cubicBezTo>
                  <a:cubicBezTo>
                    <a:pt x="864" y="0"/>
                    <a:pt x="864" y="0"/>
                    <a:pt x="86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1240"/>
                    <a:pt x="72" y="1312"/>
                    <a:pt x="160" y="1312"/>
                  </a:cubicBezTo>
                  <a:cubicBezTo>
                    <a:pt x="559" y="1312"/>
                    <a:pt x="559" y="1312"/>
                    <a:pt x="559" y="1312"/>
                  </a:cubicBezTo>
                  <a:cubicBezTo>
                    <a:pt x="491" y="1472"/>
                    <a:pt x="491" y="1472"/>
                    <a:pt x="491" y="1472"/>
                  </a:cubicBezTo>
                  <a:cubicBezTo>
                    <a:pt x="352" y="1472"/>
                    <a:pt x="352" y="1472"/>
                    <a:pt x="352" y="1472"/>
                  </a:cubicBezTo>
                  <a:cubicBezTo>
                    <a:pt x="299" y="1472"/>
                    <a:pt x="256" y="1515"/>
                    <a:pt x="256" y="1568"/>
                  </a:cubicBezTo>
                  <a:cubicBezTo>
                    <a:pt x="256" y="1621"/>
                    <a:pt x="299" y="1664"/>
                    <a:pt x="352" y="1664"/>
                  </a:cubicBezTo>
                  <a:cubicBezTo>
                    <a:pt x="1312" y="1664"/>
                    <a:pt x="1312" y="1664"/>
                    <a:pt x="1312" y="1664"/>
                  </a:cubicBezTo>
                  <a:cubicBezTo>
                    <a:pt x="1365" y="1664"/>
                    <a:pt x="1408" y="1621"/>
                    <a:pt x="1408" y="1568"/>
                  </a:cubicBezTo>
                  <a:cubicBezTo>
                    <a:pt x="1408" y="1515"/>
                    <a:pt x="1365" y="1472"/>
                    <a:pt x="1312" y="1472"/>
                  </a:cubicBezTo>
                  <a:cubicBezTo>
                    <a:pt x="1173" y="1472"/>
                    <a:pt x="1173" y="1472"/>
                    <a:pt x="1173" y="1472"/>
                  </a:cubicBezTo>
                  <a:cubicBezTo>
                    <a:pt x="1105" y="1312"/>
                    <a:pt x="1105" y="1312"/>
                    <a:pt x="1105" y="1312"/>
                  </a:cubicBezTo>
                  <a:cubicBezTo>
                    <a:pt x="1504" y="1312"/>
                    <a:pt x="1504" y="1312"/>
                    <a:pt x="1504" y="1312"/>
                  </a:cubicBezTo>
                  <a:cubicBezTo>
                    <a:pt x="1592" y="1312"/>
                    <a:pt x="1664" y="1240"/>
                    <a:pt x="1664" y="1152"/>
                  </a:cubicBezTo>
                  <a:cubicBezTo>
                    <a:pt x="1664" y="608"/>
                    <a:pt x="1664" y="608"/>
                    <a:pt x="1664" y="608"/>
                  </a:cubicBezTo>
                  <a:cubicBezTo>
                    <a:pt x="1600" y="608"/>
                    <a:pt x="1600" y="608"/>
                    <a:pt x="1600" y="608"/>
                  </a:cubicBezTo>
                  <a:lnTo>
                    <a:pt x="1600" y="992"/>
                  </a:lnTo>
                  <a:close/>
                  <a:moveTo>
                    <a:pt x="1344" y="1568"/>
                  </a:moveTo>
                  <a:cubicBezTo>
                    <a:pt x="1344" y="1586"/>
                    <a:pt x="1330" y="1600"/>
                    <a:pt x="1312" y="1600"/>
                  </a:cubicBezTo>
                  <a:cubicBezTo>
                    <a:pt x="352" y="1600"/>
                    <a:pt x="352" y="1600"/>
                    <a:pt x="352" y="1600"/>
                  </a:cubicBezTo>
                  <a:cubicBezTo>
                    <a:pt x="334" y="1600"/>
                    <a:pt x="320" y="1586"/>
                    <a:pt x="320" y="1568"/>
                  </a:cubicBezTo>
                  <a:cubicBezTo>
                    <a:pt x="320" y="1550"/>
                    <a:pt x="334" y="1536"/>
                    <a:pt x="352" y="1536"/>
                  </a:cubicBezTo>
                  <a:cubicBezTo>
                    <a:pt x="1312" y="1536"/>
                    <a:pt x="1312" y="1536"/>
                    <a:pt x="1312" y="1536"/>
                  </a:cubicBezTo>
                  <a:cubicBezTo>
                    <a:pt x="1330" y="1536"/>
                    <a:pt x="1344" y="1550"/>
                    <a:pt x="1344" y="1568"/>
                  </a:cubicBezTo>
                  <a:close/>
                  <a:moveTo>
                    <a:pt x="1103" y="1472"/>
                  </a:moveTo>
                  <a:cubicBezTo>
                    <a:pt x="561" y="1472"/>
                    <a:pt x="561" y="1472"/>
                    <a:pt x="561" y="1472"/>
                  </a:cubicBezTo>
                  <a:cubicBezTo>
                    <a:pt x="629" y="1312"/>
                    <a:pt x="629" y="1312"/>
                    <a:pt x="629" y="1312"/>
                  </a:cubicBezTo>
                  <a:cubicBezTo>
                    <a:pt x="1035" y="1312"/>
                    <a:pt x="1035" y="1312"/>
                    <a:pt x="1035" y="1312"/>
                  </a:cubicBezTo>
                  <a:lnTo>
                    <a:pt x="1103" y="1472"/>
                  </a:lnTo>
                  <a:close/>
                  <a:moveTo>
                    <a:pt x="1504" y="1248"/>
                  </a:moveTo>
                  <a:cubicBezTo>
                    <a:pt x="160" y="1248"/>
                    <a:pt x="160" y="1248"/>
                    <a:pt x="160" y="1248"/>
                  </a:cubicBezTo>
                  <a:cubicBezTo>
                    <a:pt x="107" y="1248"/>
                    <a:pt x="64" y="1205"/>
                    <a:pt x="64" y="1152"/>
                  </a:cubicBezTo>
                  <a:cubicBezTo>
                    <a:pt x="64" y="1056"/>
                    <a:pt x="64" y="1056"/>
                    <a:pt x="64" y="1056"/>
                  </a:cubicBezTo>
                  <a:cubicBezTo>
                    <a:pt x="1600" y="1056"/>
                    <a:pt x="1600" y="1056"/>
                    <a:pt x="1600" y="1056"/>
                  </a:cubicBezTo>
                  <a:cubicBezTo>
                    <a:pt x="1600" y="1152"/>
                    <a:pt x="1600" y="1152"/>
                    <a:pt x="1600" y="1152"/>
                  </a:cubicBezTo>
                  <a:cubicBezTo>
                    <a:pt x="1600" y="1205"/>
                    <a:pt x="1557" y="1248"/>
                    <a:pt x="1504" y="1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Rectangle 38">
              <a:extLst>
                <a:ext uri="{FF2B5EF4-FFF2-40B4-BE49-F238E27FC236}">
                  <a16:creationId xmlns:a16="http://schemas.microsoft.com/office/drawing/2014/main" id="{3A09E9FE-BC4F-4F4D-B833-49DE6AA2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6" y="2486026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17F3FC29-74D4-4215-81BC-8CF3DCFD45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3776" y="1997076"/>
              <a:ext cx="317500" cy="315913"/>
            </a:xfrm>
            <a:custGeom>
              <a:avLst/>
              <a:gdLst>
                <a:gd name="T0" fmla="*/ 879 w 884"/>
                <a:gd name="T1" fmla="*/ 331 h 884"/>
                <a:gd name="T2" fmla="*/ 810 w 884"/>
                <a:gd name="T3" fmla="*/ 211 h 884"/>
                <a:gd name="T4" fmla="*/ 685 w 884"/>
                <a:gd name="T5" fmla="*/ 173 h 884"/>
                <a:gd name="T6" fmla="*/ 673 w 884"/>
                <a:gd name="T7" fmla="*/ 54 h 884"/>
                <a:gd name="T8" fmla="*/ 539 w 884"/>
                <a:gd name="T9" fmla="*/ 18 h 884"/>
                <a:gd name="T10" fmla="*/ 423 w 884"/>
                <a:gd name="T11" fmla="*/ 80 h 884"/>
                <a:gd name="T12" fmla="*/ 331 w 884"/>
                <a:gd name="T13" fmla="*/ 5 h 884"/>
                <a:gd name="T14" fmla="*/ 211 w 884"/>
                <a:gd name="T15" fmla="*/ 74 h 884"/>
                <a:gd name="T16" fmla="*/ 173 w 884"/>
                <a:gd name="T17" fmla="*/ 199 h 884"/>
                <a:gd name="T18" fmla="*/ 54 w 884"/>
                <a:gd name="T19" fmla="*/ 211 h 884"/>
                <a:gd name="T20" fmla="*/ 18 w 884"/>
                <a:gd name="T21" fmla="*/ 345 h 884"/>
                <a:gd name="T22" fmla="*/ 80 w 884"/>
                <a:gd name="T23" fmla="*/ 461 h 884"/>
                <a:gd name="T24" fmla="*/ 5 w 884"/>
                <a:gd name="T25" fmla="*/ 553 h 884"/>
                <a:gd name="T26" fmla="*/ 74 w 884"/>
                <a:gd name="T27" fmla="*/ 673 h 884"/>
                <a:gd name="T28" fmla="*/ 199 w 884"/>
                <a:gd name="T29" fmla="*/ 711 h 884"/>
                <a:gd name="T30" fmla="*/ 211 w 884"/>
                <a:gd name="T31" fmla="*/ 830 h 884"/>
                <a:gd name="T32" fmla="*/ 345 w 884"/>
                <a:gd name="T33" fmla="*/ 866 h 884"/>
                <a:gd name="T34" fmla="*/ 461 w 884"/>
                <a:gd name="T35" fmla="*/ 804 h 884"/>
                <a:gd name="T36" fmla="*/ 553 w 884"/>
                <a:gd name="T37" fmla="*/ 879 h 884"/>
                <a:gd name="T38" fmla="*/ 673 w 884"/>
                <a:gd name="T39" fmla="*/ 810 h 884"/>
                <a:gd name="T40" fmla="*/ 711 w 884"/>
                <a:gd name="T41" fmla="*/ 685 h 884"/>
                <a:gd name="T42" fmla="*/ 830 w 884"/>
                <a:gd name="T43" fmla="*/ 673 h 884"/>
                <a:gd name="T44" fmla="*/ 866 w 884"/>
                <a:gd name="T45" fmla="*/ 539 h 884"/>
                <a:gd name="T46" fmla="*/ 804 w 884"/>
                <a:gd name="T47" fmla="*/ 423 h 884"/>
                <a:gd name="T48" fmla="*/ 748 w 884"/>
                <a:gd name="T49" fmla="*/ 516 h 884"/>
                <a:gd name="T50" fmla="*/ 780 w 884"/>
                <a:gd name="T51" fmla="*/ 626 h 884"/>
                <a:gd name="T52" fmla="*/ 677 w 884"/>
                <a:gd name="T53" fmla="*/ 629 h 884"/>
                <a:gd name="T54" fmla="*/ 607 w 884"/>
                <a:gd name="T55" fmla="*/ 711 h 884"/>
                <a:gd name="T56" fmla="*/ 551 w 884"/>
                <a:gd name="T57" fmla="*/ 811 h 884"/>
                <a:gd name="T58" fmla="*/ 476 w 884"/>
                <a:gd name="T59" fmla="*/ 740 h 884"/>
                <a:gd name="T60" fmla="*/ 392 w 884"/>
                <a:gd name="T61" fmla="*/ 738 h 884"/>
                <a:gd name="T62" fmla="*/ 314 w 884"/>
                <a:gd name="T63" fmla="*/ 805 h 884"/>
                <a:gd name="T64" fmla="*/ 264 w 884"/>
                <a:gd name="T65" fmla="*/ 702 h 884"/>
                <a:gd name="T66" fmla="*/ 197 w 884"/>
                <a:gd name="T67" fmla="*/ 616 h 884"/>
                <a:gd name="T68" fmla="*/ 95 w 884"/>
                <a:gd name="T69" fmla="*/ 609 h 884"/>
                <a:gd name="T70" fmla="*/ 132 w 884"/>
                <a:gd name="T71" fmla="*/ 500 h 884"/>
                <a:gd name="T72" fmla="*/ 146 w 884"/>
                <a:gd name="T73" fmla="*/ 392 h 884"/>
                <a:gd name="T74" fmla="*/ 79 w 884"/>
                <a:gd name="T75" fmla="*/ 314 h 884"/>
                <a:gd name="T76" fmla="*/ 182 w 884"/>
                <a:gd name="T77" fmla="*/ 264 h 884"/>
                <a:gd name="T78" fmla="*/ 268 w 884"/>
                <a:gd name="T79" fmla="*/ 197 h 884"/>
                <a:gd name="T80" fmla="*/ 275 w 884"/>
                <a:gd name="T81" fmla="*/ 95 h 884"/>
                <a:gd name="T82" fmla="*/ 384 w 884"/>
                <a:gd name="T83" fmla="*/ 132 h 884"/>
                <a:gd name="T84" fmla="*/ 492 w 884"/>
                <a:gd name="T85" fmla="*/ 146 h 884"/>
                <a:gd name="T86" fmla="*/ 570 w 884"/>
                <a:gd name="T87" fmla="*/ 79 h 884"/>
                <a:gd name="T88" fmla="*/ 620 w 884"/>
                <a:gd name="T89" fmla="*/ 182 h 884"/>
                <a:gd name="T90" fmla="*/ 687 w 884"/>
                <a:gd name="T91" fmla="*/ 268 h 884"/>
                <a:gd name="T92" fmla="*/ 789 w 884"/>
                <a:gd name="T93" fmla="*/ 275 h 884"/>
                <a:gd name="T94" fmla="*/ 752 w 884"/>
                <a:gd name="T95" fmla="*/ 384 h 884"/>
                <a:gd name="T96" fmla="*/ 738 w 884"/>
                <a:gd name="T97" fmla="*/ 49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4" h="884">
                  <a:moveTo>
                    <a:pt x="870" y="367"/>
                  </a:moveTo>
                  <a:cubicBezTo>
                    <a:pt x="881" y="358"/>
                    <a:pt x="884" y="344"/>
                    <a:pt x="879" y="331"/>
                  </a:cubicBezTo>
                  <a:cubicBezTo>
                    <a:pt x="841" y="231"/>
                    <a:pt x="841" y="231"/>
                    <a:pt x="841" y="231"/>
                  </a:cubicBezTo>
                  <a:cubicBezTo>
                    <a:pt x="836" y="219"/>
                    <a:pt x="824" y="211"/>
                    <a:pt x="810" y="211"/>
                  </a:cubicBezTo>
                  <a:cubicBezTo>
                    <a:pt x="723" y="213"/>
                    <a:pt x="723" y="213"/>
                    <a:pt x="723" y="213"/>
                  </a:cubicBezTo>
                  <a:cubicBezTo>
                    <a:pt x="685" y="173"/>
                    <a:pt x="685" y="173"/>
                    <a:pt x="685" y="173"/>
                  </a:cubicBezTo>
                  <a:cubicBezTo>
                    <a:pt x="692" y="86"/>
                    <a:pt x="692" y="86"/>
                    <a:pt x="692" y="86"/>
                  </a:cubicBezTo>
                  <a:cubicBezTo>
                    <a:pt x="693" y="72"/>
                    <a:pt x="685" y="60"/>
                    <a:pt x="673" y="54"/>
                  </a:cubicBezTo>
                  <a:cubicBezTo>
                    <a:pt x="575" y="11"/>
                    <a:pt x="575" y="11"/>
                    <a:pt x="575" y="11"/>
                  </a:cubicBezTo>
                  <a:cubicBezTo>
                    <a:pt x="563" y="5"/>
                    <a:pt x="548" y="8"/>
                    <a:pt x="539" y="18"/>
                  </a:cubicBezTo>
                  <a:cubicBezTo>
                    <a:pt x="479" y="81"/>
                    <a:pt x="479" y="81"/>
                    <a:pt x="479" y="81"/>
                  </a:cubicBezTo>
                  <a:cubicBezTo>
                    <a:pt x="423" y="80"/>
                    <a:pt x="423" y="80"/>
                    <a:pt x="423" y="80"/>
                  </a:cubicBezTo>
                  <a:cubicBezTo>
                    <a:pt x="367" y="14"/>
                    <a:pt x="367" y="14"/>
                    <a:pt x="367" y="14"/>
                  </a:cubicBezTo>
                  <a:cubicBezTo>
                    <a:pt x="358" y="3"/>
                    <a:pt x="344" y="0"/>
                    <a:pt x="331" y="5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19" y="48"/>
                    <a:pt x="211" y="60"/>
                    <a:pt x="211" y="74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72" y="191"/>
                    <a:pt x="60" y="199"/>
                    <a:pt x="54" y="211"/>
                  </a:cubicBezTo>
                  <a:cubicBezTo>
                    <a:pt x="11" y="309"/>
                    <a:pt x="11" y="309"/>
                    <a:pt x="11" y="309"/>
                  </a:cubicBezTo>
                  <a:cubicBezTo>
                    <a:pt x="5" y="321"/>
                    <a:pt x="8" y="336"/>
                    <a:pt x="18" y="345"/>
                  </a:cubicBezTo>
                  <a:cubicBezTo>
                    <a:pt x="81" y="405"/>
                    <a:pt x="81" y="405"/>
                    <a:pt x="81" y="405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14" y="517"/>
                    <a:pt x="14" y="517"/>
                    <a:pt x="14" y="517"/>
                  </a:cubicBezTo>
                  <a:cubicBezTo>
                    <a:pt x="3" y="526"/>
                    <a:pt x="0" y="540"/>
                    <a:pt x="5" y="553"/>
                  </a:cubicBezTo>
                  <a:cubicBezTo>
                    <a:pt x="43" y="653"/>
                    <a:pt x="43" y="653"/>
                    <a:pt x="43" y="653"/>
                  </a:cubicBezTo>
                  <a:cubicBezTo>
                    <a:pt x="48" y="665"/>
                    <a:pt x="60" y="673"/>
                    <a:pt x="74" y="673"/>
                  </a:cubicBezTo>
                  <a:cubicBezTo>
                    <a:pt x="161" y="671"/>
                    <a:pt x="161" y="671"/>
                    <a:pt x="161" y="671"/>
                  </a:cubicBezTo>
                  <a:cubicBezTo>
                    <a:pt x="199" y="711"/>
                    <a:pt x="199" y="711"/>
                    <a:pt x="199" y="711"/>
                  </a:cubicBezTo>
                  <a:cubicBezTo>
                    <a:pt x="192" y="798"/>
                    <a:pt x="192" y="798"/>
                    <a:pt x="192" y="798"/>
                  </a:cubicBezTo>
                  <a:cubicBezTo>
                    <a:pt x="191" y="812"/>
                    <a:pt x="199" y="824"/>
                    <a:pt x="211" y="830"/>
                  </a:cubicBezTo>
                  <a:cubicBezTo>
                    <a:pt x="309" y="873"/>
                    <a:pt x="309" y="873"/>
                    <a:pt x="309" y="873"/>
                  </a:cubicBezTo>
                  <a:cubicBezTo>
                    <a:pt x="321" y="879"/>
                    <a:pt x="336" y="876"/>
                    <a:pt x="345" y="866"/>
                  </a:cubicBezTo>
                  <a:cubicBezTo>
                    <a:pt x="405" y="803"/>
                    <a:pt x="405" y="803"/>
                    <a:pt x="405" y="803"/>
                  </a:cubicBezTo>
                  <a:cubicBezTo>
                    <a:pt x="461" y="804"/>
                    <a:pt x="461" y="804"/>
                    <a:pt x="461" y="804"/>
                  </a:cubicBezTo>
                  <a:cubicBezTo>
                    <a:pt x="517" y="870"/>
                    <a:pt x="517" y="870"/>
                    <a:pt x="517" y="870"/>
                  </a:cubicBezTo>
                  <a:cubicBezTo>
                    <a:pt x="526" y="881"/>
                    <a:pt x="540" y="884"/>
                    <a:pt x="553" y="879"/>
                  </a:cubicBezTo>
                  <a:cubicBezTo>
                    <a:pt x="653" y="841"/>
                    <a:pt x="653" y="841"/>
                    <a:pt x="653" y="841"/>
                  </a:cubicBezTo>
                  <a:cubicBezTo>
                    <a:pt x="665" y="836"/>
                    <a:pt x="673" y="824"/>
                    <a:pt x="673" y="810"/>
                  </a:cubicBezTo>
                  <a:cubicBezTo>
                    <a:pt x="671" y="723"/>
                    <a:pt x="671" y="723"/>
                    <a:pt x="671" y="723"/>
                  </a:cubicBezTo>
                  <a:cubicBezTo>
                    <a:pt x="711" y="685"/>
                    <a:pt x="711" y="685"/>
                    <a:pt x="711" y="685"/>
                  </a:cubicBezTo>
                  <a:cubicBezTo>
                    <a:pt x="798" y="692"/>
                    <a:pt x="798" y="692"/>
                    <a:pt x="798" y="692"/>
                  </a:cubicBezTo>
                  <a:cubicBezTo>
                    <a:pt x="812" y="693"/>
                    <a:pt x="824" y="685"/>
                    <a:pt x="830" y="673"/>
                  </a:cubicBezTo>
                  <a:cubicBezTo>
                    <a:pt x="873" y="575"/>
                    <a:pt x="873" y="575"/>
                    <a:pt x="873" y="575"/>
                  </a:cubicBezTo>
                  <a:cubicBezTo>
                    <a:pt x="879" y="563"/>
                    <a:pt x="876" y="548"/>
                    <a:pt x="866" y="539"/>
                  </a:cubicBezTo>
                  <a:cubicBezTo>
                    <a:pt x="803" y="479"/>
                    <a:pt x="803" y="479"/>
                    <a:pt x="803" y="479"/>
                  </a:cubicBezTo>
                  <a:cubicBezTo>
                    <a:pt x="804" y="423"/>
                    <a:pt x="804" y="423"/>
                    <a:pt x="804" y="423"/>
                  </a:cubicBezTo>
                  <a:lnTo>
                    <a:pt x="870" y="367"/>
                  </a:lnTo>
                  <a:close/>
                  <a:moveTo>
                    <a:pt x="748" y="516"/>
                  </a:moveTo>
                  <a:cubicBezTo>
                    <a:pt x="805" y="570"/>
                    <a:pt x="805" y="570"/>
                    <a:pt x="805" y="570"/>
                  </a:cubicBezTo>
                  <a:cubicBezTo>
                    <a:pt x="780" y="626"/>
                    <a:pt x="780" y="626"/>
                    <a:pt x="780" y="626"/>
                  </a:cubicBezTo>
                  <a:cubicBezTo>
                    <a:pt x="702" y="620"/>
                    <a:pt x="702" y="620"/>
                    <a:pt x="702" y="620"/>
                  </a:cubicBezTo>
                  <a:cubicBezTo>
                    <a:pt x="693" y="619"/>
                    <a:pt x="684" y="622"/>
                    <a:pt x="677" y="629"/>
                  </a:cubicBezTo>
                  <a:cubicBezTo>
                    <a:pt x="616" y="687"/>
                    <a:pt x="616" y="687"/>
                    <a:pt x="616" y="687"/>
                  </a:cubicBezTo>
                  <a:cubicBezTo>
                    <a:pt x="610" y="693"/>
                    <a:pt x="606" y="702"/>
                    <a:pt x="607" y="711"/>
                  </a:cubicBezTo>
                  <a:cubicBezTo>
                    <a:pt x="609" y="789"/>
                    <a:pt x="609" y="789"/>
                    <a:pt x="609" y="789"/>
                  </a:cubicBezTo>
                  <a:cubicBezTo>
                    <a:pt x="551" y="811"/>
                    <a:pt x="551" y="811"/>
                    <a:pt x="551" y="811"/>
                  </a:cubicBezTo>
                  <a:cubicBezTo>
                    <a:pt x="500" y="752"/>
                    <a:pt x="500" y="752"/>
                    <a:pt x="500" y="752"/>
                  </a:cubicBezTo>
                  <a:cubicBezTo>
                    <a:pt x="494" y="745"/>
                    <a:pt x="485" y="741"/>
                    <a:pt x="476" y="740"/>
                  </a:cubicBezTo>
                  <a:cubicBezTo>
                    <a:pt x="392" y="738"/>
                    <a:pt x="392" y="738"/>
                    <a:pt x="392" y="738"/>
                  </a:cubicBezTo>
                  <a:cubicBezTo>
                    <a:pt x="392" y="738"/>
                    <a:pt x="392" y="738"/>
                    <a:pt x="392" y="738"/>
                  </a:cubicBezTo>
                  <a:cubicBezTo>
                    <a:pt x="383" y="738"/>
                    <a:pt x="374" y="742"/>
                    <a:pt x="368" y="748"/>
                  </a:cubicBezTo>
                  <a:cubicBezTo>
                    <a:pt x="314" y="805"/>
                    <a:pt x="314" y="805"/>
                    <a:pt x="314" y="805"/>
                  </a:cubicBezTo>
                  <a:cubicBezTo>
                    <a:pt x="258" y="780"/>
                    <a:pt x="258" y="780"/>
                    <a:pt x="258" y="780"/>
                  </a:cubicBezTo>
                  <a:cubicBezTo>
                    <a:pt x="264" y="702"/>
                    <a:pt x="264" y="702"/>
                    <a:pt x="264" y="702"/>
                  </a:cubicBezTo>
                  <a:cubicBezTo>
                    <a:pt x="265" y="693"/>
                    <a:pt x="262" y="684"/>
                    <a:pt x="255" y="677"/>
                  </a:cubicBezTo>
                  <a:cubicBezTo>
                    <a:pt x="197" y="616"/>
                    <a:pt x="197" y="616"/>
                    <a:pt x="197" y="616"/>
                  </a:cubicBezTo>
                  <a:cubicBezTo>
                    <a:pt x="191" y="610"/>
                    <a:pt x="182" y="606"/>
                    <a:pt x="173" y="607"/>
                  </a:cubicBezTo>
                  <a:cubicBezTo>
                    <a:pt x="95" y="609"/>
                    <a:pt x="95" y="609"/>
                    <a:pt x="95" y="609"/>
                  </a:cubicBezTo>
                  <a:cubicBezTo>
                    <a:pt x="73" y="551"/>
                    <a:pt x="73" y="551"/>
                    <a:pt x="73" y="551"/>
                  </a:cubicBezTo>
                  <a:cubicBezTo>
                    <a:pt x="132" y="500"/>
                    <a:pt x="132" y="500"/>
                    <a:pt x="132" y="500"/>
                  </a:cubicBezTo>
                  <a:cubicBezTo>
                    <a:pt x="139" y="494"/>
                    <a:pt x="143" y="485"/>
                    <a:pt x="144" y="476"/>
                  </a:cubicBezTo>
                  <a:cubicBezTo>
                    <a:pt x="146" y="392"/>
                    <a:pt x="146" y="392"/>
                    <a:pt x="146" y="392"/>
                  </a:cubicBezTo>
                  <a:cubicBezTo>
                    <a:pt x="146" y="383"/>
                    <a:pt x="142" y="375"/>
                    <a:pt x="136" y="368"/>
                  </a:cubicBezTo>
                  <a:cubicBezTo>
                    <a:pt x="79" y="314"/>
                    <a:pt x="79" y="314"/>
                    <a:pt x="79" y="314"/>
                  </a:cubicBezTo>
                  <a:cubicBezTo>
                    <a:pt x="104" y="258"/>
                    <a:pt x="104" y="258"/>
                    <a:pt x="104" y="258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191" y="265"/>
                    <a:pt x="200" y="261"/>
                    <a:pt x="207" y="25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74" y="191"/>
                    <a:pt x="278" y="182"/>
                    <a:pt x="277" y="173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333" y="73"/>
                    <a:pt x="333" y="73"/>
                    <a:pt x="333" y="7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90" y="139"/>
                    <a:pt x="399" y="143"/>
                    <a:pt x="408" y="144"/>
                  </a:cubicBezTo>
                  <a:cubicBezTo>
                    <a:pt x="492" y="146"/>
                    <a:pt x="492" y="146"/>
                    <a:pt x="492" y="146"/>
                  </a:cubicBezTo>
                  <a:cubicBezTo>
                    <a:pt x="501" y="146"/>
                    <a:pt x="509" y="142"/>
                    <a:pt x="516" y="136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626" y="104"/>
                    <a:pt x="626" y="104"/>
                    <a:pt x="626" y="104"/>
                  </a:cubicBezTo>
                  <a:cubicBezTo>
                    <a:pt x="620" y="182"/>
                    <a:pt x="620" y="182"/>
                    <a:pt x="620" y="182"/>
                  </a:cubicBezTo>
                  <a:cubicBezTo>
                    <a:pt x="619" y="191"/>
                    <a:pt x="622" y="200"/>
                    <a:pt x="629" y="207"/>
                  </a:cubicBezTo>
                  <a:cubicBezTo>
                    <a:pt x="687" y="268"/>
                    <a:pt x="687" y="268"/>
                    <a:pt x="687" y="268"/>
                  </a:cubicBezTo>
                  <a:cubicBezTo>
                    <a:pt x="693" y="274"/>
                    <a:pt x="702" y="278"/>
                    <a:pt x="711" y="277"/>
                  </a:cubicBezTo>
                  <a:cubicBezTo>
                    <a:pt x="789" y="275"/>
                    <a:pt x="789" y="275"/>
                    <a:pt x="789" y="275"/>
                  </a:cubicBezTo>
                  <a:cubicBezTo>
                    <a:pt x="811" y="333"/>
                    <a:pt x="811" y="333"/>
                    <a:pt x="811" y="333"/>
                  </a:cubicBezTo>
                  <a:cubicBezTo>
                    <a:pt x="752" y="384"/>
                    <a:pt x="752" y="384"/>
                    <a:pt x="752" y="384"/>
                  </a:cubicBezTo>
                  <a:cubicBezTo>
                    <a:pt x="745" y="390"/>
                    <a:pt x="741" y="399"/>
                    <a:pt x="740" y="408"/>
                  </a:cubicBezTo>
                  <a:cubicBezTo>
                    <a:pt x="738" y="492"/>
                    <a:pt x="738" y="492"/>
                    <a:pt x="738" y="492"/>
                  </a:cubicBezTo>
                  <a:cubicBezTo>
                    <a:pt x="738" y="501"/>
                    <a:pt x="742" y="509"/>
                    <a:pt x="748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5E13AC17-9C5F-414F-BF6D-EBE28C32F3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8863" y="2063751"/>
              <a:ext cx="185738" cy="184150"/>
            </a:xfrm>
            <a:custGeom>
              <a:avLst/>
              <a:gdLst>
                <a:gd name="T0" fmla="*/ 176 w 516"/>
                <a:gd name="T1" fmla="*/ 45 h 516"/>
                <a:gd name="T2" fmla="*/ 45 w 516"/>
                <a:gd name="T3" fmla="*/ 340 h 516"/>
                <a:gd name="T4" fmla="*/ 340 w 516"/>
                <a:gd name="T5" fmla="*/ 471 h 516"/>
                <a:gd name="T6" fmla="*/ 471 w 516"/>
                <a:gd name="T7" fmla="*/ 176 h 516"/>
                <a:gd name="T8" fmla="*/ 176 w 516"/>
                <a:gd name="T9" fmla="*/ 45 h 516"/>
                <a:gd name="T10" fmla="*/ 317 w 516"/>
                <a:gd name="T11" fmla="*/ 411 h 516"/>
                <a:gd name="T12" fmla="*/ 105 w 516"/>
                <a:gd name="T13" fmla="*/ 317 h 516"/>
                <a:gd name="T14" fmla="*/ 199 w 516"/>
                <a:gd name="T15" fmla="*/ 105 h 516"/>
                <a:gd name="T16" fmla="*/ 411 w 516"/>
                <a:gd name="T17" fmla="*/ 199 h 516"/>
                <a:gd name="T18" fmla="*/ 411 w 516"/>
                <a:gd name="T19" fmla="*/ 199 h 516"/>
                <a:gd name="T20" fmla="*/ 317 w 516"/>
                <a:gd name="T21" fmla="*/ 411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516">
                  <a:moveTo>
                    <a:pt x="176" y="45"/>
                  </a:moveTo>
                  <a:cubicBezTo>
                    <a:pt x="59" y="91"/>
                    <a:pt x="0" y="222"/>
                    <a:pt x="45" y="340"/>
                  </a:cubicBezTo>
                  <a:cubicBezTo>
                    <a:pt x="91" y="457"/>
                    <a:pt x="222" y="516"/>
                    <a:pt x="340" y="471"/>
                  </a:cubicBezTo>
                  <a:cubicBezTo>
                    <a:pt x="457" y="425"/>
                    <a:pt x="516" y="294"/>
                    <a:pt x="471" y="176"/>
                  </a:cubicBezTo>
                  <a:cubicBezTo>
                    <a:pt x="425" y="59"/>
                    <a:pt x="294" y="0"/>
                    <a:pt x="176" y="45"/>
                  </a:cubicBezTo>
                  <a:close/>
                  <a:moveTo>
                    <a:pt x="317" y="411"/>
                  </a:moveTo>
                  <a:cubicBezTo>
                    <a:pt x="232" y="443"/>
                    <a:pt x="138" y="401"/>
                    <a:pt x="105" y="317"/>
                  </a:cubicBezTo>
                  <a:cubicBezTo>
                    <a:pt x="73" y="232"/>
                    <a:pt x="115" y="138"/>
                    <a:pt x="199" y="105"/>
                  </a:cubicBezTo>
                  <a:cubicBezTo>
                    <a:pt x="284" y="73"/>
                    <a:pt x="378" y="115"/>
                    <a:pt x="411" y="199"/>
                  </a:cubicBezTo>
                  <a:cubicBezTo>
                    <a:pt x="411" y="199"/>
                    <a:pt x="411" y="199"/>
                    <a:pt x="411" y="199"/>
                  </a:cubicBezTo>
                  <a:cubicBezTo>
                    <a:pt x="443" y="284"/>
                    <a:pt x="401" y="378"/>
                    <a:pt x="317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509C9C4F-E9D2-433F-AC67-57076F060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5488" y="2146301"/>
              <a:ext cx="55563" cy="85725"/>
            </a:xfrm>
            <a:custGeom>
              <a:avLst/>
              <a:gdLst>
                <a:gd name="T0" fmla="*/ 154 w 154"/>
                <a:gd name="T1" fmla="*/ 192 h 238"/>
                <a:gd name="T2" fmla="*/ 80 w 154"/>
                <a:gd name="T3" fmla="*/ 119 h 238"/>
                <a:gd name="T4" fmla="*/ 154 w 154"/>
                <a:gd name="T5" fmla="*/ 46 h 238"/>
                <a:gd name="T6" fmla="*/ 108 w 154"/>
                <a:gd name="T7" fmla="*/ 0 h 238"/>
                <a:gd name="T8" fmla="*/ 12 w 154"/>
                <a:gd name="T9" fmla="*/ 96 h 238"/>
                <a:gd name="T10" fmla="*/ 12 w 154"/>
                <a:gd name="T11" fmla="*/ 142 h 238"/>
                <a:gd name="T12" fmla="*/ 12 w 154"/>
                <a:gd name="T13" fmla="*/ 142 h 238"/>
                <a:gd name="T14" fmla="*/ 108 w 154"/>
                <a:gd name="T15" fmla="*/ 238 h 238"/>
                <a:gd name="T16" fmla="*/ 154 w 154"/>
                <a:gd name="T17" fmla="*/ 19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38">
                  <a:moveTo>
                    <a:pt x="154" y="192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0" y="109"/>
                    <a:pt x="0" y="129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08" y="238"/>
                    <a:pt x="108" y="238"/>
                    <a:pt x="108" y="238"/>
                  </a:cubicBezTo>
                  <a:lnTo>
                    <a:pt x="154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F86DAAE7-B4FF-4409-BFA1-6939CD23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2146301"/>
              <a:ext cx="55563" cy="85725"/>
            </a:xfrm>
            <a:custGeom>
              <a:avLst/>
              <a:gdLst>
                <a:gd name="T0" fmla="*/ 46 w 154"/>
                <a:gd name="T1" fmla="*/ 238 h 238"/>
                <a:gd name="T2" fmla="*/ 142 w 154"/>
                <a:gd name="T3" fmla="*/ 142 h 238"/>
                <a:gd name="T4" fmla="*/ 142 w 154"/>
                <a:gd name="T5" fmla="*/ 96 h 238"/>
                <a:gd name="T6" fmla="*/ 142 w 154"/>
                <a:gd name="T7" fmla="*/ 96 h 238"/>
                <a:gd name="T8" fmla="*/ 46 w 154"/>
                <a:gd name="T9" fmla="*/ 0 h 238"/>
                <a:gd name="T10" fmla="*/ 0 w 154"/>
                <a:gd name="T11" fmla="*/ 46 h 238"/>
                <a:gd name="T12" fmla="*/ 74 w 154"/>
                <a:gd name="T13" fmla="*/ 119 h 238"/>
                <a:gd name="T14" fmla="*/ 0 w 154"/>
                <a:gd name="T15" fmla="*/ 192 h 238"/>
                <a:gd name="T16" fmla="*/ 46 w 154"/>
                <a:gd name="T17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38">
                  <a:moveTo>
                    <a:pt x="46" y="238"/>
                  </a:moveTo>
                  <a:cubicBezTo>
                    <a:pt x="142" y="142"/>
                    <a:pt x="142" y="142"/>
                    <a:pt x="142" y="142"/>
                  </a:cubicBezTo>
                  <a:cubicBezTo>
                    <a:pt x="154" y="129"/>
                    <a:pt x="154" y="109"/>
                    <a:pt x="142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46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7B28438C-B46C-4179-A875-8F3E89FB1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2141538"/>
              <a:ext cx="46038" cy="96838"/>
            </a:xfrm>
            <a:custGeom>
              <a:avLst/>
              <a:gdLst>
                <a:gd name="T0" fmla="*/ 0 w 29"/>
                <a:gd name="T1" fmla="*/ 57 h 61"/>
                <a:gd name="T2" fmla="*/ 15 w 29"/>
                <a:gd name="T3" fmla="*/ 0 h 61"/>
                <a:gd name="T4" fmla="*/ 29 w 29"/>
                <a:gd name="T5" fmla="*/ 3 h 61"/>
                <a:gd name="T6" fmla="*/ 14 w 29"/>
                <a:gd name="T7" fmla="*/ 61 h 61"/>
                <a:gd name="T8" fmla="*/ 0 w 29"/>
                <a:gd name="T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1">
                  <a:moveTo>
                    <a:pt x="0" y="57"/>
                  </a:moveTo>
                  <a:lnTo>
                    <a:pt x="15" y="0"/>
                  </a:lnTo>
                  <a:lnTo>
                    <a:pt x="29" y="3"/>
                  </a:lnTo>
                  <a:lnTo>
                    <a:pt x="14" y="61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Rectangle 44">
              <a:extLst>
                <a:ext uri="{FF2B5EF4-FFF2-40B4-BE49-F238E27FC236}">
                  <a16:creationId xmlns:a16="http://schemas.microsoft.com/office/drawing/2014/main" id="{4FF9D8F3-97FE-4DF9-BF67-01539F99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257426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BD587BF9-2BEE-4044-ADA0-2E49840CE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257426"/>
              <a:ext cx="2190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Rectangle 46">
              <a:extLst>
                <a:ext uri="{FF2B5EF4-FFF2-40B4-BE49-F238E27FC236}">
                  <a16:creationId xmlns:a16="http://schemas.microsoft.com/office/drawing/2014/main" id="{7B654F5B-2C4C-4890-A12D-86C75A5CC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303463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Rectangle 47">
              <a:extLst>
                <a:ext uri="{FF2B5EF4-FFF2-40B4-BE49-F238E27FC236}">
                  <a16:creationId xmlns:a16="http://schemas.microsoft.com/office/drawing/2014/main" id="{56CEB246-8F9E-453A-ACD8-0BB1587D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303463"/>
              <a:ext cx="2540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Rectangle 48">
              <a:extLst>
                <a:ext uri="{FF2B5EF4-FFF2-40B4-BE49-F238E27FC236}">
                  <a16:creationId xmlns:a16="http://schemas.microsoft.com/office/drawing/2014/main" id="{7DB41CBE-3F4F-418C-8300-E876316C8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349501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Rectangle 49">
              <a:extLst>
                <a:ext uri="{FF2B5EF4-FFF2-40B4-BE49-F238E27FC236}">
                  <a16:creationId xmlns:a16="http://schemas.microsoft.com/office/drawing/2014/main" id="{B1CC1175-A695-4C0F-BEB6-0BD8C32E2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349501"/>
              <a:ext cx="2889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Rectangle 50">
              <a:extLst>
                <a:ext uri="{FF2B5EF4-FFF2-40B4-BE49-F238E27FC236}">
                  <a16:creationId xmlns:a16="http://schemas.microsoft.com/office/drawing/2014/main" id="{1AF95457-FE25-40C3-9F87-1FB5C082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395538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Rectangle 51">
              <a:extLst>
                <a:ext uri="{FF2B5EF4-FFF2-40B4-BE49-F238E27FC236}">
                  <a16:creationId xmlns:a16="http://schemas.microsoft.com/office/drawing/2014/main" id="{B8BD33A2-72E9-4FC3-BB38-384E63E67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395538"/>
              <a:ext cx="3460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Rectangle 52">
              <a:extLst>
                <a:ext uri="{FF2B5EF4-FFF2-40B4-BE49-F238E27FC236}">
                  <a16:creationId xmlns:a16="http://schemas.microsoft.com/office/drawing/2014/main" id="{253BDEA7-CBEC-484E-ADDE-1E6A2074A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826" y="2395538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Rectangle 53">
              <a:extLst>
                <a:ext uri="{FF2B5EF4-FFF2-40B4-BE49-F238E27FC236}">
                  <a16:creationId xmlns:a16="http://schemas.microsoft.com/office/drawing/2014/main" id="{CCD2A7EF-DD49-4FD0-A93D-7144286A6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2349501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Rectangle 54">
              <a:extLst>
                <a:ext uri="{FF2B5EF4-FFF2-40B4-BE49-F238E27FC236}">
                  <a16:creationId xmlns:a16="http://schemas.microsoft.com/office/drawing/2014/main" id="{09C32462-4E9E-4085-BB23-FE6FEBD1F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676" y="2349501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Rectangle 55">
              <a:extLst>
                <a:ext uri="{FF2B5EF4-FFF2-40B4-BE49-F238E27FC236}">
                  <a16:creationId xmlns:a16="http://schemas.microsoft.com/office/drawing/2014/main" id="{77CCF2A3-46AA-41ED-A9CD-32478F768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451" y="2395538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3551D81-99D1-481C-AB93-D2C1BBDA3E1D}"/>
              </a:ext>
            </a:extLst>
          </p:cNvPr>
          <p:cNvGrpSpPr>
            <a:grpSpLocks noChangeAspect="1"/>
          </p:cNvGrpSpPr>
          <p:nvPr/>
        </p:nvGrpSpPr>
        <p:grpSpPr>
          <a:xfrm>
            <a:off x="10402991" y="3331305"/>
            <a:ext cx="379207" cy="531943"/>
            <a:chOff x="10145713" y="2028825"/>
            <a:chExt cx="457200" cy="6413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5" name="Freeform 59">
              <a:extLst>
                <a:ext uri="{FF2B5EF4-FFF2-40B4-BE49-F238E27FC236}">
                  <a16:creationId xmlns:a16="http://schemas.microsoft.com/office/drawing/2014/main" id="{55AB7233-BB15-4BD8-BFDA-6544BDCEC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8738" y="2287588"/>
              <a:ext cx="312738" cy="382588"/>
            </a:xfrm>
            <a:custGeom>
              <a:avLst/>
              <a:gdLst>
                <a:gd name="T0" fmla="*/ 832 w 962"/>
                <a:gd name="T1" fmla="*/ 408 h 1184"/>
                <a:gd name="T2" fmla="*/ 416 w 962"/>
                <a:gd name="T3" fmla="*/ 0 h 1184"/>
                <a:gd name="T4" fmla="*/ 0 w 962"/>
                <a:gd name="T5" fmla="*/ 416 h 1184"/>
                <a:gd name="T6" fmla="*/ 0 w 962"/>
                <a:gd name="T7" fmla="*/ 450 h 1184"/>
                <a:gd name="T8" fmla="*/ 67 w 962"/>
                <a:gd name="T9" fmla="*/ 765 h 1184"/>
                <a:gd name="T10" fmla="*/ 128 w 962"/>
                <a:gd name="T11" fmla="*/ 1054 h 1184"/>
                <a:gd name="T12" fmla="*/ 128 w 962"/>
                <a:gd name="T13" fmla="*/ 1184 h 1184"/>
                <a:gd name="T14" fmla="*/ 192 w 962"/>
                <a:gd name="T15" fmla="*/ 1184 h 1184"/>
                <a:gd name="T16" fmla="*/ 192 w 962"/>
                <a:gd name="T17" fmla="*/ 1054 h 1184"/>
                <a:gd name="T18" fmla="*/ 125 w 962"/>
                <a:gd name="T19" fmla="*/ 739 h 1184"/>
                <a:gd name="T20" fmla="*/ 64 w 962"/>
                <a:gd name="T21" fmla="*/ 450 h 1184"/>
                <a:gd name="T22" fmla="*/ 64 w 962"/>
                <a:gd name="T23" fmla="*/ 416 h 1184"/>
                <a:gd name="T24" fmla="*/ 416 w 962"/>
                <a:gd name="T25" fmla="*/ 64 h 1184"/>
                <a:gd name="T26" fmla="*/ 768 w 962"/>
                <a:gd name="T27" fmla="*/ 416 h 1184"/>
                <a:gd name="T28" fmla="*/ 771 w 962"/>
                <a:gd name="T29" fmla="*/ 430 h 1184"/>
                <a:gd name="T30" fmla="*/ 876 w 962"/>
                <a:gd name="T31" fmla="*/ 640 h 1184"/>
                <a:gd name="T32" fmla="*/ 800 w 962"/>
                <a:gd name="T33" fmla="*/ 640 h 1184"/>
                <a:gd name="T34" fmla="*/ 768 w 962"/>
                <a:gd name="T35" fmla="*/ 672 h 1184"/>
                <a:gd name="T36" fmla="*/ 768 w 962"/>
                <a:gd name="T37" fmla="*/ 928 h 1184"/>
                <a:gd name="T38" fmla="*/ 512 w 962"/>
                <a:gd name="T39" fmla="*/ 928 h 1184"/>
                <a:gd name="T40" fmla="*/ 512 w 962"/>
                <a:gd name="T41" fmla="*/ 992 h 1184"/>
                <a:gd name="T42" fmla="*/ 576 w 962"/>
                <a:gd name="T43" fmla="*/ 992 h 1184"/>
                <a:gd name="T44" fmla="*/ 576 w 962"/>
                <a:gd name="T45" fmla="*/ 1184 h 1184"/>
                <a:gd name="T46" fmla="*/ 640 w 962"/>
                <a:gd name="T47" fmla="*/ 1184 h 1184"/>
                <a:gd name="T48" fmla="*/ 640 w 962"/>
                <a:gd name="T49" fmla="*/ 992 h 1184"/>
                <a:gd name="T50" fmla="*/ 800 w 962"/>
                <a:gd name="T51" fmla="*/ 992 h 1184"/>
                <a:gd name="T52" fmla="*/ 832 w 962"/>
                <a:gd name="T53" fmla="*/ 960 h 1184"/>
                <a:gd name="T54" fmla="*/ 832 w 962"/>
                <a:gd name="T55" fmla="*/ 704 h 1184"/>
                <a:gd name="T56" fmla="*/ 928 w 962"/>
                <a:gd name="T57" fmla="*/ 704 h 1184"/>
                <a:gd name="T58" fmla="*/ 955 w 962"/>
                <a:gd name="T59" fmla="*/ 689 h 1184"/>
                <a:gd name="T60" fmla="*/ 957 w 962"/>
                <a:gd name="T61" fmla="*/ 658 h 1184"/>
                <a:gd name="T62" fmla="*/ 832 w 962"/>
                <a:gd name="T63" fmla="*/ 408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2" h="1184">
                  <a:moveTo>
                    <a:pt x="832" y="408"/>
                  </a:moveTo>
                  <a:cubicBezTo>
                    <a:pt x="828" y="182"/>
                    <a:pt x="643" y="0"/>
                    <a:pt x="416" y="0"/>
                  </a:cubicBezTo>
                  <a:cubicBezTo>
                    <a:pt x="187" y="0"/>
                    <a:pt x="0" y="187"/>
                    <a:pt x="0" y="416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559"/>
                    <a:pt x="22" y="665"/>
                    <a:pt x="67" y="765"/>
                  </a:cubicBezTo>
                  <a:cubicBezTo>
                    <a:pt x="107" y="856"/>
                    <a:pt x="128" y="954"/>
                    <a:pt x="128" y="1054"/>
                  </a:cubicBezTo>
                  <a:cubicBezTo>
                    <a:pt x="128" y="1184"/>
                    <a:pt x="128" y="1184"/>
                    <a:pt x="128" y="1184"/>
                  </a:cubicBezTo>
                  <a:cubicBezTo>
                    <a:pt x="192" y="1184"/>
                    <a:pt x="192" y="1184"/>
                    <a:pt x="192" y="1184"/>
                  </a:cubicBezTo>
                  <a:cubicBezTo>
                    <a:pt x="192" y="1054"/>
                    <a:pt x="192" y="1054"/>
                    <a:pt x="192" y="1054"/>
                  </a:cubicBezTo>
                  <a:cubicBezTo>
                    <a:pt x="192" y="945"/>
                    <a:pt x="170" y="839"/>
                    <a:pt x="125" y="739"/>
                  </a:cubicBezTo>
                  <a:cubicBezTo>
                    <a:pt x="85" y="648"/>
                    <a:pt x="64" y="550"/>
                    <a:pt x="64" y="450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222"/>
                    <a:pt x="222" y="64"/>
                    <a:pt x="416" y="64"/>
                  </a:cubicBezTo>
                  <a:cubicBezTo>
                    <a:pt x="610" y="64"/>
                    <a:pt x="768" y="222"/>
                    <a:pt x="768" y="416"/>
                  </a:cubicBezTo>
                  <a:cubicBezTo>
                    <a:pt x="768" y="421"/>
                    <a:pt x="769" y="426"/>
                    <a:pt x="771" y="430"/>
                  </a:cubicBezTo>
                  <a:cubicBezTo>
                    <a:pt x="876" y="640"/>
                    <a:pt x="876" y="640"/>
                    <a:pt x="876" y="640"/>
                  </a:cubicBezTo>
                  <a:cubicBezTo>
                    <a:pt x="800" y="640"/>
                    <a:pt x="800" y="640"/>
                    <a:pt x="800" y="640"/>
                  </a:cubicBezTo>
                  <a:cubicBezTo>
                    <a:pt x="782" y="640"/>
                    <a:pt x="768" y="654"/>
                    <a:pt x="768" y="672"/>
                  </a:cubicBezTo>
                  <a:cubicBezTo>
                    <a:pt x="768" y="928"/>
                    <a:pt x="768" y="928"/>
                    <a:pt x="768" y="928"/>
                  </a:cubicBezTo>
                  <a:cubicBezTo>
                    <a:pt x="512" y="928"/>
                    <a:pt x="512" y="928"/>
                    <a:pt x="512" y="928"/>
                  </a:cubicBezTo>
                  <a:cubicBezTo>
                    <a:pt x="512" y="992"/>
                    <a:pt x="512" y="992"/>
                    <a:pt x="512" y="992"/>
                  </a:cubicBezTo>
                  <a:cubicBezTo>
                    <a:pt x="576" y="992"/>
                    <a:pt x="576" y="992"/>
                    <a:pt x="576" y="992"/>
                  </a:cubicBezTo>
                  <a:cubicBezTo>
                    <a:pt x="576" y="1184"/>
                    <a:pt x="576" y="1184"/>
                    <a:pt x="576" y="1184"/>
                  </a:cubicBezTo>
                  <a:cubicBezTo>
                    <a:pt x="640" y="1184"/>
                    <a:pt x="640" y="1184"/>
                    <a:pt x="640" y="1184"/>
                  </a:cubicBezTo>
                  <a:cubicBezTo>
                    <a:pt x="640" y="992"/>
                    <a:pt x="640" y="992"/>
                    <a:pt x="640" y="992"/>
                  </a:cubicBezTo>
                  <a:cubicBezTo>
                    <a:pt x="800" y="992"/>
                    <a:pt x="800" y="992"/>
                    <a:pt x="800" y="992"/>
                  </a:cubicBezTo>
                  <a:cubicBezTo>
                    <a:pt x="818" y="992"/>
                    <a:pt x="832" y="978"/>
                    <a:pt x="832" y="960"/>
                  </a:cubicBezTo>
                  <a:cubicBezTo>
                    <a:pt x="832" y="704"/>
                    <a:pt x="832" y="704"/>
                    <a:pt x="832" y="704"/>
                  </a:cubicBezTo>
                  <a:cubicBezTo>
                    <a:pt x="928" y="704"/>
                    <a:pt x="928" y="704"/>
                    <a:pt x="928" y="704"/>
                  </a:cubicBezTo>
                  <a:cubicBezTo>
                    <a:pt x="939" y="704"/>
                    <a:pt x="949" y="698"/>
                    <a:pt x="955" y="689"/>
                  </a:cubicBezTo>
                  <a:cubicBezTo>
                    <a:pt x="961" y="679"/>
                    <a:pt x="962" y="668"/>
                    <a:pt x="957" y="658"/>
                  </a:cubicBezTo>
                  <a:lnTo>
                    <a:pt x="832" y="4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60">
              <a:extLst>
                <a:ext uri="{FF2B5EF4-FFF2-40B4-BE49-F238E27FC236}">
                  <a16:creationId xmlns:a16="http://schemas.microsoft.com/office/drawing/2014/main" id="{84EE69F2-E45C-4532-9CCD-40A35F179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5713" y="2028825"/>
              <a:ext cx="457200" cy="258763"/>
            </a:xfrm>
            <a:custGeom>
              <a:avLst/>
              <a:gdLst>
                <a:gd name="T0" fmla="*/ 704 w 1408"/>
                <a:gd name="T1" fmla="*/ 0 h 800"/>
                <a:gd name="T2" fmla="*/ 0 w 1408"/>
                <a:gd name="T3" fmla="*/ 384 h 800"/>
                <a:gd name="T4" fmla="*/ 704 w 1408"/>
                <a:gd name="T5" fmla="*/ 768 h 800"/>
                <a:gd name="T6" fmla="*/ 938 w 1408"/>
                <a:gd name="T7" fmla="*/ 746 h 800"/>
                <a:gd name="T8" fmla="*/ 1024 w 1408"/>
                <a:gd name="T9" fmla="*/ 800 h 800"/>
                <a:gd name="T10" fmla="*/ 1120 w 1408"/>
                <a:gd name="T11" fmla="*/ 704 h 800"/>
                <a:gd name="T12" fmla="*/ 1119 w 1408"/>
                <a:gd name="T13" fmla="*/ 695 h 800"/>
                <a:gd name="T14" fmla="*/ 1408 w 1408"/>
                <a:gd name="T15" fmla="*/ 384 h 800"/>
                <a:gd name="T16" fmla="*/ 704 w 1408"/>
                <a:gd name="T17" fmla="*/ 0 h 800"/>
                <a:gd name="T18" fmla="*/ 1024 w 1408"/>
                <a:gd name="T19" fmla="*/ 736 h 800"/>
                <a:gd name="T20" fmla="*/ 992 w 1408"/>
                <a:gd name="T21" fmla="*/ 704 h 800"/>
                <a:gd name="T22" fmla="*/ 1024 w 1408"/>
                <a:gd name="T23" fmla="*/ 672 h 800"/>
                <a:gd name="T24" fmla="*/ 1056 w 1408"/>
                <a:gd name="T25" fmla="*/ 704 h 800"/>
                <a:gd name="T26" fmla="*/ 1024 w 1408"/>
                <a:gd name="T27" fmla="*/ 736 h 800"/>
                <a:gd name="T28" fmla="*/ 1092 w 1408"/>
                <a:gd name="T29" fmla="*/ 637 h 800"/>
                <a:gd name="T30" fmla="*/ 1024 w 1408"/>
                <a:gd name="T31" fmla="*/ 608 h 800"/>
                <a:gd name="T32" fmla="*/ 931 w 1408"/>
                <a:gd name="T33" fmla="*/ 682 h 800"/>
                <a:gd name="T34" fmla="*/ 704 w 1408"/>
                <a:gd name="T35" fmla="*/ 704 h 800"/>
                <a:gd name="T36" fmla="*/ 64 w 1408"/>
                <a:gd name="T37" fmla="*/ 384 h 800"/>
                <a:gd name="T38" fmla="*/ 704 w 1408"/>
                <a:gd name="T39" fmla="*/ 64 h 800"/>
                <a:gd name="T40" fmla="*/ 1344 w 1408"/>
                <a:gd name="T41" fmla="*/ 384 h 800"/>
                <a:gd name="T42" fmla="*/ 1092 w 1408"/>
                <a:gd name="T43" fmla="*/ 63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8" h="800">
                  <a:moveTo>
                    <a:pt x="704" y="0"/>
                  </a:moveTo>
                  <a:cubicBezTo>
                    <a:pt x="309" y="0"/>
                    <a:pt x="0" y="169"/>
                    <a:pt x="0" y="384"/>
                  </a:cubicBezTo>
                  <a:cubicBezTo>
                    <a:pt x="0" y="599"/>
                    <a:pt x="309" y="768"/>
                    <a:pt x="704" y="768"/>
                  </a:cubicBezTo>
                  <a:cubicBezTo>
                    <a:pt x="785" y="768"/>
                    <a:pt x="863" y="760"/>
                    <a:pt x="938" y="746"/>
                  </a:cubicBezTo>
                  <a:cubicBezTo>
                    <a:pt x="954" y="778"/>
                    <a:pt x="986" y="800"/>
                    <a:pt x="1024" y="800"/>
                  </a:cubicBezTo>
                  <a:cubicBezTo>
                    <a:pt x="1077" y="800"/>
                    <a:pt x="1120" y="757"/>
                    <a:pt x="1120" y="704"/>
                  </a:cubicBezTo>
                  <a:cubicBezTo>
                    <a:pt x="1120" y="701"/>
                    <a:pt x="1119" y="698"/>
                    <a:pt x="1119" y="695"/>
                  </a:cubicBezTo>
                  <a:cubicBezTo>
                    <a:pt x="1300" y="624"/>
                    <a:pt x="1408" y="508"/>
                    <a:pt x="1408" y="384"/>
                  </a:cubicBezTo>
                  <a:cubicBezTo>
                    <a:pt x="1408" y="169"/>
                    <a:pt x="1099" y="0"/>
                    <a:pt x="704" y="0"/>
                  </a:cubicBezTo>
                  <a:close/>
                  <a:moveTo>
                    <a:pt x="1024" y="736"/>
                  </a:moveTo>
                  <a:cubicBezTo>
                    <a:pt x="1006" y="736"/>
                    <a:pt x="992" y="722"/>
                    <a:pt x="992" y="704"/>
                  </a:cubicBezTo>
                  <a:cubicBezTo>
                    <a:pt x="992" y="686"/>
                    <a:pt x="1006" y="672"/>
                    <a:pt x="1024" y="672"/>
                  </a:cubicBezTo>
                  <a:cubicBezTo>
                    <a:pt x="1042" y="672"/>
                    <a:pt x="1056" y="686"/>
                    <a:pt x="1056" y="704"/>
                  </a:cubicBezTo>
                  <a:cubicBezTo>
                    <a:pt x="1056" y="722"/>
                    <a:pt x="1042" y="736"/>
                    <a:pt x="1024" y="736"/>
                  </a:cubicBezTo>
                  <a:close/>
                  <a:moveTo>
                    <a:pt x="1092" y="637"/>
                  </a:moveTo>
                  <a:cubicBezTo>
                    <a:pt x="1075" y="619"/>
                    <a:pt x="1051" y="608"/>
                    <a:pt x="1024" y="608"/>
                  </a:cubicBezTo>
                  <a:cubicBezTo>
                    <a:pt x="978" y="608"/>
                    <a:pt x="940" y="640"/>
                    <a:pt x="931" y="682"/>
                  </a:cubicBezTo>
                  <a:cubicBezTo>
                    <a:pt x="858" y="697"/>
                    <a:pt x="782" y="704"/>
                    <a:pt x="704" y="704"/>
                  </a:cubicBezTo>
                  <a:cubicBezTo>
                    <a:pt x="357" y="704"/>
                    <a:pt x="64" y="557"/>
                    <a:pt x="64" y="384"/>
                  </a:cubicBezTo>
                  <a:cubicBezTo>
                    <a:pt x="64" y="211"/>
                    <a:pt x="357" y="64"/>
                    <a:pt x="704" y="64"/>
                  </a:cubicBezTo>
                  <a:cubicBezTo>
                    <a:pt x="1051" y="64"/>
                    <a:pt x="1344" y="211"/>
                    <a:pt x="1344" y="384"/>
                  </a:cubicBezTo>
                  <a:cubicBezTo>
                    <a:pt x="1344" y="482"/>
                    <a:pt x="1250" y="576"/>
                    <a:pt x="1092" y="6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Freeform 61">
              <a:extLst>
                <a:ext uri="{FF2B5EF4-FFF2-40B4-BE49-F238E27FC236}">
                  <a16:creationId xmlns:a16="http://schemas.microsoft.com/office/drawing/2014/main" id="{B64A9DEB-C0EE-423E-992A-645049058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7313" y="2097088"/>
              <a:ext cx="314325" cy="138113"/>
            </a:xfrm>
            <a:custGeom>
              <a:avLst/>
              <a:gdLst>
                <a:gd name="T0" fmla="*/ 823 w 969"/>
                <a:gd name="T1" fmla="*/ 0 h 429"/>
                <a:gd name="T2" fmla="*/ 795 w 969"/>
                <a:gd name="T3" fmla="*/ 57 h 429"/>
                <a:gd name="T4" fmla="*/ 905 w 969"/>
                <a:gd name="T5" fmla="*/ 173 h 429"/>
                <a:gd name="T6" fmla="*/ 393 w 969"/>
                <a:gd name="T7" fmla="*/ 365 h 429"/>
                <a:gd name="T8" fmla="*/ 24 w 969"/>
                <a:gd name="T9" fmla="*/ 303 h 429"/>
                <a:gd name="T10" fmla="*/ 0 w 969"/>
                <a:gd name="T11" fmla="*/ 363 h 429"/>
                <a:gd name="T12" fmla="*/ 393 w 969"/>
                <a:gd name="T13" fmla="*/ 429 h 429"/>
                <a:gd name="T14" fmla="*/ 969 w 969"/>
                <a:gd name="T15" fmla="*/ 173 h 429"/>
                <a:gd name="T16" fmla="*/ 823 w 969"/>
                <a:gd name="T17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9" h="429">
                  <a:moveTo>
                    <a:pt x="823" y="0"/>
                  </a:moveTo>
                  <a:cubicBezTo>
                    <a:pt x="795" y="57"/>
                    <a:pt x="795" y="57"/>
                    <a:pt x="795" y="57"/>
                  </a:cubicBezTo>
                  <a:cubicBezTo>
                    <a:pt x="865" y="92"/>
                    <a:pt x="905" y="134"/>
                    <a:pt x="905" y="173"/>
                  </a:cubicBezTo>
                  <a:cubicBezTo>
                    <a:pt x="905" y="264"/>
                    <a:pt x="695" y="365"/>
                    <a:pt x="393" y="365"/>
                  </a:cubicBezTo>
                  <a:cubicBezTo>
                    <a:pt x="254" y="365"/>
                    <a:pt x="123" y="343"/>
                    <a:pt x="24" y="30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106" y="405"/>
                    <a:pt x="246" y="429"/>
                    <a:pt x="393" y="429"/>
                  </a:cubicBezTo>
                  <a:cubicBezTo>
                    <a:pt x="721" y="429"/>
                    <a:pt x="969" y="319"/>
                    <a:pt x="969" y="173"/>
                  </a:cubicBezTo>
                  <a:cubicBezTo>
                    <a:pt x="969" y="127"/>
                    <a:pt x="944" y="59"/>
                    <a:pt x="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62">
              <a:extLst>
                <a:ext uri="{FF2B5EF4-FFF2-40B4-BE49-F238E27FC236}">
                  <a16:creationId xmlns:a16="http://schemas.microsoft.com/office/drawing/2014/main" id="{D174E70D-CA29-4B34-AEE5-A434A5013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48901" y="2111375"/>
              <a:ext cx="250825" cy="82550"/>
            </a:xfrm>
            <a:custGeom>
              <a:avLst/>
              <a:gdLst>
                <a:gd name="T0" fmla="*/ 0 w 768"/>
                <a:gd name="T1" fmla="*/ 128 h 256"/>
                <a:gd name="T2" fmla="*/ 384 w 768"/>
                <a:gd name="T3" fmla="*/ 256 h 256"/>
                <a:gd name="T4" fmla="*/ 768 w 768"/>
                <a:gd name="T5" fmla="*/ 128 h 256"/>
                <a:gd name="T6" fmla="*/ 384 w 768"/>
                <a:gd name="T7" fmla="*/ 0 h 256"/>
                <a:gd name="T8" fmla="*/ 0 w 768"/>
                <a:gd name="T9" fmla="*/ 128 h 256"/>
                <a:gd name="T10" fmla="*/ 384 w 768"/>
                <a:gd name="T11" fmla="*/ 64 h 256"/>
                <a:gd name="T12" fmla="*/ 704 w 768"/>
                <a:gd name="T13" fmla="*/ 128 h 256"/>
                <a:gd name="T14" fmla="*/ 384 w 768"/>
                <a:gd name="T15" fmla="*/ 192 h 256"/>
                <a:gd name="T16" fmla="*/ 64 w 768"/>
                <a:gd name="T17" fmla="*/ 129 h 256"/>
                <a:gd name="T18" fmla="*/ 384 w 768"/>
                <a:gd name="T19" fmla="*/ 6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8" h="256">
                  <a:moveTo>
                    <a:pt x="0" y="128"/>
                  </a:moveTo>
                  <a:cubicBezTo>
                    <a:pt x="0" y="229"/>
                    <a:pt x="241" y="256"/>
                    <a:pt x="384" y="256"/>
                  </a:cubicBezTo>
                  <a:cubicBezTo>
                    <a:pt x="527" y="256"/>
                    <a:pt x="768" y="229"/>
                    <a:pt x="768" y="128"/>
                  </a:cubicBezTo>
                  <a:cubicBezTo>
                    <a:pt x="768" y="27"/>
                    <a:pt x="527" y="0"/>
                    <a:pt x="384" y="0"/>
                  </a:cubicBezTo>
                  <a:cubicBezTo>
                    <a:pt x="241" y="0"/>
                    <a:pt x="0" y="27"/>
                    <a:pt x="0" y="128"/>
                  </a:cubicBezTo>
                  <a:close/>
                  <a:moveTo>
                    <a:pt x="384" y="64"/>
                  </a:moveTo>
                  <a:cubicBezTo>
                    <a:pt x="574" y="64"/>
                    <a:pt x="691" y="105"/>
                    <a:pt x="704" y="128"/>
                  </a:cubicBezTo>
                  <a:cubicBezTo>
                    <a:pt x="691" y="151"/>
                    <a:pt x="574" y="192"/>
                    <a:pt x="384" y="192"/>
                  </a:cubicBezTo>
                  <a:cubicBezTo>
                    <a:pt x="191" y="192"/>
                    <a:pt x="73" y="149"/>
                    <a:pt x="64" y="129"/>
                  </a:cubicBezTo>
                  <a:cubicBezTo>
                    <a:pt x="73" y="107"/>
                    <a:pt x="191" y="64"/>
                    <a:pt x="384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63">
              <a:extLst>
                <a:ext uri="{FF2B5EF4-FFF2-40B4-BE49-F238E27FC236}">
                  <a16:creationId xmlns:a16="http://schemas.microsoft.com/office/drawing/2014/main" id="{BDD0B459-F9A5-48AD-857F-F6BB3CA684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6988" y="2049463"/>
              <a:ext cx="304800" cy="153988"/>
            </a:xfrm>
            <a:custGeom>
              <a:avLst/>
              <a:gdLst>
                <a:gd name="T0" fmla="*/ 485 w 939"/>
                <a:gd name="T1" fmla="*/ 67 h 476"/>
                <a:gd name="T2" fmla="*/ 0 w 939"/>
                <a:gd name="T3" fmla="*/ 320 h 476"/>
                <a:gd name="T4" fmla="*/ 113 w 939"/>
                <a:gd name="T5" fmla="*/ 476 h 476"/>
                <a:gd name="T6" fmla="*/ 146 w 939"/>
                <a:gd name="T7" fmla="*/ 420 h 476"/>
                <a:gd name="T8" fmla="*/ 64 w 939"/>
                <a:gd name="T9" fmla="*/ 320 h 476"/>
                <a:gd name="T10" fmla="*/ 487 w 939"/>
                <a:gd name="T11" fmla="*/ 131 h 476"/>
                <a:gd name="T12" fmla="*/ 576 w 939"/>
                <a:gd name="T13" fmla="*/ 192 h 476"/>
                <a:gd name="T14" fmla="*/ 665 w 939"/>
                <a:gd name="T15" fmla="*/ 132 h 476"/>
                <a:gd name="T16" fmla="*/ 917 w 939"/>
                <a:gd name="T17" fmla="*/ 179 h 476"/>
                <a:gd name="T18" fmla="*/ 939 w 939"/>
                <a:gd name="T19" fmla="*/ 119 h 476"/>
                <a:gd name="T20" fmla="*/ 667 w 939"/>
                <a:gd name="T21" fmla="*/ 68 h 476"/>
                <a:gd name="T22" fmla="*/ 576 w 939"/>
                <a:gd name="T23" fmla="*/ 0 h 476"/>
                <a:gd name="T24" fmla="*/ 485 w 939"/>
                <a:gd name="T25" fmla="*/ 67 h 476"/>
                <a:gd name="T26" fmla="*/ 576 w 939"/>
                <a:gd name="T27" fmla="*/ 64 h 476"/>
                <a:gd name="T28" fmla="*/ 608 w 939"/>
                <a:gd name="T29" fmla="*/ 96 h 476"/>
                <a:gd name="T30" fmla="*/ 576 w 939"/>
                <a:gd name="T31" fmla="*/ 128 h 476"/>
                <a:gd name="T32" fmla="*/ 544 w 939"/>
                <a:gd name="T33" fmla="*/ 96 h 476"/>
                <a:gd name="T34" fmla="*/ 576 w 939"/>
                <a:gd name="T35" fmla="*/ 6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9" h="476">
                  <a:moveTo>
                    <a:pt x="485" y="67"/>
                  </a:moveTo>
                  <a:cubicBezTo>
                    <a:pt x="202" y="86"/>
                    <a:pt x="0" y="191"/>
                    <a:pt x="0" y="320"/>
                  </a:cubicBezTo>
                  <a:cubicBezTo>
                    <a:pt x="0" y="360"/>
                    <a:pt x="20" y="420"/>
                    <a:pt x="113" y="476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93" y="389"/>
                    <a:pt x="64" y="354"/>
                    <a:pt x="64" y="320"/>
                  </a:cubicBezTo>
                  <a:cubicBezTo>
                    <a:pt x="64" y="241"/>
                    <a:pt x="225" y="149"/>
                    <a:pt x="487" y="131"/>
                  </a:cubicBezTo>
                  <a:cubicBezTo>
                    <a:pt x="501" y="167"/>
                    <a:pt x="536" y="192"/>
                    <a:pt x="576" y="192"/>
                  </a:cubicBezTo>
                  <a:cubicBezTo>
                    <a:pt x="616" y="192"/>
                    <a:pt x="651" y="167"/>
                    <a:pt x="665" y="132"/>
                  </a:cubicBezTo>
                  <a:cubicBezTo>
                    <a:pt x="758" y="138"/>
                    <a:pt x="845" y="154"/>
                    <a:pt x="917" y="179"/>
                  </a:cubicBezTo>
                  <a:cubicBezTo>
                    <a:pt x="939" y="119"/>
                    <a:pt x="939" y="119"/>
                    <a:pt x="939" y="119"/>
                  </a:cubicBezTo>
                  <a:cubicBezTo>
                    <a:pt x="860" y="92"/>
                    <a:pt x="767" y="74"/>
                    <a:pt x="667" y="68"/>
                  </a:cubicBezTo>
                  <a:cubicBezTo>
                    <a:pt x="655" y="29"/>
                    <a:pt x="619" y="0"/>
                    <a:pt x="576" y="0"/>
                  </a:cubicBezTo>
                  <a:cubicBezTo>
                    <a:pt x="533" y="0"/>
                    <a:pt x="497" y="28"/>
                    <a:pt x="485" y="67"/>
                  </a:cubicBezTo>
                  <a:close/>
                  <a:moveTo>
                    <a:pt x="576" y="64"/>
                  </a:moveTo>
                  <a:cubicBezTo>
                    <a:pt x="594" y="64"/>
                    <a:pt x="608" y="78"/>
                    <a:pt x="608" y="96"/>
                  </a:cubicBezTo>
                  <a:cubicBezTo>
                    <a:pt x="608" y="114"/>
                    <a:pt x="594" y="128"/>
                    <a:pt x="576" y="128"/>
                  </a:cubicBezTo>
                  <a:cubicBezTo>
                    <a:pt x="558" y="128"/>
                    <a:pt x="544" y="114"/>
                    <a:pt x="544" y="96"/>
                  </a:cubicBezTo>
                  <a:cubicBezTo>
                    <a:pt x="544" y="78"/>
                    <a:pt x="558" y="64"/>
                    <a:pt x="576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Rectangle 64">
              <a:extLst>
                <a:ext uri="{FF2B5EF4-FFF2-40B4-BE49-F238E27FC236}">
                  <a16:creationId xmlns:a16="http://schemas.microsoft.com/office/drawing/2014/main" id="{FD8A0AE2-9FAE-4209-9B13-A7885F78A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988" y="2266950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Rectangle 65">
              <a:extLst>
                <a:ext uri="{FF2B5EF4-FFF2-40B4-BE49-F238E27FC236}">
                  <a16:creationId xmlns:a16="http://schemas.microsoft.com/office/drawing/2014/main" id="{734E701F-C04D-46F2-AF65-F1782DCB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351" y="2287588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Rectangle 66">
              <a:extLst>
                <a:ext uri="{FF2B5EF4-FFF2-40B4-BE49-F238E27FC236}">
                  <a16:creationId xmlns:a16="http://schemas.microsoft.com/office/drawing/2014/main" id="{EE106B1B-D8C8-489E-9559-935D69812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988" y="2308225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Rectangle 67">
              <a:extLst>
                <a:ext uri="{FF2B5EF4-FFF2-40B4-BE49-F238E27FC236}">
                  <a16:creationId xmlns:a16="http://schemas.microsoft.com/office/drawing/2014/main" id="{C4DF1186-7A32-42EB-95BC-4B6ECD60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7626" y="2287588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Rectangle 68">
              <a:extLst>
                <a:ext uri="{FF2B5EF4-FFF2-40B4-BE49-F238E27FC236}">
                  <a16:creationId xmlns:a16="http://schemas.microsoft.com/office/drawing/2014/main" id="{7B314F5B-9FF2-4802-9B61-7EB39610A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0363" y="2319338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Rectangle 69">
              <a:extLst>
                <a:ext uri="{FF2B5EF4-FFF2-40B4-BE49-F238E27FC236}">
                  <a16:creationId xmlns:a16="http://schemas.microsoft.com/office/drawing/2014/main" id="{4EFB999C-716E-4FC1-B19F-32C1AE357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9726" y="2339975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Rectangle 70">
              <a:extLst>
                <a:ext uri="{FF2B5EF4-FFF2-40B4-BE49-F238E27FC236}">
                  <a16:creationId xmlns:a16="http://schemas.microsoft.com/office/drawing/2014/main" id="{C5143A89-4B65-4ED6-B769-1BF8B5676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0363" y="2360613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Rectangle 71">
              <a:extLst>
                <a:ext uri="{FF2B5EF4-FFF2-40B4-BE49-F238E27FC236}">
                  <a16:creationId xmlns:a16="http://schemas.microsoft.com/office/drawing/2014/main" id="{FB3EDB57-1B3F-4343-9A8B-2927D05E6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1" y="2339975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0288D6C-AE87-443B-8543-7218EEDA630F}"/>
              </a:ext>
            </a:extLst>
          </p:cNvPr>
          <p:cNvGrpSpPr>
            <a:grpSpLocks noChangeAspect="1"/>
          </p:cNvGrpSpPr>
          <p:nvPr/>
        </p:nvGrpSpPr>
        <p:grpSpPr>
          <a:xfrm>
            <a:off x="986515" y="4845542"/>
            <a:ext cx="510363" cy="508598"/>
            <a:chOff x="639763" y="2178050"/>
            <a:chExt cx="458787" cy="4572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19" name="Freeform 329">
              <a:extLst>
                <a:ext uri="{FF2B5EF4-FFF2-40B4-BE49-F238E27FC236}">
                  <a16:creationId xmlns:a16="http://schemas.microsoft.com/office/drawing/2014/main" id="{31878EF0-DDCB-40F3-AED7-C88895074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88" y="2390775"/>
              <a:ext cx="19050" cy="20638"/>
            </a:xfrm>
            <a:custGeom>
              <a:avLst/>
              <a:gdLst>
                <a:gd name="T0" fmla="*/ 73 w 88"/>
                <a:gd name="T1" fmla="*/ 15 h 88"/>
                <a:gd name="T2" fmla="*/ 16 w 88"/>
                <a:gd name="T3" fmla="*/ 15 h 88"/>
                <a:gd name="T4" fmla="*/ 16 w 88"/>
                <a:gd name="T5" fmla="*/ 72 h 88"/>
                <a:gd name="T6" fmla="*/ 73 w 88"/>
                <a:gd name="T7" fmla="*/ 72 h 88"/>
                <a:gd name="T8" fmla="*/ 73 w 88"/>
                <a:gd name="T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73" y="15"/>
                  </a:moveTo>
                  <a:cubicBezTo>
                    <a:pt x="57" y="0"/>
                    <a:pt x="32" y="0"/>
                    <a:pt x="16" y="15"/>
                  </a:cubicBezTo>
                  <a:cubicBezTo>
                    <a:pt x="0" y="31"/>
                    <a:pt x="0" y="56"/>
                    <a:pt x="16" y="72"/>
                  </a:cubicBezTo>
                  <a:cubicBezTo>
                    <a:pt x="32" y="88"/>
                    <a:pt x="57" y="88"/>
                    <a:pt x="73" y="72"/>
                  </a:cubicBezTo>
                  <a:cubicBezTo>
                    <a:pt x="88" y="56"/>
                    <a:pt x="88" y="31"/>
                    <a:pt x="7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Freeform 330">
              <a:extLst>
                <a:ext uri="{FF2B5EF4-FFF2-40B4-BE49-F238E27FC236}">
                  <a16:creationId xmlns:a16="http://schemas.microsoft.com/office/drawing/2014/main" id="{4434DEED-41E7-4B14-A751-533D3E6A3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400" y="2263775"/>
              <a:ext cx="98425" cy="98425"/>
            </a:xfrm>
            <a:custGeom>
              <a:avLst/>
              <a:gdLst>
                <a:gd name="T0" fmla="*/ 361 w 439"/>
                <a:gd name="T1" fmla="*/ 78 h 439"/>
                <a:gd name="T2" fmla="*/ 78 w 439"/>
                <a:gd name="T3" fmla="*/ 78 h 439"/>
                <a:gd name="T4" fmla="*/ 78 w 439"/>
                <a:gd name="T5" fmla="*/ 361 h 439"/>
                <a:gd name="T6" fmla="*/ 361 w 439"/>
                <a:gd name="T7" fmla="*/ 361 h 439"/>
                <a:gd name="T8" fmla="*/ 361 w 439"/>
                <a:gd name="T9" fmla="*/ 78 h 439"/>
                <a:gd name="T10" fmla="*/ 304 w 439"/>
                <a:gd name="T11" fmla="*/ 305 h 439"/>
                <a:gd name="T12" fmla="*/ 134 w 439"/>
                <a:gd name="T13" fmla="*/ 305 h 439"/>
                <a:gd name="T14" fmla="*/ 134 w 439"/>
                <a:gd name="T15" fmla="*/ 135 h 439"/>
                <a:gd name="T16" fmla="*/ 304 w 439"/>
                <a:gd name="T17" fmla="*/ 135 h 439"/>
                <a:gd name="T18" fmla="*/ 304 w 439"/>
                <a:gd name="T19" fmla="*/ 30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9" h="439">
                  <a:moveTo>
                    <a:pt x="361" y="78"/>
                  </a:moveTo>
                  <a:cubicBezTo>
                    <a:pt x="283" y="0"/>
                    <a:pt x="156" y="0"/>
                    <a:pt x="78" y="78"/>
                  </a:cubicBezTo>
                  <a:cubicBezTo>
                    <a:pt x="0" y="156"/>
                    <a:pt x="0" y="283"/>
                    <a:pt x="78" y="361"/>
                  </a:cubicBezTo>
                  <a:cubicBezTo>
                    <a:pt x="156" y="439"/>
                    <a:pt x="283" y="439"/>
                    <a:pt x="361" y="361"/>
                  </a:cubicBezTo>
                  <a:cubicBezTo>
                    <a:pt x="439" y="283"/>
                    <a:pt x="439" y="156"/>
                    <a:pt x="361" y="78"/>
                  </a:cubicBezTo>
                  <a:close/>
                  <a:moveTo>
                    <a:pt x="304" y="305"/>
                  </a:moveTo>
                  <a:cubicBezTo>
                    <a:pt x="257" y="351"/>
                    <a:pt x="181" y="351"/>
                    <a:pt x="134" y="305"/>
                  </a:cubicBezTo>
                  <a:cubicBezTo>
                    <a:pt x="88" y="258"/>
                    <a:pt x="88" y="182"/>
                    <a:pt x="134" y="135"/>
                  </a:cubicBezTo>
                  <a:cubicBezTo>
                    <a:pt x="181" y="88"/>
                    <a:pt x="257" y="88"/>
                    <a:pt x="304" y="135"/>
                  </a:cubicBezTo>
                  <a:cubicBezTo>
                    <a:pt x="351" y="182"/>
                    <a:pt x="351" y="258"/>
                    <a:pt x="304" y="3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1" name="Freeform 331">
              <a:extLst>
                <a:ext uri="{FF2B5EF4-FFF2-40B4-BE49-F238E27FC236}">
                  <a16:creationId xmlns:a16="http://schemas.microsoft.com/office/drawing/2014/main" id="{B0FF55EC-8846-49D9-9892-B4C5A36E2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075" y="2178050"/>
              <a:ext cx="371475" cy="369888"/>
            </a:xfrm>
            <a:custGeom>
              <a:avLst/>
              <a:gdLst>
                <a:gd name="T0" fmla="*/ 1624 w 1665"/>
                <a:gd name="T1" fmla="*/ 0 h 1664"/>
                <a:gd name="T2" fmla="*/ 635 w 1665"/>
                <a:gd name="T3" fmla="*/ 408 h 1664"/>
                <a:gd name="T4" fmla="*/ 248 w 1665"/>
                <a:gd name="T5" fmla="*/ 484 h 1664"/>
                <a:gd name="T6" fmla="*/ 26 w 1665"/>
                <a:gd name="T7" fmla="*/ 982 h 1664"/>
                <a:gd name="T8" fmla="*/ 69 w 1665"/>
                <a:gd name="T9" fmla="*/ 973 h 1664"/>
                <a:gd name="T10" fmla="*/ 295 w 1665"/>
                <a:gd name="T11" fmla="*/ 916 h 1664"/>
                <a:gd name="T12" fmla="*/ 234 w 1665"/>
                <a:gd name="T13" fmla="*/ 1180 h 1664"/>
                <a:gd name="T14" fmla="*/ 1 w 1665"/>
                <a:gd name="T15" fmla="*/ 1621 h 1664"/>
                <a:gd name="T16" fmla="*/ 41 w 1665"/>
                <a:gd name="T17" fmla="*/ 1664 h 1664"/>
                <a:gd name="T18" fmla="*/ 409 w 1665"/>
                <a:gd name="T19" fmla="*/ 1539 h 1664"/>
                <a:gd name="T20" fmla="*/ 554 w 1665"/>
                <a:gd name="T21" fmla="*/ 1436 h 1664"/>
                <a:gd name="T22" fmla="*/ 763 w 1665"/>
                <a:gd name="T23" fmla="*/ 1384 h 1664"/>
                <a:gd name="T24" fmla="*/ 683 w 1665"/>
                <a:gd name="T25" fmla="*/ 1639 h 1664"/>
                <a:gd name="T26" fmla="*/ 1181 w 1665"/>
                <a:gd name="T27" fmla="*/ 1417 h 1664"/>
                <a:gd name="T28" fmla="*/ 1257 w 1665"/>
                <a:gd name="T29" fmla="*/ 1030 h 1664"/>
                <a:gd name="T30" fmla="*/ 1665 w 1665"/>
                <a:gd name="T31" fmla="*/ 41 h 1664"/>
                <a:gd name="T32" fmla="*/ 91 w 1665"/>
                <a:gd name="T33" fmla="*/ 859 h 1664"/>
                <a:gd name="T34" fmla="*/ 498 w 1665"/>
                <a:gd name="T35" fmla="*/ 564 h 1664"/>
                <a:gd name="T36" fmla="*/ 309 w 1665"/>
                <a:gd name="T37" fmla="*/ 826 h 1664"/>
                <a:gd name="T38" fmla="*/ 352 w 1665"/>
                <a:gd name="T39" fmla="*/ 1483 h 1664"/>
                <a:gd name="T40" fmla="*/ 182 w 1665"/>
                <a:gd name="T41" fmla="*/ 1313 h 1664"/>
                <a:gd name="T42" fmla="*/ 420 w 1665"/>
                <a:gd name="T43" fmla="*/ 1380 h 1664"/>
                <a:gd name="T44" fmla="*/ 535 w 1665"/>
                <a:gd name="T45" fmla="*/ 1358 h 1664"/>
                <a:gd name="T46" fmla="*/ 421 w 1665"/>
                <a:gd name="T47" fmla="*/ 1269 h 1664"/>
                <a:gd name="T48" fmla="*/ 307 w 1665"/>
                <a:gd name="T49" fmla="*/ 1130 h 1664"/>
                <a:gd name="T50" fmla="*/ 687 w 1665"/>
                <a:gd name="T51" fmla="*/ 1308 h 1664"/>
                <a:gd name="T52" fmla="*/ 1111 w 1665"/>
                <a:gd name="T53" fmla="*/ 1380 h 1664"/>
                <a:gd name="T54" fmla="*/ 839 w 1665"/>
                <a:gd name="T55" fmla="*/ 1355 h 1664"/>
                <a:gd name="T56" fmla="*/ 1101 w 1665"/>
                <a:gd name="T57" fmla="*/ 1167 h 1664"/>
                <a:gd name="T58" fmla="*/ 1201 w 1665"/>
                <a:gd name="T59" fmla="*/ 973 h 1664"/>
                <a:gd name="T60" fmla="*/ 767 w 1665"/>
                <a:gd name="T61" fmla="*/ 1275 h 1664"/>
                <a:gd name="T62" fmla="*/ 588 w 1665"/>
                <a:gd name="T63" fmla="*/ 580 h 1664"/>
                <a:gd name="T64" fmla="*/ 1146 w 1665"/>
                <a:gd name="T65" fmla="*/ 184 h 1664"/>
                <a:gd name="T66" fmla="*/ 1201 w 1665"/>
                <a:gd name="T67" fmla="*/ 973 h 1664"/>
                <a:gd name="T68" fmla="*/ 1231 w 1665"/>
                <a:gd name="T69" fmla="*/ 155 h 1664"/>
                <a:gd name="T70" fmla="*/ 1510 w 1665"/>
                <a:gd name="T71" fmla="*/ 434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5" h="1664">
                  <a:moveTo>
                    <a:pt x="1653" y="12"/>
                  </a:moveTo>
                  <a:cubicBezTo>
                    <a:pt x="1645" y="4"/>
                    <a:pt x="1635" y="0"/>
                    <a:pt x="1624" y="0"/>
                  </a:cubicBezTo>
                  <a:cubicBezTo>
                    <a:pt x="1615" y="0"/>
                    <a:pt x="1399" y="9"/>
                    <a:pt x="1143" y="99"/>
                  </a:cubicBezTo>
                  <a:cubicBezTo>
                    <a:pt x="938" y="172"/>
                    <a:pt x="767" y="276"/>
                    <a:pt x="635" y="408"/>
                  </a:cubicBezTo>
                  <a:cubicBezTo>
                    <a:pt x="605" y="437"/>
                    <a:pt x="577" y="469"/>
                    <a:pt x="549" y="501"/>
                  </a:cubicBezTo>
                  <a:cubicBezTo>
                    <a:pt x="418" y="424"/>
                    <a:pt x="314" y="448"/>
                    <a:pt x="248" y="484"/>
                  </a:cubicBezTo>
                  <a:cubicBezTo>
                    <a:pt x="95" y="565"/>
                    <a:pt x="1" y="787"/>
                    <a:pt x="1" y="945"/>
                  </a:cubicBezTo>
                  <a:cubicBezTo>
                    <a:pt x="1" y="961"/>
                    <a:pt x="11" y="976"/>
                    <a:pt x="26" y="982"/>
                  </a:cubicBezTo>
                  <a:cubicBezTo>
                    <a:pt x="31" y="984"/>
                    <a:pt x="36" y="985"/>
                    <a:pt x="41" y="985"/>
                  </a:cubicBezTo>
                  <a:cubicBezTo>
                    <a:pt x="51" y="985"/>
                    <a:pt x="62" y="981"/>
                    <a:pt x="69" y="973"/>
                  </a:cubicBezTo>
                  <a:cubicBezTo>
                    <a:pt x="150" y="893"/>
                    <a:pt x="249" y="898"/>
                    <a:pt x="281" y="902"/>
                  </a:cubicBezTo>
                  <a:cubicBezTo>
                    <a:pt x="295" y="916"/>
                    <a:pt x="295" y="916"/>
                    <a:pt x="295" y="916"/>
                  </a:cubicBezTo>
                  <a:cubicBezTo>
                    <a:pt x="268" y="982"/>
                    <a:pt x="245" y="1047"/>
                    <a:pt x="229" y="1111"/>
                  </a:cubicBezTo>
                  <a:cubicBezTo>
                    <a:pt x="223" y="1134"/>
                    <a:pt x="225" y="1158"/>
                    <a:pt x="234" y="1180"/>
                  </a:cubicBezTo>
                  <a:cubicBezTo>
                    <a:pt x="195" y="1198"/>
                    <a:pt x="158" y="1224"/>
                    <a:pt x="126" y="1256"/>
                  </a:cubicBezTo>
                  <a:cubicBezTo>
                    <a:pt x="23" y="1359"/>
                    <a:pt x="2" y="1610"/>
                    <a:pt x="1" y="1621"/>
                  </a:cubicBezTo>
                  <a:cubicBezTo>
                    <a:pt x="0" y="1632"/>
                    <a:pt x="5" y="1644"/>
                    <a:pt x="13" y="1652"/>
                  </a:cubicBezTo>
                  <a:cubicBezTo>
                    <a:pt x="20" y="1660"/>
                    <a:pt x="31" y="1664"/>
                    <a:pt x="41" y="1664"/>
                  </a:cubicBezTo>
                  <a:cubicBezTo>
                    <a:pt x="42" y="1664"/>
                    <a:pt x="43" y="1664"/>
                    <a:pt x="44" y="1664"/>
                  </a:cubicBezTo>
                  <a:cubicBezTo>
                    <a:pt x="55" y="1663"/>
                    <a:pt x="306" y="1642"/>
                    <a:pt x="409" y="1539"/>
                  </a:cubicBezTo>
                  <a:cubicBezTo>
                    <a:pt x="441" y="1507"/>
                    <a:pt x="467" y="1470"/>
                    <a:pt x="485" y="1431"/>
                  </a:cubicBezTo>
                  <a:cubicBezTo>
                    <a:pt x="508" y="1440"/>
                    <a:pt x="533" y="1441"/>
                    <a:pt x="554" y="1436"/>
                  </a:cubicBezTo>
                  <a:cubicBezTo>
                    <a:pt x="618" y="1420"/>
                    <a:pt x="683" y="1397"/>
                    <a:pt x="749" y="1370"/>
                  </a:cubicBezTo>
                  <a:cubicBezTo>
                    <a:pt x="763" y="1384"/>
                    <a:pt x="763" y="1384"/>
                    <a:pt x="763" y="1384"/>
                  </a:cubicBezTo>
                  <a:cubicBezTo>
                    <a:pt x="767" y="1416"/>
                    <a:pt x="772" y="1515"/>
                    <a:pt x="692" y="1596"/>
                  </a:cubicBezTo>
                  <a:cubicBezTo>
                    <a:pt x="680" y="1607"/>
                    <a:pt x="677" y="1624"/>
                    <a:pt x="683" y="1639"/>
                  </a:cubicBezTo>
                  <a:cubicBezTo>
                    <a:pt x="689" y="1654"/>
                    <a:pt x="704" y="1664"/>
                    <a:pt x="720" y="1664"/>
                  </a:cubicBezTo>
                  <a:cubicBezTo>
                    <a:pt x="878" y="1664"/>
                    <a:pt x="1100" y="1570"/>
                    <a:pt x="1181" y="1417"/>
                  </a:cubicBezTo>
                  <a:cubicBezTo>
                    <a:pt x="1217" y="1351"/>
                    <a:pt x="1241" y="1247"/>
                    <a:pt x="1164" y="1116"/>
                  </a:cubicBezTo>
                  <a:cubicBezTo>
                    <a:pt x="1196" y="1088"/>
                    <a:pt x="1228" y="1060"/>
                    <a:pt x="1257" y="1030"/>
                  </a:cubicBezTo>
                  <a:cubicBezTo>
                    <a:pt x="1389" y="898"/>
                    <a:pt x="1493" y="727"/>
                    <a:pt x="1566" y="522"/>
                  </a:cubicBezTo>
                  <a:cubicBezTo>
                    <a:pt x="1656" y="266"/>
                    <a:pt x="1665" y="50"/>
                    <a:pt x="1665" y="41"/>
                  </a:cubicBezTo>
                  <a:cubicBezTo>
                    <a:pt x="1665" y="30"/>
                    <a:pt x="1661" y="20"/>
                    <a:pt x="1653" y="12"/>
                  </a:cubicBezTo>
                  <a:close/>
                  <a:moveTo>
                    <a:pt x="91" y="859"/>
                  </a:moveTo>
                  <a:cubicBezTo>
                    <a:pt x="115" y="739"/>
                    <a:pt x="188" y="607"/>
                    <a:pt x="285" y="554"/>
                  </a:cubicBezTo>
                  <a:cubicBezTo>
                    <a:pt x="351" y="519"/>
                    <a:pt x="422" y="523"/>
                    <a:pt x="498" y="564"/>
                  </a:cubicBezTo>
                  <a:cubicBezTo>
                    <a:pt x="434" y="650"/>
                    <a:pt x="377" y="741"/>
                    <a:pt x="330" y="838"/>
                  </a:cubicBezTo>
                  <a:cubicBezTo>
                    <a:pt x="330" y="838"/>
                    <a:pt x="323" y="829"/>
                    <a:pt x="309" y="826"/>
                  </a:cubicBezTo>
                  <a:cubicBezTo>
                    <a:pt x="304" y="825"/>
                    <a:pt x="198" y="802"/>
                    <a:pt x="91" y="859"/>
                  </a:cubicBezTo>
                  <a:close/>
                  <a:moveTo>
                    <a:pt x="352" y="1483"/>
                  </a:moveTo>
                  <a:cubicBezTo>
                    <a:pt x="297" y="1538"/>
                    <a:pt x="168" y="1567"/>
                    <a:pt x="87" y="1578"/>
                  </a:cubicBezTo>
                  <a:cubicBezTo>
                    <a:pt x="98" y="1497"/>
                    <a:pt x="127" y="1368"/>
                    <a:pt x="182" y="1313"/>
                  </a:cubicBezTo>
                  <a:cubicBezTo>
                    <a:pt x="213" y="1282"/>
                    <a:pt x="249" y="1259"/>
                    <a:pt x="285" y="1246"/>
                  </a:cubicBezTo>
                  <a:cubicBezTo>
                    <a:pt x="420" y="1380"/>
                    <a:pt x="420" y="1380"/>
                    <a:pt x="420" y="1380"/>
                  </a:cubicBezTo>
                  <a:cubicBezTo>
                    <a:pt x="406" y="1416"/>
                    <a:pt x="383" y="1452"/>
                    <a:pt x="352" y="1483"/>
                  </a:cubicBezTo>
                  <a:close/>
                  <a:moveTo>
                    <a:pt x="535" y="1358"/>
                  </a:moveTo>
                  <a:cubicBezTo>
                    <a:pt x="523" y="1361"/>
                    <a:pt x="510" y="1357"/>
                    <a:pt x="500" y="1347"/>
                  </a:cubicBezTo>
                  <a:cubicBezTo>
                    <a:pt x="448" y="1295"/>
                    <a:pt x="428" y="1275"/>
                    <a:pt x="421" y="1269"/>
                  </a:cubicBezTo>
                  <a:cubicBezTo>
                    <a:pt x="410" y="1257"/>
                    <a:pt x="381" y="1229"/>
                    <a:pt x="318" y="1165"/>
                  </a:cubicBezTo>
                  <a:cubicBezTo>
                    <a:pt x="308" y="1155"/>
                    <a:pt x="304" y="1142"/>
                    <a:pt x="307" y="1130"/>
                  </a:cubicBezTo>
                  <a:cubicBezTo>
                    <a:pt x="319" y="1081"/>
                    <a:pt x="336" y="1029"/>
                    <a:pt x="357" y="978"/>
                  </a:cubicBezTo>
                  <a:cubicBezTo>
                    <a:pt x="687" y="1308"/>
                    <a:pt x="687" y="1308"/>
                    <a:pt x="687" y="1308"/>
                  </a:cubicBezTo>
                  <a:cubicBezTo>
                    <a:pt x="636" y="1329"/>
                    <a:pt x="584" y="1346"/>
                    <a:pt x="535" y="1358"/>
                  </a:cubicBezTo>
                  <a:close/>
                  <a:moveTo>
                    <a:pt x="1111" y="1380"/>
                  </a:moveTo>
                  <a:cubicBezTo>
                    <a:pt x="1058" y="1477"/>
                    <a:pt x="926" y="1550"/>
                    <a:pt x="806" y="1574"/>
                  </a:cubicBezTo>
                  <a:cubicBezTo>
                    <a:pt x="844" y="1502"/>
                    <a:pt x="853" y="1411"/>
                    <a:pt x="839" y="1355"/>
                  </a:cubicBezTo>
                  <a:cubicBezTo>
                    <a:pt x="836" y="1342"/>
                    <a:pt x="827" y="1335"/>
                    <a:pt x="827" y="1335"/>
                  </a:cubicBezTo>
                  <a:cubicBezTo>
                    <a:pt x="924" y="1288"/>
                    <a:pt x="1015" y="1231"/>
                    <a:pt x="1101" y="1167"/>
                  </a:cubicBezTo>
                  <a:cubicBezTo>
                    <a:pt x="1142" y="1243"/>
                    <a:pt x="1146" y="1314"/>
                    <a:pt x="1111" y="1380"/>
                  </a:cubicBezTo>
                  <a:close/>
                  <a:moveTo>
                    <a:pt x="1201" y="973"/>
                  </a:moveTo>
                  <a:cubicBezTo>
                    <a:pt x="1165" y="1009"/>
                    <a:pt x="1126" y="1044"/>
                    <a:pt x="1085" y="1077"/>
                  </a:cubicBezTo>
                  <a:cubicBezTo>
                    <a:pt x="988" y="1155"/>
                    <a:pt x="881" y="1222"/>
                    <a:pt x="767" y="1275"/>
                  </a:cubicBezTo>
                  <a:cubicBezTo>
                    <a:pt x="390" y="898"/>
                    <a:pt x="390" y="898"/>
                    <a:pt x="390" y="898"/>
                  </a:cubicBezTo>
                  <a:cubicBezTo>
                    <a:pt x="443" y="784"/>
                    <a:pt x="510" y="677"/>
                    <a:pt x="588" y="580"/>
                  </a:cubicBezTo>
                  <a:cubicBezTo>
                    <a:pt x="621" y="539"/>
                    <a:pt x="656" y="500"/>
                    <a:pt x="692" y="464"/>
                  </a:cubicBezTo>
                  <a:cubicBezTo>
                    <a:pt x="810" y="346"/>
                    <a:pt x="963" y="251"/>
                    <a:pt x="1146" y="184"/>
                  </a:cubicBezTo>
                  <a:cubicBezTo>
                    <a:pt x="1481" y="519"/>
                    <a:pt x="1481" y="519"/>
                    <a:pt x="1481" y="519"/>
                  </a:cubicBezTo>
                  <a:cubicBezTo>
                    <a:pt x="1414" y="702"/>
                    <a:pt x="1319" y="855"/>
                    <a:pt x="1201" y="973"/>
                  </a:cubicBezTo>
                  <a:close/>
                  <a:moveTo>
                    <a:pt x="1510" y="434"/>
                  </a:moveTo>
                  <a:cubicBezTo>
                    <a:pt x="1231" y="155"/>
                    <a:pt x="1231" y="155"/>
                    <a:pt x="1231" y="155"/>
                  </a:cubicBezTo>
                  <a:cubicBezTo>
                    <a:pt x="1383" y="107"/>
                    <a:pt x="1516" y="90"/>
                    <a:pt x="1582" y="83"/>
                  </a:cubicBezTo>
                  <a:cubicBezTo>
                    <a:pt x="1575" y="150"/>
                    <a:pt x="1558" y="282"/>
                    <a:pt x="1510" y="4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Freeform 332">
              <a:extLst>
                <a:ext uri="{FF2B5EF4-FFF2-40B4-BE49-F238E27FC236}">
                  <a16:creationId xmlns:a16="http://schemas.microsoft.com/office/drawing/2014/main" id="{90751025-A037-407D-96C1-26EAB1D48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8" y="2541588"/>
              <a:ext cx="44450" cy="46038"/>
            </a:xfrm>
            <a:custGeom>
              <a:avLst/>
              <a:gdLst>
                <a:gd name="T0" fmla="*/ 185 w 201"/>
                <a:gd name="T1" fmla="*/ 15 h 201"/>
                <a:gd name="T2" fmla="*/ 129 w 201"/>
                <a:gd name="T3" fmla="*/ 15 h 201"/>
                <a:gd name="T4" fmla="*/ 16 w 201"/>
                <a:gd name="T5" fmla="*/ 128 h 201"/>
                <a:gd name="T6" fmla="*/ 16 w 201"/>
                <a:gd name="T7" fmla="*/ 185 h 201"/>
                <a:gd name="T8" fmla="*/ 72 w 201"/>
                <a:gd name="T9" fmla="*/ 185 h 201"/>
                <a:gd name="T10" fmla="*/ 185 w 201"/>
                <a:gd name="T11" fmla="*/ 72 h 201"/>
                <a:gd name="T12" fmla="*/ 185 w 201"/>
                <a:gd name="T13" fmla="*/ 1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185" y="15"/>
                  </a:moveTo>
                  <a:cubicBezTo>
                    <a:pt x="170" y="0"/>
                    <a:pt x="145" y="0"/>
                    <a:pt x="129" y="15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0" y="144"/>
                    <a:pt x="0" y="169"/>
                    <a:pt x="16" y="185"/>
                  </a:cubicBezTo>
                  <a:cubicBezTo>
                    <a:pt x="31" y="201"/>
                    <a:pt x="57" y="201"/>
                    <a:pt x="72" y="185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201" y="56"/>
                    <a:pt x="201" y="31"/>
                    <a:pt x="18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Freeform 333">
              <a:extLst>
                <a:ext uri="{FF2B5EF4-FFF2-40B4-BE49-F238E27FC236}">
                  <a16:creationId xmlns:a16="http://schemas.microsoft.com/office/drawing/2014/main" id="{F1080194-00DF-4B5D-8405-1467530C0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5" y="2416175"/>
              <a:ext cx="44450" cy="44450"/>
            </a:xfrm>
            <a:custGeom>
              <a:avLst/>
              <a:gdLst>
                <a:gd name="T0" fmla="*/ 186 w 201"/>
                <a:gd name="T1" fmla="*/ 16 h 201"/>
                <a:gd name="T2" fmla="*/ 129 w 201"/>
                <a:gd name="T3" fmla="*/ 16 h 201"/>
                <a:gd name="T4" fmla="*/ 16 w 201"/>
                <a:gd name="T5" fmla="*/ 129 h 201"/>
                <a:gd name="T6" fmla="*/ 16 w 201"/>
                <a:gd name="T7" fmla="*/ 185 h 201"/>
                <a:gd name="T8" fmla="*/ 73 w 201"/>
                <a:gd name="T9" fmla="*/ 185 h 201"/>
                <a:gd name="T10" fmla="*/ 186 w 201"/>
                <a:gd name="T11" fmla="*/ 72 h 201"/>
                <a:gd name="T12" fmla="*/ 186 w 201"/>
                <a:gd name="T13" fmla="*/ 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186" y="16"/>
                  </a:moveTo>
                  <a:cubicBezTo>
                    <a:pt x="170" y="0"/>
                    <a:pt x="145" y="0"/>
                    <a:pt x="129" y="16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0" y="144"/>
                    <a:pt x="0" y="170"/>
                    <a:pt x="16" y="185"/>
                  </a:cubicBezTo>
                  <a:cubicBezTo>
                    <a:pt x="32" y="201"/>
                    <a:pt x="57" y="201"/>
                    <a:pt x="73" y="185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201" y="56"/>
                    <a:pt x="201" y="31"/>
                    <a:pt x="18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 334">
              <a:extLst>
                <a:ext uri="{FF2B5EF4-FFF2-40B4-BE49-F238E27FC236}">
                  <a16:creationId xmlns:a16="http://schemas.microsoft.com/office/drawing/2014/main" id="{A49024C1-1689-4009-9C52-0A4B302A7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2554288"/>
              <a:ext cx="80963" cy="80963"/>
            </a:xfrm>
            <a:custGeom>
              <a:avLst/>
              <a:gdLst>
                <a:gd name="T0" fmla="*/ 343 w 358"/>
                <a:gd name="T1" fmla="*/ 16 h 359"/>
                <a:gd name="T2" fmla="*/ 286 w 358"/>
                <a:gd name="T3" fmla="*/ 16 h 359"/>
                <a:gd name="T4" fmla="*/ 15 w 358"/>
                <a:gd name="T5" fmla="*/ 287 h 359"/>
                <a:gd name="T6" fmla="*/ 15 w 358"/>
                <a:gd name="T7" fmla="*/ 343 h 359"/>
                <a:gd name="T8" fmla="*/ 72 w 358"/>
                <a:gd name="T9" fmla="*/ 343 h 359"/>
                <a:gd name="T10" fmla="*/ 343 w 358"/>
                <a:gd name="T11" fmla="*/ 72 h 359"/>
                <a:gd name="T12" fmla="*/ 343 w 358"/>
                <a:gd name="T13" fmla="*/ 1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59">
                  <a:moveTo>
                    <a:pt x="343" y="16"/>
                  </a:moveTo>
                  <a:cubicBezTo>
                    <a:pt x="327" y="0"/>
                    <a:pt x="302" y="0"/>
                    <a:pt x="286" y="16"/>
                  </a:cubicBezTo>
                  <a:cubicBezTo>
                    <a:pt x="15" y="287"/>
                    <a:pt x="15" y="287"/>
                    <a:pt x="15" y="287"/>
                  </a:cubicBezTo>
                  <a:cubicBezTo>
                    <a:pt x="0" y="302"/>
                    <a:pt x="0" y="328"/>
                    <a:pt x="15" y="343"/>
                  </a:cubicBezTo>
                  <a:cubicBezTo>
                    <a:pt x="31" y="359"/>
                    <a:pt x="56" y="359"/>
                    <a:pt x="72" y="343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58" y="57"/>
                    <a:pt x="358" y="31"/>
                    <a:pt x="3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Freeform 335">
              <a:extLst>
                <a:ext uri="{FF2B5EF4-FFF2-40B4-BE49-F238E27FC236}">
                  <a16:creationId xmlns:a16="http://schemas.microsoft.com/office/drawing/2014/main" id="{F50FE697-4794-42FC-9530-CB26CC28C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" y="2554288"/>
              <a:ext cx="80963" cy="80963"/>
            </a:xfrm>
            <a:custGeom>
              <a:avLst/>
              <a:gdLst>
                <a:gd name="T0" fmla="*/ 343 w 358"/>
                <a:gd name="T1" fmla="*/ 16 h 359"/>
                <a:gd name="T2" fmla="*/ 286 w 358"/>
                <a:gd name="T3" fmla="*/ 16 h 359"/>
                <a:gd name="T4" fmla="*/ 15 w 358"/>
                <a:gd name="T5" fmla="*/ 287 h 359"/>
                <a:gd name="T6" fmla="*/ 15 w 358"/>
                <a:gd name="T7" fmla="*/ 343 h 359"/>
                <a:gd name="T8" fmla="*/ 72 w 358"/>
                <a:gd name="T9" fmla="*/ 343 h 359"/>
                <a:gd name="T10" fmla="*/ 343 w 358"/>
                <a:gd name="T11" fmla="*/ 72 h 359"/>
                <a:gd name="T12" fmla="*/ 343 w 358"/>
                <a:gd name="T13" fmla="*/ 1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59">
                  <a:moveTo>
                    <a:pt x="343" y="16"/>
                  </a:moveTo>
                  <a:cubicBezTo>
                    <a:pt x="327" y="0"/>
                    <a:pt x="302" y="0"/>
                    <a:pt x="286" y="16"/>
                  </a:cubicBezTo>
                  <a:cubicBezTo>
                    <a:pt x="15" y="287"/>
                    <a:pt x="15" y="287"/>
                    <a:pt x="15" y="287"/>
                  </a:cubicBezTo>
                  <a:cubicBezTo>
                    <a:pt x="0" y="302"/>
                    <a:pt x="0" y="328"/>
                    <a:pt x="15" y="343"/>
                  </a:cubicBezTo>
                  <a:cubicBezTo>
                    <a:pt x="31" y="359"/>
                    <a:pt x="56" y="359"/>
                    <a:pt x="72" y="343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58" y="57"/>
                    <a:pt x="358" y="31"/>
                    <a:pt x="3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Freeform 336">
              <a:extLst>
                <a:ext uri="{FF2B5EF4-FFF2-40B4-BE49-F238E27FC236}">
                  <a16:creationId xmlns:a16="http://schemas.microsoft.com/office/drawing/2014/main" id="{B1C98403-0A49-445F-927D-BDE21EF4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63" y="2479675"/>
              <a:ext cx="80963" cy="79375"/>
            </a:xfrm>
            <a:custGeom>
              <a:avLst/>
              <a:gdLst>
                <a:gd name="T0" fmla="*/ 343 w 359"/>
                <a:gd name="T1" fmla="*/ 15 h 359"/>
                <a:gd name="T2" fmla="*/ 287 w 359"/>
                <a:gd name="T3" fmla="*/ 15 h 359"/>
                <a:gd name="T4" fmla="*/ 16 w 359"/>
                <a:gd name="T5" fmla="*/ 286 h 359"/>
                <a:gd name="T6" fmla="*/ 16 w 359"/>
                <a:gd name="T7" fmla="*/ 343 h 359"/>
                <a:gd name="T8" fmla="*/ 72 w 359"/>
                <a:gd name="T9" fmla="*/ 343 h 359"/>
                <a:gd name="T10" fmla="*/ 343 w 359"/>
                <a:gd name="T11" fmla="*/ 72 h 359"/>
                <a:gd name="T12" fmla="*/ 343 w 359"/>
                <a:gd name="T13" fmla="*/ 1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359">
                  <a:moveTo>
                    <a:pt x="343" y="15"/>
                  </a:moveTo>
                  <a:cubicBezTo>
                    <a:pt x="328" y="0"/>
                    <a:pt x="302" y="0"/>
                    <a:pt x="287" y="15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0" y="302"/>
                    <a:pt x="0" y="327"/>
                    <a:pt x="16" y="343"/>
                  </a:cubicBezTo>
                  <a:cubicBezTo>
                    <a:pt x="31" y="359"/>
                    <a:pt x="57" y="359"/>
                    <a:pt x="72" y="343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59" y="56"/>
                    <a:pt x="359" y="31"/>
                    <a:pt x="3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Freeform 337">
              <a:extLst>
                <a:ext uri="{FF2B5EF4-FFF2-40B4-BE49-F238E27FC236}">
                  <a16:creationId xmlns:a16="http://schemas.microsoft.com/office/drawing/2014/main" id="{9F124744-8849-45BD-BBED-DBC927D42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354263"/>
              <a:ext cx="31750" cy="31750"/>
            </a:xfrm>
            <a:custGeom>
              <a:avLst/>
              <a:gdLst>
                <a:gd name="T0" fmla="*/ 128 w 144"/>
                <a:gd name="T1" fmla="*/ 16 h 144"/>
                <a:gd name="T2" fmla="*/ 72 w 144"/>
                <a:gd name="T3" fmla="*/ 16 h 144"/>
                <a:gd name="T4" fmla="*/ 15 w 144"/>
                <a:gd name="T5" fmla="*/ 72 h 144"/>
                <a:gd name="T6" fmla="*/ 15 w 144"/>
                <a:gd name="T7" fmla="*/ 129 h 144"/>
                <a:gd name="T8" fmla="*/ 72 w 144"/>
                <a:gd name="T9" fmla="*/ 129 h 144"/>
                <a:gd name="T10" fmla="*/ 128 w 144"/>
                <a:gd name="T11" fmla="*/ 72 h 144"/>
                <a:gd name="T12" fmla="*/ 128 w 144"/>
                <a:gd name="T13" fmla="*/ 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44">
                  <a:moveTo>
                    <a:pt x="128" y="16"/>
                  </a:moveTo>
                  <a:cubicBezTo>
                    <a:pt x="113" y="0"/>
                    <a:pt x="87" y="0"/>
                    <a:pt x="72" y="16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88"/>
                    <a:pt x="0" y="113"/>
                    <a:pt x="15" y="129"/>
                  </a:cubicBezTo>
                  <a:cubicBezTo>
                    <a:pt x="31" y="144"/>
                    <a:pt x="56" y="144"/>
                    <a:pt x="72" y="129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44" y="57"/>
                    <a:pt x="144" y="31"/>
                    <a:pt x="12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A14A402-E12C-41A9-8120-4BCBA4B8B5CA}"/>
              </a:ext>
            </a:extLst>
          </p:cNvPr>
          <p:cNvGrpSpPr>
            <a:grpSpLocks noChangeAspect="1"/>
          </p:cNvGrpSpPr>
          <p:nvPr/>
        </p:nvGrpSpPr>
        <p:grpSpPr>
          <a:xfrm>
            <a:off x="2873371" y="4833510"/>
            <a:ext cx="534168" cy="548640"/>
            <a:chOff x="3001962" y="2036762"/>
            <a:chExt cx="644526" cy="6619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9" name="Freeform 17">
              <a:extLst>
                <a:ext uri="{FF2B5EF4-FFF2-40B4-BE49-F238E27FC236}">
                  <a16:creationId xmlns:a16="http://schemas.microsoft.com/office/drawing/2014/main" id="{39CEDFA0-2BDB-4BA5-AF12-1B31F5B3BE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1962" y="2036762"/>
              <a:ext cx="644526" cy="661988"/>
            </a:xfrm>
            <a:custGeom>
              <a:avLst/>
              <a:gdLst>
                <a:gd name="T0" fmla="*/ 1646 w 1934"/>
                <a:gd name="T1" fmla="*/ 445 h 1995"/>
                <a:gd name="T2" fmla="*/ 1126 w 1934"/>
                <a:gd name="T3" fmla="*/ 243 h 1995"/>
                <a:gd name="T4" fmla="*/ 15 w 1934"/>
                <a:gd name="T5" fmla="*/ 755 h 1995"/>
                <a:gd name="T6" fmla="*/ 846 w 1934"/>
                <a:gd name="T7" fmla="*/ 1149 h 1995"/>
                <a:gd name="T8" fmla="*/ 526 w 1934"/>
                <a:gd name="T9" fmla="*/ 1725 h 1995"/>
                <a:gd name="T10" fmla="*/ 110 w 1934"/>
                <a:gd name="T11" fmla="*/ 1729 h 1995"/>
                <a:gd name="T12" fmla="*/ 266 w 1934"/>
                <a:gd name="T13" fmla="*/ 1885 h 1995"/>
                <a:gd name="T14" fmla="*/ 590 w 1934"/>
                <a:gd name="T15" fmla="*/ 1309 h 1995"/>
                <a:gd name="T16" fmla="*/ 846 w 1934"/>
                <a:gd name="T17" fmla="*/ 1405 h 1995"/>
                <a:gd name="T18" fmla="*/ 846 w 1934"/>
                <a:gd name="T19" fmla="*/ 1917 h 1995"/>
                <a:gd name="T20" fmla="*/ 1006 w 1934"/>
                <a:gd name="T21" fmla="*/ 1949 h 1995"/>
                <a:gd name="T22" fmla="*/ 1134 w 1934"/>
                <a:gd name="T23" fmla="*/ 1853 h 1995"/>
                <a:gd name="T24" fmla="*/ 1614 w 1934"/>
                <a:gd name="T25" fmla="*/ 1977 h 1995"/>
                <a:gd name="T26" fmla="*/ 1458 w 1934"/>
                <a:gd name="T27" fmla="*/ 1821 h 1995"/>
                <a:gd name="T28" fmla="*/ 1486 w 1934"/>
                <a:gd name="T29" fmla="*/ 1405 h 1995"/>
                <a:gd name="T30" fmla="*/ 1614 w 1934"/>
                <a:gd name="T31" fmla="*/ 1373 h 1995"/>
                <a:gd name="T32" fmla="*/ 1806 w 1934"/>
                <a:gd name="T33" fmla="*/ 1661 h 1995"/>
                <a:gd name="T34" fmla="*/ 1678 w 1934"/>
                <a:gd name="T35" fmla="*/ 1373 h 1995"/>
                <a:gd name="T36" fmla="*/ 1486 w 1934"/>
                <a:gd name="T37" fmla="*/ 1021 h 1995"/>
                <a:gd name="T38" fmla="*/ 78 w 1934"/>
                <a:gd name="T39" fmla="*/ 1853 h 1995"/>
                <a:gd name="T40" fmla="*/ 142 w 1934"/>
                <a:gd name="T41" fmla="*/ 1917 h 1995"/>
                <a:gd name="T42" fmla="*/ 1582 w 1934"/>
                <a:gd name="T43" fmla="*/ 1917 h 1995"/>
                <a:gd name="T44" fmla="*/ 1422 w 1934"/>
                <a:gd name="T45" fmla="*/ 1405 h 1995"/>
                <a:gd name="T46" fmla="*/ 910 w 1934"/>
                <a:gd name="T47" fmla="*/ 1294 h 1995"/>
                <a:gd name="T48" fmla="*/ 1422 w 1934"/>
                <a:gd name="T49" fmla="*/ 1405 h 1995"/>
                <a:gd name="T50" fmla="*/ 910 w 1934"/>
                <a:gd name="T51" fmla="*/ 1213 h 1995"/>
                <a:gd name="T52" fmla="*/ 1422 w 1934"/>
                <a:gd name="T53" fmla="*/ 1102 h 1995"/>
                <a:gd name="T54" fmla="*/ 1166 w 1934"/>
                <a:gd name="T55" fmla="*/ 1085 h 1995"/>
                <a:gd name="T56" fmla="*/ 1166 w 1934"/>
                <a:gd name="T57" fmla="*/ 957 h 1995"/>
                <a:gd name="T58" fmla="*/ 1166 w 1934"/>
                <a:gd name="T59" fmla="*/ 893 h 1995"/>
                <a:gd name="T60" fmla="*/ 1422 w 1934"/>
                <a:gd name="T61" fmla="*/ 829 h 1995"/>
                <a:gd name="T62" fmla="*/ 1198 w 1934"/>
                <a:gd name="T63" fmla="*/ 637 h 1995"/>
                <a:gd name="T64" fmla="*/ 782 w 1934"/>
                <a:gd name="T65" fmla="*/ 449 h 1995"/>
                <a:gd name="T66" fmla="*/ 938 w 1934"/>
                <a:gd name="T67" fmla="*/ 605 h 1995"/>
                <a:gd name="T68" fmla="*/ 1134 w 1934"/>
                <a:gd name="T69" fmla="*/ 702 h 1995"/>
                <a:gd name="T70" fmla="*/ 302 w 1934"/>
                <a:gd name="T71" fmla="*/ 957 h 1995"/>
                <a:gd name="T72" fmla="*/ 306 w 1934"/>
                <a:gd name="T73" fmla="*/ 509 h 1995"/>
                <a:gd name="T74" fmla="*/ 345 w 1934"/>
                <a:gd name="T75" fmla="*/ 449 h 1995"/>
                <a:gd name="T76" fmla="*/ 1219 w 1934"/>
                <a:gd name="T77" fmla="*/ 438 h 1995"/>
                <a:gd name="T78" fmla="*/ 1469 w 1934"/>
                <a:gd name="T79" fmla="*/ 617 h 1995"/>
                <a:gd name="T80" fmla="*/ 1646 w 1934"/>
                <a:gd name="T81" fmla="*/ 509 h 1995"/>
                <a:gd name="T82" fmla="*/ 1646 w 1934"/>
                <a:gd name="T83" fmla="*/ 957 h 1995"/>
                <a:gd name="T84" fmla="*/ 1582 w 1934"/>
                <a:gd name="T85" fmla="*/ 893 h 1995"/>
                <a:gd name="T86" fmla="*/ 1646 w 1934"/>
                <a:gd name="T87" fmla="*/ 733 h 1995"/>
                <a:gd name="T88" fmla="*/ 1550 w 1934"/>
                <a:gd name="T89" fmla="*/ 701 h 1995"/>
                <a:gd name="T90" fmla="*/ 1198 w 1934"/>
                <a:gd name="T91" fmla="*/ 702 h 1995"/>
                <a:gd name="T92" fmla="*/ 750 w 1934"/>
                <a:gd name="T93" fmla="*/ 573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4" h="1995">
                  <a:moveTo>
                    <a:pt x="1646" y="1021"/>
                  </a:moveTo>
                  <a:cubicBezTo>
                    <a:pt x="1805" y="1021"/>
                    <a:pt x="1934" y="892"/>
                    <a:pt x="1934" y="733"/>
                  </a:cubicBezTo>
                  <a:cubicBezTo>
                    <a:pt x="1934" y="574"/>
                    <a:pt x="1805" y="445"/>
                    <a:pt x="1646" y="445"/>
                  </a:cubicBezTo>
                  <a:cubicBezTo>
                    <a:pt x="1580" y="445"/>
                    <a:pt x="1580" y="445"/>
                    <a:pt x="1580" y="445"/>
                  </a:cubicBezTo>
                  <a:cubicBezTo>
                    <a:pt x="1563" y="287"/>
                    <a:pt x="1421" y="173"/>
                    <a:pt x="1263" y="191"/>
                  </a:cubicBezTo>
                  <a:cubicBezTo>
                    <a:pt x="1214" y="196"/>
                    <a:pt x="1167" y="214"/>
                    <a:pt x="1126" y="243"/>
                  </a:cubicBezTo>
                  <a:cubicBezTo>
                    <a:pt x="962" y="36"/>
                    <a:pt x="661" y="0"/>
                    <a:pt x="453" y="164"/>
                  </a:cubicBezTo>
                  <a:cubicBezTo>
                    <a:pt x="364" y="235"/>
                    <a:pt x="302" y="335"/>
                    <a:pt x="280" y="446"/>
                  </a:cubicBezTo>
                  <a:cubicBezTo>
                    <a:pt x="121" y="458"/>
                    <a:pt x="3" y="597"/>
                    <a:pt x="15" y="755"/>
                  </a:cubicBezTo>
                  <a:cubicBezTo>
                    <a:pt x="26" y="905"/>
                    <a:pt x="151" y="1021"/>
                    <a:pt x="302" y="1021"/>
                  </a:cubicBezTo>
                  <a:cubicBezTo>
                    <a:pt x="846" y="1021"/>
                    <a:pt x="846" y="1021"/>
                    <a:pt x="846" y="1021"/>
                  </a:cubicBezTo>
                  <a:cubicBezTo>
                    <a:pt x="846" y="1149"/>
                    <a:pt x="846" y="1149"/>
                    <a:pt x="846" y="1149"/>
                  </a:cubicBezTo>
                  <a:cubicBezTo>
                    <a:pt x="686" y="1149"/>
                    <a:pt x="686" y="1149"/>
                    <a:pt x="686" y="1149"/>
                  </a:cubicBezTo>
                  <a:cubicBezTo>
                    <a:pt x="598" y="1149"/>
                    <a:pt x="526" y="1221"/>
                    <a:pt x="526" y="1309"/>
                  </a:cubicBezTo>
                  <a:cubicBezTo>
                    <a:pt x="526" y="1725"/>
                    <a:pt x="526" y="1725"/>
                    <a:pt x="526" y="1725"/>
                  </a:cubicBezTo>
                  <a:cubicBezTo>
                    <a:pt x="526" y="1778"/>
                    <a:pt x="483" y="1821"/>
                    <a:pt x="430" y="1821"/>
                  </a:cubicBezTo>
                  <a:cubicBezTo>
                    <a:pt x="266" y="1821"/>
                    <a:pt x="266" y="1821"/>
                    <a:pt x="266" y="1821"/>
                  </a:cubicBezTo>
                  <a:cubicBezTo>
                    <a:pt x="248" y="1753"/>
                    <a:pt x="178" y="1711"/>
                    <a:pt x="110" y="1729"/>
                  </a:cubicBezTo>
                  <a:cubicBezTo>
                    <a:pt x="41" y="1747"/>
                    <a:pt x="0" y="1817"/>
                    <a:pt x="18" y="1885"/>
                  </a:cubicBezTo>
                  <a:cubicBezTo>
                    <a:pt x="35" y="1953"/>
                    <a:pt x="105" y="1995"/>
                    <a:pt x="174" y="1977"/>
                  </a:cubicBezTo>
                  <a:cubicBezTo>
                    <a:pt x="219" y="1965"/>
                    <a:pt x="254" y="1930"/>
                    <a:pt x="266" y="1885"/>
                  </a:cubicBezTo>
                  <a:cubicBezTo>
                    <a:pt x="430" y="1885"/>
                    <a:pt x="430" y="1885"/>
                    <a:pt x="430" y="1885"/>
                  </a:cubicBezTo>
                  <a:cubicBezTo>
                    <a:pt x="518" y="1885"/>
                    <a:pt x="590" y="1813"/>
                    <a:pt x="590" y="1725"/>
                  </a:cubicBezTo>
                  <a:cubicBezTo>
                    <a:pt x="590" y="1309"/>
                    <a:pt x="590" y="1309"/>
                    <a:pt x="590" y="1309"/>
                  </a:cubicBezTo>
                  <a:cubicBezTo>
                    <a:pt x="590" y="1256"/>
                    <a:pt x="633" y="1213"/>
                    <a:pt x="686" y="1213"/>
                  </a:cubicBezTo>
                  <a:cubicBezTo>
                    <a:pt x="846" y="1213"/>
                    <a:pt x="846" y="1213"/>
                    <a:pt x="846" y="1213"/>
                  </a:cubicBezTo>
                  <a:cubicBezTo>
                    <a:pt x="846" y="1405"/>
                    <a:pt x="846" y="1405"/>
                    <a:pt x="846" y="1405"/>
                  </a:cubicBezTo>
                  <a:cubicBezTo>
                    <a:pt x="846" y="1448"/>
                    <a:pt x="885" y="1479"/>
                    <a:pt x="942" y="1500"/>
                  </a:cubicBezTo>
                  <a:cubicBezTo>
                    <a:pt x="942" y="1917"/>
                    <a:pt x="942" y="1917"/>
                    <a:pt x="942" y="1917"/>
                  </a:cubicBezTo>
                  <a:cubicBezTo>
                    <a:pt x="846" y="1917"/>
                    <a:pt x="846" y="1917"/>
                    <a:pt x="846" y="1917"/>
                  </a:cubicBezTo>
                  <a:cubicBezTo>
                    <a:pt x="846" y="1981"/>
                    <a:pt x="846" y="1981"/>
                    <a:pt x="846" y="1981"/>
                  </a:cubicBezTo>
                  <a:cubicBezTo>
                    <a:pt x="974" y="1981"/>
                    <a:pt x="974" y="1981"/>
                    <a:pt x="974" y="1981"/>
                  </a:cubicBezTo>
                  <a:cubicBezTo>
                    <a:pt x="992" y="1981"/>
                    <a:pt x="1006" y="1967"/>
                    <a:pt x="1006" y="1949"/>
                  </a:cubicBezTo>
                  <a:cubicBezTo>
                    <a:pt x="1006" y="1518"/>
                    <a:pt x="1006" y="1518"/>
                    <a:pt x="1006" y="1518"/>
                  </a:cubicBezTo>
                  <a:cubicBezTo>
                    <a:pt x="1048" y="1526"/>
                    <a:pt x="1091" y="1531"/>
                    <a:pt x="1134" y="1532"/>
                  </a:cubicBezTo>
                  <a:cubicBezTo>
                    <a:pt x="1134" y="1853"/>
                    <a:pt x="1134" y="1853"/>
                    <a:pt x="1134" y="1853"/>
                  </a:cubicBezTo>
                  <a:cubicBezTo>
                    <a:pt x="1134" y="1871"/>
                    <a:pt x="1148" y="1885"/>
                    <a:pt x="1166" y="1885"/>
                  </a:cubicBezTo>
                  <a:cubicBezTo>
                    <a:pt x="1458" y="1885"/>
                    <a:pt x="1458" y="1885"/>
                    <a:pt x="1458" y="1885"/>
                  </a:cubicBezTo>
                  <a:cubicBezTo>
                    <a:pt x="1476" y="1953"/>
                    <a:pt x="1546" y="1995"/>
                    <a:pt x="1614" y="1977"/>
                  </a:cubicBezTo>
                  <a:cubicBezTo>
                    <a:pt x="1683" y="1959"/>
                    <a:pt x="1724" y="1889"/>
                    <a:pt x="1706" y="1821"/>
                  </a:cubicBezTo>
                  <a:cubicBezTo>
                    <a:pt x="1689" y="1753"/>
                    <a:pt x="1619" y="1711"/>
                    <a:pt x="1550" y="1729"/>
                  </a:cubicBezTo>
                  <a:cubicBezTo>
                    <a:pt x="1505" y="1741"/>
                    <a:pt x="1470" y="1776"/>
                    <a:pt x="1458" y="1821"/>
                  </a:cubicBezTo>
                  <a:cubicBezTo>
                    <a:pt x="1198" y="1821"/>
                    <a:pt x="1198" y="1821"/>
                    <a:pt x="1198" y="1821"/>
                  </a:cubicBezTo>
                  <a:cubicBezTo>
                    <a:pt x="1198" y="1532"/>
                    <a:pt x="1198" y="1532"/>
                    <a:pt x="1198" y="1532"/>
                  </a:cubicBezTo>
                  <a:cubicBezTo>
                    <a:pt x="1342" y="1527"/>
                    <a:pt x="1486" y="1487"/>
                    <a:pt x="1486" y="1405"/>
                  </a:cubicBezTo>
                  <a:cubicBezTo>
                    <a:pt x="1486" y="1341"/>
                    <a:pt x="1486" y="1341"/>
                    <a:pt x="1486" y="1341"/>
                  </a:cubicBezTo>
                  <a:cubicBezTo>
                    <a:pt x="1582" y="1341"/>
                    <a:pt x="1582" y="1341"/>
                    <a:pt x="1582" y="1341"/>
                  </a:cubicBezTo>
                  <a:cubicBezTo>
                    <a:pt x="1600" y="1341"/>
                    <a:pt x="1614" y="1355"/>
                    <a:pt x="1614" y="1373"/>
                  </a:cubicBezTo>
                  <a:cubicBezTo>
                    <a:pt x="1614" y="1629"/>
                    <a:pt x="1614" y="1629"/>
                    <a:pt x="1614" y="1629"/>
                  </a:cubicBezTo>
                  <a:cubicBezTo>
                    <a:pt x="1614" y="1647"/>
                    <a:pt x="1628" y="1661"/>
                    <a:pt x="1646" y="1661"/>
                  </a:cubicBezTo>
                  <a:cubicBezTo>
                    <a:pt x="1806" y="1661"/>
                    <a:pt x="1806" y="1661"/>
                    <a:pt x="1806" y="1661"/>
                  </a:cubicBezTo>
                  <a:cubicBezTo>
                    <a:pt x="1806" y="1597"/>
                    <a:pt x="1806" y="1597"/>
                    <a:pt x="1806" y="1597"/>
                  </a:cubicBezTo>
                  <a:cubicBezTo>
                    <a:pt x="1678" y="1597"/>
                    <a:pt x="1678" y="1597"/>
                    <a:pt x="1678" y="1597"/>
                  </a:cubicBezTo>
                  <a:cubicBezTo>
                    <a:pt x="1678" y="1373"/>
                    <a:pt x="1678" y="1373"/>
                    <a:pt x="1678" y="1373"/>
                  </a:cubicBezTo>
                  <a:cubicBezTo>
                    <a:pt x="1678" y="1320"/>
                    <a:pt x="1635" y="1277"/>
                    <a:pt x="1582" y="1277"/>
                  </a:cubicBezTo>
                  <a:cubicBezTo>
                    <a:pt x="1486" y="1277"/>
                    <a:pt x="1486" y="1277"/>
                    <a:pt x="1486" y="1277"/>
                  </a:cubicBezTo>
                  <a:cubicBezTo>
                    <a:pt x="1486" y="1021"/>
                    <a:pt x="1486" y="1021"/>
                    <a:pt x="1486" y="1021"/>
                  </a:cubicBezTo>
                  <a:lnTo>
                    <a:pt x="1646" y="1021"/>
                  </a:lnTo>
                  <a:close/>
                  <a:moveTo>
                    <a:pt x="142" y="1917"/>
                  </a:moveTo>
                  <a:cubicBezTo>
                    <a:pt x="107" y="1917"/>
                    <a:pt x="78" y="1888"/>
                    <a:pt x="78" y="1853"/>
                  </a:cubicBezTo>
                  <a:cubicBezTo>
                    <a:pt x="78" y="1818"/>
                    <a:pt x="107" y="1789"/>
                    <a:pt x="142" y="1789"/>
                  </a:cubicBezTo>
                  <a:cubicBezTo>
                    <a:pt x="177" y="1789"/>
                    <a:pt x="206" y="1818"/>
                    <a:pt x="206" y="1853"/>
                  </a:cubicBezTo>
                  <a:cubicBezTo>
                    <a:pt x="206" y="1888"/>
                    <a:pt x="177" y="1917"/>
                    <a:pt x="142" y="1917"/>
                  </a:cubicBezTo>
                  <a:close/>
                  <a:moveTo>
                    <a:pt x="1582" y="1789"/>
                  </a:moveTo>
                  <a:cubicBezTo>
                    <a:pt x="1617" y="1789"/>
                    <a:pt x="1646" y="1818"/>
                    <a:pt x="1646" y="1853"/>
                  </a:cubicBezTo>
                  <a:cubicBezTo>
                    <a:pt x="1646" y="1888"/>
                    <a:pt x="1617" y="1917"/>
                    <a:pt x="1582" y="1917"/>
                  </a:cubicBezTo>
                  <a:cubicBezTo>
                    <a:pt x="1547" y="1917"/>
                    <a:pt x="1518" y="1888"/>
                    <a:pt x="1518" y="1853"/>
                  </a:cubicBezTo>
                  <a:cubicBezTo>
                    <a:pt x="1518" y="1818"/>
                    <a:pt x="1547" y="1789"/>
                    <a:pt x="1582" y="1789"/>
                  </a:cubicBezTo>
                  <a:close/>
                  <a:moveTo>
                    <a:pt x="1422" y="1405"/>
                  </a:moveTo>
                  <a:cubicBezTo>
                    <a:pt x="1422" y="1421"/>
                    <a:pt x="1334" y="1469"/>
                    <a:pt x="1166" y="1469"/>
                  </a:cubicBezTo>
                  <a:cubicBezTo>
                    <a:pt x="998" y="1469"/>
                    <a:pt x="910" y="1421"/>
                    <a:pt x="910" y="1405"/>
                  </a:cubicBezTo>
                  <a:cubicBezTo>
                    <a:pt x="910" y="1294"/>
                    <a:pt x="910" y="1294"/>
                    <a:pt x="910" y="1294"/>
                  </a:cubicBezTo>
                  <a:cubicBezTo>
                    <a:pt x="991" y="1328"/>
                    <a:pt x="1078" y="1344"/>
                    <a:pt x="1166" y="1341"/>
                  </a:cubicBezTo>
                  <a:cubicBezTo>
                    <a:pt x="1254" y="1344"/>
                    <a:pt x="1341" y="1328"/>
                    <a:pt x="1422" y="1294"/>
                  </a:cubicBezTo>
                  <a:lnTo>
                    <a:pt x="1422" y="1405"/>
                  </a:lnTo>
                  <a:close/>
                  <a:moveTo>
                    <a:pt x="1422" y="1213"/>
                  </a:moveTo>
                  <a:cubicBezTo>
                    <a:pt x="1422" y="1229"/>
                    <a:pt x="1334" y="1277"/>
                    <a:pt x="1166" y="1277"/>
                  </a:cubicBezTo>
                  <a:cubicBezTo>
                    <a:pt x="998" y="1277"/>
                    <a:pt x="910" y="1229"/>
                    <a:pt x="910" y="1213"/>
                  </a:cubicBezTo>
                  <a:cubicBezTo>
                    <a:pt x="910" y="1102"/>
                    <a:pt x="910" y="1102"/>
                    <a:pt x="910" y="1102"/>
                  </a:cubicBezTo>
                  <a:cubicBezTo>
                    <a:pt x="991" y="1136"/>
                    <a:pt x="1078" y="1152"/>
                    <a:pt x="1166" y="1149"/>
                  </a:cubicBezTo>
                  <a:cubicBezTo>
                    <a:pt x="1254" y="1152"/>
                    <a:pt x="1341" y="1136"/>
                    <a:pt x="1422" y="1102"/>
                  </a:cubicBezTo>
                  <a:lnTo>
                    <a:pt x="1422" y="1213"/>
                  </a:lnTo>
                  <a:close/>
                  <a:moveTo>
                    <a:pt x="1422" y="1021"/>
                  </a:moveTo>
                  <a:cubicBezTo>
                    <a:pt x="1422" y="1037"/>
                    <a:pt x="1334" y="1085"/>
                    <a:pt x="1166" y="1085"/>
                  </a:cubicBezTo>
                  <a:cubicBezTo>
                    <a:pt x="998" y="1085"/>
                    <a:pt x="910" y="1037"/>
                    <a:pt x="910" y="1021"/>
                  </a:cubicBezTo>
                  <a:cubicBezTo>
                    <a:pt x="910" y="910"/>
                    <a:pt x="910" y="910"/>
                    <a:pt x="910" y="910"/>
                  </a:cubicBezTo>
                  <a:cubicBezTo>
                    <a:pt x="991" y="944"/>
                    <a:pt x="1078" y="960"/>
                    <a:pt x="1166" y="957"/>
                  </a:cubicBezTo>
                  <a:cubicBezTo>
                    <a:pt x="1254" y="960"/>
                    <a:pt x="1341" y="944"/>
                    <a:pt x="1422" y="910"/>
                  </a:cubicBezTo>
                  <a:lnTo>
                    <a:pt x="1422" y="1021"/>
                  </a:lnTo>
                  <a:close/>
                  <a:moveTo>
                    <a:pt x="1166" y="893"/>
                  </a:moveTo>
                  <a:cubicBezTo>
                    <a:pt x="998" y="893"/>
                    <a:pt x="910" y="845"/>
                    <a:pt x="910" y="829"/>
                  </a:cubicBezTo>
                  <a:cubicBezTo>
                    <a:pt x="910" y="813"/>
                    <a:pt x="998" y="765"/>
                    <a:pt x="1166" y="765"/>
                  </a:cubicBezTo>
                  <a:cubicBezTo>
                    <a:pt x="1334" y="765"/>
                    <a:pt x="1422" y="813"/>
                    <a:pt x="1422" y="829"/>
                  </a:cubicBezTo>
                  <a:cubicBezTo>
                    <a:pt x="1422" y="845"/>
                    <a:pt x="1334" y="893"/>
                    <a:pt x="1166" y="893"/>
                  </a:cubicBezTo>
                  <a:close/>
                  <a:moveTo>
                    <a:pt x="1198" y="702"/>
                  </a:moveTo>
                  <a:cubicBezTo>
                    <a:pt x="1198" y="637"/>
                    <a:pt x="1198" y="637"/>
                    <a:pt x="1198" y="637"/>
                  </a:cubicBezTo>
                  <a:cubicBezTo>
                    <a:pt x="1198" y="584"/>
                    <a:pt x="1155" y="541"/>
                    <a:pt x="1102" y="541"/>
                  </a:cubicBezTo>
                  <a:cubicBezTo>
                    <a:pt x="938" y="541"/>
                    <a:pt x="938" y="541"/>
                    <a:pt x="938" y="541"/>
                  </a:cubicBezTo>
                  <a:cubicBezTo>
                    <a:pt x="920" y="473"/>
                    <a:pt x="850" y="431"/>
                    <a:pt x="782" y="449"/>
                  </a:cubicBezTo>
                  <a:cubicBezTo>
                    <a:pt x="713" y="467"/>
                    <a:pt x="672" y="537"/>
                    <a:pt x="690" y="605"/>
                  </a:cubicBezTo>
                  <a:cubicBezTo>
                    <a:pt x="707" y="673"/>
                    <a:pt x="777" y="715"/>
                    <a:pt x="846" y="697"/>
                  </a:cubicBezTo>
                  <a:cubicBezTo>
                    <a:pt x="891" y="685"/>
                    <a:pt x="926" y="650"/>
                    <a:pt x="938" y="605"/>
                  </a:cubicBezTo>
                  <a:cubicBezTo>
                    <a:pt x="1102" y="605"/>
                    <a:pt x="1102" y="605"/>
                    <a:pt x="1102" y="605"/>
                  </a:cubicBezTo>
                  <a:cubicBezTo>
                    <a:pt x="1120" y="605"/>
                    <a:pt x="1134" y="619"/>
                    <a:pt x="1134" y="637"/>
                  </a:cubicBezTo>
                  <a:cubicBezTo>
                    <a:pt x="1134" y="702"/>
                    <a:pt x="1134" y="702"/>
                    <a:pt x="1134" y="702"/>
                  </a:cubicBezTo>
                  <a:cubicBezTo>
                    <a:pt x="990" y="707"/>
                    <a:pt x="846" y="747"/>
                    <a:pt x="846" y="829"/>
                  </a:cubicBezTo>
                  <a:cubicBezTo>
                    <a:pt x="846" y="957"/>
                    <a:pt x="846" y="957"/>
                    <a:pt x="846" y="957"/>
                  </a:cubicBezTo>
                  <a:cubicBezTo>
                    <a:pt x="302" y="957"/>
                    <a:pt x="302" y="957"/>
                    <a:pt x="302" y="957"/>
                  </a:cubicBezTo>
                  <a:cubicBezTo>
                    <a:pt x="178" y="957"/>
                    <a:pt x="78" y="857"/>
                    <a:pt x="78" y="733"/>
                  </a:cubicBezTo>
                  <a:cubicBezTo>
                    <a:pt x="78" y="609"/>
                    <a:pt x="178" y="509"/>
                    <a:pt x="302" y="509"/>
                  </a:cubicBezTo>
                  <a:cubicBezTo>
                    <a:pt x="306" y="509"/>
                    <a:pt x="306" y="509"/>
                    <a:pt x="306" y="509"/>
                  </a:cubicBezTo>
                  <a:cubicBezTo>
                    <a:pt x="428" y="512"/>
                    <a:pt x="525" y="611"/>
                    <a:pt x="526" y="733"/>
                  </a:cubicBezTo>
                  <a:cubicBezTo>
                    <a:pt x="590" y="733"/>
                    <a:pt x="590" y="733"/>
                    <a:pt x="590" y="733"/>
                  </a:cubicBezTo>
                  <a:cubicBezTo>
                    <a:pt x="589" y="591"/>
                    <a:pt x="485" y="470"/>
                    <a:pt x="345" y="449"/>
                  </a:cubicBezTo>
                  <a:cubicBezTo>
                    <a:pt x="396" y="225"/>
                    <a:pt x="619" y="85"/>
                    <a:pt x="843" y="136"/>
                  </a:cubicBezTo>
                  <a:cubicBezTo>
                    <a:pt x="1000" y="172"/>
                    <a:pt x="1122" y="295"/>
                    <a:pt x="1156" y="452"/>
                  </a:cubicBezTo>
                  <a:cubicBezTo>
                    <a:pt x="1219" y="438"/>
                    <a:pt x="1219" y="438"/>
                    <a:pt x="1219" y="438"/>
                  </a:cubicBezTo>
                  <a:cubicBezTo>
                    <a:pt x="1208" y="388"/>
                    <a:pt x="1189" y="340"/>
                    <a:pt x="1162" y="296"/>
                  </a:cubicBezTo>
                  <a:cubicBezTo>
                    <a:pt x="1262" y="223"/>
                    <a:pt x="1402" y="245"/>
                    <a:pt x="1475" y="345"/>
                  </a:cubicBezTo>
                  <a:cubicBezTo>
                    <a:pt x="1535" y="427"/>
                    <a:pt x="1532" y="538"/>
                    <a:pt x="1469" y="617"/>
                  </a:cubicBezTo>
                  <a:cubicBezTo>
                    <a:pt x="1519" y="657"/>
                    <a:pt x="1519" y="657"/>
                    <a:pt x="1519" y="657"/>
                  </a:cubicBezTo>
                  <a:cubicBezTo>
                    <a:pt x="1553" y="614"/>
                    <a:pt x="1574" y="563"/>
                    <a:pt x="1580" y="509"/>
                  </a:cubicBezTo>
                  <a:cubicBezTo>
                    <a:pt x="1646" y="509"/>
                    <a:pt x="1646" y="509"/>
                    <a:pt x="1646" y="509"/>
                  </a:cubicBezTo>
                  <a:cubicBezTo>
                    <a:pt x="1770" y="509"/>
                    <a:pt x="1870" y="609"/>
                    <a:pt x="1870" y="733"/>
                  </a:cubicBezTo>
                  <a:cubicBezTo>
                    <a:pt x="1870" y="857"/>
                    <a:pt x="1770" y="957"/>
                    <a:pt x="1646" y="957"/>
                  </a:cubicBezTo>
                  <a:cubicBezTo>
                    <a:pt x="1646" y="957"/>
                    <a:pt x="1646" y="957"/>
                    <a:pt x="1646" y="957"/>
                  </a:cubicBezTo>
                  <a:cubicBezTo>
                    <a:pt x="1486" y="957"/>
                    <a:pt x="1486" y="957"/>
                    <a:pt x="1486" y="957"/>
                  </a:cubicBezTo>
                  <a:cubicBezTo>
                    <a:pt x="1486" y="893"/>
                    <a:pt x="1486" y="893"/>
                    <a:pt x="1486" y="893"/>
                  </a:cubicBezTo>
                  <a:cubicBezTo>
                    <a:pt x="1582" y="893"/>
                    <a:pt x="1582" y="893"/>
                    <a:pt x="1582" y="893"/>
                  </a:cubicBezTo>
                  <a:cubicBezTo>
                    <a:pt x="1600" y="893"/>
                    <a:pt x="1614" y="879"/>
                    <a:pt x="1614" y="861"/>
                  </a:cubicBezTo>
                  <a:cubicBezTo>
                    <a:pt x="1614" y="733"/>
                    <a:pt x="1614" y="733"/>
                    <a:pt x="1614" y="733"/>
                  </a:cubicBezTo>
                  <a:cubicBezTo>
                    <a:pt x="1646" y="733"/>
                    <a:pt x="1646" y="733"/>
                    <a:pt x="1646" y="733"/>
                  </a:cubicBezTo>
                  <a:cubicBezTo>
                    <a:pt x="1646" y="669"/>
                    <a:pt x="1646" y="669"/>
                    <a:pt x="1646" y="669"/>
                  </a:cubicBezTo>
                  <a:cubicBezTo>
                    <a:pt x="1582" y="669"/>
                    <a:pt x="1582" y="669"/>
                    <a:pt x="1582" y="669"/>
                  </a:cubicBezTo>
                  <a:cubicBezTo>
                    <a:pt x="1564" y="669"/>
                    <a:pt x="1550" y="683"/>
                    <a:pt x="1550" y="701"/>
                  </a:cubicBezTo>
                  <a:cubicBezTo>
                    <a:pt x="1550" y="829"/>
                    <a:pt x="1550" y="829"/>
                    <a:pt x="1550" y="829"/>
                  </a:cubicBezTo>
                  <a:cubicBezTo>
                    <a:pt x="1486" y="829"/>
                    <a:pt x="1486" y="829"/>
                    <a:pt x="1486" y="829"/>
                  </a:cubicBezTo>
                  <a:cubicBezTo>
                    <a:pt x="1486" y="747"/>
                    <a:pt x="1342" y="707"/>
                    <a:pt x="1198" y="702"/>
                  </a:cubicBezTo>
                  <a:close/>
                  <a:moveTo>
                    <a:pt x="878" y="573"/>
                  </a:moveTo>
                  <a:cubicBezTo>
                    <a:pt x="878" y="608"/>
                    <a:pt x="849" y="637"/>
                    <a:pt x="814" y="637"/>
                  </a:cubicBezTo>
                  <a:cubicBezTo>
                    <a:pt x="779" y="637"/>
                    <a:pt x="750" y="608"/>
                    <a:pt x="750" y="573"/>
                  </a:cubicBezTo>
                  <a:cubicBezTo>
                    <a:pt x="750" y="538"/>
                    <a:pt x="779" y="509"/>
                    <a:pt x="814" y="509"/>
                  </a:cubicBezTo>
                  <a:cubicBezTo>
                    <a:pt x="849" y="509"/>
                    <a:pt x="878" y="538"/>
                    <a:pt x="878" y="5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Rectangle 18">
              <a:extLst>
                <a:ext uri="{FF2B5EF4-FFF2-40B4-BE49-F238E27FC236}">
                  <a16:creationId xmlns:a16="http://schemas.microsoft.com/office/drawing/2014/main" id="{0BE56518-3810-40A5-ABA0-34A6CFD68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50" y="2566988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Rectangle 19">
              <a:extLst>
                <a:ext uri="{FF2B5EF4-FFF2-40B4-BE49-F238E27FC236}">
                  <a16:creationId xmlns:a16="http://schemas.microsoft.com/office/drawing/2014/main" id="{43B1B853-9B65-49A9-882B-0FF6AA99E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671763"/>
              <a:ext cx="20638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20">
              <a:extLst>
                <a:ext uri="{FF2B5EF4-FFF2-40B4-BE49-F238E27FC236}">
                  <a16:creationId xmlns:a16="http://schemas.microsoft.com/office/drawing/2014/main" id="{3114E5D0-8AFF-426E-9391-02776B374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2227263"/>
              <a:ext cx="138113" cy="106363"/>
            </a:xfrm>
            <a:custGeom>
              <a:avLst/>
              <a:gdLst>
                <a:gd name="T0" fmla="*/ 64 w 416"/>
                <a:gd name="T1" fmla="*/ 160 h 320"/>
                <a:gd name="T2" fmla="*/ 160 w 416"/>
                <a:gd name="T3" fmla="*/ 64 h 320"/>
                <a:gd name="T4" fmla="*/ 160 w 416"/>
                <a:gd name="T5" fmla="*/ 0 h 320"/>
                <a:gd name="T6" fmla="*/ 0 w 416"/>
                <a:gd name="T7" fmla="*/ 160 h 320"/>
                <a:gd name="T8" fmla="*/ 160 w 416"/>
                <a:gd name="T9" fmla="*/ 320 h 320"/>
                <a:gd name="T10" fmla="*/ 416 w 416"/>
                <a:gd name="T11" fmla="*/ 320 h 320"/>
                <a:gd name="T12" fmla="*/ 416 w 416"/>
                <a:gd name="T13" fmla="*/ 256 h 320"/>
                <a:gd name="T14" fmla="*/ 160 w 416"/>
                <a:gd name="T15" fmla="*/ 256 h 320"/>
                <a:gd name="T16" fmla="*/ 64 w 416"/>
                <a:gd name="T17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320">
                  <a:moveTo>
                    <a:pt x="64" y="160"/>
                  </a:moveTo>
                  <a:cubicBezTo>
                    <a:pt x="64" y="107"/>
                    <a:pt x="107" y="64"/>
                    <a:pt x="160" y="64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8"/>
                    <a:pt x="72" y="320"/>
                    <a:pt x="160" y="320"/>
                  </a:cubicBezTo>
                  <a:cubicBezTo>
                    <a:pt x="416" y="320"/>
                    <a:pt x="416" y="320"/>
                    <a:pt x="416" y="320"/>
                  </a:cubicBezTo>
                  <a:cubicBezTo>
                    <a:pt x="416" y="256"/>
                    <a:pt x="416" y="256"/>
                    <a:pt x="416" y="256"/>
                  </a:cubicBezTo>
                  <a:cubicBezTo>
                    <a:pt x="160" y="256"/>
                    <a:pt x="160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Rectangle 21">
              <a:extLst>
                <a:ext uri="{FF2B5EF4-FFF2-40B4-BE49-F238E27FC236}">
                  <a16:creationId xmlns:a16="http://schemas.microsoft.com/office/drawing/2014/main" id="{14206060-FA3D-441E-9EAB-ADF1AB81F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2259013"/>
              <a:ext cx="222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1D81635-7FE5-4A93-A98F-0F3793ED7E22}"/>
              </a:ext>
            </a:extLst>
          </p:cNvPr>
          <p:cNvGrpSpPr>
            <a:grpSpLocks noChangeAspect="1"/>
          </p:cNvGrpSpPr>
          <p:nvPr/>
        </p:nvGrpSpPr>
        <p:grpSpPr>
          <a:xfrm>
            <a:off x="4819804" y="4809446"/>
            <a:ext cx="374645" cy="608800"/>
            <a:chOff x="5172075" y="2032000"/>
            <a:chExt cx="393700" cy="639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5" name="Freeform 25">
              <a:extLst>
                <a:ext uri="{FF2B5EF4-FFF2-40B4-BE49-F238E27FC236}">
                  <a16:creationId xmlns:a16="http://schemas.microsoft.com/office/drawing/2014/main" id="{1FD38F45-ADC8-4F22-B08E-4CE6A7F7D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075" y="2032000"/>
              <a:ext cx="393700" cy="639763"/>
            </a:xfrm>
            <a:custGeom>
              <a:avLst/>
              <a:gdLst>
                <a:gd name="T0" fmla="*/ 1101 w 1216"/>
                <a:gd name="T1" fmla="*/ 471 h 1984"/>
                <a:gd name="T2" fmla="*/ 1108 w 1216"/>
                <a:gd name="T3" fmla="*/ 289 h 1984"/>
                <a:gd name="T4" fmla="*/ 970 w 1216"/>
                <a:gd name="T5" fmla="*/ 110 h 1984"/>
                <a:gd name="T6" fmla="*/ 859 w 1216"/>
                <a:gd name="T7" fmla="*/ 162 h 1984"/>
                <a:gd name="T8" fmla="*/ 736 w 1216"/>
                <a:gd name="T9" fmla="*/ 28 h 1984"/>
                <a:gd name="T10" fmla="*/ 512 w 1216"/>
                <a:gd name="T11" fmla="*/ 0 h 1984"/>
                <a:gd name="T12" fmla="*/ 471 w 1216"/>
                <a:gd name="T13" fmla="*/ 115 h 1984"/>
                <a:gd name="T14" fmla="*/ 289 w 1216"/>
                <a:gd name="T15" fmla="*/ 108 h 1984"/>
                <a:gd name="T16" fmla="*/ 110 w 1216"/>
                <a:gd name="T17" fmla="*/ 246 h 1984"/>
                <a:gd name="T18" fmla="*/ 162 w 1216"/>
                <a:gd name="T19" fmla="*/ 357 h 1984"/>
                <a:gd name="T20" fmla="*/ 28 w 1216"/>
                <a:gd name="T21" fmla="*/ 480 h 1984"/>
                <a:gd name="T22" fmla="*/ 0 w 1216"/>
                <a:gd name="T23" fmla="*/ 704 h 1984"/>
                <a:gd name="T24" fmla="*/ 115 w 1216"/>
                <a:gd name="T25" fmla="*/ 745 h 1984"/>
                <a:gd name="T26" fmla="*/ 108 w 1216"/>
                <a:gd name="T27" fmla="*/ 927 h 1984"/>
                <a:gd name="T28" fmla="*/ 246 w 1216"/>
                <a:gd name="T29" fmla="*/ 1106 h 1984"/>
                <a:gd name="T30" fmla="*/ 357 w 1216"/>
                <a:gd name="T31" fmla="*/ 1054 h 1984"/>
                <a:gd name="T32" fmla="*/ 480 w 1216"/>
                <a:gd name="T33" fmla="*/ 1188 h 1984"/>
                <a:gd name="T34" fmla="*/ 512 w 1216"/>
                <a:gd name="T35" fmla="*/ 1280 h 1984"/>
                <a:gd name="T36" fmla="*/ 448 w 1216"/>
                <a:gd name="T37" fmla="*/ 1312 h 1984"/>
                <a:gd name="T38" fmla="*/ 480 w 1216"/>
                <a:gd name="T39" fmla="*/ 1984 h 1984"/>
                <a:gd name="T40" fmla="*/ 768 w 1216"/>
                <a:gd name="T41" fmla="*/ 1952 h 1984"/>
                <a:gd name="T42" fmla="*/ 736 w 1216"/>
                <a:gd name="T43" fmla="*/ 1280 h 1984"/>
                <a:gd name="T44" fmla="*/ 704 w 1216"/>
                <a:gd name="T45" fmla="*/ 1216 h 1984"/>
                <a:gd name="T46" fmla="*/ 745 w 1216"/>
                <a:gd name="T47" fmla="*/ 1101 h 1984"/>
                <a:gd name="T48" fmla="*/ 927 w 1216"/>
                <a:gd name="T49" fmla="*/ 1108 h 1984"/>
                <a:gd name="T50" fmla="*/ 1106 w 1216"/>
                <a:gd name="T51" fmla="*/ 970 h 1984"/>
                <a:gd name="T52" fmla="*/ 1054 w 1216"/>
                <a:gd name="T53" fmla="*/ 859 h 1984"/>
                <a:gd name="T54" fmla="*/ 1188 w 1216"/>
                <a:gd name="T55" fmla="*/ 736 h 1984"/>
                <a:gd name="T56" fmla="*/ 1216 w 1216"/>
                <a:gd name="T57" fmla="*/ 512 h 1984"/>
                <a:gd name="T58" fmla="*/ 704 w 1216"/>
                <a:gd name="T59" fmla="*/ 1920 h 1984"/>
                <a:gd name="T60" fmla="*/ 512 w 1216"/>
                <a:gd name="T61" fmla="*/ 1344 h 1984"/>
                <a:gd name="T62" fmla="*/ 704 w 1216"/>
                <a:gd name="T63" fmla="*/ 1920 h 1984"/>
                <a:gd name="T64" fmla="*/ 576 w 1216"/>
                <a:gd name="T65" fmla="*/ 1216 h 1984"/>
                <a:gd name="T66" fmla="*/ 640 w 1216"/>
                <a:gd name="T67" fmla="*/ 1280 h 1984"/>
                <a:gd name="T68" fmla="*/ 1152 w 1216"/>
                <a:gd name="T69" fmla="*/ 675 h 1984"/>
                <a:gd name="T70" fmla="*/ 1044 w 1216"/>
                <a:gd name="T71" fmla="*/ 709 h 1984"/>
                <a:gd name="T72" fmla="*/ 990 w 1216"/>
                <a:gd name="T73" fmla="*/ 882 h 1984"/>
                <a:gd name="T74" fmla="*/ 945 w 1216"/>
                <a:gd name="T75" fmla="*/ 1040 h 1984"/>
                <a:gd name="T76" fmla="*/ 845 w 1216"/>
                <a:gd name="T77" fmla="*/ 988 h 1984"/>
                <a:gd name="T78" fmla="*/ 684 w 1216"/>
                <a:gd name="T79" fmla="*/ 1072 h 1984"/>
                <a:gd name="T80" fmla="*/ 541 w 1216"/>
                <a:gd name="T81" fmla="*/ 1152 h 1984"/>
                <a:gd name="T82" fmla="*/ 507 w 1216"/>
                <a:gd name="T83" fmla="*/ 1044 h 1984"/>
                <a:gd name="T84" fmla="*/ 334 w 1216"/>
                <a:gd name="T85" fmla="*/ 990 h 1984"/>
                <a:gd name="T86" fmla="*/ 176 w 1216"/>
                <a:gd name="T87" fmla="*/ 945 h 1984"/>
                <a:gd name="T88" fmla="*/ 228 w 1216"/>
                <a:gd name="T89" fmla="*/ 845 h 1984"/>
                <a:gd name="T90" fmla="*/ 144 w 1216"/>
                <a:gd name="T91" fmla="*/ 684 h 1984"/>
                <a:gd name="T92" fmla="*/ 64 w 1216"/>
                <a:gd name="T93" fmla="*/ 541 h 1984"/>
                <a:gd name="T94" fmla="*/ 172 w 1216"/>
                <a:gd name="T95" fmla="*/ 507 h 1984"/>
                <a:gd name="T96" fmla="*/ 226 w 1216"/>
                <a:gd name="T97" fmla="*/ 334 h 1984"/>
                <a:gd name="T98" fmla="*/ 271 w 1216"/>
                <a:gd name="T99" fmla="*/ 176 h 1984"/>
                <a:gd name="T100" fmla="*/ 371 w 1216"/>
                <a:gd name="T101" fmla="*/ 228 h 1984"/>
                <a:gd name="T102" fmla="*/ 532 w 1216"/>
                <a:gd name="T103" fmla="*/ 144 h 1984"/>
                <a:gd name="T104" fmla="*/ 675 w 1216"/>
                <a:gd name="T105" fmla="*/ 64 h 1984"/>
                <a:gd name="T106" fmla="*/ 709 w 1216"/>
                <a:gd name="T107" fmla="*/ 172 h 1984"/>
                <a:gd name="T108" fmla="*/ 882 w 1216"/>
                <a:gd name="T109" fmla="*/ 226 h 1984"/>
                <a:gd name="T110" fmla="*/ 1040 w 1216"/>
                <a:gd name="T111" fmla="*/ 271 h 1984"/>
                <a:gd name="T112" fmla="*/ 988 w 1216"/>
                <a:gd name="T113" fmla="*/ 371 h 1984"/>
                <a:gd name="T114" fmla="*/ 1072 w 1216"/>
                <a:gd name="T115" fmla="*/ 532 h 1984"/>
                <a:gd name="T116" fmla="*/ 1152 w 1216"/>
                <a:gd name="T117" fmla="*/ 675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6" h="1984">
                  <a:moveTo>
                    <a:pt x="1188" y="480"/>
                  </a:moveTo>
                  <a:cubicBezTo>
                    <a:pt x="1101" y="471"/>
                    <a:pt x="1101" y="471"/>
                    <a:pt x="1101" y="471"/>
                  </a:cubicBezTo>
                  <a:cubicBezTo>
                    <a:pt x="1090" y="431"/>
                    <a:pt x="1074" y="393"/>
                    <a:pt x="1054" y="357"/>
                  </a:cubicBezTo>
                  <a:cubicBezTo>
                    <a:pt x="1108" y="289"/>
                    <a:pt x="1108" y="289"/>
                    <a:pt x="1108" y="289"/>
                  </a:cubicBezTo>
                  <a:cubicBezTo>
                    <a:pt x="1118" y="276"/>
                    <a:pt x="1117" y="257"/>
                    <a:pt x="1106" y="246"/>
                  </a:cubicBezTo>
                  <a:cubicBezTo>
                    <a:pt x="970" y="110"/>
                    <a:pt x="970" y="110"/>
                    <a:pt x="970" y="110"/>
                  </a:cubicBezTo>
                  <a:cubicBezTo>
                    <a:pt x="958" y="99"/>
                    <a:pt x="940" y="98"/>
                    <a:pt x="927" y="108"/>
                  </a:cubicBezTo>
                  <a:cubicBezTo>
                    <a:pt x="859" y="162"/>
                    <a:pt x="859" y="162"/>
                    <a:pt x="859" y="162"/>
                  </a:cubicBezTo>
                  <a:cubicBezTo>
                    <a:pt x="823" y="142"/>
                    <a:pt x="785" y="126"/>
                    <a:pt x="745" y="115"/>
                  </a:cubicBezTo>
                  <a:cubicBezTo>
                    <a:pt x="736" y="28"/>
                    <a:pt x="736" y="28"/>
                    <a:pt x="736" y="28"/>
                  </a:cubicBezTo>
                  <a:cubicBezTo>
                    <a:pt x="734" y="12"/>
                    <a:pt x="720" y="0"/>
                    <a:pt x="704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96" y="0"/>
                    <a:pt x="482" y="12"/>
                    <a:pt x="480" y="28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31" y="126"/>
                    <a:pt x="393" y="142"/>
                    <a:pt x="357" y="162"/>
                  </a:cubicBezTo>
                  <a:cubicBezTo>
                    <a:pt x="289" y="108"/>
                    <a:pt x="289" y="108"/>
                    <a:pt x="289" y="108"/>
                  </a:cubicBezTo>
                  <a:cubicBezTo>
                    <a:pt x="276" y="98"/>
                    <a:pt x="258" y="99"/>
                    <a:pt x="246" y="110"/>
                  </a:cubicBezTo>
                  <a:cubicBezTo>
                    <a:pt x="110" y="246"/>
                    <a:pt x="110" y="246"/>
                    <a:pt x="110" y="246"/>
                  </a:cubicBezTo>
                  <a:cubicBezTo>
                    <a:pt x="99" y="258"/>
                    <a:pt x="98" y="276"/>
                    <a:pt x="108" y="289"/>
                  </a:cubicBezTo>
                  <a:cubicBezTo>
                    <a:pt x="162" y="357"/>
                    <a:pt x="162" y="357"/>
                    <a:pt x="162" y="357"/>
                  </a:cubicBezTo>
                  <a:cubicBezTo>
                    <a:pt x="142" y="393"/>
                    <a:pt x="126" y="431"/>
                    <a:pt x="115" y="471"/>
                  </a:cubicBezTo>
                  <a:cubicBezTo>
                    <a:pt x="28" y="480"/>
                    <a:pt x="28" y="480"/>
                    <a:pt x="28" y="480"/>
                  </a:cubicBezTo>
                  <a:cubicBezTo>
                    <a:pt x="12" y="482"/>
                    <a:pt x="0" y="496"/>
                    <a:pt x="0" y="512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0" y="720"/>
                    <a:pt x="12" y="734"/>
                    <a:pt x="28" y="736"/>
                  </a:cubicBezTo>
                  <a:cubicBezTo>
                    <a:pt x="115" y="745"/>
                    <a:pt x="115" y="745"/>
                    <a:pt x="115" y="745"/>
                  </a:cubicBezTo>
                  <a:cubicBezTo>
                    <a:pt x="126" y="785"/>
                    <a:pt x="142" y="823"/>
                    <a:pt x="162" y="859"/>
                  </a:cubicBezTo>
                  <a:cubicBezTo>
                    <a:pt x="108" y="927"/>
                    <a:pt x="108" y="927"/>
                    <a:pt x="108" y="927"/>
                  </a:cubicBezTo>
                  <a:cubicBezTo>
                    <a:pt x="98" y="940"/>
                    <a:pt x="99" y="959"/>
                    <a:pt x="110" y="970"/>
                  </a:cubicBezTo>
                  <a:cubicBezTo>
                    <a:pt x="246" y="1106"/>
                    <a:pt x="246" y="1106"/>
                    <a:pt x="246" y="1106"/>
                  </a:cubicBezTo>
                  <a:cubicBezTo>
                    <a:pt x="258" y="1117"/>
                    <a:pt x="276" y="1118"/>
                    <a:pt x="289" y="1108"/>
                  </a:cubicBezTo>
                  <a:cubicBezTo>
                    <a:pt x="357" y="1054"/>
                    <a:pt x="357" y="1054"/>
                    <a:pt x="357" y="1054"/>
                  </a:cubicBezTo>
                  <a:cubicBezTo>
                    <a:pt x="393" y="1074"/>
                    <a:pt x="431" y="1090"/>
                    <a:pt x="471" y="1101"/>
                  </a:cubicBezTo>
                  <a:cubicBezTo>
                    <a:pt x="480" y="1188"/>
                    <a:pt x="480" y="1188"/>
                    <a:pt x="480" y="1188"/>
                  </a:cubicBezTo>
                  <a:cubicBezTo>
                    <a:pt x="482" y="1204"/>
                    <a:pt x="496" y="1216"/>
                    <a:pt x="512" y="1216"/>
                  </a:cubicBezTo>
                  <a:cubicBezTo>
                    <a:pt x="512" y="1280"/>
                    <a:pt x="512" y="1280"/>
                    <a:pt x="512" y="1280"/>
                  </a:cubicBezTo>
                  <a:cubicBezTo>
                    <a:pt x="480" y="1280"/>
                    <a:pt x="480" y="1280"/>
                    <a:pt x="480" y="1280"/>
                  </a:cubicBezTo>
                  <a:cubicBezTo>
                    <a:pt x="462" y="1280"/>
                    <a:pt x="448" y="1294"/>
                    <a:pt x="448" y="1312"/>
                  </a:cubicBezTo>
                  <a:cubicBezTo>
                    <a:pt x="448" y="1952"/>
                    <a:pt x="448" y="1952"/>
                    <a:pt x="448" y="1952"/>
                  </a:cubicBezTo>
                  <a:cubicBezTo>
                    <a:pt x="448" y="1970"/>
                    <a:pt x="462" y="1984"/>
                    <a:pt x="480" y="1984"/>
                  </a:cubicBezTo>
                  <a:cubicBezTo>
                    <a:pt x="736" y="1984"/>
                    <a:pt x="736" y="1984"/>
                    <a:pt x="736" y="1984"/>
                  </a:cubicBezTo>
                  <a:cubicBezTo>
                    <a:pt x="754" y="1984"/>
                    <a:pt x="768" y="1970"/>
                    <a:pt x="768" y="1952"/>
                  </a:cubicBezTo>
                  <a:cubicBezTo>
                    <a:pt x="768" y="1312"/>
                    <a:pt x="768" y="1312"/>
                    <a:pt x="768" y="1312"/>
                  </a:cubicBezTo>
                  <a:cubicBezTo>
                    <a:pt x="768" y="1294"/>
                    <a:pt x="754" y="1280"/>
                    <a:pt x="736" y="1280"/>
                  </a:cubicBezTo>
                  <a:cubicBezTo>
                    <a:pt x="704" y="1280"/>
                    <a:pt x="704" y="1280"/>
                    <a:pt x="704" y="1280"/>
                  </a:cubicBezTo>
                  <a:cubicBezTo>
                    <a:pt x="704" y="1216"/>
                    <a:pt x="704" y="1216"/>
                    <a:pt x="704" y="1216"/>
                  </a:cubicBezTo>
                  <a:cubicBezTo>
                    <a:pt x="720" y="1216"/>
                    <a:pt x="734" y="1204"/>
                    <a:pt x="736" y="1188"/>
                  </a:cubicBezTo>
                  <a:cubicBezTo>
                    <a:pt x="745" y="1101"/>
                    <a:pt x="745" y="1101"/>
                    <a:pt x="745" y="1101"/>
                  </a:cubicBezTo>
                  <a:cubicBezTo>
                    <a:pt x="785" y="1090"/>
                    <a:pt x="823" y="1074"/>
                    <a:pt x="859" y="1054"/>
                  </a:cubicBezTo>
                  <a:cubicBezTo>
                    <a:pt x="927" y="1108"/>
                    <a:pt x="927" y="1108"/>
                    <a:pt x="927" y="1108"/>
                  </a:cubicBezTo>
                  <a:cubicBezTo>
                    <a:pt x="940" y="1118"/>
                    <a:pt x="958" y="1117"/>
                    <a:pt x="970" y="1106"/>
                  </a:cubicBezTo>
                  <a:cubicBezTo>
                    <a:pt x="1106" y="970"/>
                    <a:pt x="1106" y="970"/>
                    <a:pt x="1106" y="970"/>
                  </a:cubicBezTo>
                  <a:cubicBezTo>
                    <a:pt x="1117" y="958"/>
                    <a:pt x="1118" y="940"/>
                    <a:pt x="1108" y="927"/>
                  </a:cubicBezTo>
                  <a:cubicBezTo>
                    <a:pt x="1054" y="859"/>
                    <a:pt x="1054" y="859"/>
                    <a:pt x="1054" y="859"/>
                  </a:cubicBezTo>
                  <a:cubicBezTo>
                    <a:pt x="1074" y="823"/>
                    <a:pt x="1090" y="785"/>
                    <a:pt x="1101" y="745"/>
                  </a:cubicBezTo>
                  <a:cubicBezTo>
                    <a:pt x="1188" y="736"/>
                    <a:pt x="1188" y="736"/>
                    <a:pt x="1188" y="736"/>
                  </a:cubicBezTo>
                  <a:cubicBezTo>
                    <a:pt x="1204" y="734"/>
                    <a:pt x="1216" y="720"/>
                    <a:pt x="1216" y="704"/>
                  </a:cubicBezTo>
                  <a:cubicBezTo>
                    <a:pt x="1216" y="512"/>
                    <a:pt x="1216" y="512"/>
                    <a:pt x="1216" y="512"/>
                  </a:cubicBezTo>
                  <a:cubicBezTo>
                    <a:pt x="1216" y="496"/>
                    <a:pt x="1204" y="482"/>
                    <a:pt x="1188" y="480"/>
                  </a:cubicBezTo>
                  <a:close/>
                  <a:moveTo>
                    <a:pt x="704" y="1920"/>
                  </a:moveTo>
                  <a:cubicBezTo>
                    <a:pt x="512" y="1920"/>
                    <a:pt x="512" y="1920"/>
                    <a:pt x="512" y="1920"/>
                  </a:cubicBezTo>
                  <a:cubicBezTo>
                    <a:pt x="512" y="1344"/>
                    <a:pt x="512" y="1344"/>
                    <a:pt x="512" y="1344"/>
                  </a:cubicBezTo>
                  <a:cubicBezTo>
                    <a:pt x="704" y="1344"/>
                    <a:pt x="704" y="1344"/>
                    <a:pt x="704" y="1344"/>
                  </a:cubicBezTo>
                  <a:lnTo>
                    <a:pt x="704" y="1920"/>
                  </a:lnTo>
                  <a:close/>
                  <a:moveTo>
                    <a:pt x="576" y="1280"/>
                  </a:moveTo>
                  <a:cubicBezTo>
                    <a:pt x="576" y="1216"/>
                    <a:pt x="576" y="1216"/>
                    <a:pt x="576" y="1216"/>
                  </a:cubicBezTo>
                  <a:cubicBezTo>
                    <a:pt x="640" y="1216"/>
                    <a:pt x="640" y="1216"/>
                    <a:pt x="640" y="1216"/>
                  </a:cubicBezTo>
                  <a:cubicBezTo>
                    <a:pt x="640" y="1280"/>
                    <a:pt x="640" y="1280"/>
                    <a:pt x="640" y="1280"/>
                  </a:cubicBezTo>
                  <a:lnTo>
                    <a:pt x="576" y="1280"/>
                  </a:lnTo>
                  <a:close/>
                  <a:moveTo>
                    <a:pt x="1152" y="675"/>
                  </a:moveTo>
                  <a:cubicBezTo>
                    <a:pt x="1072" y="684"/>
                    <a:pt x="1072" y="684"/>
                    <a:pt x="1072" y="684"/>
                  </a:cubicBezTo>
                  <a:cubicBezTo>
                    <a:pt x="1058" y="686"/>
                    <a:pt x="1047" y="696"/>
                    <a:pt x="1044" y="709"/>
                  </a:cubicBezTo>
                  <a:cubicBezTo>
                    <a:pt x="1033" y="757"/>
                    <a:pt x="1014" y="803"/>
                    <a:pt x="988" y="845"/>
                  </a:cubicBezTo>
                  <a:cubicBezTo>
                    <a:pt x="980" y="856"/>
                    <a:pt x="981" y="871"/>
                    <a:pt x="990" y="882"/>
                  </a:cubicBezTo>
                  <a:cubicBezTo>
                    <a:pt x="1040" y="945"/>
                    <a:pt x="1040" y="945"/>
                    <a:pt x="1040" y="945"/>
                  </a:cubicBezTo>
                  <a:cubicBezTo>
                    <a:pt x="945" y="1040"/>
                    <a:pt x="945" y="1040"/>
                    <a:pt x="945" y="1040"/>
                  </a:cubicBezTo>
                  <a:cubicBezTo>
                    <a:pt x="882" y="990"/>
                    <a:pt x="882" y="990"/>
                    <a:pt x="882" y="990"/>
                  </a:cubicBezTo>
                  <a:cubicBezTo>
                    <a:pt x="871" y="981"/>
                    <a:pt x="856" y="980"/>
                    <a:pt x="845" y="988"/>
                  </a:cubicBezTo>
                  <a:cubicBezTo>
                    <a:pt x="803" y="1014"/>
                    <a:pt x="757" y="1033"/>
                    <a:pt x="709" y="1044"/>
                  </a:cubicBezTo>
                  <a:cubicBezTo>
                    <a:pt x="696" y="1047"/>
                    <a:pt x="686" y="1058"/>
                    <a:pt x="684" y="1072"/>
                  </a:cubicBezTo>
                  <a:cubicBezTo>
                    <a:pt x="675" y="1152"/>
                    <a:pt x="675" y="1152"/>
                    <a:pt x="675" y="1152"/>
                  </a:cubicBezTo>
                  <a:cubicBezTo>
                    <a:pt x="541" y="1152"/>
                    <a:pt x="541" y="1152"/>
                    <a:pt x="541" y="1152"/>
                  </a:cubicBezTo>
                  <a:cubicBezTo>
                    <a:pt x="532" y="1072"/>
                    <a:pt x="532" y="1072"/>
                    <a:pt x="532" y="1072"/>
                  </a:cubicBezTo>
                  <a:cubicBezTo>
                    <a:pt x="530" y="1058"/>
                    <a:pt x="520" y="1047"/>
                    <a:pt x="507" y="1044"/>
                  </a:cubicBezTo>
                  <a:cubicBezTo>
                    <a:pt x="459" y="1033"/>
                    <a:pt x="413" y="1014"/>
                    <a:pt x="371" y="988"/>
                  </a:cubicBezTo>
                  <a:cubicBezTo>
                    <a:pt x="360" y="980"/>
                    <a:pt x="345" y="981"/>
                    <a:pt x="334" y="990"/>
                  </a:cubicBezTo>
                  <a:cubicBezTo>
                    <a:pt x="271" y="1040"/>
                    <a:pt x="271" y="1040"/>
                    <a:pt x="271" y="1040"/>
                  </a:cubicBezTo>
                  <a:cubicBezTo>
                    <a:pt x="176" y="945"/>
                    <a:pt x="176" y="945"/>
                    <a:pt x="176" y="945"/>
                  </a:cubicBezTo>
                  <a:cubicBezTo>
                    <a:pt x="226" y="882"/>
                    <a:pt x="226" y="882"/>
                    <a:pt x="226" y="882"/>
                  </a:cubicBezTo>
                  <a:cubicBezTo>
                    <a:pt x="235" y="871"/>
                    <a:pt x="236" y="857"/>
                    <a:pt x="228" y="845"/>
                  </a:cubicBezTo>
                  <a:cubicBezTo>
                    <a:pt x="202" y="803"/>
                    <a:pt x="183" y="757"/>
                    <a:pt x="172" y="709"/>
                  </a:cubicBezTo>
                  <a:cubicBezTo>
                    <a:pt x="169" y="696"/>
                    <a:pt x="158" y="686"/>
                    <a:pt x="144" y="684"/>
                  </a:cubicBezTo>
                  <a:cubicBezTo>
                    <a:pt x="64" y="675"/>
                    <a:pt x="64" y="675"/>
                    <a:pt x="64" y="675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144" y="532"/>
                    <a:pt x="144" y="532"/>
                    <a:pt x="144" y="532"/>
                  </a:cubicBezTo>
                  <a:cubicBezTo>
                    <a:pt x="158" y="530"/>
                    <a:pt x="169" y="520"/>
                    <a:pt x="172" y="507"/>
                  </a:cubicBezTo>
                  <a:cubicBezTo>
                    <a:pt x="183" y="459"/>
                    <a:pt x="202" y="413"/>
                    <a:pt x="228" y="371"/>
                  </a:cubicBezTo>
                  <a:cubicBezTo>
                    <a:pt x="236" y="360"/>
                    <a:pt x="235" y="345"/>
                    <a:pt x="226" y="334"/>
                  </a:cubicBezTo>
                  <a:cubicBezTo>
                    <a:pt x="176" y="271"/>
                    <a:pt x="176" y="271"/>
                    <a:pt x="176" y="271"/>
                  </a:cubicBezTo>
                  <a:cubicBezTo>
                    <a:pt x="271" y="176"/>
                    <a:pt x="271" y="176"/>
                    <a:pt x="271" y="176"/>
                  </a:cubicBezTo>
                  <a:cubicBezTo>
                    <a:pt x="334" y="226"/>
                    <a:pt x="334" y="226"/>
                    <a:pt x="334" y="226"/>
                  </a:cubicBezTo>
                  <a:cubicBezTo>
                    <a:pt x="345" y="235"/>
                    <a:pt x="360" y="236"/>
                    <a:pt x="371" y="228"/>
                  </a:cubicBezTo>
                  <a:cubicBezTo>
                    <a:pt x="413" y="202"/>
                    <a:pt x="459" y="183"/>
                    <a:pt x="507" y="172"/>
                  </a:cubicBezTo>
                  <a:cubicBezTo>
                    <a:pt x="520" y="169"/>
                    <a:pt x="530" y="158"/>
                    <a:pt x="532" y="144"/>
                  </a:cubicBezTo>
                  <a:cubicBezTo>
                    <a:pt x="541" y="64"/>
                    <a:pt x="541" y="64"/>
                    <a:pt x="541" y="64"/>
                  </a:cubicBezTo>
                  <a:cubicBezTo>
                    <a:pt x="675" y="64"/>
                    <a:pt x="675" y="64"/>
                    <a:pt x="675" y="64"/>
                  </a:cubicBezTo>
                  <a:cubicBezTo>
                    <a:pt x="684" y="144"/>
                    <a:pt x="684" y="144"/>
                    <a:pt x="684" y="144"/>
                  </a:cubicBezTo>
                  <a:cubicBezTo>
                    <a:pt x="686" y="158"/>
                    <a:pt x="696" y="169"/>
                    <a:pt x="709" y="172"/>
                  </a:cubicBezTo>
                  <a:cubicBezTo>
                    <a:pt x="757" y="183"/>
                    <a:pt x="803" y="202"/>
                    <a:pt x="845" y="228"/>
                  </a:cubicBezTo>
                  <a:cubicBezTo>
                    <a:pt x="856" y="236"/>
                    <a:pt x="871" y="235"/>
                    <a:pt x="882" y="226"/>
                  </a:cubicBezTo>
                  <a:cubicBezTo>
                    <a:pt x="945" y="176"/>
                    <a:pt x="945" y="176"/>
                    <a:pt x="945" y="176"/>
                  </a:cubicBezTo>
                  <a:cubicBezTo>
                    <a:pt x="1040" y="271"/>
                    <a:pt x="1040" y="271"/>
                    <a:pt x="1040" y="271"/>
                  </a:cubicBezTo>
                  <a:cubicBezTo>
                    <a:pt x="990" y="334"/>
                    <a:pt x="990" y="334"/>
                    <a:pt x="990" y="334"/>
                  </a:cubicBezTo>
                  <a:cubicBezTo>
                    <a:pt x="981" y="345"/>
                    <a:pt x="980" y="359"/>
                    <a:pt x="988" y="371"/>
                  </a:cubicBezTo>
                  <a:cubicBezTo>
                    <a:pt x="1014" y="413"/>
                    <a:pt x="1033" y="459"/>
                    <a:pt x="1044" y="507"/>
                  </a:cubicBezTo>
                  <a:cubicBezTo>
                    <a:pt x="1047" y="520"/>
                    <a:pt x="1058" y="530"/>
                    <a:pt x="1072" y="532"/>
                  </a:cubicBezTo>
                  <a:cubicBezTo>
                    <a:pt x="1152" y="541"/>
                    <a:pt x="1152" y="541"/>
                    <a:pt x="1152" y="541"/>
                  </a:cubicBezTo>
                  <a:lnTo>
                    <a:pt x="1152" y="6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26">
              <a:extLst>
                <a:ext uri="{FF2B5EF4-FFF2-40B4-BE49-F238E27FC236}">
                  <a16:creationId xmlns:a16="http://schemas.microsoft.com/office/drawing/2014/main" id="{3026CC8B-04D9-4ADB-860A-7C27468C4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3988" y="2093913"/>
              <a:ext cx="269875" cy="268288"/>
            </a:xfrm>
            <a:custGeom>
              <a:avLst/>
              <a:gdLst>
                <a:gd name="T0" fmla="*/ 416 w 832"/>
                <a:gd name="T1" fmla="*/ 0 h 832"/>
                <a:gd name="T2" fmla="*/ 0 w 832"/>
                <a:gd name="T3" fmla="*/ 416 h 832"/>
                <a:gd name="T4" fmla="*/ 416 w 832"/>
                <a:gd name="T5" fmla="*/ 832 h 832"/>
                <a:gd name="T6" fmla="*/ 832 w 832"/>
                <a:gd name="T7" fmla="*/ 416 h 832"/>
                <a:gd name="T8" fmla="*/ 416 w 832"/>
                <a:gd name="T9" fmla="*/ 0 h 832"/>
                <a:gd name="T10" fmla="*/ 64 w 832"/>
                <a:gd name="T11" fmla="*/ 416 h 832"/>
                <a:gd name="T12" fmla="*/ 416 w 832"/>
                <a:gd name="T13" fmla="*/ 64 h 832"/>
                <a:gd name="T14" fmla="*/ 641 w 832"/>
                <a:gd name="T15" fmla="*/ 146 h 832"/>
                <a:gd name="T16" fmla="*/ 416 w 832"/>
                <a:gd name="T17" fmla="*/ 371 h 832"/>
                <a:gd name="T18" fmla="*/ 311 w 832"/>
                <a:gd name="T19" fmla="*/ 265 h 832"/>
                <a:gd name="T20" fmla="*/ 265 w 832"/>
                <a:gd name="T21" fmla="*/ 265 h 832"/>
                <a:gd name="T22" fmla="*/ 68 w 832"/>
                <a:gd name="T23" fmla="*/ 463 h 832"/>
                <a:gd name="T24" fmla="*/ 64 w 832"/>
                <a:gd name="T25" fmla="*/ 416 h 832"/>
                <a:gd name="T26" fmla="*/ 704 w 832"/>
                <a:gd name="T27" fmla="*/ 618 h 832"/>
                <a:gd name="T28" fmla="*/ 704 w 832"/>
                <a:gd name="T29" fmla="*/ 288 h 832"/>
                <a:gd name="T30" fmla="*/ 640 w 832"/>
                <a:gd name="T31" fmla="*/ 288 h 832"/>
                <a:gd name="T32" fmla="*/ 640 w 832"/>
                <a:gd name="T33" fmla="*/ 687 h 832"/>
                <a:gd name="T34" fmla="*/ 576 w 832"/>
                <a:gd name="T35" fmla="*/ 729 h 832"/>
                <a:gd name="T36" fmla="*/ 576 w 832"/>
                <a:gd name="T37" fmla="*/ 416 h 832"/>
                <a:gd name="T38" fmla="*/ 512 w 832"/>
                <a:gd name="T39" fmla="*/ 416 h 832"/>
                <a:gd name="T40" fmla="*/ 512 w 832"/>
                <a:gd name="T41" fmla="*/ 754 h 832"/>
                <a:gd name="T42" fmla="*/ 448 w 832"/>
                <a:gd name="T43" fmla="*/ 766 h 832"/>
                <a:gd name="T44" fmla="*/ 448 w 832"/>
                <a:gd name="T45" fmla="*/ 512 h 832"/>
                <a:gd name="T46" fmla="*/ 384 w 832"/>
                <a:gd name="T47" fmla="*/ 512 h 832"/>
                <a:gd name="T48" fmla="*/ 384 w 832"/>
                <a:gd name="T49" fmla="*/ 766 h 832"/>
                <a:gd name="T50" fmla="*/ 320 w 832"/>
                <a:gd name="T51" fmla="*/ 754 h 832"/>
                <a:gd name="T52" fmla="*/ 320 w 832"/>
                <a:gd name="T53" fmla="*/ 416 h 832"/>
                <a:gd name="T54" fmla="*/ 256 w 832"/>
                <a:gd name="T55" fmla="*/ 416 h 832"/>
                <a:gd name="T56" fmla="*/ 256 w 832"/>
                <a:gd name="T57" fmla="*/ 729 h 832"/>
                <a:gd name="T58" fmla="*/ 192 w 832"/>
                <a:gd name="T59" fmla="*/ 687 h 832"/>
                <a:gd name="T60" fmla="*/ 192 w 832"/>
                <a:gd name="T61" fmla="*/ 512 h 832"/>
                <a:gd name="T62" fmla="*/ 128 w 832"/>
                <a:gd name="T63" fmla="*/ 512 h 832"/>
                <a:gd name="T64" fmla="*/ 128 w 832"/>
                <a:gd name="T65" fmla="*/ 618 h 832"/>
                <a:gd name="T66" fmla="*/ 85 w 832"/>
                <a:gd name="T67" fmla="*/ 536 h 832"/>
                <a:gd name="T68" fmla="*/ 288 w 832"/>
                <a:gd name="T69" fmla="*/ 333 h 832"/>
                <a:gd name="T70" fmla="*/ 393 w 832"/>
                <a:gd name="T71" fmla="*/ 439 h 832"/>
                <a:gd name="T72" fmla="*/ 439 w 832"/>
                <a:gd name="T73" fmla="*/ 439 h 832"/>
                <a:gd name="T74" fmla="*/ 686 w 832"/>
                <a:gd name="T75" fmla="*/ 191 h 832"/>
                <a:gd name="T76" fmla="*/ 768 w 832"/>
                <a:gd name="T77" fmla="*/ 416 h 832"/>
                <a:gd name="T78" fmla="*/ 704 w 832"/>
                <a:gd name="T79" fmla="*/ 61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2" h="832">
                  <a:moveTo>
                    <a:pt x="416" y="0"/>
                  </a:moveTo>
                  <a:cubicBezTo>
                    <a:pt x="187" y="0"/>
                    <a:pt x="0" y="187"/>
                    <a:pt x="0" y="416"/>
                  </a:cubicBezTo>
                  <a:cubicBezTo>
                    <a:pt x="0" y="645"/>
                    <a:pt x="187" y="832"/>
                    <a:pt x="416" y="832"/>
                  </a:cubicBezTo>
                  <a:cubicBezTo>
                    <a:pt x="645" y="832"/>
                    <a:pt x="832" y="645"/>
                    <a:pt x="832" y="416"/>
                  </a:cubicBezTo>
                  <a:cubicBezTo>
                    <a:pt x="832" y="187"/>
                    <a:pt x="645" y="0"/>
                    <a:pt x="416" y="0"/>
                  </a:cubicBezTo>
                  <a:close/>
                  <a:moveTo>
                    <a:pt x="64" y="416"/>
                  </a:moveTo>
                  <a:cubicBezTo>
                    <a:pt x="64" y="222"/>
                    <a:pt x="222" y="64"/>
                    <a:pt x="416" y="64"/>
                  </a:cubicBezTo>
                  <a:cubicBezTo>
                    <a:pt x="502" y="64"/>
                    <a:pt x="580" y="95"/>
                    <a:pt x="641" y="146"/>
                  </a:cubicBezTo>
                  <a:cubicBezTo>
                    <a:pt x="416" y="371"/>
                    <a:pt x="416" y="371"/>
                    <a:pt x="416" y="371"/>
                  </a:cubicBezTo>
                  <a:cubicBezTo>
                    <a:pt x="311" y="265"/>
                    <a:pt x="311" y="265"/>
                    <a:pt x="311" y="265"/>
                  </a:cubicBezTo>
                  <a:cubicBezTo>
                    <a:pt x="299" y="253"/>
                    <a:pt x="277" y="253"/>
                    <a:pt x="265" y="265"/>
                  </a:cubicBezTo>
                  <a:cubicBezTo>
                    <a:pt x="68" y="463"/>
                    <a:pt x="68" y="463"/>
                    <a:pt x="68" y="463"/>
                  </a:cubicBezTo>
                  <a:cubicBezTo>
                    <a:pt x="65" y="448"/>
                    <a:pt x="64" y="432"/>
                    <a:pt x="64" y="416"/>
                  </a:cubicBezTo>
                  <a:close/>
                  <a:moveTo>
                    <a:pt x="704" y="618"/>
                  </a:moveTo>
                  <a:cubicBezTo>
                    <a:pt x="704" y="288"/>
                    <a:pt x="704" y="288"/>
                    <a:pt x="704" y="288"/>
                  </a:cubicBezTo>
                  <a:cubicBezTo>
                    <a:pt x="640" y="288"/>
                    <a:pt x="640" y="288"/>
                    <a:pt x="640" y="288"/>
                  </a:cubicBezTo>
                  <a:cubicBezTo>
                    <a:pt x="640" y="687"/>
                    <a:pt x="640" y="687"/>
                    <a:pt x="640" y="687"/>
                  </a:cubicBezTo>
                  <a:cubicBezTo>
                    <a:pt x="620" y="704"/>
                    <a:pt x="599" y="717"/>
                    <a:pt x="576" y="729"/>
                  </a:cubicBezTo>
                  <a:cubicBezTo>
                    <a:pt x="576" y="416"/>
                    <a:pt x="576" y="416"/>
                    <a:pt x="576" y="416"/>
                  </a:cubicBezTo>
                  <a:cubicBezTo>
                    <a:pt x="512" y="416"/>
                    <a:pt x="512" y="416"/>
                    <a:pt x="512" y="416"/>
                  </a:cubicBezTo>
                  <a:cubicBezTo>
                    <a:pt x="512" y="754"/>
                    <a:pt x="512" y="754"/>
                    <a:pt x="512" y="754"/>
                  </a:cubicBezTo>
                  <a:cubicBezTo>
                    <a:pt x="491" y="760"/>
                    <a:pt x="470" y="764"/>
                    <a:pt x="448" y="766"/>
                  </a:cubicBezTo>
                  <a:cubicBezTo>
                    <a:pt x="448" y="512"/>
                    <a:pt x="448" y="512"/>
                    <a:pt x="448" y="512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62" y="764"/>
                    <a:pt x="341" y="760"/>
                    <a:pt x="320" y="754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6" y="729"/>
                    <a:pt x="256" y="729"/>
                    <a:pt x="256" y="729"/>
                  </a:cubicBezTo>
                  <a:cubicBezTo>
                    <a:pt x="233" y="717"/>
                    <a:pt x="212" y="704"/>
                    <a:pt x="192" y="687"/>
                  </a:cubicBezTo>
                  <a:cubicBezTo>
                    <a:pt x="192" y="512"/>
                    <a:pt x="192" y="512"/>
                    <a:pt x="192" y="512"/>
                  </a:cubicBezTo>
                  <a:cubicBezTo>
                    <a:pt x="128" y="512"/>
                    <a:pt x="128" y="512"/>
                    <a:pt x="128" y="512"/>
                  </a:cubicBezTo>
                  <a:cubicBezTo>
                    <a:pt x="128" y="618"/>
                    <a:pt x="128" y="618"/>
                    <a:pt x="128" y="618"/>
                  </a:cubicBezTo>
                  <a:cubicBezTo>
                    <a:pt x="110" y="593"/>
                    <a:pt x="96" y="565"/>
                    <a:pt x="85" y="536"/>
                  </a:cubicBezTo>
                  <a:cubicBezTo>
                    <a:pt x="288" y="333"/>
                    <a:pt x="288" y="333"/>
                    <a:pt x="288" y="333"/>
                  </a:cubicBezTo>
                  <a:cubicBezTo>
                    <a:pt x="393" y="439"/>
                    <a:pt x="393" y="439"/>
                    <a:pt x="393" y="439"/>
                  </a:cubicBezTo>
                  <a:cubicBezTo>
                    <a:pt x="406" y="451"/>
                    <a:pt x="426" y="451"/>
                    <a:pt x="439" y="439"/>
                  </a:cubicBezTo>
                  <a:cubicBezTo>
                    <a:pt x="686" y="191"/>
                    <a:pt x="686" y="191"/>
                    <a:pt x="686" y="191"/>
                  </a:cubicBezTo>
                  <a:cubicBezTo>
                    <a:pt x="737" y="252"/>
                    <a:pt x="768" y="330"/>
                    <a:pt x="768" y="416"/>
                  </a:cubicBezTo>
                  <a:cubicBezTo>
                    <a:pt x="768" y="491"/>
                    <a:pt x="744" y="561"/>
                    <a:pt x="704" y="6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F72D74B8-22F7-4355-842F-787EF0075BC4}"/>
              </a:ext>
            </a:extLst>
          </p:cNvPr>
          <p:cNvGrpSpPr>
            <a:grpSpLocks noChangeAspect="1"/>
          </p:cNvGrpSpPr>
          <p:nvPr/>
        </p:nvGrpSpPr>
        <p:grpSpPr>
          <a:xfrm>
            <a:off x="6609657" y="4844600"/>
            <a:ext cx="505165" cy="513485"/>
            <a:chOff x="6751638" y="1995488"/>
            <a:chExt cx="674688" cy="685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8" name="Freeform 30">
              <a:extLst>
                <a:ext uri="{FF2B5EF4-FFF2-40B4-BE49-F238E27FC236}">
                  <a16:creationId xmlns:a16="http://schemas.microsoft.com/office/drawing/2014/main" id="{197BFE03-0673-4DC0-8F16-7064DF9BB6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1638" y="1995488"/>
              <a:ext cx="661988" cy="685800"/>
            </a:xfrm>
            <a:custGeom>
              <a:avLst/>
              <a:gdLst>
                <a:gd name="T0" fmla="*/ 1307 w 2113"/>
                <a:gd name="T1" fmla="*/ 154 h 2203"/>
                <a:gd name="T2" fmla="*/ 642 w 2113"/>
                <a:gd name="T3" fmla="*/ 1398 h 2203"/>
                <a:gd name="T4" fmla="*/ 110 w 2113"/>
                <a:gd name="T5" fmla="*/ 1905 h 2203"/>
                <a:gd name="T6" fmla="*/ 233 w 2113"/>
                <a:gd name="T7" fmla="*/ 2202 h 2203"/>
                <a:gd name="T8" fmla="*/ 356 w 2113"/>
                <a:gd name="T9" fmla="*/ 2151 h 2203"/>
                <a:gd name="T10" fmla="*/ 863 w 2113"/>
                <a:gd name="T11" fmla="*/ 1619 h 2203"/>
                <a:gd name="T12" fmla="*/ 2107 w 2113"/>
                <a:gd name="T13" fmla="*/ 954 h 2203"/>
                <a:gd name="T14" fmla="*/ 1307 w 2113"/>
                <a:gd name="T15" fmla="*/ 154 h 2203"/>
                <a:gd name="T16" fmla="*/ 299 w 2113"/>
                <a:gd name="T17" fmla="*/ 2095 h 2203"/>
                <a:gd name="T18" fmla="*/ 166 w 2113"/>
                <a:gd name="T19" fmla="*/ 1962 h 2203"/>
                <a:gd name="T20" fmla="*/ 530 w 2113"/>
                <a:gd name="T21" fmla="*/ 1616 h 2203"/>
                <a:gd name="T22" fmla="*/ 645 w 2113"/>
                <a:gd name="T23" fmla="*/ 1731 h 2203"/>
                <a:gd name="T24" fmla="*/ 299 w 2113"/>
                <a:gd name="T25" fmla="*/ 2095 h 2203"/>
                <a:gd name="T26" fmla="*/ 701 w 2113"/>
                <a:gd name="T27" fmla="*/ 1673 h 2203"/>
                <a:gd name="T28" fmla="*/ 588 w 2113"/>
                <a:gd name="T29" fmla="*/ 1560 h 2203"/>
                <a:gd name="T30" fmla="*/ 690 w 2113"/>
                <a:gd name="T31" fmla="*/ 1463 h 2203"/>
                <a:gd name="T32" fmla="*/ 798 w 2113"/>
                <a:gd name="T33" fmla="*/ 1571 h 2203"/>
                <a:gd name="T34" fmla="*/ 701 w 2113"/>
                <a:gd name="T35" fmla="*/ 1673 h 2203"/>
                <a:gd name="T36" fmla="*/ 1307 w 2113"/>
                <a:gd name="T37" fmla="*/ 1674 h 2203"/>
                <a:gd name="T38" fmla="*/ 587 w 2113"/>
                <a:gd name="T39" fmla="*/ 954 h 2203"/>
                <a:gd name="T40" fmla="*/ 2027 w 2113"/>
                <a:gd name="T41" fmla="*/ 954 h 2203"/>
                <a:gd name="T42" fmla="*/ 1307 w 2113"/>
                <a:gd name="T43" fmla="*/ 1674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3" h="2203">
                  <a:moveTo>
                    <a:pt x="1307" y="154"/>
                  </a:moveTo>
                  <a:cubicBezTo>
                    <a:pt x="674" y="148"/>
                    <a:pt x="286" y="880"/>
                    <a:pt x="642" y="1398"/>
                  </a:cubicBezTo>
                  <a:cubicBezTo>
                    <a:pt x="642" y="1398"/>
                    <a:pt x="110" y="1905"/>
                    <a:pt x="110" y="1905"/>
                  </a:cubicBezTo>
                  <a:cubicBezTo>
                    <a:pt x="0" y="2014"/>
                    <a:pt x="80" y="2203"/>
                    <a:pt x="233" y="2202"/>
                  </a:cubicBezTo>
                  <a:cubicBezTo>
                    <a:pt x="278" y="2202"/>
                    <a:pt x="322" y="2185"/>
                    <a:pt x="356" y="2151"/>
                  </a:cubicBezTo>
                  <a:cubicBezTo>
                    <a:pt x="357" y="2151"/>
                    <a:pt x="862" y="1619"/>
                    <a:pt x="863" y="1619"/>
                  </a:cubicBezTo>
                  <a:cubicBezTo>
                    <a:pt x="1381" y="1975"/>
                    <a:pt x="2113" y="1587"/>
                    <a:pt x="2107" y="954"/>
                  </a:cubicBezTo>
                  <a:cubicBezTo>
                    <a:pt x="2107" y="513"/>
                    <a:pt x="1748" y="154"/>
                    <a:pt x="1307" y="154"/>
                  </a:cubicBezTo>
                  <a:close/>
                  <a:moveTo>
                    <a:pt x="299" y="2095"/>
                  </a:moveTo>
                  <a:cubicBezTo>
                    <a:pt x="208" y="2179"/>
                    <a:pt x="82" y="2053"/>
                    <a:pt x="166" y="1962"/>
                  </a:cubicBezTo>
                  <a:cubicBezTo>
                    <a:pt x="530" y="1616"/>
                    <a:pt x="530" y="1616"/>
                    <a:pt x="530" y="1616"/>
                  </a:cubicBezTo>
                  <a:cubicBezTo>
                    <a:pt x="645" y="1731"/>
                    <a:pt x="645" y="1731"/>
                    <a:pt x="645" y="1731"/>
                  </a:cubicBezTo>
                  <a:lnTo>
                    <a:pt x="299" y="2095"/>
                  </a:lnTo>
                  <a:close/>
                  <a:moveTo>
                    <a:pt x="701" y="1673"/>
                  </a:moveTo>
                  <a:cubicBezTo>
                    <a:pt x="588" y="1560"/>
                    <a:pt x="588" y="1560"/>
                    <a:pt x="588" y="1560"/>
                  </a:cubicBezTo>
                  <a:cubicBezTo>
                    <a:pt x="690" y="1463"/>
                    <a:pt x="690" y="1463"/>
                    <a:pt x="690" y="1463"/>
                  </a:cubicBezTo>
                  <a:cubicBezTo>
                    <a:pt x="723" y="1502"/>
                    <a:pt x="759" y="1538"/>
                    <a:pt x="798" y="1571"/>
                  </a:cubicBezTo>
                  <a:lnTo>
                    <a:pt x="701" y="1673"/>
                  </a:lnTo>
                  <a:close/>
                  <a:moveTo>
                    <a:pt x="1307" y="1674"/>
                  </a:moveTo>
                  <a:cubicBezTo>
                    <a:pt x="910" y="1674"/>
                    <a:pt x="587" y="1351"/>
                    <a:pt x="587" y="954"/>
                  </a:cubicBezTo>
                  <a:cubicBezTo>
                    <a:pt x="623" y="0"/>
                    <a:pt x="1991" y="0"/>
                    <a:pt x="2027" y="954"/>
                  </a:cubicBezTo>
                  <a:cubicBezTo>
                    <a:pt x="2027" y="1351"/>
                    <a:pt x="1704" y="1674"/>
                    <a:pt x="1307" y="16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31">
              <a:extLst>
                <a:ext uri="{FF2B5EF4-FFF2-40B4-BE49-F238E27FC236}">
                  <a16:creationId xmlns:a16="http://schemas.microsoft.com/office/drawing/2014/main" id="{D9F807FE-F67E-4911-AEAB-50486B2C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093913"/>
              <a:ext cx="512763" cy="400050"/>
            </a:xfrm>
            <a:custGeom>
              <a:avLst/>
              <a:gdLst>
                <a:gd name="T0" fmla="*/ 792 w 1640"/>
                <a:gd name="T1" fmla="*/ 0 h 1286"/>
                <a:gd name="T2" fmla="*/ 494 w 1640"/>
                <a:gd name="T3" fmla="*/ 74 h 1286"/>
                <a:gd name="T4" fmla="*/ 477 w 1640"/>
                <a:gd name="T5" fmla="*/ 128 h 1286"/>
                <a:gd name="T6" fmla="*/ 531 w 1640"/>
                <a:gd name="T7" fmla="*/ 144 h 1286"/>
                <a:gd name="T8" fmla="*/ 752 w 1640"/>
                <a:gd name="T9" fmla="*/ 81 h 1286"/>
                <a:gd name="T10" fmla="*/ 752 w 1640"/>
                <a:gd name="T11" fmla="*/ 189 h 1286"/>
                <a:gd name="T12" fmla="*/ 792 w 1640"/>
                <a:gd name="T13" fmla="*/ 229 h 1286"/>
                <a:gd name="T14" fmla="*/ 832 w 1640"/>
                <a:gd name="T15" fmla="*/ 189 h 1286"/>
                <a:gd name="T16" fmla="*/ 832 w 1640"/>
                <a:gd name="T17" fmla="*/ 81 h 1286"/>
                <a:gd name="T18" fmla="*/ 1351 w 1640"/>
                <a:gd name="T19" fmla="*/ 600 h 1286"/>
                <a:gd name="T20" fmla="*/ 1243 w 1640"/>
                <a:gd name="T21" fmla="*/ 600 h 1286"/>
                <a:gd name="T22" fmla="*/ 1203 w 1640"/>
                <a:gd name="T23" fmla="*/ 640 h 1286"/>
                <a:gd name="T24" fmla="*/ 1243 w 1640"/>
                <a:gd name="T25" fmla="*/ 680 h 1286"/>
                <a:gd name="T26" fmla="*/ 1351 w 1640"/>
                <a:gd name="T27" fmla="*/ 680 h 1286"/>
                <a:gd name="T28" fmla="*/ 832 w 1640"/>
                <a:gd name="T29" fmla="*/ 1199 h 1286"/>
                <a:gd name="T30" fmla="*/ 832 w 1640"/>
                <a:gd name="T31" fmla="*/ 1091 h 1286"/>
                <a:gd name="T32" fmla="*/ 792 w 1640"/>
                <a:gd name="T33" fmla="*/ 1051 h 1286"/>
                <a:gd name="T34" fmla="*/ 752 w 1640"/>
                <a:gd name="T35" fmla="*/ 1091 h 1286"/>
                <a:gd name="T36" fmla="*/ 752 w 1640"/>
                <a:gd name="T37" fmla="*/ 1199 h 1286"/>
                <a:gd name="T38" fmla="*/ 233 w 1640"/>
                <a:gd name="T39" fmla="*/ 680 h 1286"/>
                <a:gd name="T40" fmla="*/ 341 w 1640"/>
                <a:gd name="T41" fmla="*/ 680 h 1286"/>
                <a:gd name="T42" fmla="*/ 381 w 1640"/>
                <a:gd name="T43" fmla="*/ 640 h 1286"/>
                <a:gd name="T44" fmla="*/ 341 w 1640"/>
                <a:gd name="T45" fmla="*/ 600 h 1286"/>
                <a:gd name="T46" fmla="*/ 233 w 1640"/>
                <a:gd name="T47" fmla="*/ 600 h 1286"/>
                <a:gd name="T48" fmla="*/ 296 w 1640"/>
                <a:gd name="T49" fmla="*/ 379 h 1286"/>
                <a:gd name="T50" fmla="*/ 280 w 1640"/>
                <a:gd name="T51" fmla="*/ 325 h 1286"/>
                <a:gd name="T52" fmla="*/ 226 w 1640"/>
                <a:gd name="T53" fmla="*/ 342 h 1286"/>
                <a:gd name="T54" fmla="*/ 792 w 1640"/>
                <a:gd name="T55" fmla="*/ 1280 h 1286"/>
                <a:gd name="T56" fmla="*/ 792 w 1640"/>
                <a:gd name="T57" fmla="*/ 0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0" h="1286">
                  <a:moveTo>
                    <a:pt x="792" y="0"/>
                  </a:moveTo>
                  <a:cubicBezTo>
                    <a:pt x="688" y="0"/>
                    <a:pt x="585" y="25"/>
                    <a:pt x="494" y="74"/>
                  </a:cubicBezTo>
                  <a:cubicBezTo>
                    <a:pt x="474" y="84"/>
                    <a:pt x="467" y="108"/>
                    <a:pt x="477" y="128"/>
                  </a:cubicBezTo>
                  <a:cubicBezTo>
                    <a:pt x="488" y="147"/>
                    <a:pt x="512" y="155"/>
                    <a:pt x="531" y="144"/>
                  </a:cubicBezTo>
                  <a:cubicBezTo>
                    <a:pt x="599" y="108"/>
                    <a:pt x="675" y="87"/>
                    <a:pt x="752" y="81"/>
                  </a:cubicBezTo>
                  <a:cubicBezTo>
                    <a:pt x="752" y="189"/>
                    <a:pt x="752" y="189"/>
                    <a:pt x="752" y="189"/>
                  </a:cubicBezTo>
                  <a:cubicBezTo>
                    <a:pt x="752" y="211"/>
                    <a:pt x="770" y="229"/>
                    <a:pt x="792" y="229"/>
                  </a:cubicBezTo>
                  <a:cubicBezTo>
                    <a:pt x="814" y="229"/>
                    <a:pt x="832" y="211"/>
                    <a:pt x="832" y="189"/>
                  </a:cubicBezTo>
                  <a:cubicBezTo>
                    <a:pt x="832" y="81"/>
                    <a:pt x="832" y="81"/>
                    <a:pt x="832" y="81"/>
                  </a:cubicBezTo>
                  <a:cubicBezTo>
                    <a:pt x="1109" y="101"/>
                    <a:pt x="1331" y="323"/>
                    <a:pt x="1351" y="600"/>
                  </a:cubicBezTo>
                  <a:cubicBezTo>
                    <a:pt x="1243" y="600"/>
                    <a:pt x="1243" y="600"/>
                    <a:pt x="1243" y="600"/>
                  </a:cubicBezTo>
                  <a:cubicBezTo>
                    <a:pt x="1221" y="600"/>
                    <a:pt x="1203" y="618"/>
                    <a:pt x="1203" y="640"/>
                  </a:cubicBezTo>
                  <a:cubicBezTo>
                    <a:pt x="1203" y="662"/>
                    <a:pt x="1221" y="680"/>
                    <a:pt x="1243" y="680"/>
                  </a:cubicBezTo>
                  <a:cubicBezTo>
                    <a:pt x="1351" y="680"/>
                    <a:pt x="1351" y="680"/>
                    <a:pt x="1351" y="680"/>
                  </a:cubicBezTo>
                  <a:cubicBezTo>
                    <a:pt x="1331" y="957"/>
                    <a:pt x="1109" y="1179"/>
                    <a:pt x="832" y="1199"/>
                  </a:cubicBezTo>
                  <a:cubicBezTo>
                    <a:pt x="832" y="1091"/>
                    <a:pt x="832" y="1091"/>
                    <a:pt x="832" y="1091"/>
                  </a:cubicBezTo>
                  <a:cubicBezTo>
                    <a:pt x="832" y="1069"/>
                    <a:pt x="814" y="1051"/>
                    <a:pt x="792" y="1051"/>
                  </a:cubicBezTo>
                  <a:cubicBezTo>
                    <a:pt x="770" y="1051"/>
                    <a:pt x="752" y="1069"/>
                    <a:pt x="752" y="1091"/>
                  </a:cubicBezTo>
                  <a:cubicBezTo>
                    <a:pt x="752" y="1199"/>
                    <a:pt x="752" y="1199"/>
                    <a:pt x="752" y="1199"/>
                  </a:cubicBezTo>
                  <a:cubicBezTo>
                    <a:pt x="475" y="1179"/>
                    <a:pt x="253" y="957"/>
                    <a:pt x="233" y="680"/>
                  </a:cubicBezTo>
                  <a:cubicBezTo>
                    <a:pt x="341" y="680"/>
                    <a:pt x="341" y="680"/>
                    <a:pt x="341" y="680"/>
                  </a:cubicBezTo>
                  <a:cubicBezTo>
                    <a:pt x="363" y="680"/>
                    <a:pt x="381" y="662"/>
                    <a:pt x="381" y="640"/>
                  </a:cubicBezTo>
                  <a:cubicBezTo>
                    <a:pt x="381" y="618"/>
                    <a:pt x="363" y="600"/>
                    <a:pt x="341" y="600"/>
                  </a:cubicBezTo>
                  <a:cubicBezTo>
                    <a:pt x="233" y="600"/>
                    <a:pt x="233" y="600"/>
                    <a:pt x="233" y="600"/>
                  </a:cubicBezTo>
                  <a:cubicBezTo>
                    <a:pt x="239" y="523"/>
                    <a:pt x="260" y="447"/>
                    <a:pt x="296" y="379"/>
                  </a:cubicBezTo>
                  <a:cubicBezTo>
                    <a:pt x="307" y="360"/>
                    <a:pt x="299" y="336"/>
                    <a:pt x="280" y="325"/>
                  </a:cubicBezTo>
                  <a:cubicBezTo>
                    <a:pt x="260" y="315"/>
                    <a:pt x="236" y="322"/>
                    <a:pt x="226" y="342"/>
                  </a:cubicBezTo>
                  <a:cubicBezTo>
                    <a:pt x="0" y="759"/>
                    <a:pt x="317" y="1286"/>
                    <a:pt x="792" y="1280"/>
                  </a:cubicBezTo>
                  <a:cubicBezTo>
                    <a:pt x="1640" y="1248"/>
                    <a:pt x="1640" y="32"/>
                    <a:pt x="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32">
              <a:extLst>
                <a:ext uri="{FF2B5EF4-FFF2-40B4-BE49-F238E27FC236}">
                  <a16:creationId xmlns:a16="http://schemas.microsoft.com/office/drawing/2014/main" id="{A040206D-AB87-4D29-BB59-2D24DEF2C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9613" y="2190751"/>
              <a:ext cx="203200" cy="203200"/>
            </a:xfrm>
            <a:custGeom>
              <a:avLst/>
              <a:gdLst>
                <a:gd name="T0" fmla="*/ 198 w 652"/>
                <a:gd name="T1" fmla="*/ 476 h 652"/>
                <a:gd name="T2" fmla="*/ 593 w 652"/>
                <a:gd name="T3" fmla="*/ 646 h 652"/>
                <a:gd name="T4" fmla="*/ 637 w 652"/>
                <a:gd name="T5" fmla="*/ 637 h 652"/>
                <a:gd name="T6" fmla="*/ 646 w 652"/>
                <a:gd name="T7" fmla="*/ 593 h 652"/>
                <a:gd name="T8" fmla="*/ 476 w 652"/>
                <a:gd name="T9" fmla="*/ 198 h 652"/>
                <a:gd name="T10" fmla="*/ 454 w 652"/>
                <a:gd name="T11" fmla="*/ 176 h 652"/>
                <a:gd name="T12" fmla="*/ 59 w 652"/>
                <a:gd name="T13" fmla="*/ 6 h 652"/>
                <a:gd name="T14" fmla="*/ 15 w 652"/>
                <a:gd name="T15" fmla="*/ 15 h 652"/>
                <a:gd name="T16" fmla="*/ 6 w 652"/>
                <a:gd name="T17" fmla="*/ 59 h 652"/>
                <a:gd name="T18" fmla="*/ 176 w 652"/>
                <a:gd name="T19" fmla="*/ 454 h 652"/>
                <a:gd name="T20" fmla="*/ 198 w 652"/>
                <a:gd name="T21" fmla="*/ 476 h 652"/>
                <a:gd name="T22" fmla="*/ 283 w 652"/>
                <a:gd name="T23" fmla="*/ 426 h 652"/>
                <a:gd name="T24" fmla="*/ 426 w 652"/>
                <a:gd name="T25" fmla="*/ 283 h 652"/>
                <a:gd name="T26" fmla="*/ 533 w 652"/>
                <a:gd name="T27" fmla="*/ 533 h 652"/>
                <a:gd name="T28" fmla="*/ 283 w 652"/>
                <a:gd name="T29" fmla="*/ 426 h 652"/>
                <a:gd name="T30" fmla="*/ 369 w 652"/>
                <a:gd name="T31" fmla="*/ 226 h 652"/>
                <a:gd name="T32" fmla="*/ 226 w 652"/>
                <a:gd name="T33" fmla="*/ 369 h 652"/>
                <a:gd name="T34" fmla="*/ 119 w 652"/>
                <a:gd name="T35" fmla="*/ 119 h 652"/>
                <a:gd name="T36" fmla="*/ 369 w 652"/>
                <a:gd name="T37" fmla="*/ 226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2" h="652">
                  <a:moveTo>
                    <a:pt x="198" y="476"/>
                  </a:moveTo>
                  <a:cubicBezTo>
                    <a:pt x="593" y="646"/>
                    <a:pt x="593" y="646"/>
                    <a:pt x="593" y="646"/>
                  </a:cubicBezTo>
                  <a:cubicBezTo>
                    <a:pt x="608" y="652"/>
                    <a:pt x="625" y="649"/>
                    <a:pt x="637" y="637"/>
                  </a:cubicBezTo>
                  <a:cubicBezTo>
                    <a:pt x="649" y="626"/>
                    <a:pt x="652" y="608"/>
                    <a:pt x="646" y="593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3" y="191"/>
                    <a:pt x="463" y="179"/>
                    <a:pt x="454" y="17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4" y="0"/>
                    <a:pt x="26" y="3"/>
                    <a:pt x="15" y="15"/>
                  </a:cubicBezTo>
                  <a:cubicBezTo>
                    <a:pt x="3" y="26"/>
                    <a:pt x="0" y="44"/>
                    <a:pt x="6" y="59"/>
                  </a:cubicBezTo>
                  <a:cubicBezTo>
                    <a:pt x="176" y="454"/>
                    <a:pt x="176" y="454"/>
                    <a:pt x="176" y="454"/>
                  </a:cubicBezTo>
                  <a:cubicBezTo>
                    <a:pt x="179" y="463"/>
                    <a:pt x="191" y="473"/>
                    <a:pt x="198" y="476"/>
                  </a:cubicBezTo>
                  <a:close/>
                  <a:moveTo>
                    <a:pt x="283" y="426"/>
                  </a:moveTo>
                  <a:cubicBezTo>
                    <a:pt x="426" y="283"/>
                    <a:pt x="426" y="283"/>
                    <a:pt x="426" y="283"/>
                  </a:cubicBezTo>
                  <a:cubicBezTo>
                    <a:pt x="533" y="533"/>
                    <a:pt x="533" y="533"/>
                    <a:pt x="533" y="533"/>
                  </a:cubicBezTo>
                  <a:lnTo>
                    <a:pt x="283" y="426"/>
                  </a:lnTo>
                  <a:close/>
                  <a:moveTo>
                    <a:pt x="369" y="226"/>
                  </a:moveTo>
                  <a:cubicBezTo>
                    <a:pt x="226" y="369"/>
                    <a:pt x="226" y="369"/>
                    <a:pt x="226" y="369"/>
                  </a:cubicBezTo>
                  <a:cubicBezTo>
                    <a:pt x="119" y="119"/>
                    <a:pt x="119" y="119"/>
                    <a:pt x="119" y="119"/>
                  </a:cubicBezTo>
                  <a:lnTo>
                    <a:pt x="369" y="2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33">
              <a:extLst>
                <a:ext uri="{FF2B5EF4-FFF2-40B4-BE49-F238E27FC236}">
                  <a16:creationId xmlns:a16="http://schemas.microsoft.com/office/drawing/2014/main" id="{2250F345-A88F-40BD-B02D-9A26958DD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2139951"/>
              <a:ext cx="33338" cy="34925"/>
            </a:xfrm>
            <a:custGeom>
              <a:avLst/>
              <a:gdLst>
                <a:gd name="T0" fmla="*/ 18 w 109"/>
                <a:gd name="T1" fmla="*/ 94 h 109"/>
                <a:gd name="T2" fmla="*/ 74 w 109"/>
                <a:gd name="T3" fmla="*/ 92 h 109"/>
                <a:gd name="T4" fmla="*/ 15 w 109"/>
                <a:gd name="T5" fmla="*/ 38 h 109"/>
                <a:gd name="T6" fmla="*/ 18 w 109"/>
                <a:gd name="T7" fmla="*/ 9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09">
                  <a:moveTo>
                    <a:pt x="18" y="94"/>
                  </a:moveTo>
                  <a:cubicBezTo>
                    <a:pt x="34" y="109"/>
                    <a:pt x="59" y="108"/>
                    <a:pt x="74" y="92"/>
                  </a:cubicBezTo>
                  <a:cubicBezTo>
                    <a:pt x="109" y="51"/>
                    <a:pt x="52" y="0"/>
                    <a:pt x="15" y="38"/>
                  </a:cubicBezTo>
                  <a:cubicBezTo>
                    <a:pt x="0" y="54"/>
                    <a:pt x="1" y="79"/>
                    <a:pt x="18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02D8D47-843C-41D2-979A-7462EB69615E}"/>
              </a:ext>
            </a:extLst>
          </p:cNvPr>
          <p:cNvGrpSpPr>
            <a:grpSpLocks noChangeAspect="1"/>
          </p:cNvGrpSpPr>
          <p:nvPr/>
        </p:nvGrpSpPr>
        <p:grpSpPr>
          <a:xfrm>
            <a:off x="8471987" y="4809446"/>
            <a:ext cx="515544" cy="548640"/>
            <a:chOff x="8288338" y="1997076"/>
            <a:chExt cx="642938" cy="6842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00B28BD2-7C5A-4C44-84BD-CB3270815B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8338" y="2085976"/>
              <a:ext cx="598488" cy="595313"/>
            </a:xfrm>
            <a:custGeom>
              <a:avLst/>
              <a:gdLst>
                <a:gd name="T0" fmla="*/ 1600 w 1664"/>
                <a:gd name="T1" fmla="*/ 992 h 1664"/>
                <a:gd name="T2" fmla="*/ 64 w 1664"/>
                <a:gd name="T3" fmla="*/ 992 h 1664"/>
                <a:gd name="T4" fmla="*/ 64 w 1664"/>
                <a:gd name="T5" fmla="*/ 160 h 1664"/>
                <a:gd name="T6" fmla="*/ 160 w 1664"/>
                <a:gd name="T7" fmla="*/ 64 h 1664"/>
                <a:gd name="T8" fmla="*/ 864 w 1664"/>
                <a:gd name="T9" fmla="*/ 64 h 1664"/>
                <a:gd name="T10" fmla="*/ 864 w 1664"/>
                <a:gd name="T11" fmla="*/ 0 h 1664"/>
                <a:gd name="T12" fmla="*/ 160 w 1664"/>
                <a:gd name="T13" fmla="*/ 0 h 1664"/>
                <a:gd name="T14" fmla="*/ 0 w 1664"/>
                <a:gd name="T15" fmla="*/ 160 h 1664"/>
                <a:gd name="T16" fmla="*/ 0 w 1664"/>
                <a:gd name="T17" fmla="*/ 1152 h 1664"/>
                <a:gd name="T18" fmla="*/ 160 w 1664"/>
                <a:gd name="T19" fmla="*/ 1312 h 1664"/>
                <a:gd name="T20" fmla="*/ 559 w 1664"/>
                <a:gd name="T21" fmla="*/ 1312 h 1664"/>
                <a:gd name="T22" fmla="*/ 491 w 1664"/>
                <a:gd name="T23" fmla="*/ 1472 h 1664"/>
                <a:gd name="T24" fmla="*/ 352 w 1664"/>
                <a:gd name="T25" fmla="*/ 1472 h 1664"/>
                <a:gd name="T26" fmla="*/ 256 w 1664"/>
                <a:gd name="T27" fmla="*/ 1568 h 1664"/>
                <a:gd name="T28" fmla="*/ 352 w 1664"/>
                <a:gd name="T29" fmla="*/ 1664 h 1664"/>
                <a:gd name="T30" fmla="*/ 1312 w 1664"/>
                <a:gd name="T31" fmla="*/ 1664 h 1664"/>
                <a:gd name="T32" fmla="*/ 1408 w 1664"/>
                <a:gd name="T33" fmla="*/ 1568 h 1664"/>
                <a:gd name="T34" fmla="*/ 1312 w 1664"/>
                <a:gd name="T35" fmla="*/ 1472 h 1664"/>
                <a:gd name="T36" fmla="*/ 1173 w 1664"/>
                <a:gd name="T37" fmla="*/ 1472 h 1664"/>
                <a:gd name="T38" fmla="*/ 1105 w 1664"/>
                <a:gd name="T39" fmla="*/ 1312 h 1664"/>
                <a:gd name="T40" fmla="*/ 1504 w 1664"/>
                <a:gd name="T41" fmla="*/ 1312 h 1664"/>
                <a:gd name="T42" fmla="*/ 1664 w 1664"/>
                <a:gd name="T43" fmla="*/ 1152 h 1664"/>
                <a:gd name="T44" fmla="*/ 1664 w 1664"/>
                <a:gd name="T45" fmla="*/ 608 h 1664"/>
                <a:gd name="T46" fmla="*/ 1600 w 1664"/>
                <a:gd name="T47" fmla="*/ 608 h 1664"/>
                <a:gd name="T48" fmla="*/ 1600 w 1664"/>
                <a:gd name="T49" fmla="*/ 992 h 1664"/>
                <a:gd name="T50" fmla="*/ 1344 w 1664"/>
                <a:gd name="T51" fmla="*/ 1568 h 1664"/>
                <a:gd name="T52" fmla="*/ 1312 w 1664"/>
                <a:gd name="T53" fmla="*/ 1600 h 1664"/>
                <a:gd name="T54" fmla="*/ 352 w 1664"/>
                <a:gd name="T55" fmla="*/ 1600 h 1664"/>
                <a:gd name="T56" fmla="*/ 320 w 1664"/>
                <a:gd name="T57" fmla="*/ 1568 h 1664"/>
                <a:gd name="T58" fmla="*/ 352 w 1664"/>
                <a:gd name="T59" fmla="*/ 1536 h 1664"/>
                <a:gd name="T60" fmla="*/ 1312 w 1664"/>
                <a:gd name="T61" fmla="*/ 1536 h 1664"/>
                <a:gd name="T62" fmla="*/ 1344 w 1664"/>
                <a:gd name="T63" fmla="*/ 1568 h 1664"/>
                <a:gd name="T64" fmla="*/ 1103 w 1664"/>
                <a:gd name="T65" fmla="*/ 1472 h 1664"/>
                <a:gd name="T66" fmla="*/ 561 w 1664"/>
                <a:gd name="T67" fmla="*/ 1472 h 1664"/>
                <a:gd name="T68" fmla="*/ 629 w 1664"/>
                <a:gd name="T69" fmla="*/ 1312 h 1664"/>
                <a:gd name="T70" fmla="*/ 1035 w 1664"/>
                <a:gd name="T71" fmla="*/ 1312 h 1664"/>
                <a:gd name="T72" fmla="*/ 1103 w 1664"/>
                <a:gd name="T73" fmla="*/ 1472 h 1664"/>
                <a:gd name="T74" fmla="*/ 1504 w 1664"/>
                <a:gd name="T75" fmla="*/ 1248 h 1664"/>
                <a:gd name="T76" fmla="*/ 160 w 1664"/>
                <a:gd name="T77" fmla="*/ 1248 h 1664"/>
                <a:gd name="T78" fmla="*/ 64 w 1664"/>
                <a:gd name="T79" fmla="*/ 1152 h 1664"/>
                <a:gd name="T80" fmla="*/ 64 w 1664"/>
                <a:gd name="T81" fmla="*/ 1056 h 1664"/>
                <a:gd name="T82" fmla="*/ 1600 w 1664"/>
                <a:gd name="T83" fmla="*/ 1056 h 1664"/>
                <a:gd name="T84" fmla="*/ 1600 w 1664"/>
                <a:gd name="T85" fmla="*/ 1152 h 1664"/>
                <a:gd name="T86" fmla="*/ 1504 w 1664"/>
                <a:gd name="T87" fmla="*/ 1248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4" h="1664">
                  <a:moveTo>
                    <a:pt x="1600" y="992"/>
                  </a:moveTo>
                  <a:cubicBezTo>
                    <a:pt x="64" y="992"/>
                    <a:pt x="64" y="992"/>
                    <a:pt x="64" y="992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ubicBezTo>
                    <a:pt x="864" y="64"/>
                    <a:pt x="864" y="64"/>
                    <a:pt x="864" y="64"/>
                  </a:cubicBezTo>
                  <a:cubicBezTo>
                    <a:pt x="864" y="0"/>
                    <a:pt x="864" y="0"/>
                    <a:pt x="86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1240"/>
                    <a:pt x="72" y="1312"/>
                    <a:pt x="160" y="1312"/>
                  </a:cubicBezTo>
                  <a:cubicBezTo>
                    <a:pt x="559" y="1312"/>
                    <a:pt x="559" y="1312"/>
                    <a:pt x="559" y="1312"/>
                  </a:cubicBezTo>
                  <a:cubicBezTo>
                    <a:pt x="491" y="1472"/>
                    <a:pt x="491" y="1472"/>
                    <a:pt x="491" y="1472"/>
                  </a:cubicBezTo>
                  <a:cubicBezTo>
                    <a:pt x="352" y="1472"/>
                    <a:pt x="352" y="1472"/>
                    <a:pt x="352" y="1472"/>
                  </a:cubicBezTo>
                  <a:cubicBezTo>
                    <a:pt x="299" y="1472"/>
                    <a:pt x="256" y="1515"/>
                    <a:pt x="256" y="1568"/>
                  </a:cubicBezTo>
                  <a:cubicBezTo>
                    <a:pt x="256" y="1621"/>
                    <a:pt x="299" y="1664"/>
                    <a:pt x="352" y="1664"/>
                  </a:cubicBezTo>
                  <a:cubicBezTo>
                    <a:pt x="1312" y="1664"/>
                    <a:pt x="1312" y="1664"/>
                    <a:pt x="1312" y="1664"/>
                  </a:cubicBezTo>
                  <a:cubicBezTo>
                    <a:pt x="1365" y="1664"/>
                    <a:pt x="1408" y="1621"/>
                    <a:pt x="1408" y="1568"/>
                  </a:cubicBezTo>
                  <a:cubicBezTo>
                    <a:pt x="1408" y="1515"/>
                    <a:pt x="1365" y="1472"/>
                    <a:pt x="1312" y="1472"/>
                  </a:cubicBezTo>
                  <a:cubicBezTo>
                    <a:pt x="1173" y="1472"/>
                    <a:pt x="1173" y="1472"/>
                    <a:pt x="1173" y="1472"/>
                  </a:cubicBezTo>
                  <a:cubicBezTo>
                    <a:pt x="1105" y="1312"/>
                    <a:pt x="1105" y="1312"/>
                    <a:pt x="1105" y="1312"/>
                  </a:cubicBezTo>
                  <a:cubicBezTo>
                    <a:pt x="1504" y="1312"/>
                    <a:pt x="1504" y="1312"/>
                    <a:pt x="1504" y="1312"/>
                  </a:cubicBezTo>
                  <a:cubicBezTo>
                    <a:pt x="1592" y="1312"/>
                    <a:pt x="1664" y="1240"/>
                    <a:pt x="1664" y="1152"/>
                  </a:cubicBezTo>
                  <a:cubicBezTo>
                    <a:pt x="1664" y="608"/>
                    <a:pt x="1664" y="608"/>
                    <a:pt x="1664" y="608"/>
                  </a:cubicBezTo>
                  <a:cubicBezTo>
                    <a:pt x="1600" y="608"/>
                    <a:pt x="1600" y="608"/>
                    <a:pt x="1600" y="608"/>
                  </a:cubicBezTo>
                  <a:lnTo>
                    <a:pt x="1600" y="992"/>
                  </a:lnTo>
                  <a:close/>
                  <a:moveTo>
                    <a:pt x="1344" y="1568"/>
                  </a:moveTo>
                  <a:cubicBezTo>
                    <a:pt x="1344" y="1586"/>
                    <a:pt x="1330" y="1600"/>
                    <a:pt x="1312" y="1600"/>
                  </a:cubicBezTo>
                  <a:cubicBezTo>
                    <a:pt x="352" y="1600"/>
                    <a:pt x="352" y="1600"/>
                    <a:pt x="352" y="1600"/>
                  </a:cubicBezTo>
                  <a:cubicBezTo>
                    <a:pt x="334" y="1600"/>
                    <a:pt x="320" y="1586"/>
                    <a:pt x="320" y="1568"/>
                  </a:cubicBezTo>
                  <a:cubicBezTo>
                    <a:pt x="320" y="1550"/>
                    <a:pt x="334" y="1536"/>
                    <a:pt x="352" y="1536"/>
                  </a:cubicBezTo>
                  <a:cubicBezTo>
                    <a:pt x="1312" y="1536"/>
                    <a:pt x="1312" y="1536"/>
                    <a:pt x="1312" y="1536"/>
                  </a:cubicBezTo>
                  <a:cubicBezTo>
                    <a:pt x="1330" y="1536"/>
                    <a:pt x="1344" y="1550"/>
                    <a:pt x="1344" y="1568"/>
                  </a:cubicBezTo>
                  <a:close/>
                  <a:moveTo>
                    <a:pt x="1103" y="1472"/>
                  </a:moveTo>
                  <a:cubicBezTo>
                    <a:pt x="561" y="1472"/>
                    <a:pt x="561" y="1472"/>
                    <a:pt x="561" y="1472"/>
                  </a:cubicBezTo>
                  <a:cubicBezTo>
                    <a:pt x="629" y="1312"/>
                    <a:pt x="629" y="1312"/>
                    <a:pt x="629" y="1312"/>
                  </a:cubicBezTo>
                  <a:cubicBezTo>
                    <a:pt x="1035" y="1312"/>
                    <a:pt x="1035" y="1312"/>
                    <a:pt x="1035" y="1312"/>
                  </a:cubicBezTo>
                  <a:lnTo>
                    <a:pt x="1103" y="1472"/>
                  </a:lnTo>
                  <a:close/>
                  <a:moveTo>
                    <a:pt x="1504" y="1248"/>
                  </a:moveTo>
                  <a:cubicBezTo>
                    <a:pt x="160" y="1248"/>
                    <a:pt x="160" y="1248"/>
                    <a:pt x="160" y="1248"/>
                  </a:cubicBezTo>
                  <a:cubicBezTo>
                    <a:pt x="107" y="1248"/>
                    <a:pt x="64" y="1205"/>
                    <a:pt x="64" y="1152"/>
                  </a:cubicBezTo>
                  <a:cubicBezTo>
                    <a:pt x="64" y="1056"/>
                    <a:pt x="64" y="1056"/>
                    <a:pt x="64" y="1056"/>
                  </a:cubicBezTo>
                  <a:cubicBezTo>
                    <a:pt x="1600" y="1056"/>
                    <a:pt x="1600" y="1056"/>
                    <a:pt x="1600" y="1056"/>
                  </a:cubicBezTo>
                  <a:cubicBezTo>
                    <a:pt x="1600" y="1152"/>
                    <a:pt x="1600" y="1152"/>
                    <a:pt x="1600" y="1152"/>
                  </a:cubicBezTo>
                  <a:cubicBezTo>
                    <a:pt x="1600" y="1205"/>
                    <a:pt x="1557" y="1248"/>
                    <a:pt x="1504" y="1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Rectangle 38">
              <a:extLst>
                <a:ext uri="{FF2B5EF4-FFF2-40B4-BE49-F238E27FC236}">
                  <a16:creationId xmlns:a16="http://schemas.microsoft.com/office/drawing/2014/main" id="{B69D5D5A-7C93-477A-89B2-414C936C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6" y="2486026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2F048B87-E166-4EE9-B750-77E941B34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3776" y="1997076"/>
              <a:ext cx="317500" cy="315913"/>
            </a:xfrm>
            <a:custGeom>
              <a:avLst/>
              <a:gdLst>
                <a:gd name="T0" fmla="*/ 879 w 884"/>
                <a:gd name="T1" fmla="*/ 331 h 884"/>
                <a:gd name="T2" fmla="*/ 810 w 884"/>
                <a:gd name="T3" fmla="*/ 211 h 884"/>
                <a:gd name="T4" fmla="*/ 685 w 884"/>
                <a:gd name="T5" fmla="*/ 173 h 884"/>
                <a:gd name="T6" fmla="*/ 673 w 884"/>
                <a:gd name="T7" fmla="*/ 54 h 884"/>
                <a:gd name="T8" fmla="*/ 539 w 884"/>
                <a:gd name="T9" fmla="*/ 18 h 884"/>
                <a:gd name="T10" fmla="*/ 423 w 884"/>
                <a:gd name="T11" fmla="*/ 80 h 884"/>
                <a:gd name="T12" fmla="*/ 331 w 884"/>
                <a:gd name="T13" fmla="*/ 5 h 884"/>
                <a:gd name="T14" fmla="*/ 211 w 884"/>
                <a:gd name="T15" fmla="*/ 74 h 884"/>
                <a:gd name="T16" fmla="*/ 173 w 884"/>
                <a:gd name="T17" fmla="*/ 199 h 884"/>
                <a:gd name="T18" fmla="*/ 54 w 884"/>
                <a:gd name="T19" fmla="*/ 211 h 884"/>
                <a:gd name="T20" fmla="*/ 18 w 884"/>
                <a:gd name="T21" fmla="*/ 345 h 884"/>
                <a:gd name="T22" fmla="*/ 80 w 884"/>
                <a:gd name="T23" fmla="*/ 461 h 884"/>
                <a:gd name="T24" fmla="*/ 5 w 884"/>
                <a:gd name="T25" fmla="*/ 553 h 884"/>
                <a:gd name="T26" fmla="*/ 74 w 884"/>
                <a:gd name="T27" fmla="*/ 673 h 884"/>
                <a:gd name="T28" fmla="*/ 199 w 884"/>
                <a:gd name="T29" fmla="*/ 711 h 884"/>
                <a:gd name="T30" fmla="*/ 211 w 884"/>
                <a:gd name="T31" fmla="*/ 830 h 884"/>
                <a:gd name="T32" fmla="*/ 345 w 884"/>
                <a:gd name="T33" fmla="*/ 866 h 884"/>
                <a:gd name="T34" fmla="*/ 461 w 884"/>
                <a:gd name="T35" fmla="*/ 804 h 884"/>
                <a:gd name="T36" fmla="*/ 553 w 884"/>
                <a:gd name="T37" fmla="*/ 879 h 884"/>
                <a:gd name="T38" fmla="*/ 673 w 884"/>
                <a:gd name="T39" fmla="*/ 810 h 884"/>
                <a:gd name="T40" fmla="*/ 711 w 884"/>
                <a:gd name="T41" fmla="*/ 685 h 884"/>
                <a:gd name="T42" fmla="*/ 830 w 884"/>
                <a:gd name="T43" fmla="*/ 673 h 884"/>
                <a:gd name="T44" fmla="*/ 866 w 884"/>
                <a:gd name="T45" fmla="*/ 539 h 884"/>
                <a:gd name="T46" fmla="*/ 804 w 884"/>
                <a:gd name="T47" fmla="*/ 423 h 884"/>
                <a:gd name="T48" fmla="*/ 748 w 884"/>
                <a:gd name="T49" fmla="*/ 516 h 884"/>
                <a:gd name="T50" fmla="*/ 780 w 884"/>
                <a:gd name="T51" fmla="*/ 626 h 884"/>
                <a:gd name="T52" fmla="*/ 677 w 884"/>
                <a:gd name="T53" fmla="*/ 629 h 884"/>
                <a:gd name="T54" fmla="*/ 607 w 884"/>
                <a:gd name="T55" fmla="*/ 711 h 884"/>
                <a:gd name="T56" fmla="*/ 551 w 884"/>
                <a:gd name="T57" fmla="*/ 811 h 884"/>
                <a:gd name="T58" fmla="*/ 476 w 884"/>
                <a:gd name="T59" fmla="*/ 740 h 884"/>
                <a:gd name="T60" fmla="*/ 392 w 884"/>
                <a:gd name="T61" fmla="*/ 738 h 884"/>
                <a:gd name="T62" fmla="*/ 314 w 884"/>
                <a:gd name="T63" fmla="*/ 805 h 884"/>
                <a:gd name="T64" fmla="*/ 264 w 884"/>
                <a:gd name="T65" fmla="*/ 702 h 884"/>
                <a:gd name="T66" fmla="*/ 197 w 884"/>
                <a:gd name="T67" fmla="*/ 616 h 884"/>
                <a:gd name="T68" fmla="*/ 95 w 884"/>
                <a:gd name="T69" fmla="*/ 609 h 884"/>
                <a:gd name="T70" fmla="*/ 132 w 884"/>
                <a:gd name="T71" fmla="*/ 500 h 884"/>
                <a:gd name="T72" fmla="*/ 146 w 884"/>
                <a:gd name="T73" fmla="*/ 392 h 884"/>
                <a:gd name="T74" fmla="*/ 79 w 884"/>
                <a:gd name="T75" fmla="*/ 314 h 884"/>
                <a:gd name="T76" fmla="*/ 182 w 884"/>
                <a:gd name="T77" fmla="*/ 264 h 884"/>
                <a:gd name="T78" fmla="*/ 268 w 884"/>
                <a:gd name="T79" fmla="*/ 197 h 884"/>
                <a:gd name="T80" fmla="*/ 275 w 884"/>
                <a:gd name="T81" fmla="*/ 95 h 884"/>
                <a:gd name="T82" fmla="*/ 384 w 884"/>
                <a:gd name="T83" fmla="*/ 132 h 884"/>
                <a:gd name="T84" fmla="*/ 492 w 884"/>
                <a:gd name="T85" fmla="*/ 146 h 884"/>
                <a:gd name="T86" fmla="*/ 570 w 884"/>
                <a:gd name="T87" fmla="*/ 79 h 884"/>
                <a:gd name="T88" fmla="*/ 620 w 884"/>
                <a:gd name="T89" fmla="*/ 182 h 884"/>
                <a:gd name="T90" fmla="*/ 687 w 884"/>
                <a:gd name="T91" fmla="*/ 268 h 884"/>
                <a:gd name="T92" fmla="*/ 789 w 884"/>
                <a:gd name="T93" fmla="*/ 275 h 884"/>
                <a:gd name="T94" fmla="*/ 752 w 884"/>
                <a:gd name="T95" fmla="*/ 384 h 884"/>
                <a:gd name="T96" fmla="*/ 738 w 884"/>
                <a:gd name="T97" fmla="*/ 49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4" h="884">
                  <a:moveTo>
                    <a:pt x="870" y="367"/>
                  </a:moveTo>
                  <a:cubicBezTo>
                    <a:pt x="881" y="358"/>
                    <a:pt x="884" y="344"/>
                    <a:pt x="879" y="331"/>
                  </a:cubicBezTo>
                  <a:cubicBezTo>
                    <a:pt x="841" y="231"/>
                    <a:pt x="841" y="231"/>
                    <a:pt x="841" y="231"/>
                  </a:cubicBezTo>
                  <a:cubicBezTo>
                    <a:pt x="836" y="219"/>
                    <a:pt x="824" y="211"/>
                    <a:pt x="810" y="211"/>
                  </a:cubicBezTo>
                  <a:cubicBezTo>
                    <a:pt x="723" y="213"/>
                    <a:pt x="723" y="213"/>
                    <a:pt x="723" y="213"/>
                  </a:cubicBezTo>
                  <a:cubicBezTo>
                    <a:pt x="685" y="173"/>
                    <a:pt x="685" y="173"/>
                    <a:pt x="685" y="173"/>
                  </a:cubicBezTo>
                  <a:cubicBezTo>
                    <a:pt x="692" y="86"/>
                    <a:pt x="692" y="86"/>
                    <a:pt x="692" y="86"/>
                  </a:cubicBezTo>
                  <a:cubicBezTo>
                    <a:pt x="693" y="72"/>
                    <a:pt x="685" y="60"/>
                    <a:pt x="673" y="54"/>
                  </a:cubicBezTo>
                  <a:cubicBezTo>
                    <a:pt x="575" y="11"/>
                    <a:pt x="575" y="11"/>
                    <a:pt x="575" y="11"/>
                  </a:cubicBezTo>
                  <a:cubicBezTo>
                    <a:pt x="563" y="5"/>
                    <a:pt x="548" y="8"/>
                    <a:pt x="539" y="18"/>
                  </a:cubicBezTo>
                  <a:cubicBezTo>
                    <a:pt x="479" y="81"/>
                    <a:pt x="479" y="81"/>
                    <a:pt x="479" y="81"/>
                  </a:cubicBezTo>
                  <a:cubicBezTo>
                    <a:pt x="423" y="80"/>
                    <a:pt x="423" y="80"/>
                    <a:pt x="423" y="80"/>
                  </a:cubicBezTo>
                  <a:cubicBezTo>
                    <a:pt x="367" y="14"/>
                    <a:pt x="367" y="14"/>
                    <a:pt x="367" y="14"/>
                  </a:cubicBezTo>
                  <a:cubicBezTo>
                    <a:pt x="358" y="3"/>
                    <a:pt x="344" y="0"/>
                    <a:pt x="331" y="5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19" y="48"/>
                    <a:pt x="211" y="60"/>
                    <a:pt x="211" y="74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72" y="191"/>
                    <a:pt x="60" y="199"/>
                    <a:pt x="54" y="211"/>
                  </a:cubicBezTo>
                  <a:cubicBezTo>
                    <a:pt x="11" y="309"/>
                    <a:pt x="11" y="309"/>
                    <a:pt x="11" y="309"/>
                  </a:cubicBezTo>
                  <a:cubicBezTo>
                    <a:pt x="5" y="321"/>
                    <a:pt x="8" y="336"/>
                    <a:pt x="18" y="345"/>
                  </a:cubicBezTo>
                  <a:cubicBezTo>
                    <a:pt x="81" y="405"/>
                    <a:pt x="81" y="405"/>
                    <a:pt x="81" y="405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14" y="517"/>
                    <a:pt x="14" y="517"/>
                    <a:pt x="14" y="517"/>
                  </a:cubicBezTo>
                  <a:cubicBezTo>
                    <a:pt x="3" y="526"/>
                    <a:pt x="0" y="540"/>
                    <a:pt x="5" y="553"/>
                  </a:cubicBezTo>
                  <a:cubicBezTo>
                    <a:pt x="43" y="653"/>
                    <a:pt x="43" y="653"/>
                    <a:pt x="43" y="653"/>
                  </a:cubicBezTo>
                  <a:cubicBezTo>
                    <a:pt x="48" y="665"/>
                    <a:pt x="60" y="673"/>
                    <a:pt x="74" y="673"/>
                  </a:cubicBezTo>
                  <a:cubicBezTo>
                    <a:pt x="161" y="671"/>
                    <a:pt x="161" y="671"/>
                    <a:pt x="161" y="671"/>
                  </a:cubicBezTo>
                  <a:cubicBezTo>
                    <a:pt x="199" y="711"/>
                    <a:pt x="199" y="711"/>
                    <a:pt x="199" y="711"/>
                  </a:cubicBezTo>
                  <a:cubicBezTo>
                    <a:pt x="192" y="798"/>
                    <a:pt x="192" y="798"/>
                    <a:pt x="192" y="798"/>
                  </a:cubicBezTo>
                  <a:cubicBezTo>
                    <a:pt x="191" y="812"/>
                    <a:pt x="199" y="824"/>
                    <a:pt x="211" y="830"/>
                  </a:cubicBezTo>
                  <a:cubicBezTo>
                    <a:pt x="309" y="873"/>
                    <a:pt x="309" y="873"/>
                    <a:pt x="309" y="873"/>
                  </a:cubicBezTo>
                  <a:cubicBezTo>
                    <a:pt x="321" y="879"/>
                    <a:pt x="336" y="876"/>
                    <a:pt x="345" y="866"/>
                  </a:cubicBezTo>
                  <a:cubicBezTo>
                    <a:pt x="405" y="803"/>
                    <a:pt x="405" y="803"/>
                    <a:pt x="405" y="803"/>
                  </a:cubicBezTo>
                  <a:cubicBezTo>
                    <a:pt x="461" y="804"/>
                    <a:pt x="461" y="804"/>
                    <a:pt x="461" y="804"/>
                  </a:cubicBezTo>
                  <a:cubicBezTo>
                    <a:pt x="517" y="870"/>
                    <a:pt x="517" y="870"/>
                    <a:pt x="517" y="870"/>
                  </a:cubicBezTo>
                  <a:cubicBezTo>
                    <a:pt x="526" y="881"/>
                    <a:pt x="540" y="884"/>
                    <a:pt x="553" y="879"/>
                  </a:cubicBezTo>
                  <a:cubicBezTo>
                    <a:pt x="653" y="841"/>
                    <a:pt x="653" y="841"/>
                    <a:pt x="653" y="841"/>
                  </a:cubicBezTo>
                  <a:cubicBezTo>
                    <a:pt x="665" y="836"/>
                    <a:pt x="673" y="824"/>
                    <a:pt x="673" y="810"/>
                  </a:cubicBezTo>
                  <a:cubicBezTo>
                    <a:pt x="671" y="723"/>
                    <a:pt x="671" y="723"/>
                    <a:pt x="671" y="723"/>
                  </a:cubicBezTo>
                  <a:cubicBezTo>
                    <a:pt x="711" y="685"/>
                    <a:pt x="711" y="685"/>
                    <a:pt x="711" y="685"/>
                  </a:cubicBezTo>
                  <a:cubicBezTo>
                    <a:pt x="798" y="692"/>
                    <a:pt x="798" y="692"/>
                    <a:pt x="798" y="692"/>
                  </a:cubicBezTo>
                  <a:cubicBezTo>
                    <a:pt x="812" y="693"/>
                    <a:pt x="824" y="685"/>
                    <a:pt x="830" y="673"/>
                  </a:cubicBezTo>
                  <a:cubicBezTo>
                    <a:pt x="873" y="575"/>
                    <a:pt x="873" y="575"/>
                    <a:pt x="873" y="575"/>
                  </a:cubicBezTo>
                  <a:cubicBezTo>
                    <a:pt x="879" y="563"/>
                    <a:pt x="876" y="548"/>
                    <a:pt x="866" y="539"/>
                  </a:cubicBezTo>
                  <a:cubicBezTo>
                    <a:pt x="803" y="479"/>
                    <a:pt x="803" y="479"/>
                    <a:pt x="803" y="479"/>
                  </a:cubicBezTo>
                  <a:cubicBezTo>
                    <a:pt x="804" y="423"/>
                    <a:pt x="804" y="423"/>
                    <a:pt x="804" y="423"/>
                  </a:cubicBezTo>
                  <a:lnTo>
                    <a:pt x="870" y="367"/>
                  </a:lnTo>
                  <a:close/>
                  <a:moveTo>
                    <a:pt x="748" y="516"/>
                  </a:moveTo>
                  <a:cubicBezTo>
                    <a:pt x="805" y="570"/>
                    <a:pt x="805" y="570"/>
                    <a:pt x="805" y="570"/>
                  </a:cubicBezTo>
                  <a:cubicBezTo>
                    <a:pt x="780" y="626"/>
                    <a:pt x="780" y="626"/>
                    <a:pt x="780" y="626"/>
                  </a:cubicBezTo>
                  <a:cubicBezTo>
                    <a:pt x="702" y="620"/>
                    <a:pt x="702" y="620"/>
                    <a:pt x="702" y="620"/>
                  </a:cubicBezTo>
                  <a:cubicBezTo>
                    <a:pt x="693" y="619"/>
                    <a:pt x="684" y="622"/>
                    <a:pt x="677" y="629"/>
                  </a:cubicBezTo>
                  <a:cubicBezTo>
                    <a:pt x="616" y="687"/>
                    <a:pt x="616" y="687"/>
                    <a:pt x="616" y="687"/>
                  </a:cubicBezTo>
                  <a:cubicBezTo>
                    <a:pt x="610" y="693"/>
                    <a:pt x="606" y="702"/>
                    <a:pt x="607" y="711"/>
                  </a:cubicBezTo>
                  <a:cubicBezTo>
                    <a:pt x="609" y="789"/>
                    <a:pt x="609" y="789"/>
                    <a:pt x="609" y="789"/>
                  </a:cubicBezTo>
                  <a:cubicBezTo>
                    <a:pt x="551" y="811"/>
                    <a:pt x="551" y="811"/>
                    <a:pt x="551" y="811"/>
                  </a:cubicBezTo>
                  <a:cubicBezTo>
                    <a:pt x="500" y="752"/>
                    <a:pt x="500" y="752"/>
                    <a:pt x="500" y="752"/>
                  </a:cubicBezTo>
                  <a:cubicBezTo>
                    <a:pt x="494" y="745"/>
                    <a:pt x="485" y="741"/>
                    <a:pt x="476" y="740"/>
                  </a:cubicBezTo>
                  <a:cubicBezTo>
                    <a:pt x="392" y="738"/>
                    <a:pt x="392" y="738"/>
                    <a:pt x="392" y="738"/>
                  </a:cubicBezTo>
                  <a:cubicBezTo>
                    <a:pt x="392" y="738"/>
                    <a:pt x="392" y="738"/>
                    <a:pt x="392" y="738"/>
                  </a:cubicBezTo>
                  <a:cubicBezTo>
                    <a:pt x="383" y="738"/>
                    <a:pt x="374" y="742"/>
                    <a:pt x="368" y="748"/>
                  </a:cubicBezTo>
                  <a:cubicBezTo>
                    <a:pt x="314" y="805"/>
                    <a:pt x="314" y="805"/>
                    <a:pt x="314" y="805"/>
                  </a:cubicBezTo>
                  <a:cubicBezTo>
                    <a:pt x="258" y="780"/>
                    <a:pt x="258" y="780"/>
                    <a:pt x="258" y="780"/>
                  </a:cubicBezTo>
                  <a:cubicBezTo>
                    <a:pt x="264" y="702"/>
                    <a:pt x="264" y="702"/>
                    <a:pt x="264" y="702"/>
                  </a:cubicBezTo>
                  <a:cubicBezTo>
                    <a:pt x="265" y="693"/>
                    <a:pt x="262" y="684"/>
                    <a:pt x="255" y="677"/>
                  </a:cubicBezTo>
                  <a:cubicBezTo>
                    <a:pt x="197" y="616"/>
                    <a:pt x="197" y="616"/>
                    <a:pt x="197" y="616"/>
                  </a:cubicBezTo>
                  <a:cubicBezTo>
                    <a:pt x="191" y="610"/>
                    <a:pt x="182" y="606"/>
                    <a:pt x="173" y="607"/>
                  </a:cubicBezTo>
                  <a:cubicBezTo>
                    <a:pt x="95" y="609"/>
                    <a:pt x="95" y="609"/>
                    <a:pt x="95" y="609"/>
                  </a:cubicBezTo>
                  <a:cubicBezTo>
                    <a:pt x="73" y="551"/>
                    <a:pt x="73" y="551"/>
                    <a:pt x="73" y="551"/>
                  </a:cubicBezTo>
                  <a:cubicBezTo>
                    <a:pt x="132" y="500"/>
                    <a:pt x="132" y="500"/>
                    <a:pt x="132" y="500"/>
                  </a:cubicBezTo>
                  <a:cubicBezTo>
                    <a:pt x="139" y="494"/>
                    <a:pt x="143" y="485"/>
                    <a:pt x="144" y="476"/>
                  </a:cubicBezTo>
                  <a:cubicBezTo>
                    <a:pt x="146" y="392"/>
                    <a:pt x="146" y="392"/>
                    <a:pt x="146" y="392"/>
                  </a:cubicBezTo>
                  <a:cubicBezTo>
                    <a:pt x="146" y="383"/>
                    <a:pt x="142" y="375"/>
                    <a:pt x="136" y="368"/>
                  </a:cubicBezTo>
                  <a:cubicBezTo>
                    <a:pt x="79" y="314"/>
                    <a:pt x="79" y="314"/>
                    <a:pt x="79" y="314"/>
                  </a:cubicBezTo>
                  <a:cubicBezTo>
                    <a:pt x="104" y="258"/>
                    <a:pt x="104" y="258"/>
                    <a:pt x="104" y="258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191" y="265"/>
                    <a:pt x="200" y="261"/>
                    <a:pt x="207" y="25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74" y="191"/>
                    <a:pt x="278" y="182"/>
                    <a:pt x="277" y="173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333" y="73"/>
                    <a:pt x="333" y="73"/>
                    <a:pt x="333" y="7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90" y="139"/>
                    <a:pt x="399" y="143"/>
                    <a:pt x="408" y="144"/>
                  </a:cubicBezTo>
                  <a:cubicBezTo>
                    <a:pt x="492" y="146"/>
                    <a:pt x="492" y="146"/>
                    <a:pt x="492" y="146"/>
                  </a:cubicBezTo>
                  <a:cubicBezTo>
                    <a:pt x="501" y="146"/>
                    <a:pt x="509" y="142"/>
                    <a:pt x="516" y="136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626" y="104"/>
                    <a:pt x="626" y="104"/>
                    <a:pt x="626" y="104"/>
                  </a:cubicBezTo>
                  <a:cubicBezTo>
                    <a:pt x="620" y="182"/>
                    <a:pt x="620" y="182"/>
                    <a:pt x="620" y="182"/>
                  </a:cubicBezTo>
                  <a:cubicBezTo>
                    <a:pt x="619" y="191"/>
                    <a:pt x="622" y="200"/>
                    <a:pt x="629" y="207"/>
                  </a:cubicBezTo>
                  <a:cubicBezTo>
                    <a:pt x="687" y="268"/>
                    <a:pt x="687" y="268"/>
                    <a:pt x="687" y="268"/>
                  </a:cubicBezTo>
                  <a:cubicBezTo>
                    <a:pt x="693" y="274"/>
                    <a:pt x="702" y="278"/>
                    <a:pt x="711" y="277"/>
                  </a:cubicBezTo>
                  <a:cubicBezTo>
                    <a:pt x="789" y="275"/>
                    <a:pt x="789" y="275"/>
                    <a:pt x="789" y="275"/>
                  </a:cubicBezTo>
                  <a:cubicBezTo>
                    <a:pt x="811" y="333"/>
                    <a:pt x="811" y="333"/>
                    <a:pt x="811" y="333"/>
                  </a:cubicBezTo>
                  <a:cubicBezTo>
                    <a:pt x="752" y="384"/>
                    <a:pt x="752" y="384"/>
                    <a:pt x="752" y="384"/>
                  </a:cubicBezTo>
                  <a:cubicBezTo>
                    <a:pt x="745" y="390"/>
                    <a:pt x="741" y="399"/>
                    <a:pt x="740" y="408"/>
                  </a:cubicBezTo>
                  <a:cubicBezTo>
                    <a:pt x="738" y="492"/>
                    <a:pt x="738" y="492"/>
                    <a:pt x="738" y="492"/>
                  </a:cubicBezTo>
                  <a:cubicBezTo>
                    <a:pt x="738" y="501"/>
                    <a:pt x="742" y="509"/>
                    <a:pt x="748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36D4FF9C-37B2-49A0-90A4-7EA6A2D75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8863" y="2063751"/>
              <a:ext cx="185738" cy="184150"/>
            </a:xfrm>
            <a:custGeom>
              <a:avLst/>
              <a:gdLst>
                <a:gd name="T0" fmla="*/ 176 w 516"/>
                <a:gd name="T1" fmla="*/ 45 h 516"/>
                <a:gd name="T2" fmla="*/ 45 w 516"/>
                <a:gd name="T3" fmla="*/ 340 h 516"/>
                <a:gd name="T4" fmla="*/ 340 w 516"/>
                <a:gd name="T5" fmla="*/ 471 h 516"/>
                <a:gd name="T6" fmla="*/ 471 w 516"/>
                <a:gd name="T7" fmla="*/ 176 h 516"/>
                <a:gd name="T8" fmla="*/ 176 w 516"/>
                <a:gd name="T9" fmla="*/ 45 h 516"/>
                <a:gd name="T10" fmla="*/ 317 w 516"/>
                <a:gd name="T11" fmla="*/ 411 h 516"/>
                <a:gd name="T12" fmla="*/ 105 w 516"/>
                <a:gd name="T13" fmla="*/ 317 h 516"/>
                <a:gd name="T14" fmla="*/ 199 w 516"/>
                <a:gd name="T15" fmla="*/ 105 h 516"/>
                <a:gd name="T16" fmla="*/ 411 w 516"/>
                <a:gd name="T17" fmla="*/ 199 h 516"/>
                <a:gd name="T18" fmla="*/ 411 w 516"/>
                <a:gd name="T19" fmla="*/ 199 h 516"/>
                <a:gd name="T20" fmla="*/ 317 w 516"/>
                <a:gd name="T21" fmla="*/ 411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516">
                  <a:moveTo>
                    <a:pt x="176" y="45"/>
                  </a:moveTo>
                  <a:cubicBezTo>
                    <a:pt x="59" y="91"/>
                    <a:pt x="0" y="222"/>
                    <a:pt x="45" y="340"/>
                  </a:cubicBezTo>
                  <a:cubicBezTo>
                    <a:pt x="91" y="457"/>
                    <a:pt x="222" y="516"/>
                    <a:pt x="340" y="471"/>
                  </a:cubicBezTo>
                  <a:cubicBezTo>
                    <a:pt x="457" y="425"/>
                    <a:pt x="516" y="294"/>
                    <a:pt x="471" y="176"/>
                  </a:cubicBezTo>
                  <a:cubicBezTo>
                    <a:pt x="425" y="59"/>
                    <a:pt x="294" y="0"/>
                    <a:pt x="176" y="45"/>
                  </a:cubicBezTo>
                  <a:close/>
                  <a:moveTo>
                    <a:pt x="317" y="411"/>
                  </a:moveTo>
                  <a:cubicBezTo>
                    <a:pt x="232" y="443"/>
                    <a:pt x="138" y="401"/>
                    <a:pt x="105" y="317"/>
                  </a:cubicBezTo>
                  <a:cubicBezTo>
                    <a:pt x="73" y="232"/>
                    <a:pt x="115" y="138"/>
                    <a:pt x="199" y="105"/>
                  </a:cubicBezTo>
                  <a:cubicBezTo>
                    <a:pt x="284" y="73"/>
                    <a:pt x="378" y="115"/>
                    <a:pt x="411" y="199"/>
                  </a:cubicBezTo>
                  <a:cubicBezTo>
                    <a:pt x="411" y="199"/>
                    <a:pt x="411" y="199"/>
                    <a:pt x="411" y="199"/>
                  </a:cubicBezTo>
                  <a:cubicBezTo>
                    <a:pt x="443" y="284"/>
                    <a:pt x="401" y="378"/>
                    <a:pt x="317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90372730-B682-41D9-A21F-B997A98F9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5488" y="2146301"/>
              <a:ext cx="55563" cy="85725"/>
            </a:xfrm>
            <a:custGeom>
              <a:avLst/>
              <a:gdLst>
                <a:gd name="T0" fmla="*/ 154 w 154"/>
                <a:gd name="T1" fmla="*/ 192 h 238"/>
                <a:gd name="T2" fmla="*/ 80 w 154"/>
                <a:gd name="T3" fmla="*/ 119 h 238"/>
                <a:gd name="T4" fmla="*/ 154 w 154"/>
                <a:gd name="T5" fmla="*/ 46 h 238"/>
                <a:gd name="T6" fmla="*/ 108 w 154"/>
                <a:gd name="T7" fmla="*/ 0 h 238"/>
                <a:gd name="T8" fmla="*/ 12 w 154"/>
                <a:gd name="T9" fmla="*/ 96 h 238"/>
                <a:gd name="T10" fmla="*/ 12 w 154"/>
                <a:gd name="T11" fmla="*/ 142 h 238"/>
                <a:gd name="T12" fmla="*/ 12 w 154"/>
                <a:gd name="T13" fmla="*/ 142 h 238"/>
                <a:gd name="T14" fmla="*/ 108 w 154"/>
                <a:gd name="T15" fmla="*/ 238 h 238"/>
                <a:gd name="T16" fmla="*/ 154 w 154"/>
                <a:gd name="T17" fmla="*/ 19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38">
                  <a:moveTo>
                    <a:pt x="154" y="192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0" y="109"/>
                    <a:pt x="0" y="129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08" y="238"/>
                    <a:pt x="108" y="238"/>
                    <a:pt x="108" y="238"/>
                  </a:cubicBezTo>
                  <a:lnTo>
                    <a:pt x="154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A7EE0893-18C3-4389-9471-9AAE8B43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2146301"/>
              <a:ext cx="55563" cy="85725"/>
            </a:xfrm>
            <a:custGeom>
              <a:avLst/>
              <a:gdLst>
                <a:gd name="T0" fmla="*/ 46 w 154"/>
                <a:gd name="T1" fmla="*/ 238 h 238"/>
                <a:gd name="T2" fmla="*/ 142 w 154"/>
                <a:gd name="T3" fmla="*/ 142 h 238"/>
                <a:gd name="T4" fmla="*/ 142 w 154"/>
                <a:gd name="T5" fmla="*/ 96 h 238"/>
                <a:gd name="T6" fmla="*/ 142 w 154"/>
                <a:gd name="T7" fmla="*/ 96 h 238"/>
                <a:gd name="T8" fmla="*/ 46 w 154"/>
                <a:gd name="T9" fmla="*/ 0 h 238"/>
                <a:gd name="T10" fmla="*/ 0 w 154"/>
                <a:gd name="T11" fmla="*/ 46 h 238"/>
                <a:gd name="T12" fmla="*/ 74 w 154"/>
                <a:gd name="T13" fmla="*/ 119 h 238"/>
                <a:gd name="T14" fmla="*/ 0 w 154"/>
                <a:gd name="T15" fmla="*/ 192 h 238"/>
                <a:gd name="T16" fmla="*/ 46 w 154"/>
                <a:gd name="T17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38">
                  <a:moveTo>
                    <a:pt x="46" y="238"/>
                  </a:moveTo>
                  <a:cubicBezTo>
                    <a:pt x="142" y="142"/>
                    <a:pt x="142" y="142"/>
                    <a:pt x="142" y="142"/>
                  </a:cubicBezTo>
                  <a:cubicBezTo>
                    <a:pt x="154" y="129"/>
                    <a:pt x="154" y="109"/>
                    <a:pt x="142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46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2FD6EFD2-3D25-4022-B259-7410CB609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2141538"/>
              <a:ext cx="46038" cy="96838"/>
            </a:xfrm>
            <a:custGeom>
              <a:avLst/>
              <a:gdLst>
                <a:gd name="T0" fmla="*/ 0 w 29"/>
                <a:gd name="T1" fmla="*/ 57 h 61"/>
                <a:gd name="T2" fmla="*/ 15 w 29"/>
                <a:gd name="T3" fmla="*/ 0 h 61"/>
                <a:gd name="T4" fmla="*/ 29 w 29"/>
                <a:gd name="T5" fmla="*/ 3 h 61"/>
                <a:gd name="T6" fmla="*/ 14 w 29"/>
                <a:gd name="T7" fmla="*/ 61 h 61"/>
                <a:gd name="T8" fmla="*/ 0 w 29"/>
                <a:gd name="T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1">
                  <a:moveTo>
                    <a:pt x="0" y="57"/>
                  </a:moveTo>
                  <a:lnTo>
                    <a:pt x="15" y="0"/>
                  </a:lnTo>
                  <a:lnTo>
                    <a:pt x="29" y="3"/>
                  </a:lnTo>
                  <a:lnTo>
                    <a:pt x="14" y="61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Rectangle 44">
              <a:extLst>
                <a:ext uri="{FF2B5EF4-FFF2-40B4-BE49-F238E27FC236}">
                  <a16:creationId xmlns:a16="http://schemas.microsoft.com/office/drawing/2014/main" id="{9B6C3A58-C349-470F-90F0-96549EF0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257426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48008F9D-0285-4A2D-B0DE-D59352FAF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257426"/>
              <a:ext cx="2190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Rectangle 46">
              <a:extLst>
                <a:ext uri="{FF2B5EF4-FFF2-40B4-BE49-F238E27FC236}">
                  <a16:creationId xmlns:a16="http://schemas.microsoft.com/office/drawing/2014/main" id="{C3731763-8A9F-4D06-AA63-B4D91ED1B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303463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Rectangle 47">
              <a:extLst>
                <a:ext uri="{FF2B5EF4-FFF2-40B4-BE49-F238E27FC236}">
                  <a16:creationId xmlns:a16="http://schemas.microsoft.com/office/drawing/2014/main" id="{E654409E-63AF-43AF-B7A8-A4CB77947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303463"/>
              <a:ext cx="2540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Rectangle 48">
              <a:extLst>
                <a:ext uri="{FF2B5EF4-FFF2-40B4-BE49-F238E27FC236}">
                  <a16:creationId xmlns:a16="http://schemas.microsoft.com/office/drawing/2014/main" id="{B6E4C35B-B324-4534-A806-4EDAFF06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349501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Rectangle 49">
              <a:extLst>
                <a:ext uri="{FF2B5EF4-FFF2-40B4-BE49-F238E27FC236}">
                  <a16:creationId xmlns:a16="http://schemas.microsoft.com/office/drawing/2014/main" id="{50563CB5-D2ED-43A8-BDE4-C824C6A2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349501"/>
              <a:ext cx="2889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Rectangle 50">
              <a:extLst>
                <a:ext uri="{FF2B5EF4-FFF2-40B4-BE49-F238E27FC236}">
                  <a16:creationId xmlns:a16="http://schemas.microsoft.com/office/drawing/2014/main" id="{8B0B5846-E26C-4613-B50F-B7738F65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2395538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Rectangle 51">
              <a:extLst>
                <a:ext uri="{FF2B5EF4-FFF2-40B4-BE49-F238E27FC236}">
                  <a16:creationId xmlns:a16="http://schemas.microsoft.com/office/drawing/2014/main" id="{9DABB218-0AE7-40B8-8891-4FE7B28B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2395538"/>
              <a:ext cx="3460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Rectangle 52">
              <a:extLst>
                <a:ext uri="{FF2B5EF4-FFF2-40B4-BE49-F238E27FC236}">
                  <a16:creationId xmlns:a16="http://schemas.microsoft.com/office/drawing/2014/main" id="{56FF1B4A-5C58-4AC2-96D0-FD007D7E8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826" y="2395538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Rectangle 53">
              <a:extLst>
                <a:ext uri="{FF2B5EF4-FFF2-40B4-BE49-F238E27FC236}">
                  <a16:creationId xmlns:a16="http://schemas.microsoft.com/office/drawing/2014/main" id="{36090F89-6ADB-473B-9A8E-58EEBA30A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2349501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Rectangle 54">
              <a:extLst>
                <a:ext uri="{FF2B5EF4-FFF2-40B4-BE49-F238E27FC236}">
                  <a16:creationId xmlns:a16="http://schemas.microsoft.com/office/drawing/2014/main" id="{3B60168F-2BAB-43C9-96F6-5052A354C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676" y="2349501"/>
              <a:ext cx="238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Rectangle 55">
              <a:extLst>
                <a:ext uri="{FF2B5EF4-FFF2-40B4-BE49-F238E27FC236}">
                  <a16:creationId xmlns:a16="http://schemas.microsoft.com/office/drawing/2014/main" id="{E69CC428-F91F-45CB-8B90-2159CECA1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451" y="2395538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E861EE4C-EFF3-4A8F-BC24-1BBEE8ED02C0}"/>
              </a:ext>
            </a:extLst>
          </p:cNvPr>
          <p:cNvGrpSpPr>
            <a:grpSpLocks noChangeAspect="1"/>
          </p:cNvGrpSpPr>
          <p:nvPr/>
        </p:nvGrpSpPr>
        <p:grpSpPr>
          <a:xfrm>
            <a:off x="10401743" y="4869606"/>
            <a:ext cx="379207" cy="531943"/>
            <a:chOff x="10145713" y="2028825"/>
            <a:chExt cx="457200" cy="6413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3" name="Freeform 59">
              <a:extLst>
                <a:ext uri="{FF2B5EF4-FFF2-40B4-BE49-F238E27FC236}">
                  <a16:creationId xmlns:a16="http://schemas.microsoft.com/office/drawing/2014/main" id="{A5D95C70-62FF-4C7F-AB95-9AEF7EBC5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8738" y="2287588"/>
              <a:ext cx="312738" cy="382588"/>
            </a:xfrm>
            <a:custGeom>
              <a:avLst/>
              <a:gdLst>
                <a:gd name="T0" fmla="*/ 832 w 962"/>
                <a:gd name="T1" fmla="*/ 408 h 1184"/>
                <a:gd name="T2" fmla="*/ 416 w 962"/>
                <a:gd name="T3" fmla="*/ 0 h 1184"/>
                <a:gd name="T4" fmla="*/ 0 w 962"/>
                <a:gd name="T5" fmla="*/ 416 h 1184"/>
                <a:gd name="T6" fmla="*/ 0 w 962"/>
                <a:gd name="T7" fmla="*/ 450 h 1184"/>
                <a:gd name="T8" fmla="*/ 67 w 962"/>
                <a:gd name="T9" fmla="*/ 765 h 1184"/>
                <a:gd name="T10" fmla="*/ 128 w 962"/>
                <a:gd name="T11" fmla="*/ 1054 h 1184"/>
                <a:gd name="T12" fmla="*/ 128 w 962"/>
                <a:gd name="T13" fmla="*/ 1184 h 1184"/>
                <a:gd name="T14" fmla="*/ 192 w 962"/>
                <a:gd name="T15" fmla="*/ 1184 h 1184"/>
                <a:gd name="T16" fmla="*/ 192 w 962"/>
                <a:gd name="T17" fmla="*/ 1054 h 1184"/>
                <a:gd name="T18" fmla="*/ 125 w 962"/>
                <a:gd name="T19" fmla="*/ 739 h 1184"/>
                <a:gd name="T20" fmla="*/ 64 w 962"/>
                <a:gd name="T21" fmla="*/ 450 h 1184"/>
                <a:gd name="T22" fmla="*/ 64 w 962"/>
                <a:gd name="T23" fmla="*/ 416 h 1184"/>
                <a:gd name="T24" fmla="*/ 416 w 962"/>
                <a:gd name="T25" fmla="*/ 64 h 1184"/>
                <a:gd name="T26" fmla="*/ 768 w 962"/>
                <a:gd name="T27" fmla="*/ 416 h 1184"/>
                <a:gd name="T28" fmla="*/ 771 w 962"/>
                <a:gd name="T29" fmla="*/ 430 h 1184"/>
                <a:gd name="T30" fmla="*/ 876 w 962"/>
                <a:gd name="T31" fmla="*/ 640 h 1184"/>
                <a:gd name="T32" fmla="*/ 800 w 962"/>
                <a:gd name="T33" fmla="*/ 640 h 1184"/>
                <a:gd name="T34" fmla="*/ 768 w 962"/>
                <a:gd name="T35" fmla="*/ 672 h 1184"/>
                <a:gd name="T36" fmla="*/ 768 w 962"/>
                <a:gd name="T37" fmla="*/ 928 h 1184"/>
                <a:gd name="T38" fmla="*/ 512 w 962"/>
                <a:gd name="T39" fmla="*/ 928 h 1184"/>
                <a:gd name="T40" fmla="*/ 512 w 962"/>
                <a:gd name="T41" fmla="*/ 992 h 1184"/>
                <a:gd name="T42" fmla="*/ 576 w 962"/>
                <a:gd name="T43" fmla="*/ 992 h 1184"/>
                <a:gd name="T44" fmla="*/ 576 w 962"/>
                <a:gd name="T45" fmla="*/ 1184 h 1184"/>
                <a:gd name="T46" fmla="*/ 640 w 962"/>
                <a:gd name="T47" fmla="*/ 1184 h 1184"/>
                <a:gd name="T48" fmla="*/ 640 w 962"/>
                <a:gd name="T49" fmla="*/ 992 h 1184"/>
                <a:gd name="T50" fmla="*/ 800 w 962"/>
                <a:gd name="T51" fmla="*/ 992 h 1184"/>
                <a:gd name="T52" fmla="*/ 832 w 962"/>
                <a:gd name="T53" fmla="*/ 960 h 1184"/>
                <a:gd name="T54" fmla="*/ 832 w 962"/>
                <a:gd name="T55" fmla="*/ 704 h 1184"/>
                <a:gd name="T56" fmla="*/ 928 w 962"/>
                <a:gd name="T57" fmla="*/ 704 h 1184"/>
                <a:gd name="T58" fmla="*/ 955 w 962"/>
                <a:gd name="T59" fmla="*/ 689 h 1184"/>
                <a:gd name="T60" fmla="*/ 957 w 962"/>
                <a:gd name="T61" fmla="*/ 658 h 1184"/>
                <a:gd name="T62" fmla="*/ 832 w 962"/>
                <a:gd name="T63" fmla="*/ 408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2" h="1184">
                  <a:moveTo>
                    <a:pt x="832" y="408"/>
                  </a:moveTo>
                  <a:cubicBezTo>
                    <a:pt x="828" y="182"/>
                    <a:pt x="643" y="0"/>
                    <a:pt x="416" y="0"/>
                  </a:cubicBezTo>
                  <a:cubicBezTo>
                    <a:pt x="187" y="0"/>
                    <a:pt x="0" y="187"/>
                    <a:pt x="0" y="416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559"/>
                    <a:pt x="22" y="665"/>
                    <a:pt x="67" y="765"/>
                  </a:cubicBezTo>
                  <a:cubicBezTo>
                    <a:pt x="107" y="856"/>
                    <a:pt x="128" y="954"/>
                    <a:pt x="128" y="1054"/>
                  </a:cubicBezTo>
                  <a:cubicBezTo>
                    <a:pt x="128" y="1184"/>
                    <a:pt x="128" y="1184"/>
                    <a:pt x="128" y="1184"/>
                  </a:cubicBezTo>
                  <a:cubicBezTo>
                    <a:pt x="192" y="1184"/>
                    <a:pt x="192" y="1184"/>
                    <a:pt x="192" y="1184"/>
                  </a:cubicBezTo>
                  <a:cubicBezTo>
                    <a:pt x="192" y="1054"/>
                    <a:pt x="192" y="1054"/>
                    <a:pt x="192" y="1054"/>
                  </a:cubicBezTo>
                  <a:cubicBezTo>
                    <a:pt x="192" y="945"/>
                    <a:pt x="170" y="839"/>
                    <a:pt x="125" y="739"/>
                  </a:cubicBezTo>
                  <a:cubicBezTo>
                    <a:pt x="85" y="648"/>
                    <a:pt x="64" y="550"/>
                    <a:pt x="64" y="450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222"/>
                    <a:pt x="222" y="64"/>
                    <a:pt x="416" y="64"/>
                  </a:cubicBezTo>
                  <a:cubicBezTo>
                    <a:pt x="610" y="64"/>
                    <a:pt x="768" y="222"/>
                    <a:pt x="768" y="416"/>
                  </a:cubicBezTo>
                  <a:cubicBezTo>
                    <a:pt x="768" y="421"/>
                    <a:pt x="769" y="426"/>
                    <a:pt x="771" y="430"/>
                  </a:cubicBezTo>
                  <a:cubicBezTo>
                    <a:pt x="876" y="640"/>
                    <a:pt x="876" y="640"/>
                    <a:pt x="876" y="640"/>
                  </a:cubicBezTo>
                  <a:cubicBezTo>
                    <a:pt x="800" y="640"/>
                    <a:pt x="800" y="640"/>
                    <a:pt x="800" y="640"/>
                  </a:cubicBezTo>
                  <a:cubicBezTo>
                    <a:pt x="782" y="640"/>
                    <a:pt x="768" y="654"/>
                    <a:pt x="768" y="672"/>
                  </a:cubicBezTo>
                  <a:cubicBezTo>
                    <a:pt x="768" y="928"/>
                    <a:pt x="768" y="928"/>
                    <a:pt x="768" y="928"/>
                  </a:cubicBezTo>
                  <a:cubicBezTo>
                    <a:pt x="512" y="928"/>
                    <a:pt x="512" y="928"/>
                    <a:pt x="512" y="928"/>
                  </a:cubicBezTo>
                  <a:cubicBezTo>
                    <a:pt x="512" y="992"/>
                    <a:pt x="512" y="992"/>
                    <a:pt x="512" y="992"/>
                  </a:cubicBezTo>
                  <a:cubicBezTo>
                    <a:pt x="576" y="992"/>
                    <a:pt x="576" y="992"/>
                    <a:pt x="576" y="992"/>
                  </a:cubicBezTo>
                  <a:cubicBezTo>
                    <a:pt x="576" y="1184"/>
                    <a:pt x="576" y="1184"/>
                    <a:pt x="576" y="1184"/>
                  </a:cubicBezTo>
                  <a:cubicBezTo>
                    <a:pt x="640" y="1184"/>
                    <a:pt x="640" y="1184"/>
                    <a:pt x="640" y="1184"/>
                  </a:cubicBezTo>
                  <a:cubicBezTo>
                    <a:pt x="640" y="992"/>
                    <a:pt x="640" y="992"/>
                    <a:pt x="640" y="992"/>
                  </a:cubicBezTo>
                  <a:cubicBezTo>
                    <a:pt x="800" y="992"/>
                    <a:pt x="800" y="992"/>
                    <a:pt x="800" y="992"/>
                  </a:cubicBezTo>
                  <a:cubicBezTo>
                    <a:pt x="818" y="992"/>
                    <a:pt x="832" y="978"/>
                    <a:pt x="832" y="960"/>
                  </a:cubicBezTo>
                  <a:cubicBezTo>
                    <a:pt x="832" y="704"/>
                    <a:pt x="832" y="704"/>
                    <a:pt x="832" y="704"/>
                  </a:cubicBezTo>
                  <a:cubicBezTo>
                    <a:pt x="928" y="704"/>
                    <a:pt x="928" y="704"/>
                    <a:pt x="928" y="704"/>
                  </a:cubicBezTo>
                  <a:cubicBezTo>
                    <a:pt x="939" y="704"/>
                    <a:pt x="949" y="698"/>
                    <a:pt x="955" y="689"/>
                  </a:cubicBezTo>
                  <a:cubicBezTo>
                    <a:pt x="961" y="679"/>
                    <a:pt x="962" y="668"/>
                    <a:pt x="957" y="658"/>
                  </a:cubicBezTo>
                  <a:lnTo>
                    <a:pt x="832" y="4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Freeform 60">
              <a:extLst>
                <a:ext uri="{FF2B5EF4-FFF2-40B4-BE49-F238E27FC236}">
                  <a16:creationId xmlns:a16="http://schemas.microsoft.com/office/drawing/2014/main" id="{948889F2-E291-4449-9D57-224111F64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5713" y="2028825"/>
              <a:ext cx="457200" cy="258763"/>
            </a:xfrm>
            <a:custGeom>
              <a:avLst/>
              <a:gdLst>
                <a:gd name="T0" fmla="*/ 704 w 1408"/>
                <a:gd name="T1" fmla="*/ 0 h 800"/>
                <a:gd name="T2" fmla="*/ 0 w 1408"/>
                <a:gd name="T3" fmla="*/ 384 h 800"/>
                <a:gd name="T4" fmla="*/ 704 w 1408"/>
                <a:gd name="T5" fmla="*/ 768 h 800"/>
                <a:gd name="T6" fmla="*/ 938 w 1408"/>
                <a:gd name="T7" fmla="*/ 746 h 800"/>
                <a:gd name="T8" fmla="*/ 1024 w 1408"/>
                <a:gd name="T9" fmla="*/ 800 h 800"/>
                <a:gd name="T10" fmla="*/ 1120 w 1408"/>
                <a:gd name="T11" fmla="*/ 704 h 800"/>
                <a:gd name="T12" fmla="*/ 1119 w 1408"/>
                <a:gd name="T13" fmla="*/ 695 h 800"/>
                <a:gd name="T14" fmla="*/ 1408 w 1408"/>
                <a:gd name="T15" fmla="*/ 384 h 800"/>
                <a:gd name="T16" fmla="*/ 704 w 1408"/>
                <a:gd name="T17" fmla="*/ 0 h 800"/>
                <a:gd name="T18" fmla="*/ 1024 w 1408"/>
                <a:gd name="T19" fmla="*/ 736 h 800"/>
                <a:gd name="T20" fmla="*/ 992 w 1408"/>
                <a:gd name="T21" fmla="*/ 704 h 800"/>
                <a:gd name="T22" fmla="*/ 1024 w 1408"/>
                <a:gd name="T23" fmla="*/ 672 h 800"/>
                <a:gd name="T24" fmla="*/ 1056 w 1408"/>
                <a:gd name="T25" fmla="*/ 704 h 800"/>
                <a:gd name="T26" fmla="*/ 1024 w 1408"/>
                <a:gd name="T27" fmla="*/ 736 h 800"/>
                <a:gd name="T28" fmla="*/ 1092 w 1408"/>
                <a:gd name="T29" fmla="*/ 637 h 800"/>
                <a:gd name="T30" fmla="*/ 1024 w 1408"/>
                <a:gd name="T31" fmla="*/ 608 h 800"/>
                <a:gd name="T32" fmla="*/ 931 w 1408"/>
                <a:gd name="T33" fmla="*/ 682 h 800"/>
                <a:gd name="T34" fmla="*/ 704 w 1408"/>
                <a:gd name="T35" fmla="*/ 704 h 800"/>
                <a:gd name="T36" fmla="*/ 64 w 1408"/>
                <a:gd name="T37" fmla="*/ 384 h 800"/>
                <a:gd name="T38" fmla="*/ 704 w 1408"/>
                <a:gd name="T39" fmla="*/ 64 h 800"/>
                <a:gd name="T40" fmla="*/ 1344 w 1408"/>
                <a:gd name="T41" fmla="*/ 384 h 800"/>
                <a:gd name="T42" fmla="*/ 1092 w 1408"/>
                <a:gd name="T43" fmla="*/ 63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8" h="800">
                  <a:moveTo>
                    <a:pt x="704" y="0"/>
                  </a:moveTo>
                  <a:cubicBezTo>
                    <a:pt x="309" y="0"/>
                    <a:pt x="0" y="169"/>
                    <a:pt x="0" y="384"/>
                  </a:cubicBezTo>
                  <a:cubicBezTo>
                    <a:pt x="0" y="599"/>
                    <a:pt x="309" y="768"/>
                    <a:pt x="704" y="768"/>
                  </a:cubicBezTo>
                  <a:cubicBezTo>
                    <a:pt x="785" y="768"/>
                    <a:pt x="863" y="760"/>
                    <a:pt x="938" y="746"/>
                  </a:cubicBezTo>
                  <a:cubicBezTo>
                    <a:pt x="954" y="778"/>
                    <a:pt x="986" y="800"/>
                    <a:pt x="1024" y="800"/>
                  </a:cubicBezTo>
                  <a:cubicBezTo>
                    <a:pt x="1077" y="800"/>
                    <a:pt x="1120" y="757"/>
                    <a:pt x="1120" y="704"/>
                  </a:cubicBezTo>
                  <a:cubicBezTo>
                    <a:pt x="1120" y="701"/>
                    <a:pt x="1119" y="698"/>
                    <a:pt x="1119" y="695"/>
                  </a:cubicBezTo>
                  <a:cubicBezTo>
                    <a:pt x="1300" y="624"/>
                    <a:pt x="1408" y="508"/>
                    <a:pt x="1408" y="384"/>
                  </a:cubicBezTo>
                  <a:cubicBezTo>
                    <a:pt x="1408" y="169"/>
                    <a:pt x="1099" y="0"/>
                    <a:pt x="704" y="0"/>
                  </a:cubicBezTo>
                  <a:close/>
                  <a:moveTo>
                    <a:pt x="1024" y="736"/>
                  </a:moveTo>
                  <a:cubicBezTo>
                    <a:pt x="1006" y="736"/>
                    <a:pt x="992" y="722"/>
                    <a:pt x="992" y="704"/>
                  </a:cubicBezTo>
                  <a:cubicBezTo>
                    <a:pt x="992" y="686"/>
                    <a:pt x="1006" y="672"/>
                    <a:pt x="1024" y="672"/>
                  </a:cubicBezTo>
                  <a:cubicBezTo>
                    <a:pt x="1042" y="672"/>
                    <a:pt x="1056" y="686"/>
                    <a:pt x="1056" y="704"/>
                  </a:cubicBezTo>
                  <a:cubicBezTo>
                    <a:pt x="1056" y="722"/>
                    <a:pt x="1042" y="736"/>
                    <a:pt x="1024" y="736"/>
                  </a:cubicBezTo>
                  <a:close/>
                  <a:moveTo>
                    <a:pt x="1092" y="637"/>
                  </a:moveTo>
                  <a:cubicBezTo>
                    <a:pt x="1075" y="619"/>
                    <a:pt x="1051" y="608"/>
                    <a:pt x="1024" y="608"/>
                  </a:cubicBezTo>
                  <a:cubicBezTo>
                    <a:pt x="978" y="608"/>
                    <a:pt x="940" y="640"/>
                    <a:pt x="931" y="682"/>
                  </a:cubicBezTo>
                  <a:cubicBezTo>
                    <a:pt x="858" y="697"/>
                    <a:pt x="782" y="704"/>
                    <a:pt x="704" y="704"/>
                  </a:cubicBezTo>
                  <a:cubicBezTo>
                    <a:pt x="357" y="704"/>
                    <a:pt x="64" y="557"/>
                    <a:pt x="64" y="384"/>
                  </a:cubicBezTo>
                  <a:cubicBezTo>
                    <a:pt x="64" y="211"/>
                    <a:pt x="357" y="64"/>
                    <a:pt x="704" y="64"/>
                  </a:cubicBezTo>
                  <a:cubicBezTo>
                    <a:pt x="1051" y="64"/>
                    <a:pt x="1344" y="211"/>
                    <a:pt x="1344" y="384"/>
                  </a:cubicBezTo>
                  <a:cubicBezTo>
                    <a:pt x="1344" y="482"/>
                    <a:pt x="1250" y="576"/>
                    <a:pt x="1092" y="6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Freeform 61">
              <a:extLst>
                <a:ext uri="{FF2B5EF4-FFF2-40B4-BE49-F238E27FC236}">
                  <a16:creationId xmlns:a16="http://schemas.microsoft.com/office/drawing/2014/main" id="{1441C424-7D1F-4778-8A7E-097350515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7313" y="2097088"/>
              <a:ext cx="314325" cy="138113"/>
            </a:xfrm>
            <a:custGeom>
              <a:avLst/>
              <a:gdLst>
                <a:gd name="T0" fmla="*/ 823 w 969"/>
                <a:gd name="T1" fmla="*/ 0 h 429"/>
                <a:gd name="T2" fmla="*/ 795 w 969"/>
                <a:gd name="T3" fmla="*/ 57 h 429"/>
                <a:gd name="T4" fmla="*/ 905 w 969"/>
                <a:gd name="T5" fmla="*/ 173 h 429"/>
                <a:gd name="T6" fmla="*/ 393 w 969"/>
                <a:gd name="T7" fmla="*/ 365 h 429"/>
                <a:gd name="T8" fmla="*/ 24 w 969"/>
                <a:gd name="T9" fmla="*/ 303 h 429"/>
                <a:gd name="T10" fmla="*/ 0 w 969"/>
                <a:gd name="T11" fmla="*/ 363 h 429"/>
                <a:gd name="T12" fmla="*/ 393 w 969"/>
                <a:gd name="T13" fmla="*/ 429 h 429"/>
                <a:gd name="T14" fmla="*/ 969 w 969"/>
                <a:gd name="T15" fmla="*/ 173 h 429"/>
                <a:gd name="T16" fmla="*/ 823 w 969"/>
                <a:gd name="T17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9" h="429">
                  <a:moveTo>
                    <a:pt x="823" y="0"/>
                  </a:moveTo>
                  <a:cubicBezTo>
                    <a:pt x="795" y="57"/>
                    <a:pt x="795" y="57"/>
                    <a:pt x="795" y="57"/>
                  </a:cubicBezTo>
                  <a:cubicBezTo>
                    <a:pt x="865" y="92"/>
                    <a:pt x="905" y="134"/>
                    <a:pt x="905" y="173"/>
                  </a:cubicBezTo>
                  <a:cubicBezTo>
                    <a:pt x="905" y="264"/>
                    <a:pt x="695" y="365"/>
                    <a:pt x="393" y="365"/>
                  </a:cubicBezTo>
                  <a:cubicBezTo>
                    <a:pt x="254" y="365"/>
                    <a:pt x="123" y="343"/>
                    <a:pt x="24" y="30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106" y="405"/>
                    <a:pt x="246" y="429"/>
                    <a:pt x="393" y="429"/>
                  </a:cubicBezTo>
                  <a:cubicBezTo>
                    <a:pt x="721" y="429"/>
                    <a:pt x="969" y="319"/>
                    <a:pt x="969" y="173"/>
                  </a:cubicBezTo>
                  <a:cubicBezTo>
                    <a:pt x="969" y="127"/>
                    <a:pt x="944" y="59"/>
                    <a:pt x="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Freeform 62">
              <a:extLst>
                <a:ext uri="{FF2B5EF4-FFF2-40B4-BE49-F238E27FC236}">
                  <a16:creationId xmlns:a16="http://schemas.microsoft.com/office/drawing/2014/main" id="{3C6B7ED4-ED95-4744-8C26-85BFA9675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48901" y="2111375"/>
              <a:ext cx="250825" cy="82550"/>
            </a:xfrm>
            <a:custGeom>
              <a:avLst/>
              <a:gdLst>
                <a:gd name="T0" fmla="*/ 0 w 768"/>
                <a:gd name="T1" fmla="*/ 128 h 256"/>
                <a:gd name="T2" fmla="*/ 384 w 768"/>
                <a:gd name="T3" fmla="*/ 256 h 256"/>
                <a:gd name="T4" fmla="*/ 768 w 768"/>
                <a:gd name="T5" fmla="*/ 128 h 256"/>
                <a:gd name="T6" fmla="*/ 384 w 768"/>
                <a:gd name="T7" fmla="*/ 0 h 256"/>
                <a:gd name="T8" fmla="*/ 0 w 768"/>
                <a:gd name="T9" fmla="*/ 128 h 256"/>
                <a:gd name="T10" fmla="*/ 384 w 768"/>
                <a:gd name="T11" fmla="*/ 64 h 256"/>
                <a:gd name="T12" fmla="*/ 704 w 768"/>
                <a:gd name="T13" fmla="*/ 128 h 256"/>
                <a:gd name="T14" fmla="*/ 384 w 768"/>
                <a:gd name="T15" fmla="*/ 192 h 256"/>
                <a:gd name="T16" fmla="*/ 64 w 768"/>
                <a:gd name="T17" fmla="*/ 129 h 256"/>
                <a:gd name="T18" fmla="*/ 384 w 768"/>
                <a:gd name="T19" fmla="*/ 6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8" h="256">
                  <a:moveTo>
                    <a:pt x="0" y="128"/>
                  </a:moveTo>
                  <a:cubicBezTo>
                    <a:pt x="0" y="229"/>
                    <a:pt x="241" y="256"/>
                    <a:pt x="384" y="256"/>
                  </a:cubicBezTo>
                  <a:cubicBezTo>
                    <a:pt x="527" y="256"/>
                    <a:pt x="768" y="229"/>
                    <a:pt x="768" y="128"/>
                  </a:cubicBezTo>
                  <a:cubicBezTo>
                    <a:pt x="768" y="27"/>
                    <a:pt x="527" y="0"/>
                    <a:pt x="384" y="0"/>
                  </a:cubicBezTo>
                  <a:cubicBezTo>
                    <a:pt x="241" y="0"/>
                    <a:pt x="0" y="27"/>
                    <a:pt x="0" y="128"/>
                  </a:cubicBezTo>
                  <a:close/>
                  <a:moveTo>
                    <a:pt x="384" y="64"/>
                  </a:moveTo>
                  <a:cubicBezTo>
                    <a:pt x="574" y="64"/>
                    <a:pt x="691" y="105"/>
                    <a:pt x="704" y="128"/>
                  </a:cubicBezTo>
                  <a:cubicBezTo>
                    <a:pt x="691" y="151"/>
                    <a:pt x="574" y="192"/>
                    <a:pt x="384" y="192"/>
                  </a:cubicBezTo>
                  <a:cubicBezTo>
                    <a:pt x="191" y="192"/>
                    <a:pt x="73" y="149"/>
                    <a:pt x="64" y="129"/>
                  </a:cubicBezTo>
                  <a:cubicBezTo>
                    <a:pt x="73" y="107"/>
                    <a:pt x="191" y="64"/>
                    <a:pt x="384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Freeform 63">
              <a:extLst>
                <a:ext uri="{FF2B5EF4-FFF2-40B4-BE49-F238E27FC236}">
                  <a16:creationId xmlns:a16="http://schemas.microsoft.com/office/drawing/2014/main" id="{7943FF9C-862F-443F-AE36-40C02716D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6988" y="2049463"/>
              <a:ext cx="304800" cy="153988"/>
            </a:xfrm>
            <a:custGeom>
              <a:avLst/>
              <a:gdLst>
                <a:gd name="T0" fmla="*/ 485 w 939"/>
                <a:gd name="T1" fmla="*/ 67 h 476"/>
                <a:gd name="T2" fmla="*/ 0 w 939"/>
                <a:gd name="T3" fmla="*/ 320 h 476"/>
                <a:gd name="T4" fmla="*/ 113 w 939"/>
                <a:gd name="T5" fmla="*/ 476 h 476"/>
                <a:gd name="T6" fmla="*/ 146 w 939"/>
                <a:gd name="T7" fmla="*/ 420 h 476"/>
                <a:gd name="T8" fmla="*/ 64 w 939"/>
                <a:gd name="T9" fmla="*/ 320 h 476"/>
                <a:gd name="T10" fmla="*/ 487 w 939"/>
                <a:gd name="T11" fmla="*/ 131 h 476"/>
                <a:gd name="T12" fmla="*/ 576 w 939"/>
                <a:gd name="T13" fmla="*/ 192 h 476"/>
                <a:gd name="T14" fmla="*/ 665 w 939"/>
                <a:gd name="T15" fmla="*/ 132 h 476"/>
                <a:gd name="T16" fmla="*/ 917 w 939"/>
                <a:gd name="T17" fmla="*/ 179 h 476"/>
                <a:gd name="T18" fmla="*/ 939 w 939"/>
                <a:gd name="T19" fmla="*/ 119 h 476"/>
                <a:gd name="T20" fmla="*/ 667 w 939"/>
                <a:gd name="T21" fmla="*/ 68 h 476"/>
                <a:gd name="T22" fmla="*/ 576 w 939"/>
                <a:gd name="T23" fmla="*/ 0 h 476"/>
                <a:gd name="T24" fmla="*/ 485 w 939"/>
                <a:gd name="T25" fmla="*/ 67 h 476"/>
                <a:gd name="T26" fmla="*/ 576 w 939"/>
                <a:gd name="T27" fmla="*/ 64 h 476"/>
                <a:gd name="T28" fmla="*/ 608 w 939"/>
                <a:gd name="T29" fmla="*/ 96 h 476"/>
                <a:gd name="T30" fmla="*/ 576 w 939"/>
                <a:gd name="T31" fmla="*/ 128 h 476"/>
                <a:gd name="T32" fmla="*/ 544 w 939"/>
                <a:gd name="T33" fmla="*/ 96 h 476"/>
                <a:gd name="T34" fmla="*/ 576 w 939"/>
                <a:gd name="T35" fmla="*/ 6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9" h="476">
                  <a:moveTo>
                    <a:pt x="485" y="67"/>
                  </a:moveTo>
                  <a:cubicBezTo>
                    <a:pt x="202" y="86"/>
                    <a:pt x="0" y="191"/>
                    <a:pt x="0" y="320"/>
                  </a:cubicBezTo>
                  <a:cubicBezTo>
                    <a:pt x="0" y="360"/>
                    <a:pt x="20" y="420"/>
                    <a:pt x="113" y="476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93" y="389"/>
                    <a:pt x="64" y="354"/>
                    <a:pt x="64" y="320"/>
                  </a:cubicBezTo>
                  <a:cubicBezTo>
                    <a:pt x="64" y="241"/>
                    <a:pt x="225" y="149"/>
                    <a:pt x="487" y="131"/>
                  </a:cubicBezTo>
                  <a:cubicBezTo>
                    <a:pt x="501" y="167"/>
                    <a:pt x="536" y="192"/>
                    <a:pt x="576" y="192"/>
                  </a:cubicBezTo>
                  <a:cubicBezTo>
                    <a:pt x="616" y="192"/>
                    <a:pt x="651" y="167"/>
                    <a:pt x="665" y="132"/>
                  </a:cubicBezTo>
                  <a:cubicBezTo>
                    <a:pt x="758" y="138"/>
                    <a:pt x="845" y="154"/>
                    <a:pt x="917" y="179"/>
                  </a:cubicBezTo>
                  <a:cubicBezTo>
                    <a:pt x="939" y="119"/>
                    <a:pt x="939" y="119"/>
                    <a:pt x="939" y="119"/>
                  </a:cubicBezTo>
                  <a:cubicBezTo>
                    <a:pt x="860" y="92"/>
                    <a:pt x="767" y="74"/>
                    <a:pt x="667" y="68"/>
                  </a:cubicBezTo>
                  <a:cubicBezTo>
                    <a:pt x="655" y="29"/>
                    <a:pt x="619" y="0"/>
                    <a:pt x="576" y="0"/>
                  </a:cubicBezTo>
                  <a:cubicBezTo>
                    <a:pt x="533" y="0"/>
                    <a:pt x="497" y="28"/>
                    <a:pt x="485" y="67"/>
                  </a:cubicBezTo>
                  <a:close/>
                  <a:moveTo>
                    <a:pt x="576" y="64"/>
                  </a:moveTo>
                  <a:cubicBezTo>
                    <a:pt x="594" y="64"/>
                    <a:pt x="608" y="78"/>
                    <a:pt x="608" y="96"/>
                  </a:cubicBezTo>
                  <a:cubicBezTo>
                    <a:pt x="608" y="114"/>
                    <a:pt x="594" y="128"/>
                    <a:pt x="576" y="128"/>
                  </a:cubicBezTo>
                  <a:cubicBezTo>
                    <a:pt x="558" y="128"/>
                    <a:pt x="544" y="114"/>
                    <a:pt x="544" y="96"/>
                  </a:cubicBezTo>
                  <a:cubicBezTo>
                    <a:pt x="544" y="78"/>
                    <a:pt x="558" y="64"/>
                    <a:pt x="576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Rectangle 64">
              <a:extLst>
                <a:ext uri="{FF2B5EF4-FFF2-40B4-BE49-F238E27FC236}">
                  <a16:creationId xmlns:a16="http://schemas.microsoft.com/office/drawing/2014/main" id="{A94483CA-5F38-45E2-8ED6-90D9D9F9B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988" y="2266950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Rectangle 65">
              <a:extLst>
                <a:ext uri="{FF2B5EF4-FFF2-40B4-BE49-F238E27FC236}">
                  <a16:creationId xmlns:a16="http://schemas.microsoft.com/office/drawing/2014/main" id="{D0117A74-3B50-469D-8D1A-4DECFBBA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351" y="2287588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Rectangle 66">
              <a:extLst>
                <a:ext uri="{FF2B5EF4-FFF2-40B4-BE49-F238E27FC236}">
                  <a16:creationId xmlns:a16="http://schemas.microsoft.com/office/drawing/2014/main" id="{C2DD857D-31E6-4968-95BA-3CC0D352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988" y="2308225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Rectangle 67">
              <a:extLst>
                <a:ext uri="{FF2B5EF4-FFF2-40B4-BE49-F238E27FC236}">
                  <a16:creationId xmlns:a16="http://schemas.microsoft.com/office/drawing/2014/main" id="{7DC0DFA7-3A34-4E51-9E42-147CF332D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7626" y="2287588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Rectangle 68">
              <a:extLst>
                <a:ext uri="{FF2B5EF4-FFF2-40B4-BE49-F238E27FC236}">
                  <a16:creationId xmlns:a16="http://schemas.microsoft.com/office/drawing/2014/main" id="{03B02E3F-B754-46B1-BB2E-77EE8041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0363" y="2319338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Rectangle 69">
              <a:extLst>
                <a:ext uri="{FF2B5EF4-FFF2-40B4-BE49-F238E27FC236}">
                  <a16:creationId xmlns:a16="http://schemas.microsoft.com/office/drawing/2014/main" id="{FFFD7A38-3FAC-41E5-89BD-4FACD77AF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9726" y="2339975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Rectangle 70">
              <a:extLst>
                <a:ext uri="{FF2B5EF4-FFF2-40B4-BE49-F238E27FC236}">
                  <a16:creationId xmlns:a16="http://schemas.microsoft.com/office/drawing/2014/main" id="{DA537F11-6DF7-4C1F-BD33-A06EA3617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0363" y="2360613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Rectangle 71">
              <a:extLst>
                <a:ext uri="{FF2B5EF4-FFF2-40B4-BE49-F238E27FC236}">
                  <a16:creationId xmlns:a16="http://schemas.microsoft.com/office/drawing/2014/main" id="{98B79D9C-A8C2-4E92-BFA3-BB2E9FA82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1" y="2339975"/>
              <a:ext cx="20638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6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Timeline Start</a:t>
            </a:r>
          </a:p>
        </p:txBody>
      </p:sp>
      <p:cxnSp>
        <p:nvCxnSpPr>
          <p:cNvPr id="400" name="Google Shape;613;p70">
            <a:extLst>
              <a:ext uri="{FF2B5EF4-FFF2-40B4-BE49-F238E27FC236}">
                <a16:creationId xmlns:a16="http://schemas.microsoft.com/office/drawing/2014/main" id="{98FADECA-C7E3-44EC-8C6D-3F1A3134C7FA}"/>
              </a:ext>
            </a:extLst>
          </p:cNvPr>
          <p:cNvCxnSpPr/>
          <p:nvPr/>
        </p:nvCxnSpPr>
        <p:spPr>
          <a:xfrm>
            <a:off x="6044998" y="2510084"/>
            <a:ext cx="0" cy="4347916"/>
          </a:xfrm>
          <a:prstGeom prst="straightConnector1">
            <a:avLst/>
          </a:prstGeom>
          <a:noFill/>
          <a:ln w="76200" cap="flat" cmpd="sng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614;p70">
            <a:extLst>
              <a:ext uri="{FF2B5EF4-FFF2-40B4-BE49-F238E27FC236}">
                <a16:creationId xmlns:a16="http://schemas.microsoft.com/office/drawing/2014/main" id="{7EDE922F-3B2E-497C-8360-E7BDB1431A5F}"/>
              </a:ext>
            </a:extLst>
          </p:cNvPr>
          <p:cNvSpPr txBox="1"/>
          <p:nvPr/>
        </p:nvSpPr>
        <p:spPr>
          <a:xfrm>
            <a:off x="7223465" y="1711960"/>
            <a:ext cx="4386451" cy="142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sz="1400" dirty="0">
              <a:solidFill>
                <a:prstClr val="black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402" name="Google Shape;615;p70">
            <a:extLst>
              <a:ext uri="{FF2B5EF4-FFF2-40B4-BE49-F238E27FC236}">
                <a16:creationId xmlns:a16="http://schemas.microsoft.com/office/drawing/2014/main" id="{EF5947D2-D105-4273-AEFC-2B5BE4729832}"/>
              </a:ext>
            </a:extLst>
          </p:cNvPr>
          <p:cNvSpPr/>
          <p:nvPr/>
        </p:nvSpPr>
        <p:spPr>
          <a:xfrm>
            <a:off x="5955918" y="3552539"/>
            <a:ext cx="178160" cy="178160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3" name="Google Shape;616;p70">
            <a:extLst>
              <a:ext uri="{FF2B5EF4-FFF2-40B4-BE49-F238E27FC236}">
                <a16:creationId xmlns:a16="http://schemas.microsoft.com/office/drawing/2014/main" id="{53F90077-8117-49B0-B1FE-A3E777AB5466}"/>
              </a:ext>
            </a:extLst>
          </p:cNvPr>
          <p:cNvSpPr/>
          <p:nvPr/>
        </p:nvSpPr>
        <p:spPr>
          <a:xfrm>
            <a:off x="5955918" y="5378956"/>
            <a:ext cx="178160" cy="178160"/>
          </a:xfrm>
          <a:prstGeom prst="ellipse">
            <a:avLst/>
          </a:prstGeom>
          <a:solidFill>
            <a:srgbClr val="F39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404" name="Google Shape;617;p70">
            <a:extLst>
              <a:ext uri="{FF2B5EF4-FFF2-40B4-BE49-F238E27FC236}">
                <a16:creationId xmlns:a16="http://schemas.microsoft.com/office/drawing/2014/main" id="{10FDF380-B06A-426B-A110-92B3A3719965}"/>
              </a:ext>
            </a:extLst>
          </p:cNvPr>
          <p:cNvGrpSpPr/>
          <p:nvPr/>
        </p:nvGrpSpPr>
        <p:grpSpPr>
          <a:xfrm>
            <a:off x="6690965" y="5113171"/>
            <a:ext cx="2803771" cy="709755"/>
            <a:chOff x="1536585" y="2242969"/>
            <a:chExt cx="2299227" cy="582033"/>
          </a:xfrm>
        </p:grpSpPr>
        <p:sp>
          <p:nvSpPr>
            <p:cNvPr id="405" name="Google Shape;618;p70">
              <a:extLst>
                <a:ext uri="{FF2B5EF4-FFF2-40B4-BE49-F238E27FC236}">
                  <a16:creationId xmlns:a16="http://schemas.microsoft.com/office/drawing/2014/main" id="{1427B0E2-9CBE-48EE-B229-8F74F2FAE750}"/>
                </a:ext>
              </a:extLst>
            </p:cNvPr>
            <p:cNvSpPr txBox="1"/>
            <p:nvPr/>
          </p:nvSpPr>
          <p:spPr>
            <a:xfrm>
              <a:off x="1536585" y="2408602"/>
              <a:ext cx="2298900" cy="4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This is a sample text.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</a:rPr>
                <a:t>Insert your desired text here. 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Google Shape;619;p70">
              <a:extLst>
                <a:ext uri="{FF2B5EF4-FFF2-40B4-BE49-F238E27FC236}">
                  <a16:creationId xmlns:a16="http://schemas.microsoft.com/office/drawing/2014/main" id="{335D77B8-DB79-474C-87FB-F41FEA569C31}"/>
                </a:ext>
              </a:extLst>
            </p:cNvPr>
            <p:cNvSpPr txBox="1"/>
            <p:nvPr/>
          </p:nvSpPr>
          <p:spPr>
            <a:xfrm>
              <a:off x="1536612" y="2242969"/>
              <a:ext cx="22992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1" i="0" u="none" strike="noStrike" kern="0" cap="none" spc="0" normalizeH="0" baseline="0" noProof="0">
                  <a:ln>
                    <a:noFill/>
                  </a:ln>
                  <a:solidFill>
                    <a:srgbClr val="CC4125"/>
                  </a:solidFill>
                  <a:effectLst/>
                  <a:uLnTx/>
                  <a:uFillTx/>
                </a:rPr>
                <a:t>Lorem Ipsum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7" name="Google Shape;622;p70">
            <a:extLst>
              <a:ext uri="{FF2B5EF4-FFF2-40B4-BE49-F238E27FC236}">
                <a16:creationId xmlns:a16="http://schemas.microsoft.com/office/drawing/2014/main" id="{C3B13E1F-482E-4A81-BC83-B3A7433A1B34}"/>
              </a:ext>
            </a:extLst>
          </p:cNvPr>
          <p:cNvSpPr/>
          <p:nvPr/>
        </p:nvSpPr>
        <p:spPr>
          <a:xfrm>
            <a:off x="5292115" y="2073646"/>
            <a:ext cx="1505765" cy="481069"/>
          </a:xfrm>
          <a:prstGeom prst="roundRect">
            <a:avLst>
              <a:gd name="adj" fmla="val 16667"/>
            </a:avLst>
          </a:pr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2017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08" name="Google Shape;623;p70">
            <a:extLst>
              <a:ext uri="{FF2B5EF4-FFF2-40B4-BE49-F238E27FC236}">
                <a16:creationId xmlns:a16="http://schemas.microsoft.com/office/drawing/2014/main" id="{5723B8C9-04E0-4C6E-AAB1-DAD721563376}"/>
              </a:ext>
            </a:extLst>
          </p:cNvPr>
          <p:cNvSpPr txBox="1"/>
          <p:nvPr/>
        </p:nvSpPr>
        <p:spPr>
          <a:xfrm>
            <a:off x="6343426" y="3494721"/>
            <a:ext cx="1004209" cy="36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2018</a:t>
            </a:r>
            <a:endParaRPr sz="20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09" name="Google Shape;624;p70">
            <a:extLst>
              <a:ext uri="{FF2B5EF4-FFF2-40B4-BE49-F238E27FC236}">
                <a16:creationId xmlns:a16="http://schemas.microsoft.com/office/drawing/2014/main" id="{814058F8-14C6-4D08-8EBC-7C740AB2FB6B}"/>
              </a:ext>
            </a:extLst>
          </p:cNvPr>
          <p:cNvSpPr txBox="1"/>
          <p:nvPr/>
        </p:nvSpPr>
        <p:spPr>
          <a:xfrm>
            <a:off x="4614990" y="5294403"/>
            <a:ext cx="1004209" cy="36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2018</a:t>
            </a:r>
            <a:endParaRPr sz="2000" dirty="0">
              <a:solidFill>
                <a:srgbClr val="E31837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grpSp>
        <p:nvGrpSpPr>
          <p:cNvPr id="410" name="Google Shape;625;p70">
            <a:extLst>
              <a:ext uri="{FF2B5EF4-FFF2-40B4-BE49-F238E27FC236}">
                <a16:creationId xmlns:a16="http://schemas.microsoft.com/office/drawing/2014/main" id="{07439ED7-7610-4F48-B4EE-837F33EA2EE8}"/>
              </a:ext>
            </a:extLst>
          </p:cNvPr>
          <p:cNvGrpSpPr/>
          <p:nvPr/>
        </p:nvGrpSpPr>
        <p:grpSpPr>
          <a:xfrm>
            <a:off x="1253875" y="3133828"/>
            <a:ext cx="4231819" cy="1015601"/>
            <a:chOff x="628424" y="2089488"/>
            <a:chExt cx="3470295" cy="832842"/>
          </a:xfrm>
        </p:grpSpPr>
        <p:sp>
          <p:nvSpPr>
            <p:cNvPr id="411" name="Google Shape;626;p70">
              <a:extLst>
                <a:ext uri="{FF2B5EF4-FFF2-40B4-BE49-F238E27FC236}">
                  <a16:creationId xmlns:a16="http://schemas.microsoft.com/office/drawing/2014/main" id="{8329B02A-2697-46F8-A9EF-C3AAB0632760}"/>
                </a:ext>
              </a:extLst>
            </p:cNvPr>
            <p:cNvSpPr/>
            <p:nvPr/>
          </p:nvSpPr>
          <p:spPr>
            <a:xfrm>
              <a:off x="628424" y="2089488"/>
              <a:ext cx="832842" cy="832842"/>
            </a:xfrm>
            <a:prstGeom prst="rect">
              <a:avLst/>
            </a:pr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Roboto Slab"/>
                  <a:cs typeface="Arial" panose="020B0604020202020204" pitchFamily="34" charset="0"/>
                  <a:sym typeface="Roboto Slab"/>
                </a:rPr>
                <a:t>01</a:t>
              </a: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  <p:grpSp>
          <p:nvGrpSpPr>
            <p:cNvPr id="412" name="Google Shape;627;p70">
              <a:extLst>
                <a:ext uri="{FF2B5EF4-FFF2-40B4-BE49-F238E27FC236}">
                  <a16:creationId xmlns:a16="http://schemas.microsoft.com/office/drawing/2014/main" id="{DD710156-D5A8-455C-AADF-855B106E1681}"/>
                </a:ext>
              </a:extLst>
            </p:cNvPr>
            <p:cNvGrpSpPr/>
            <p:nvPr/>
          </p:nvGrpSpPr>
          <p:grpSpPr>
            <a:xfrm>
              <a:off x="1461267" y="2089488"/>
              <a:ext cx="2637453" cy="832842"/>
              <a:chOff x="1841175" y="1870375"/>
              <a:chExt cx="2221200" cy="701400"/>
            </a:xfrm>
          </p:grpSpPr>
          <p:sp>
            <p:nvSpPr>
              <p:cNvPr id="415" name="Google Shape;628;p70">
                <a:extLst>
                  <a:ext uri="{FF2B5EF4-FFF2-40B4-BE49-F238E27FC236}">
                    <a16:creationId xmlns:a16="http://schemas.microsoft.com/office/drawing/2014/main" id="{C2C28547-7723-4187-89D3-84FB8F5B8F02}"/>
                  </a:ext>
                </a:extLst>
              </p:cNvPr>
              <p:cNvSpPr/>
              <p:nvPr/>
            </p:nvSpPr>
            <p:spPr>
              <a:xfrm>
                <a:off x="1841175" y="1870375"/>
                <a:ext cx="2113500" cy="70140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Roboto Slab"/>
                  <a:cs typeface="Arial" panose="020B0604020202020204" pitchFamily="34" charset="0"/>
                  <a:sym typeface="Roboto Slab"/>
                </a:endParaRPr>
              </a:p>
            </p:txBody>
          </p:sp>
          <p:sp>
            <p:nvSpPr>
              <p:cNvPr id="416" name="Google Shape;629;p70">
                <a:extLst>
                  <a:ext uri="{FF2B5EF4-FFF2-40B4-BE49-F238E27FC236}">
                    <a16:creationId xmlns:a16="http://schemas.microsoft.com/office/drawing/2014/main" id="{036B9F76-E04A-4701-89CE-F77BA2CB8CA6}"/>
                  </a:ext>
                </a:extLst>
              </p:cNvPr>
              <p:cNvSpPr/>
              <p:nvPr/>
            </p:nvSpPr>
            <p:spPr>
              <a:xfrm rot="-8100000">
                <a:off x="3868789" y="2140889"/>
                <a:ext cx="160372" cy="160372"/>
              </a:xfrm>
              <a:prstGeom prst="rtTriangl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Roboto Slab"/>
                  <a:cs typeface="Arial" panose="020B0604020202020204" pitchFamily="34" charset="0"/>
                  <a:sym typeface="Roboto Slab"/>
                </a:endParaRPr>
              </a:p>
            </p:txBody>
          </p:sp>
        </p:grpSp>
        <p:sp>
          <p:nvSpPr>
            <p:cNvPr id="413" name="Google Shape;630;p70">
              <a:extLst>
                <a:ext uri="{FF2B5EF4-FFF2-40B4-BE49-F238E27FC236}">
                  <a16:creationId xmlns:a16="http://schemas.microsoft.com/office/drawing/2014/main" id="{7E997D13-B0EE-412E-A05D-D7BC52E6F59B}"/>
                </a:ext>
              </a:extLst>
            </p:cNvPr>
            <p:cNvSpPr txBox="1"/>
            <p:nvPr/>
          </p:nvSpPr>
          <p:spPr>
            <a:xfrm>
              <a:off x="1521973" y="2408602"/>
              <a:ext cx="2299044" cy="416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This is a sample text.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Insert your desired text here. 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414" name="Google Shape;631;p70">
              <a:extLst>
                <a:ext uri="{FF2B5EF4-FFF2-40B4-BE49-F238E27FC236}">
                  <a16:creationId xmlns:a16="http://schemas.microsoft.com/office/drawing/2014/main" id="{A2F6070C-7D85-4DAD-8078-1EBDAF55FA66}"/>
                </a:ext>
              </a:extLst>
            </p:cNvPr>
            <p:cNvSpPr txBox="1"/>
            <p:nvPr/>
          </p:nvSpPr>
          <p:spPr>
            <a:xfrm>
              <a:off x="1522000" y="2242969"/>
              <a:ext cx="22992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31837"/>
                  </a:solidFill>
                  <a:effectLst/>
                  <a:uLnTx/>
                  <a:uFillTx/>
                  <a:latin typeface="Arial" panose="020B0604020202020204" pitchFamily="34" charset="0"/>
                  <a:ea typeface="Roboto Slab"/>
                  <a:cs typeface="Arial" panose="020B0604020202020204" pitchFamily="34" charset="0"/>
                  <a:sym typeface="Roboto Slab"/>
                </a:rPr>
                <a:t>Lorem Ipsum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E31837"/>
                </a:solidFill>
                <a:effectLst/>
                <a:uLnTx/>
                <a:uFillTx/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</p:grpSp>
      <p:grpSp>
        <p:nvGrpSpPr>
          <p:cNvPr id="417" name="Google Shape;632;p70">
            <a:extLst>
              <a:ext uri="{FF2B5EF4-FFF2-40B4-BE49-F238E27FC236}">
                <a16:creationId xmlns:a16="http://schemas.microsoft.com/office/drawing/2014/main" id="{F428D389-4DEB-4E08-BB4F-834A813E3A42}"/>
              </a:ext>
            </a:extLst>
          </p:cNvPr>
          <p:cNvGrpSpPr/>
          <p:nvPr/>
        </p:nvGrpSpPr>
        <p:grpSpPr>
          <a:xfrm>
            <a:off x="6419769" y="4960245"/>
            <a:ext cx="4233907" cy="1015601"/>
            <a:chOff x="3829417" y="2089488"/>
            <a:chExt cx="3472007" cy="832842"/>
          </a:xfrm>
        </p:grpSpPr>
        <p:sp>
          <p:nvSpPr>
            <p:cNvPr id="418" name="Google Shape;633;p70">
              <a:extLst>
                <a:ext uri="{FF2B5EF4-FFF2-40B4-BE49-F238E27FC236}">
                  <a16:creationId xmlns:a16="http://schemas.microsoft.com/office/drawing/2014/main" id="{93E7D9FB-8DB2-4C5B-BF24-2A52D4771145}"/>
                </a:ext>
              </a:extLst>
            </p:cNvPr>
            <p:cNvSpPr/>
            <p:nvPr/>
          </p:nvSpPr>
          <p:spPr>
            <a:xfrm>
              <a:off x="6468624" y="2089488"/>
              <a:ext cx="832800" cy="832800"/>
            </a:xfrm>
            <a:prstGeom prst="rect">
              <a:avLst/>
            </a:prstGeom>
            <a:solidFill>
              <a:srgbClr val="F39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Roboto Slab"/>
                  <a:cs typeface="Calibri" panose="020F0502020204030204" pitchFamily="34" charset="0"/>
                  <a:sym typeface="Roboto Slab"/>
                </a:rPr>
                <a:t>02</a:t>
              </a: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Roboto Slab"/>
                <a:cs typeface="Calibri" panose="020F0502020204030204" pitchFamily="34" charset="0"/>
                <a:sym typeface="Roboto Slab"/>
              </a:endParaRPr>
            </a:p>
          </p:txBody>
        </p:sp>
        <p:grpSp>
          <p:nvGrpSpPr>
            <p:cNvPr id="419" name="Google Shape;634;p70">
              <a:extLst>
                <a:ext uri="{FF2B5EF4-FFF2-40B4-BE49-F238E27FC236}">
                  <a16:creationId xmlns:a16="http://schemas.microsoft.com/office/drawing/2014/main" id="{F5685141-1F40-4844-9324-0E492CB73991}"/>
                </a:ext>
              </a:extLst>
            </p:cNvPr>
            <p:cNvGrpSpPr/>
            <p:nvPr/>
          </p:nvGrpSpPr>
          <p:grpSpPr>
            <a:xfrm>
              <a:off x="3829417" y="2089488"/>
              <a:ext cx="2639219" cy="832842"/>
              <a:chOff x="3835575" y="1870375"/>
              <a:chExt cx="2222688" cy="701400"/>
            </a:xfrm>
          </p:grpSpPr>
          <p:sp>
            <p:nvSpPr>
              <p:cNvPr id="420" name="Google Shape;635;p70">
                <a:extLst>
                  <a:ext uri="{FF2B5EF4-FFF2-40B4-BE49-F238E27FC236}">
                    <a16:creationId xmlns:a16="http://schemas.microsoft.com/office/drawing/2014/main" id="{9C876D84-67E9-4C5B-AEF4-43D160FA68F5}"/>
                  </a:ext>
                </a:extLst>
              </p:cNvPr>
              <p:cNvSpPr/>
              <p:nvPr/>
            </p:nvSpPr>
            <p:spPr>
              <a:xfrm>
                <a:off x="3944763" y="1870375"/>
                <a:ext cx="2113500" cy="70140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Roboto Slab"/>
                  <a:cs typeface="Calibri" panose="020F0502020204030204" pitchFamily="34" charset="0"/>
                  <a:sym typeface="Roboto Slab"/>
                </a:endParaRPr>
              </a:p>
            </p:txBody>
          </p:sp>
          <p:sp>
            <p:nvSpPr>
              <p:cNvPr id="421" name="Google Shape;636;p70">
                <a:extLst>
                  <a:ext uri="{FF2B5EF4-FFF2-40B4-BE49-F238E27FC236}">
                    <a16:creationId xmlns:a16="http://schemas.microsoft.com/office/drawing/2014/main" id="{FEF2BDA2-E70F-4D7C-91B2-DF60D6C63860}"/>
                  </a:ext>
                </a:extLst>
              </p:cNvPr>
              <p:cNvSpPr/>
              <p:nvPr/>
            </p:nvSpPr>
            <p:spPr>
              <a:xfrm rot="2700000">
                <a:off x="3868789" y="2140889"/>
                <a:ext cx="160372" cy="160372"/>
              </a:xfrm>
              <a:prstGeom prst="rtTriangl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Roboto Slab"/>
                  <a:cs typeface="Calibri" panose="020F0502020204030204" pitchFamily="34" charset="0"/>
                  <a:sym typeface="Roboto Slab"/>
                </a:endParaRPr>
              </a:p>
            </p:txBody>
          </p:sp>
        </p:grpSp>
      </p:grpSp>
      <p:grpSp>
        <p:nvGrpSpPr>
          <p:cNvPr id="422" name="Google Shape;637;p70">
            <a:extLst>
              <a:ext uri="{FF2B5EF4-FFF2-40B4-BE49-F238E27FC236}">
                <a16:creationId xmlns:a16="http://schemas.microsoft.com/office/drawing/2014/main" id="{70320652-F0E7-4CF1-9224-B2B594159F8C}"/>
              </a:ext>
            </a:extLst>
          </p:cNvPr>
          <p:cNvGrpSpPr/>
          <p:nvPr/>
        </p:nvGrpSpPr>
        <p:grpSpPr>
          <a:xfrm>
            <a:off x="6751174" y="5113171"/>
            <a:ext cx="2803771" cy="709755"/>
            <a:chOff x="1521973" y="2242969"/>
            <a:chExt cx="2299227" cy="582033"/>
          </a:xfrm>
        </p:grpSpPr>
        <p:sp>
          <p:nvSpPr>
            <p:cNvPr id="423" name="Google Shape;638;p70">
              <a:extLst>
                <a:ext uri="{FF2B5EF4-FFF2-40B4-BE49-F238E27FC236}">
                  <a16:creationId xmlns:a16="http://schemas.microsoft.com/office/drawing/2014/main" id="{8BDAE524-C8AE-40BB-8FE0-15660F087BC4}"/>
                </a:ext>
              </a:extLst>
            </p:cNvPr>
            <p:cNvSpPr txBox="1"/>
            <p:nvPr/>
          </p:nvSpPr>
          <p:spPr>
            <a:xfrm>
              <a:off x="1521973" y="2408602"/>
              <a:ext cx="2298900" cy="4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050" dirty="0">
                  <a:solidFill>
                    <a:srgbClr val="666666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This is a sample text.</a:t>
              </a:r>
              <a:endParaRPr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050" dirty="0">
                  <a:solidFill>
                    <a:srgbClr val="666666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Insert your desired text here. </a:t>
              </a:r>
              <a:endParaRPr sz="1050" dirty="0">
                <a:solidFill>
                  <a:srgbClr val="66666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424" name="Google Shape;639;p70">
              <a:extLst>
                <a:ext uri="{FF2B5EF4-FFF2-40B4-BE49-F238E27FC236}">
                  <a16:creationId xmlns:a16="http://schemas.microsoft.com/office/drawing/2014/main" id="{280718B0-6EBA-4189-AA61-CA4D7C0B1B69}"/>
                </a:ext>
              </a:extLst>
            </p:cNvPr>
            <p:cNvSpPr txBox="1"/>
            <p:nvPr/>
          </p:nvSpPr>
          <p:spPr>
            <a:xfrm>
              <a:off x="1522000" y="2242969"/>
              <a:ext cx="22992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>
                  <a:solidFill>
                    <a:srgbClr val="E31837"/>
                  </a:solidFill>
                  <a:latin typeface="Arial" panose="020B0604020202020204" pitchFamily="34" charset="0"/>
                  <a:ea typeface="Roboto Slab"/>
                  <a:cs typeface="Arial" panose="020B0604020202020204" pitchFamily="34" charset="0"/>
                  <a:sym typeface="Roboto Slab"/>
                </a:rPr>
                <a:t>Lorem Ipsum</a:t>
              </a:r>
              <a:endParaRPr sz="1600" dirty="0">
                <a:solidFill>
                  <a:srgbClr val="E31837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532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Mahindra Template 2014">
  <a:themeElements>
    <a:clrScheme name="Custom 25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A7A9AC"/>
      </a:accent2>
      <a:accent3>
        <a:srgbClr val="F3901D"/>
      </a:accent3>
      <a:accent4>
        <a:srgbClr val="FDBC5F"/>
      </a:accent4>
      <a:accent5>
        <a:srgbClr val="3AD531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M PPT Template 2017.pptx" id="{EF688F74-2A02-4C73-9CD3-AA364109871D}" vid="{D748AB71-8FB2-4279-A6F6-D94BBF5B49A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E3CA3CDCDD94CADAEA6F3044E544C" ma:contentTypeVersion="12" ma:contentTypeDescription="Create a new document." ma:contentTypeScope="" ma:versionID="8c73d077d462d1e2d5d31c4a2aaa3e67">
  <xsd:schema xmlns:xsd="http://www.w3.org/2001/XMLSchema" xmlns:xs="http://www.w3.org/2001/XMLSchema" xmlns:p="http://schemas.microsoft.com/office/2006/metadata/properties" xmlns:ns1="http://schemas.microsoft.com/sharepoint/v3" xmlns:ns2="4b5ff5d1-d666-4322-b250-cceca5c0f204" targetNamespace="http://schemas.microsoft.com/office/2006/metadata/properties" ma:root="true" ma:fieldsID="ffe64427accbaa13eff2473b284d2db9" ns1:_="" ns2:_="">
    <xsd:import namespace="http://schemas.microsoft.com/sharepoint/v3"/>
    <xsd:import namespace="4b5ff5d1-d666-4322-b250-cceca5c0f204"/>
    <xsd:element name="properties">
      <xsd:complexType>
        <xsd:sequence>
          <xsd:element name="documentManagement">
            <xsd:complexType>
              <xsd:all>
                <xsd:element ref="ns2:Asset_x0020_File_x0020_Name"/>
                <xsd:element ref="ns2:Asset_x0020_Description"/>
                <xsd:element ref="ns2:Asset_x0020_Colony"/>
                <xsd:element ref="ns2:Asset_x0020_Subcolony"/>
                <xsd:element ref="ns2:Mandatory_x0020_Tags_x0020__x0028_Key_x0020_words_x0029_"/>
                <xsd:element ref="ns2:Remark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4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5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6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7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8" nillable="true" ma:displayName="Number of Likes" ma:internalName="LikesCount">
      <xsd:simpleType>
        <xsd:restriction base="dms:Unknown"/>
      </xsd:simpleType>
    </xsd:element>
    <xsd:element name="LikedBy" ma:index="19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5ff5d1-d666-4322-b250-cceca5c0f204" elementFormDefault="qualified">
    <xsd:import namespace="http://schemas.microsoft.com/office/2006/documentManagement/types"/>
    <xsd:import namespace="http://schemas.microsoft.com/office/infopath/2007/PartnerControls"/>
    <xsd:element name="Asset_x0020_File_x0020_Name" ma:index="8" ma:displayName="Asset File Name" ma:internalName="Asset_x0020_File_x0020_Name">
      <xsd:simpleType>
        <xsd:restriction base="dms:Text">
          <xsd:maxLength value="255"/>
        </xsd:restriction>
      </xsd:simpleType>
    </xsd:element>
    <xsd:element name="Asset_x0020_Description" ma:index="9" ma:displayName="Asset Description" ma:internalName="Asset_x0020_Description">
      <xsd:simpleType>
        <xsd:restriction base="dms:Note">
          <xsd:maxLength value="255"/>
        </xsd:restriction>
      </xsd:simpleType>
    </xsd:element>
    <xsd:element name="Asset_x0020_Colony" ma:index="10" ma:displayName="Asset Colony" ma:default="Classified" ma:format="Dropdown" ma:internalName="Asset_x0020_Colony">
      <xsd:simpleType>
        <xsd:restriction base="dms:Choice">
          <xsd:enumeration value="Classified"/>
          <xsd:enumeration value="Engagement"/>
          <xsd:enumeration value="Marketing"/>
          <xsd:enumeration value="Plans"/>
          <xsd:enumeration value="Sales"/>
          <xsd:enumeration value="Support"/>
          <xsd:enumeration value="Testing"/>
        </xsd:restriction>
      </xsd:simpleType>
    </xsd:element>
    <xsd:element name="Asset_x0020_Subcolony" ma:index="11" ma:displayName="Asset Subcolony" ma:default="Market Analysis" ma:format="Dropdown" ma:internalName="Asset_x0020_Subcolony">
      <xsd:simpleType>
        <xsd:restriction base="dms:Choice">
          <xsd:enumeration value="Market Analysis"/>
          <xsd:enumeration value="Conceptualization"/>
          <xsd:enumeration value="Campaigns"/>
          <xsd:enumeration value="Commercialization"/>
          <xsd:enumeration value="Competition"/>
          <xsd:enumeration value="Leads"/>
          <xsd:enumeration value="Partners"/>
          <xsd:enumeration value="Build and Testing"/>
        </xsd:restriction>
      </xsd:simpleType>
    </xsd:element>
    <xsd:element name="Mandatory_x0020_Tags_x0020__x0028_Key_x0020_words_x0029_" ma:index="12" ma:displayName="Mandatory Tags (Key words)" ma:internalName="Mandatory_x0020_Tags_x0020__x0028_Key_x0020_words_x0029_">
      <xsd:simpleType>
        <xsd:restriction base="dms:Text">
          <xsd:maxLength value="255"/>
        </xsd:restriction>
      </xsd:simpleType>
    </xsd:element>
    <xsd:element name="Remarks" ma:index="13" nillable="true" ma:displayName="Remarks" ma:internalName="Remark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ikesCount xmlns="http://schemas.microsoft.com/sharepoint/v3" xsi:nil="true"/>
    <Mandatory_x0020_Tags_x0020__x0028_Key_x0020_words_x0029_ xmlns="4b5ff5d1-d666-4322-b250-cceca5c0f204">PPT Template</Mandatory_x0020_Tags_x0020__x0028_Key_x0020_words_x0029_>
    <Asset_x0020_File_x0020_Name xmlns="4b5ff5d1-d666-4322-b250-cceca5c0f204">PPT Template</Asset_x0020_File_x0020_Name>
    <Ratings xmlns="http://schemas.microsoft.com/sharepoint/v3">5,5,</Ratings>
    <Asset_x0020_Subcolony xmlns="4b5ff5d1-d666-4322-b250-cceca5c0f204">Market Analysis</Asset_x0020_Subcolony>
    <LikedBy xmlns="http://schemas.microsoft.com/sharepoint/v3">
      <UserInfo>
        <DisplayName/>
        <AccountId xsi:nil="true"/>
        <AccountType/>
      </UserInfo>
    </LikedBy>
    <Asset_x0020_Description xmlns="4b5ff5d1-d666-4322-b250-cceca5c0f204">File to be used as template to make presentations, proposals and picth.</Asset_x0020_Description>
    <Asset_x0020_Colony xmlns="4b5ff5d1-d666-4322-b250-cceca5c0f204">Classified</Asset_x0020_Colony>
    <Remarks xmlns="4b5ff5d1-d666-4322-b250-cceca5c0f204">PPT Template</Remarks>
    <RatedBy xmlns="http://schemas.microsoft.com/sharepoint/v3">
      <UserInfo>
        <DisplayName>Ana Laura Martinez Cadena</DisplayName>
        <AccountId>2861</AccountId>
        <AccountType/>
      </UserInfo>
      <UserInfo>
        <DisplayName>Yogeesh Kumar Nandibattini</DisplayName>
        <AccountId>3519</AccountId>
        <AccountType/>
      </UserInfo>
    </RatedBy>
    <RatingCount xmlns="http://schemas.microsoft.com/sharepoint/v3">2</RatingCount>
    <AverageRating xmlns="http://schemas.microsoft.com/sharepoint/v3">5</AverageRating>
  </documentManagement>
</p:properties>
</file>

<file path=customXml/itemProps1.xml><?xml version="1.0" encoding="utf-8"?>
<ds:datastoreItem xmlns:ds="http://schemas.openxmlformats.org/officeDocument/2006/customXml" ds:itemID="{E0A1B877-42DF-448B-A257-86EBCF04CE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E9091-E786-4D99-A41E-C7EDED685C2A}"/>
</file>

<file path=customXml/itemProps3.xml><?xml version="1.0" encoding="utf-8"?>
<ds:datastoreItem xmlns:ds="http://schemas.openxmlformats.org/officeDocument/2006/customXml" ds:itemID="{BF0B3A14-0F09-4A5A-AEC4-1E6EBA155821}">
  <ds:schemaRefs>
    <ds:schemaRef ds:uri="http://purl.org/dc/elements/1.1/"/>
    <ds:schemaRef ds:uri="4d6ad1ba-d08e-4b75-8db3-2812d04b092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661</TotalTime>
  <Words>304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Custom Design</vt:lpstr>
      <vt:lpstr>Tech Mahindra Template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 Mahindra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creator>Ekta Hariyani</dc:creator>
  <cp:lastModifiedBy>Ekta Hariyani</cp:lastModifiedBy>
  <cp:revision>26</cp:revision>
  <dcterms:created xsi:type="dcterms:W3CDTF">2022-09-20T13:41:10Z</dcterms:created>
  <dcterms:modified xsi:type="dcterms:W3CDTF">2022-09-29T05:37:49Z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0x0101004DFE3CA3CDCDD94CADAEA6F3044E544C</vt:lpwstr>
  </property>
  <property fmtid="{D5CDD505-2E9C-101B-9397-08002B2CF9AE}" pid="3" name="Categories0">
    <vt:lpwstr>System Elements</vt:lpwstr>
  </property>
  <property fmtid="{D5CDD505-2E9C-101B-9397-08002B2CF9AE}" pid="4" name="Buisness">
    <vt:lpwstr>Corporate</vt:lpwstr>
  </property>
  <property fmtid="{D5CDD505-2E9C-101B-9397-08002B2CF9AE}" pid="5" name="DLPManualFileClassification">
    <vt:lpwstr>{1A067545-A4E2-4FA1-8094-0D7902669705}</vt:lpwstr>
  </property>
  <property fmtid="{D5CDD505-2E9C-101B-9397-08002B2CF9AE}" pid="6" name="DLPManualFileClassificationLastModifiedBy">
    <vt:lpwstr>TECHMAHINDRA\EH00502061</vt:lpwstr>
  </property>
  <property fmtid="{D5CDD505-2E9C-101B-9397-08002B2CF9AE}" pid="7" name="DLPManualFileClassificationLastModificationDate">
    <vt:lpwstr>1520406007</vt:lpwstr>
  </property>
  <property fmtid="{D5CDD505-2E9C-101B-9397-08002B2CF9AE}" pid="8" name="DLPManualFileClassificationVersion">
    <vt:lpwstr>10.0.100.37</vt:lpwstr>
  </property>
  <property fmtid="{D5CDD505-2E9C-101B-9397-08002B2CF9AE}" pid="9" name="MSIP_Label_7331f486-f8b5-456b-a19a-dbe0d296c5fd_Enabled">
    <vt:lpwstr>true</vt:lpwstr>
  </property>
  <property fmtid="{D5CDD505-2E9C-101B-9397-08002B2CF9AE}" pid="10" name="MSIP_Label_7331f486-f8b5-456b-a19a-dbe0d296c5fd_SetDate">
    <vt:lpwstr>2022-09-20T13:41:11Z</vt:lpwstr>
  </property>
  <property fmtid="{D5CDD505-2E9C-101B-9397-08002B2CF9AE}" pid="11" name="MSIP_Label_7331f486-f8b5-456b-a19a-dbe0d296c5fd_Method">
    <vt:lpwstr>Standard</vt:lpwstr>
  </property>
  <property fmtid="{D5CDD505-2E9C-101B-9397-08002B2CF9AE}" pid="12" name="MSIP_Label_7331f486-f8b5-456b-a19a-dbe0d296c5fd_Name">
    <vt:lpwstr>Company Confidential Internal Use</vt:lpwstr>
  </property>
  <property fmtid="{D5CDD505-2E9C-101B-9397-08002B2CF9AE}" pid="13" name="MSIP_Label_7331f486-f8b5-456b-a19a-dbe0d296c5fd_SiteId">
    <vt:lpwstr>edf442f5-b994-4c86-a131-b42b03a16c95</vt:lpwstr>
  </property>
  <property fmtid="{D5CDD505-2E9C-101B-9397-08002B2CF9AE}" pid="14" name="MSIP_Label_7331f486-f8b5-456b-a19a-dbe0d296c5fd_ActionId">
    <vt:lpwstr>1dccdc25-820b-4398-b43d-c18baf6c0bbb</vt:lpwstr>
  </property>
  <property fmtid="{D5CDD505-2E9C-101B-9397-08002B2CF9AE}" pid="15" name="MSIP_Label_7331f486-f8b5-456b-a19a-dbe0d296c5fd_ContentBits">
    <vt:lpwstr>0</vt:lpwstr>
  </property>
</Properties>
</file>