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9"/>
  </p:notesMasterIdLst>
  <p:sldIdLst>
    <p:sldId id="341" r:id="rId5"/>
    <p:sldId id="342" r:id="rId6"/>
    <p:sldId id="344" r:id="rId7"/>
    <p:sldId id="318"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94">
          <p15:clr>
            <a:srgbClr val="A4A3A4"/>
          </p15:clr>
        </p15:guide>
        <p15:guide id="2" pos="5498">
          <p15:clr>
            <a:srgbClr val="A4A3A4"/>
          </p15:clr>
        </p15:guide>
        <p15:guide id="3" pos="2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494" autoAdjust="0"/>
  </p:normalViewPr>
  <p:slideViewPr>
    <p:cSldViewPr snapToGrid="0" showGuides="1">
      <p:cViewPr varScale="1">
        <p:scale>
          <a:sx n="70" d="100"/>
          <a:sy n="70" d="100"/>
        </p:scale>
        <p:origin x="1356" y="72"/>
      </p:cViewPr>
      <p:guideLst>
        <p:guide orient="horz" pos="294"/>
        <p:guide pos="5498"/>
        <p:guide pos="24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10/14/2022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34048480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674817-00B6-486D-86DD-1090E4647F19}" type="slidenum">
              <a:rPr lang="en-US">
                <a:solidFill>
                  <a:srgbClr val="000000"/>
                </a:solidFill>
              </a:rPr>
              <a:pPr fontAlgn="base">
                <a:spcBef>
                  <a:spcPct val="0"/>
                </a:spcBef>
                <a:spcAft>
                  <a:spcPct val="0"/>
                </a:spcAft>
              </a:pPr>
              <a:t>1</a:t>
            </a:fld>
            <a:endParaRPr lang="en-US">
              <a:solidFill>
                <a:srgbClr val="000000"/>
              </a:solidFill>
            </a:endParaRPr>
          </a:p>
        </p:txBody>
      </p:sp>
    </p:spTree>
    <p:extLst>
      <p:ext uri="{BB962C8B-B14F-4D97-AF65-F5344CB8AC3E}">
        <p14:creationId xmlns:p14="http://schemas.microsoft.com/office/powerpoint/2010/main" val="3170929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F916A7-A8BB-46D4-8425-B24B2FD5CB28}" type="slidenum">
              <a:rPr lang="en-US"/>
              <a:pPr fontAlgn="base">
                <a:spcBef>
                  <a:spcPct val="0"/>
                </a:spcBef>
                <a:spcAft>
                  <a:spcPct val="0"/>
                </a:spcAft>
              </a:pPr>
              <a:t>3</a:t>
            </a:fld>
            <a:endParaRPr lang="en-US"/>
          </a:p>
        </p:txBody>
      </p:sp>
    </p:spTree>
    <p:extLst>
      <p:ext uri="{BB962C8B-B14F-4D97-AF65-F5344CB8AC3E}">
        <p14:creationId xmlns:p14="http://schemas.microsoft.com/office/powerpoint/2010/main" val="3882585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A34EF1-3E9D-4E0F-8425-0737AE244159}"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30032569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cstate="screen">
            <a:extLst>
              <a:ext uri="{28A0092B-C50C-407E-A947-70E740481C1C}">
                <a14:useLocalDpi xmlns:a14="http://schemas.microsoft.com/office/drawing/2010/main"/>
              </a:ext>
            </a:extLst>
          </a:blip>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2"/>
            <a:r>
              <a:rPr lang="en-US" dirty="0"/>
              <a:t>First level</a:t>
            </a:r>
          </a:p>
          <a:p>
            <a:pPr lvl="3"/>
            <a:r>
              <a:rPr lang="en-US" dirty="0"/>
              <a:t>Second level</a:t>
            </a:r>
          </a:p>
          <a:p>
            <a:pPr lvl="4"/>
            <a:r>
              <a:rPr lang="en-US" dirty="0"/>
              <a:t>Third level</a:t>
            </a:r>
          </a:p>
          <a:p>
            <a:pPr lvl="5"/>
            <a:r>
              <a:rPr lang="en-US" dirty="0"/>
              <a:t>Fifth level</a:t>
            </a:r>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3281348"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IN" sz="800" dirty="0">
                <a:solidFill>
                  <a:schemeClr val="tx2"/>
                </a:solidFill>
                <a:latin typeface="Arial" pitchFamily="34" charset="0"/>
                <a:cs typeface="Arial" pitchFamily="34" charset="0"/>
              </a:rPr>
              <a:t>Copyright © 2019. All Rights Reserved.</a:t>
            </a:r>
            <a:r>
              <a:rPr lang="en-IN" sz="800" baseline="0" dirty="0">
                <a:solidFill>
                  <a:schemeClr val="tx2"/>
                </a:solidFill>
                <a:latin typeface="Arial" pitchFamily="34" charset="0"/>
                <a:cs typeface="Arial" pitchFamily="34" charset="0"/>
              </a:rPr>
              <a:t>  l  </a:t>
            </a:r>
            <a:r>
              <a:rPr lang="en-IN" sz="800" dirty="0">
                <a:solidFill>
                  <a:schemeClr val="tx2"/>
                </a:solidFill>
                <a:latin typeface="Arial" pitchFamily="34" charset="0"/>
                <a:cs typeface="Arial" pitchFamily="34" charset="0"/>
              </a:rPr>
              <a:t>Tech Mahindra Confidential.</a:t>
            </a:r>
            <a:endParaRPr lang="en-US" sz="800" dirty="0">
              <a:solidFill>
                <a:schemeClr val="tx2"/>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grayscl/>
          </a:blip>
          <a:srcRect/>
          <a:stretch>
            <a:fillRect/>
          </a:stretch>
        </a:blipFill>
        <a:effectLst/>
      </p:bgPr>
    </p:bg>
    <p:spTree>
      <p:nvGrpSpPr>
        <p:cNvPr id="1" name=""/>
        <p:cNvGrpSpPr/>
        <p:nvPr/>
      </p:nvGrpSpPr>
      <p:grpSpPr>
        <a:xfrm>
          <a:off x="0" y="0"/>
          <a:ext cx="0" cy="0"/>
          <a:chOff x="0" y="0"/>
          <a:chExt cx="0" cy="0"/>
        </a:xfrm>
      </p:grpSpPr>
      <p:pic>
        <p:nvPicPr>
          <p:cNvPr id="10242" name="Picture 4" descr="CWCS Baselin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auto">
          <a:xfrm>
            <a:off x="411163" y="3449675"/>
            <a:ext cx="4895850" cy="396799"/>
          </a:xfrm>
          <a:prstGeom prst="rect">
            <a:avLst/>
          </a:prstGeom>
          <a:noFill/>
          <a:ln w="9525">
            <a:noFill/>
            <a:miter lim="800000"/>
            <a:headEnd/>
            <a:tailEnd/>
          </a:ln>
        </p:spPr>
      </p:pic>
      <p:cxnSp>
        <p:nvCxnSpPr>
          <p:cNvPr id="6" name="Straight Connector 5"/>
          <p:cNvCxnSpPr/>
          <p:nvPr/>
        </p:nvCxnSpPr>
        <p:spPr>
          <a:xfrm>
            <a:off x="398463" y="3927475"/>
            <a:ext cx="489426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827213" y="3016471"/>
            <a:ext cx="5511800" cy="276999"/>
          </a:xfrm>
        </p:spPr>
        <p:txBody>
          <a:bodyPr/>
          <a:lstStyle/>
          <a:p>
            <a:pPr algn="ctr"/>
            <a:r>
              <a:rPr lang="en-US" dirty="0" smtClean="0"/>
              <a:t>Title</a:t>
            </a:r>
            <a:endParaRPr lang="en-US" dirty="0"/>
          </a:p>
        </p:txBody>
      </p:sp>
      <p:sp>
        <p:nvSpPr>
          <p:cNvPr id="3" name="Title 2"/>
          <p:cNvSpPr>
            <a:spLocks noGrp="1"/>
          </p:cNvSpPr>
          <p:nvPr>
            <p:ph type="title"/>
          </p:nvPr>
        </p:nvSpPr>
        <p:spPr>
          <a:xfrm>
            <a:off x="1827213" y="2184400"/>
            <a:ext cx="5511800" cy="615553"/>
          </a:xfrm>
        </p:spPr>
        <p:txBody>
          <a:bodyPr/>
          <a:lstStyle/>
          <a:p>
            <a:pPr algn="ctr"/>
            <a:r>
              <a:rPr lang="en-US" dirty="0" smtClean="0"/>
              <a:t>State Bank Of India</a:t>
            </a:r>
            <a:endParaRPr lang="en-US" dirty="0"/>
          </a:p>
        </p:txBody>
      </p:sp>
      <p:sp>
        <p:nvSpPr>
          <p:cNvPr id="4" name="Subtitle 1"/>
          <p:cNvSpPr txBox="1">
            <a:spLocks/>
          </p:cNvSpPr>
          <p:nvPr/>
        </p:nvSpPr>
        <p:spPr bwMode="gray">
          <a:xfrm>
            <a:off x="1827213" y="3509988"/>
            <a:ext cx="5511800" cy="276999"/>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lvl1pPr marL="0" indent="0" algn="l" rtl="0" eaLnBrk="1" fontAlgn="base" hangingPunct="1">
              <a:spcBef>
                <a:spcPct val="0"/>
              </a:spcBef>
              <a:spcAft>
                <a:spcPct val="0"/>
              </a:spcAft>
              <a:buClr>
                <a:schemeClr val="bg2"/>
              </a:buClr>
              <a:buSzPct val="120000"/>
              <a:buFont typeface="Wingdings" pitchFamily="2" charset="2"/>
              <a:buNone/>
              <a:defRPr lang="en-US" b="1" kern="1200">
                <a:solidFill>
                  <a:schemeClr val="tx2"/>
                </a:solidFill>
                <a:latin typeface="Arial" pitchFamily="34" charset="0"/>
                <a:ea typeface="+mn-ea"/>
                <a:cs typeface="Arial" pitchFamily="34" charset="0"/>
              </a:defRPr>
            </a:lvl1pPr>
            <a:lvl2pPr marL="457200" indent="0" algn="ctr" rtl="0" eaLnBrk="1" fontAlgn="base" hangingPunct="1">
              <a:spcBef>
                <a:spcPct val="0"/>
              </a:spcBef>
              <a:spcAft>
                <a:spcPct val="0"/>
              </a:spcAft>
              <a:buClr>
                <a:schemeClr val="bg2"/>
              </a:buClr>
              <a:buSzPct val="100000"/>
              <a:buFont typeface="Wingdings" pitchFamily="2" charset="2"/>
              <a:buNone/>
              <a:defRPr lang="en-US" kern="1200">
                <a:solidFill>
                  <a:schemeClr val="tx1">
                    <a:tint val="75000"/>
                  </a:schemeClr>
                </a:solidFill>
                <a:latin typeface="+mn-lt"/>
                <a:ea typeface="+mn-ea"/>
                <a:cs typeface="Arial" charset="0"/>
              </a:defRPr>
            </a:lvl2pPr>
            <a:lvl3pPr marL="914400" indent="0" algn="ctr" rtl="0" eaLnBrk="1" fontAlgn="base" hangingPunct="1">
              <a:spcBef>
                <a:spcPct val="0"/>
              </a:spcBef>
              <a:spcAft>
                <a:spcPct val="0"/>
              </a:spcAft>
              <a:buClr>
                <a:schemeClr val="bg2"/>
              </a:buClr>
              <a:buSzPct val="90000"/>
              <a:buFont typeface="Arial" charset="0"/>
              <a:buNone/>
              <a:defRPr lang="en-US" kern="1200">
                <a:solidFill>
                  <a:schemeClr val="tx1">
                    <a:tint val="75000"/>
                  </a:schemeClr>
                </a:solidFill>
                <a:latin typeface="Arial" pitchFamily="34" charset="0"/>
                <a:ea typeface="+mn-ea"/>
                <a:cs typeface="Arial" pitchFamily="34" charset="0"/>
              </a:defRPr>
            </a:lvl3pPr>
            <a:lvl4pPr marL="1371600" indent="0" algn="ctr" rtl="0" eaLnBrk="1" fontAlgn="base" hangingPunct="1">
              <a:spcBef>
                <a:spcPct val="0"/>
              </a:spcBef>
              <a:spcAft>
                <a:spcPct val="0"/>
              </a:spcAft>
              <a:buClr>
                <a:schemeClr val="bg2"/>
              </a:buClr>
              <a:buSzPct val="80000"/>
              <a:buFont typeface="Wingdings" pitchFamily="2" charset="2"/>
              <a:buNone/>
              <a:defRPr lang="en-US" kern="1200">
                <a:solidFill>
                  <a:schemeClr val="tx1">
                    <a:tint val="75000"/>
                  </a:schemeClr>
                </a:solidFill>
                <a:latin typeface="Arial" pitchFamily="34" charset="0"/>
                <a:ea typeface="+mn-ea"/>
                <a:cs typeface="Arial" charset="0"/>
              </a:defRPr>
            </a:lvl4pPr>
            <a:lvl5pPr marL="1828800" indent="0" algn="ctr" defTabSz="933450" rtl="0" eaLnBrk="1" fontAlgn="base" hangingPunct="1">
              <a:spcBef>
                <a:spcPct val="0"/>
              </a:spcBef>
              <a:spcAft>
                <a:spcPct val="0"/>
              </a:spcAft>
              <a:buClr>
                <a:schemeClr val="bg2"/>
              </a:buClr>
              <a:buSzPct val="70000"/>
              <a:buFont typeface="Arial" charset="0"/>
              <a:buNone/>
              <a:defRPr lang="en-US" kern="1200">
                <a:solidFill>
                  <a:schemeClr val="tx1">
                    <a:tint val="75000"/>
                  </a:schemeClr>
                </a:solidFill>
                <a:latin typeface="Arial" pitchFamily="34" charset="0"/>
                <a:ea typeface="+mn-ea"/>
                <a:cs typeface="Arial" charset="0"/>
              </a:defRPr>
            </a:lvl5pPr>
            <a:lvl6pPr marL="2286000" indent="0" algn="ctr" defTabSz="914400" rtl="0" eaLnBrk="1" latinLnBrk="0" hangingPunct="1">
              <a:spcBef>
                <a:spcPct val="20000"/>
              </a:spcBef>
              <a:buClr>
                <a:schemeClr val="bg2"/>
              </a:buClr>
              <a:buSzPct val="60000"/>
              <a:buFont typeface="Wingdings" pitchFamily="2" charset="2"/>
              <a:buNone/>
              <a:defRPr sz="2000" kern="1200">
                <a:solidFill>
                  <a:schemeClr val="tx1">
                    <a:tint val="75000"/>
                  </a:schemeClr>
                </a:solidFill>
                <a:latin typeface="Arial" pitchFamily="34" charset="0"/>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dirty="0" smtClean="0"/>
              <a:t>Sub Title</a:t>
            </a:r>
            <a:endParaRPr lang="en-US" dirty="0"/>
          </a:p>
        </p:txBody>
      </p:sp>
    </p:spTree>
    <p:extLst>
      <p:ext uri="{BB962C8B-B14F-4D97-AF65-F5344CB8AC3E}">
        <p14:creationId xmlns:p14="http://schemas.microsoft.com/office/powerpoint/2010/main" val="11027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366838" y="1527175"/>
            <a:ext cx="6729412" cy="492125"/>
          </a:xfrm>
        </p:spPr>
        <p:txBody>
          <a:bodyPr/>
          <a:lstStyle/>
          <a:p>
            <a:r>
              <a:rPr dirty="0">
                <a:latin typeface="Arial" charset="0"/>
                <a:cs typeface="Arial" charset="0"/>
              </a:rPr>
              <a:t>Thank you</a:t>
            </a:r>
          </a:p>
        </p:txBody>
      </p:sp>
      <p:sp>
        <p:nvSpPr>
          <p:cNvPr id="28675" name="Text Placeholder 2"/>
          <p:cNvSpPr>
            <a:spLocks noGrp="1"/>
          </p:cNvSpPr>
          <p:nvPr>
            <p:ph type="body" sz="quarter" idx="14"/>
          </p:nvPr>
        </p:nvSpPr>
        <p:spPr>
          <a:xfrm>
            <a:off x="1366838" y="2139950"/>
            <a:ext cx="6734175" cy="277813"/>
          </a:xfrm>
        </p:spPr>
        <p:txBody>
          <a:bodyPr/>
          <a:lstStyle/>
          <a:p>
            <a:pPr>
              <a:spcBef>
                <a:spcPct val="0"/>
              </a:spcBef>
              <a:buFont typeface="Arial" charset="0"/>
              <a:buNone/>
            </a:pPr>
            <a:r>
              <a:rPr>
                <a:latin typeface="Arial" charset="0"/>
                <a:cs typeface="Arial" charset="0"/>
              </a:rPr>
              <a:t>Visit us at www.techmahindra.com</a:t>
            </a:r>
          </a:p>
        </p:txBody>
      </p:sp>
    </p:spTree>
    <p:extLst>
      <p:ext uri="{BB962C8B-B14F-4D97-AF65-F5344CB8AC3E}">
        <p14:creationId xmlns:p14="http://schemas.microsoft.com/office/powerpoint/2010/main" val="36433918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eDFS_Dealer Financing_Case Study">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3.905</AverageRating>
    <RatingCount xmlns="http://schemas.microsoft.com/sharepoint/v3">21</RatingCou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b814c6a34b4aaa9958867d668d7e551b">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47aab33e3166eefafa5152bf6b53901b"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C54D2C2B-F850-49D1-A5D2-72A070BA6982}">
  <ds:schemaRefs>
    <ds:schemaRef ds:uri="http://schemas.microsoft.com/office/2006/metadata/properties"/>
    <ds:schemaRef ds:uri="http://schemas.microsoft.com/office/2006/documentManagement/types"/>
    <ds:schemaRef ds:uri="http://purl.org/dc/dcmitype/"/>
    <ds:schemaRef ds:uri="http://www.w3.org/XML/1998/namespace"/>
    <ds:schemaRef ds:uri="http://purl.org/dc/elements/1.1/"/>
    <ds:schemaRef ds:uri="http://purl.org/dc/terms/"/>
    <ds:schemaRef ds:uri="http://schemas.microsoft.com/office/infopath/2007/PartnerControls"/>
    <ds:schemaRef ds:uri="http://schemas.openxmlformats.org/package/2006/metadata/core-properties"/>
    <ds:schemaRef ds:uri="fcfb129d-2c4d-4bcd-afb5-a92980dfa96d"/>
    <ds:schemaRef ds:uri="fa210cbd-4d31-45da-a168-5b5ddf486e72"/>
    <ds:schemaRef ds:uri="b6ae8028-3361-4878-ad09-deb2e128b95c"/>
    <ds:schemaRef ds:uri="http://schemas.microsoft.com/sharepoint/v3"/>
  </ds:schemaRefs>
</ds:datastoreItem>
</file>

<file path=customXml/itemProps3.xml><?xml version="1.0" encoding="utf-8"?>
<ds:datastoreItem xmlns:ds="http://schemas.openxmlformats.org/officeDocument/2006/customXml" ds:itemID="{B7EC988A-A72C-417B-B345-4281CDAD45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eDFS_Dealer Financing_Case Study</Template>
  <TotalTime>0</TotalTime>
  <Words>16</Words>
  <Application>Microsoft Office PowerPoint</Application>
  <PresentationFormat>On-screen Show (4:3)</PresentationFormat>
  <Paragraphs>8</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eDFS_Dealer Financing_Case Study</vt:lpstr>
      <vt:lpstr>PowerPoint Presentation</vt:lpstr>
      <vt:lpstr>State Bank Of India</vt:lpstr>
      <vt:lpstr>Thank you</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2014-12-11T11:55:42Z</dcterms:created>
  <dcterms:modified xsi:type="dcterms:W3CDTF">2022-10-14T06:39:51Z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LPManualFileClassification">
    <vt:lpwstr>{1A067545-A4E2-4FA1-8094-0D7902669705}</vt:lpwstr>
  </property>
  <property fmtid="{D5CDD505-2E9C-101B-9397-08002B2CF9AE}" pid="4" name="DLPManualFileClassificationLastModifiedBy">
    <vt:lpwstr>TECHMAHINDRA\VD00674405</vt:lpwstr>
  </property>
  <property fmtid="{D5CDD505-2E9C-101B-9397-08002B2CF9AE}" pid="5" name="DLPManualFileClassificationLastModificationDate">
    <vt:lpwstr>1617860252</vt:lpwstr>
  </property>
  <property fmtid="{D5CDD505-2E9C-101B-9397-08002B2CF9AE}" pid="6" name="DLPManualFileClassificationVersion">
    <vt:lpwstr>11.6.0.76</vt:lpwstr>
  </property>
</Properties>
</file>