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1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8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1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13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10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63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46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2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94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45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2CF6-32F7-4347-B987-0D133CE5B01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1C11F9-85AA-405C-8B9D-967FF72A2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4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4BE8-C3A8-4DFB-AC40-8C6750EEA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1A106-7E96-4583-B205-D5C5C34F1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0987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25A1-2ACC-471B-9DC2-B9E2CFCE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 1. What problem does your app focus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0B0E-E50B-438A-96AC-C1FFBD5A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events around an area</a:t>
            </a:r>
          </a:p>
          <a:p>
            <a:pPr lvl="1"/>
            <a:r>
              <a:rPr lang="en-US" dirty="0"/>
              <a:t>Date/ time/ information and ticket purchase option</a:t>
            </a:r>
          </a:p>
          <a:p>
            <a:r>
              <a:rPr lang="en-US" dirty="0"/>
              <a:t>Finding movies around an area</a:t>
            </a:r>
          </a:p>
          <a:p>
            <a:pPr lvl="1"/>
            <a:r>
              <a:rPr lang="en-US" dirty="0"/>
              <a:t>Date/ time/ information and ticket purchase option</a:t>
            </a:r>
          </a:p>
          <a:p>
            <a:r>
              <a:rPr lang="en-US" dirty="0"/>
              <a:t>User – everyone </a:t>
            </a:r>
          </a:p>
        </p:txBody>
      </p:sp>
    </p:spTree>
    <p:extLst>
      <p:ext uri="{BB962C8B-B14F-4D97-AF65-F5344CB8AC3E}">
        <p14:creationId xmlns:p14="http://schemas.microsoft.com/office/powerpoint/2010/main" val="183680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EC16-D72F-49AF-889C-B47C1EA2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2. How does your app solve this problem at a high-level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1F1F-21BE-44B3-89C0-13AC721F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date, ZIP code and radius to filter down API responses</a:t>
            </a:r>
          </a:p>
          <a:p>
            <a:r>
              <a:rPr lang="en-US" dirty="0"/>
              <a:t>Links for convenient option to purchase </a:t>
            </a:r>
            <a:r>
              <a:rPr lang="en-US" dirty="0" err="1"/>
              <a:t>tickest</a:t>
            </a:r>
            <a:endParaRPr lang="en-US" dirty="0"/>
          </a:p>
          <a:p>
            <a:r>
              <a:rPr lang="en-US" dirty="0"/>
              <a:t>Showing information such as:</a:t>
            </a:r>
          </a:p>
          <a:p>
            <a:pPr lvl="1"/>
            <a:r>
              <a:rPr lang="en-US" dirty="0"/>
              <a:t>Movie: Title, ratings, time, theaters</a:t>
            </a:r>
          </a:p>
          <a:p>
            <a:pPr lvl="1"/>
            <a:r>
              <a:rPr lang="en-US" dirty="0"/>
              <a:t>Events: Title, event type, performers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6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9F8F-8B20-4954-9026-5A65AFC1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3. What steps did you take to build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5FA-C5E1-4F8C-985F-2AEB9B0A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</a:t>
            </a:r>
          </a:p>
          <a:p>
            <a:pPr lvl="1"/>
            <a:r>
              <a:rPr lang="en-US" sz="1800" dirty="0"/>
              <a:t>Using agile planning tool in  </a:t>
            </a:r>
            <a:r>
              <a:rPr lang="en-US" sz="1800" dirty="0" err="1"/>
              <a:t>GutHub</a:t>
            </a:r>
            <a:endParaRPr lang="en-US" sz="1800" dirty="0"/>
          </a:p>
          <a:p>
            <a:pPr lvl="1"/>
            <a:r>
              <a:rPr lang="en-US" sz="1800" dirty="0"/>
              <a:t>Assigned tasks to each group member</a:t>
            </a:r>
          </a:p>
          <a:p>
            <a:pPr lvl="1"/>
            <a:r>
              <a:rPr lang="en-US" sz="1800" dirty="0"/>
              <a:t>Used slack and live class time as our main communication </a:t>
            </a:r>
          </a:p>
          <a:p>
            <a:pPr lvl="1"/>
            <a:r>
              <a:rPr lang="en-US" sz="1800" dirty="0"/>
              <a:t>CSS Framework: Materialize, JS: jQuery, API: AJAX, Database: Firefox, etc. 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sz="1800" dirty="0"/>
              <a:t>Followed class activities and homework assignments as examples</a:t>
            </a:r>
          </a:p>
          <a:p>
            <a:pPr lvl="1"/>
            <a:r>
              <a:rPr lang="en-US" sz="1800" dirty="0"/>
              <a:t>Used google and framework/API documentation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9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C036-A9F4-4834-8C85-A36CC028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4. Show the app running and solving the problem that began your story. Also talk about what features you'd like to add in an update to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601A-50AD-4B6B-AFA0-EAD0739FC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Cleaner website layout and functoriality </a:t>
            </a:r>
          </a:p>
          <a:p>
            <a:r>
              <a:rPr lang="en-US" dirty="0"/>
              <a:t>Adding more refined filter options ( concert, sport, musical, etc.)</a:t>
            </a:r>
          </a:p>
          <a:p>
            <a:r>
              <a:rPr lang="en-US" dirty="0"/>
              <a:t>Google map for location</a:t>
            </a:r>
          </a:p>
          <a:p>
            <a:r>
              <a:rPr lang="en-US" dirty="0"/>
              <a:t>Weather API for forecast</a:t>
            </a:r>
          </a:p>
        </p:txBody>
      </p:sp>
    </p:spTree>
    <p:extLst>
      <p:ext uri="{BB962C8B-B14F-4D97-AF65-F5344CB8AC3E}">
        <p14:creationId xmlns:p14="http://schemas.microsoft.com/office/powerpoint/2010/main" val="41653145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</TotalTime>
  <Words>223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Gallery</vt:lpstr>
      <vt:lpstr>Project-1</vt:lpstr>
      <vt:lpstr> 1. What problem does your app focus on</vt:lpstr>
      <vt:lpstr>2. How does your app solve this problem at a high-level</vt:lpstr>
      <vt:lpstr>3. What steps did you take to build the app</vt:lpstr>
      <vt:lpstr>4. Show the app running and solving the problem that began your story. Also talk about what features you'd like to add in an update to your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Nina Calderone</dc:creator>
  <cp:lastModifiedBy>Nina Calderone</cp:lastModifiedBy>
  <cp:revision>5</cp:revision>
  <dcterms:created xsi:type="dcterms:W3CDTF">2019-03-27T23:44:32Z</dcterms:created>
  <dcterms:modified xsi:type="dcterms:W3CDTF">2019-03-28T03:00:54Z</dcterms:modified>
</cp:coreProperties>
</file>