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9" r:id="rId2"/>
    <p:sldId id="27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71" d="100"/>
          <a:sy n="71" d="100"/>
        </p:scale>
        <p:origin x="53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AEEC4-EBDD-4E8B-BA79-466827A02213}" type="datetimeFigureOut">
              <a:rPr lang="de-DE" smtClean="0"/>
              <a:t>27.05.2015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E944F-D745-4033-925B-FC547759BB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1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E944F-D745-4033-925B-FC547759BBF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43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E944F-D745-4033-925B-FC547759BBF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88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28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34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14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58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68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9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0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25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05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84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34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38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0"/>
            <a:ext cx="8905875" cy="14097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242267" y="1137360"/>
            <a:ext cx="5876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Abteilung</a:t>
            </a:r>
          </a:p>
          <a:p>
            <a:r>
              <a:rPr lang="de-DE" dirty="0" smtClean="0"/>
              <a:t>Elektronik und Technische Informatik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0129094" y="6347008"/>
            <a:ext cx="2743200" cy="365125"/>
          </a:xfrm>
        </p:spPr>
        <p:txBody>
          <a:bodyPr/>
          <a:lstStyle/>
          <a:p>
            <a:r>
              <a:rPr lang="de-DE" dirty="0" smtClean="0"/>
              <a:t>03.06.2015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624262" y="2094213"/>
            <a:ext cx="4114800" cy="365125"/>
          </a:xfrm>
        </p:spPr>
        <p:txBody>
          <a:bodyPr/>
          <a:lstStyle/>
          <a:p>
            <a:r>
              <a:rPr lang="de-DE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 - Monitoring</a:t>
            </a:r>
            <a:endParaRPr lang="de-DE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Bild 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5" y="6047923"/>
            <a:ext cx="5756910" cy="66421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257" y="2921051"/>
            <a:ext cx="1736806" cy="24333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feld 9"/>
          <p:cNvSpPr txBox="1"/>
          <p:nvPr/>
        </p:nvSpPr>
        <p:spPr>
          <a:xfrm>
            <a:off x="7956833" y="5359451"/>
            <a:ext cx="170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/>
              <a:t>Manpreet Singh</a:t>
            </a:r>
            <a:endParaRPr lang="de-AT" b="1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500" y="2955012"/>
            <a:ext cx="1712565" cy="2399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feld 12"/>
          <p:cNvSpPr txBox="1"/>
          <p:nvPr/>
        </p:nvSpPr>
        <p:spPr>
          <a:xfrm>
            <a:off x="9859021" y="5354405"/>
            <a:ext cx="185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/>
              <a:t>Marko Stojanović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013" y="2921050"/>
            <a:ext cx="1736807" cy="24333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feld 14"/>
          <p:cNvSpPr txBox="1"/>
          <p:nvPr/>
        </p:nvSpPr>
        <p:spPr>
          <a:xfrm>
            <a:off x="5987768" y="5354405"/>
            <a:ext cx="165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/>
              <a:t>Daniel Ranalter</a:t>
            </a:r>
            <a:endParaRPr lang="de-AT" b="1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71" y="2921051"/>
            <a:ext cx="1736806" cy="24333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extfeld 16"/>
          <p:cNvSpPr txBox="1"/>
          <p:nvPr/>
        </p:nvSpPr>
        <p:spPr>
          <a:xfrm>
            <a:off x="4252906" y="5359451"/>
            <a:ext cx="118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/>
              <a:t>Alin Porcic</a:t>
            </a:r>
            <a:endParaRPr lang="de-AT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658291" y="5354405"/>
            <a:ext cx="237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/>
              <a:t>Prof. Dr. Michael Weiss</a:t>
            </a:r>
            <a:endParaRPr lang="de-AT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150905" y="2473656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Betreuer:</a:t>
            </a:r>
            <a:endParaRPr lang="de-AT" dirty="0"/>
          </a:p>
        </p:txBody>
      </p:sp>
      <p:sp>
        <p:nvSpPr>
          <p:cNvPr id="21" name="Textfeld 20"/>
          <p:cNvSpPr txBox="1"/>
          <p:nvPr/>
        </p:nvSpPr>
        <p:spPr>
          <a:xfrm>
            <a:off x="3286073" y="247365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Gruppe: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648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0"/>
            <a:ext cx="8905875" cy="14097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242267" y="1137360"/>
            <a:ext cx="5876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Abteilung</a:t>
            </a:r>
          </a:p>
          <a:p>
            <a:r>
              <a:rPr lang="de-DE" dirty="0" smtClean="0"/>
              <a:t>Elektronik und Technische Informatik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012795" y="3873263"/>
            <a:ext cx="7720717" cy="67565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1">
            <a:spAutoFit/>
          </a:bodyPr>
          <a:lstStyle/>
          <a:p>
            <a:pPr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AT" sz="2000" b="1" dirty="0"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AT" dirty="0"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0129094" y="6347008"/>
            <a:ext cx="2743200" cy="365125"/>
          </a:xfrm>
        </p:spPr>
        <p:txBody>
          <a:bodyPr/>
          <a:lstStyle/>
          <a:p>
            <a:r>
              <a:rPr lang="de-DE" dirty="0" smtClean="0"/>
              <a:t>03.06.2015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624262" y="2094213"/>
            <a:ext cx="4114800" cy="365125"/>
          </a:xfrm>
        </p:spPr>
        <p:txBody>
          <a:bodyPr/>
          <a:lstStyle/>
          <a:p>
            <a:r>
              <a:rPr lang="de-DE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 - Monitoring</a:t>
            </a:r>
            <a:endParaRPr lang="de-DE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Bild 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5" y="6047923"/>
            <a:ext cx="5756910" cy="66421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t="327"/>
          <a:stretch/>
        </p:blipFill>
        <p:spPr>
          <a:xfrm>
            <a:off x="6212542" y="2547060"/>
            <a:ext cx="5599321" cy="372248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" t="1815" r="1071" b="2659"/>
          <a:stretch/>
        </p:blipFill>
        <p:spPr>
          <a:xfrm>
            <a:off x="5180274" y="4443392"/>
            <a:ext cx="4034966" cy="1580420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941294" y="2770094"/>
            <a:ext cx="36172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Überwachung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Netzwerkdienste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Benachrichtigung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Datenverwaltung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Linux/Windows</a:t>
            </a:r>
          </a:p>
        </p:txBody>
      </p:sp>
    </p:spTree>
    <p:extLst>
      <p:ext uri="{BB962C8B-B14F-4D97-AF65-F5344CB8AC3E}">
        <p14:creationId xmlns:p14="http://schemas.microsoft.com/office/powerpoint/2010/main" val="34411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Breitbild</PresentationFormat>
  <Paragraphs>22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admin</dc:creator>
  <cp:lastModifiedBy>Manpreet Singh</cp:lastModifiedBy>
  <cp:revision>38</cp:revision>
  <dcterms:created xsi:type="dcterms:W3CDTF">2015-02-01T13:34:36Z</dcterms:created>
  <dcterms:modified xsi:type="dcterms:W3CDTF">2015-05-27T09:22:21Z</dcterms:modified>
</cp:coreProperties>
</file>