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AEEC4-EBDD-4E8B-BA79-466827A02213}" type="datetimeFigureOut">
              <a:rPr lang="de-DE" smtClean="0"/>
              <a:t>22.05.2015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E944F-D745-4033-925B-FC547759B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E944F-D745-4033-925B-FC547759BB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E944F-D745-4033-925B-FC547759BB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8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28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3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1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6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2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0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8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3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3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0"/>
            <a:ext cx="8905875" cy="1409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42267" y="1137360"/>
            <a:ext cx="587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Abteilung</a:t>
            </a:r>
          </a:p>
          <a:p>
            <a:r>
              <a:rPr lang="de-DE" dirty="0" smtClean="0"/>
              <a:t>Elektronik und Technische Informatik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129094" y="6347008"/>
            <a:ext cx="2743200" cy="365125"/>
          </a:xfrm>
        </p:spPr>
        <p:txBody>
          <a:bodyPr/>
          <a:lstStyle/>
          <a:p>
            <a:r>
              <a:rPr lang="de-DE" dirty="0" smtClean="0"/>
              <a:t>03.06.2015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624262" y="2094213"/>
            <a:ext cx="4114800" cy="365125"/>
          </a:xfrm>
        </p:spPr>
        <p:txBody>
          <a:bodyPr/>
          <a:lstStyle/>
          <a:p>
            <a:r>
              <a:rPr lang="de-D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- Monitoring</a:t>
            </a:r>
            <a:endParaRPr lang="de-DE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Bild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" y="6047923"/>
            <a:ext cx="5756910" cy="6642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55" y="2921051"/>
            <a:ext cx="1740408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7956833" y="5359451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Manpreet Singh</a:t>
            </a:r>
            <a:endParaRPr lang="de-AT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97" y="3270047"/>
            <a:ext cx="1740408" cy="1740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feld 12"/>
          <p:cNvSpPr txBox="1"/>
          <p:nvPr/>
        </p:nvSpPr>
        <p:spPr>
          <a:xfrm>
            <a:off x="9891751" y="5354405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/>
              <a:t>Marko Stojanović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12" y="3270047"/>
            <a:ext cx="1740408" cy="1740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feld 14"/>
          <p:cNvSpPr txBox="1"/>
          <p:nvPr/>
        </p:nvSpPr>
        <p:spPr>
          <a:xfrm>
            <a:off x="5987768" y="5354405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Daniel Ranalter</a:t>
            </a:r>
            <a:endParaRPr lang="de-AT" b="1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48" y="3282872"/>
            <a:ext cx="1740408" cy="1740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feld 16"/>
          <p:cNvSpPr txBox="1"/>
          <p:nvPr/>
        </p:nvSpPr>
        <p:spPr>
          <a:xfrm>
            <a:off x="4252906" y="5359451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Alin Porcic</a:t>
            </a:r>
            <a:endParaRPr lang="de-AT" b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3" y="2994192"/>
            <a:ext cx="1740408" cy="2320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feld 18"/>
          <p:cNvSpPr txBox="1"/>
          <p:nvPr/>
        </p:nvSpPr>
        <p:spPr>
          <a:xfrm>
            <a:off x="658291" y="5354405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Prof. Dr. Michael Weiss</a:t>
            </a:r>
            <a:endParaRPr lang="de-AT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150905" y="247365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Betreuer:</a:t>
            </a:r>
            <a:endParaRPr lang="de-AT" dirty="0"/>
          </a:p>
        </p:txBody>
      </p:sp>
      <p:sp>
        <p:nvSpPr>
          <p:cNvPr id="21" name="Textfeld 20"/>
          <p:cNvSpPr txBox="1"/>
          <p:nvPr/>
        </p:nvSpPr>
        <p:spPr>
          <a:xfrm>
            <a:off x="3286073" y="24736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Gruppe: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4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0"/>
            <a:ext cx="8905875" cy="1409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42267" y="1137360"/>
            <a:ext cx="587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Abteilung</a:t>
            </a:r>
          </a:p>
          <a:p>
            <a:r>
              <a:rPr lang="de-DE" dirty="0" smtClean="0"/>
              <a:t>Elektronik und Technische Informatik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12795" y="3873263"/>
            <a:ext cx="7720717" cy="6756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1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AT" sz="2000" b="1" dirty="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AT" dirty="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129094" y="6347008"/>
            <a:ext cx="2743200" cy="365125"/>
          </a:xfrm>
        </p:spPr>
        <p:txBody>
          <a:bodyPr/>
          <a:lstStyle/>
          <a:p>
            <a:r>
              <a:rPr lang="de-DE" dirty="0" smtClean="0"/>
              <a:t>03.06.2015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624262" y="2094213"/>
            <a:ext cx="4114800" cy="365125"/>
          </a:xfrm>
        </p:spPr>
        <p:txBody>
          <a:bodyPr/>
          <a:lstStyle/>
          <a:p>
            <a:r>
              <a:rPr lang="de-D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- Monitoring</a:t>
            </a:r>
            <a:endParaRPr lang="de-DE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Bild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" y="6047923"/>
            <a:ext cx="5756910" cy="6642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327"/>
          <a:stretch/>
        </p:blipFill>
        <p:spPr>
          <a:xfrm>
            <a:off x="6212542" y="2547060"/>
            <a:ext cx="5599321" cy="37224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815" r="1071" b="2659"/>
          <a:stretch/>
        </p:blipFill>
        <p:spPr>
          <a:xfrm>
            <a:off x="5180274" y="4443392"/>
            <a:ext cx="4034966" cy="158042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941294" y="2770094"/>
            <a:ext cx="3617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Benachrichtigung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Datenverwaltung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Linux/Windows</a:t>
            </a:r>
          </a:p>
        </p:txBody>
      </p:sp>
    </p:spTree>
    <p:extLst>
      <p:ext uri="{BB962C8B-B14F-4D97-AF65-F5344CB8AC3E}">
        <p14:creationId xmlns:p14="http://schemas.microsoft.com/office/powerpoint/2010/main" val="34411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Manpreet Singh</cp:lastModifiedBy>
  <cp:revision>35</cp:revision>
  <dcterms:created xsi:type="dcterms:W3CDTF">2015-02-01T13:34:36Z</dcterms:created>
  <dcterms:modified xsi:type="dcterms:W3CDTF">2015-05-23T11:44:27Z</dcterms:modified>
</cp:coreProperties>
</file>