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72" r:id="rId4"/>
    <p:sldId id="259" r:id="rId5"/>
    <p:sldId id="262" r:id="rId6"/>
    <p:sldId id="270" r:id="rId7"/>
    <p:sldId id="266" r:id="rId8"/>
    <p:sldId id="264" r:id="rId9"/>
    <p:sldId id="267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000000"/>
    <a:srgbClr val="F9F9F9"/>
    <a:srgbClr val="747474"/>
    <a:srgbClr val="F1F1F1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3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2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1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4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0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4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5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7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5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9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AT" sz="2400" dirty="0"/>
              <a:t>Alin Porcic</a:t>
            </a:r>
            <a:r>
              <a:rPr lang="de-AT" sz="2400" dirty="0"/>
              <a:t>, Daniel Ranalter, </a:t>
            </a: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de-AT" sz="2400" dirty="0" smtClean="0"/>
              <a:t>Manpreet </a:t>
            </a:r>
            <a:r>
              <a:rPr lang="de-AT" sz="2400" dirty="0"/>
              <a:t>Singh, Marko Stojanovic</a:t>
            </a:r>
            <a:endParaRPr lang="de-AT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479" y="255353"/>
            <a:ext cx="9520960" cy="44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Data Trash" panose="00000900000000000000" pitchFamily="2" charset="0"/>
              </a:rPr>
              <a:t>Danke </a:t>
            </a:r>
            <a:r>
              <a:rPr lang="de-AT" dirty="0" err="1">
                <a:latin typeface="Data Trash" panose="00000900000000000000" pitchFamily="2" charset="0"/>
              </a:rPr>
              <a:t>fuer</a:t>
            </a:r>
            <a:r>
              <a:rPr lang="de-AT" dirty="0">
                <a:latin typeface="Data Trash" panose="00000900000000000000" pitchFamily="2" charset="0"/>
              </a:rPr>
              <a:t> ihre Aufmerksamkeit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400" dirty="0"/>
              <a:t>Alin </a:t>
            </a:r>
            <a:r>
              <a:rPr lang="de-AT" sz="2400" dirty="0" err="1"/>
              <a:t>Porcic</a:t>
            </a:r>
            <a:r>
              <a:rPr lang="de-AT" sz="2400" dirty="0"/>
              <a:t>, Daniel Ranalter, </a:t>
            </a:r>
            <a:br>
              <a:rPr lang="de-AT" sz="2400" dirty="0"/>
            </a:br>
            <a:r>
              <a:rPr lang="de-AT" sz="2400" dirty="0"/>
              <a:t>Manpreet Singh, Marko Stojanovic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39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Data Trash" panose="00000900000000000000" pitchFamily="2" charset="0"/>
              </a:rPr>
              <a:t>Ziel</a:t>
            </a:r>
            <a:endParaRPr lang="de-AT" dirty="0">
              <a:latin typeface="Data Trash" panose="000009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Software</a:t>
            </a:r>
          </a:p>
          <a:p>
            <a:r>
              <a:rPr lang="de-AT" sz="3600" dirty="0"/>
              <a:t>Netzwerküberwachung</a:t>
            </a:r>
          </a:p>
          <a:p>
            <a:r>
              <a:rPr lang="de-AT" sz="3600" dirty="0"/>
              <a:t>Heimnetzwerk – kleine Firma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6430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16835" y="2305878"/>
            <a:ext cx="8110330" cy="45521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Data Trash" panose="00000900000000000000" pitchFamily="2" charset="0"/>
              </a:rPr>
              <a:t>Ziel</a:t>
            </a:r>
            <a:endParaRPr lang="de-AT" dirty="0">
              <a:latin typeface="Data Trash" panose="00000900000000000000" pitchFamily="2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02" y="2645916"/>
            <a:ext cx="6360192" cy="3854275"/>
          </a:xfrm>
          <a:noFill/>
        </p:spPr>
      </p:pic>
      <p:sp>
        <p:nvSpPr>
          <p:cNvPr id="6" name="Rechteck 5"/>
          <p:cNvSpPr/>
          <p:nvPr/>
        </p:nvSpPr>
        <p:spPr>
          <a:xfrm>
            <a:off x="3543300" y="3441700"/>
            <a:ext cx="3886200" cy="93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/>
          <p:cNvSpPr/>
          <p:nvPr/>
        </p:nvSpPr>
        <p:spPr>
          <a:xfrm flipH="1">
            <a:off x="4727620" y="2697420"/>
            <a:ext cx="1095330" cy="963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iger Pfeil 31"/>
          <p:cNvSpPr/>
          <p:nvPr/>
        </p:nvSpPr>
        <p:spPr>
          <a:xfrm rot="5400000">
            <a:off x="4933948" y="2070103"/>
            <a:ext cx="876301" cy="3746498"/>
          </a:xfrm>
          <a:prstGeom prst="bentArrow">
            <a:avLst>
              <a:gd name="adj1" fmla="val 25000"/>
              <a:gd name="adj2" fmla="val 2650"/>
              <a:gd name="adj3" fmla="val 30396"/>
              <a:gd name="adj4" fmla="val 14530"/>
            </a:avLst>
          </a:prstGeom>
          <a:solidFill>
            <a:srgbClr val="414141"/>
          </a:solidFill>
          <a:ln>
            <a:noFill/>
          </a:ln>
          <a:effectLst>
            <a:glow rad="114300">
              <a:srgbClr val="F9F9F9">
                <a:alpha val="9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Data Trash" panose="00000400000000000000" pitchFamily="2" charset="0"/>
              </a:rPr>
              <a:t>Wer und Was </a:t>
            </a:r>
            <a:r>
              <a:rPr lang="de-AT" dirty="0" smtClean="0">
                <a:latin typeface="Data Trash" panose="00000400000000000000" pitchFamily="2" charset="0"/>
              </a:rPr>
              <a:t>?</a:t>
            </a:r>
            <a:br>
              <a:rPr lang="de-AT" dirty="0" smtClean="0">
                <a:latin typeface="Data Trash" panose="00000400000000000000" pitchFamily="2" charset="0"/>
              </a:rPr>
            </a:br>
            <a:r>
              <a:rPr lang="de-AT" dirty="0" smtClean="0">
                <a:latin typeface="+mn-lt"/>
              </a:rPr>
              <a:t>Alin </a:t>
            </a:r>
            <a:r>
              <a:rPr lang="de-AT" dirty="0" err="1" smtClean="0">
                <a:latin typeface="+mn-lt"/>
              </a:rPr>
              <a:t>Porcic</a:t>
            </a:r>
            <a:r>
              <a:rPr lang="de-AT" dirty="0" smtClean="0">
                <a:latin typeface="+mn-lt"/>
              </a:rPr>
              <a:t> </a:t>
            </a:r>
            <a:r>
              <a:rPr lang="de-AT" dirty="0">
                <a:latin typeface="+mn-lt"/>
              </a:rPr>
              <a:t>&amp;</a:t>
            </a:r>
            <a:r>
              <a:rPr lang="de-AT" dirty="0" smtClean="0">
                <a:latin typeface="+mn-lt"/>
              </a:rPr>
              <a:t> </a:t>
            </a:r>
            <a:r>
              <a:rPr lang="de-AT" dirty="0" smtClean="0">
                <a:latin typeface="+mn-lt"/>
              </a:rPr>
              <a:t>Job System</a:t>
            </a:r>
            <a:endParaRPr lang="de-AT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 smtClean="0"/>
              <a:t>Organisation der Aufgaben im Netzwerk</a:t>
            </a:r>
          </a:p>
          <a:p>
            <a:r>
              <a:rPr lang="de-AT" sz="2800" dirty="0" smtClean="0"/>
              <a:t>Trennung von Netzwerkgeräten und Netzwerkoperationen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1139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Data Trash" panose="00000400000000000000" pitchFamily="2" charset="0"/>
              </a:rPr>
              <a:t>Wer und Was </a:t>
            </a:r>
            <a:r>
              <a:rPr lang="de-AT" dirty="0" smtClean="0">
                <a:latin typeface="Data Trash" panose="00000400000000000000" pitchFamily="2" charset="0"/>
              </a:rPr>
              <a:t>?</a:t>
            </a:r>
            <a:br>
              <a:rPr lang="de-AT" dirty="0" smtClean="0">
                <a:latin typeface="Data Trash" panose="00000400000000000000" pitchFamily="2" charset="0"/>
              </a:rPr>
            </a:br>
            <a:r>
              <a:rPr lang="de-AT" dirty="0">
                <a:latin typeface="+mn-lt"/>
              </a:rPr>
              <a:t>D</a:t>
            </a:r>
            <a:r>
              <a:rPr lang="de-AT" dirty="0" smtClean="0">
                <a:latin typeface="+mn-lt"/>
              </a:rPr>
              <a:t>aniel </a:t>
            </a:r>
            <a:r>
              <a:rPr lang="de-AT" dirty="0" smtClean="0">
                <a:latin typeface="+mn-lt"/>
              </a:rPr>
              <a:t>R</a:t>
            </a:r>
            <a:r>
              <a:rPr lang="de-AT" dirty="0" smtClean="0">
                <a:latin typeface="+mn-lt"/>
              </a:rPr>
              <a:t>analter </a:t>
            </a:r>
            <a:r>
              <a:rPr lang="de-AT" dirty="0">
                <a:latin typeface="+mn-lt"/>
              </a:rPr>
              <a:t>&amp;</a:t>
            </a:r>
            <a:r>
              <a:rPr lang="de-AT" dirty="0" smtClean="0">
                <a:latin typeface="+mn-lt"/>
              </a:rPr>
              <a:t> </a:t>
            </a:r>
            <a:r>
              <a:rPr lang="de-AT" dirty="0">
                <a:latin typeface="+mn-lt"/>
              </a:rPr>
              <a:t>N</a:t>
            </a:r>
            <a:r>
              <a:rPr lang="de-AT" dirty="0" smtClean="0">
                <a:latin typeface="+mn-lt"/>
              </a:rPr>
              <a:t>etworking</a:t>
            </a:r>
            <a:endParaRPr lang="de-AT" sz="2800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Host-Detection</a:t>
            </a:r>
          </a:p>
          <a:p>
            <a:r>
              <a:rPr lang="de-AT" sz="3600" dirty="0" smtClean="0"/>
              <a:t>Dienstüberprüfung</a:t>
            </a:r>
            <a:endParaRPr lang="de-AT" sz="3600" dirty="0"/>
          </a:p>
          <a:p>
            <a:r>
              <a:rPr lang="de-AT" sz="3600" dirty="0" smtClean="0"/>
              <a:t>SNMP – </a:t>
            </a:r>
            <a:r>
              <a:rPr lang="en-GB" sz="3600" dirty="0" smtClean="0"/>
              <a:t>Network traffic</a:t>
            </a:r>
          </a:p>
          <a:p>
            <a:r>
              <a:rPr lang="de-AT" sz="3600" dirty="0" smtClean="0"/>
              <a:t>Internetüberprüfung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33037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Data Trash" panose="00000400000000000000" pitchFamily="2" charset="0"/>
              </a:rPr>
              <a:t>Wer und Was ?</a:t>
            </a:r>
            <a:br>
              <a:rPr lang="de-AT" dirty="0">
                <a:latin typeface="Data Trash" panose="00000400000000000000" pitchFamily="2" charset="0"/>
              </a:rPr>
            </a:br>
            <a:r>
              <a:rPr lang="de-AT" dirty="0"/>
              <a:t>Marko Stojanovic &amp; Database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4000" dirty="0" err="1" smtClean="0"/>
              <a:t>SQLite</a:t>
            </a:r>
            <a:endParaRPr lang="de-AT" sz="4000" dirty="0" smtClean="0"/>
          </a:p>
          <a:p>
            <a:pPr lvl="1"/>
            <a:r>
              <a:rPr lang="de-AT" sz="3600" dirty="0" err="1" smtClean="0"/>
              <a:t>Opensource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12182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Data Trash" panose="00000400000000000000" pitchFamily="2" charset="0"/>
              </a:rPr>
              <a:t>Wer und Was </a:t>
            </a:r>
            <a:r>
              <a:rPr lang="de-AT" dirty="0" smtClean="0">
                <a:latin typeface="Data Trash" panose="00000400000000000000" pitchFamily="2" charset="0"/>
              </a:rPr>
              <a:t>?</a:t>
            </a:r>
            <a:br>
              <a:rPr lang="de-AT" dirty="0" smtClean="0">
                <a:latin typeface="Data Trash" panose="00000400000000000000" pitchFamily="2" charset="0"/>
              </a:rPr>
            </a:br>
            <a:r>
              <a:rPr lang="de-AT" sz="2800" dirty="0" smtClean="0">
                <a:latin typeface="+mn-lt"/>
              </a:rPr>
              <a:t>Manpreet Singh/Marko Stojanovic </a:t>
            </a:r>
            <a:r>
              <a:rPr lang="de-AT" sz="2800" dirty="0" smtClean="0">
                <a:latin typeface="+mn-lt"/>
              </a:rPr>
              <a:t>&amp; GUI</a:t>
            </a:r>
            <a:endParaRPr lang="de-AT" sz="2800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err="1" smtClean="0"/>
              <a:t>Graphical</a:t>
            </a: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de-AT" sz="2400" dirty="0" smtClean="0"/>
              <a:t>User</a:t>
            </a:r>
            <a:br>
              <a:rPr lang="de-AT" sz="2400" dirty="0" smtClean="0"/>
            </a:br>
            <a:r>
              <a:rPr lang="de-AT" sz="2400" dirty="0" smtClean="0"/>
              <a:t>Interface</a:t>
            </a:r>
          </a:p>
          <a:p>
            <a:r>
              <a:rPr lang="de-AT" sz="2400" dirty="0" smtClean="0"/>
              <a:t>Einfach</a:t>
            </a:r>
          </a:p>
          <a:p>
            <a:r>
              <a:rPr lang="de-AT" sz="2400" dirty="0" smtClean="0"/>
              <a:t>Auswertungen</a:t>
            </a:r>
            <a:endParaRPr lang="de-AT" sz="2400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26" y="2222287"/>
            <a:ext cx="5050721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47" y="3356352"/>
            <a:ext cx="2260850" cy="33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Data Trash" panose="00000400000000000000" pitchFamily="2" charset="0"/>
              </a:rPr>
              <a:t>Wer und Was </a:t>
            </a:r>
            <a:r>
              <a:rPr lang="de-AT" dirty="0" smtClean="0">
                <a:latin typeface="Data Trash" panose="00000400000000000000" pitchFamily="2" charset="0"/>
              </a:rPr>
              <a:t>?</a:t>
            </a:r>
            <a:br>
              <a:rPr lang="de-AT" dirty="0" smtClean="0">
                <a:latin typeface="Data Trash" panose="00000400000000000000" pitchFamily="2" charset="0"/>
              </a:rPr>
            </a:br>
            <a:r>
              <a:rPr lang="de-AT" dirty="0" smtClean="0">
                <a:latin typeface="+mn-lt"/>
              </a:rPr>
              <a:t>Alin </a:t>
            </a:r>
            <a:r>
              <a:rPr lang="de-AT" dirty="0" err="1" smtClean="0">
                <a:latin typeface="+mn-lt"/>
              </a:rPr>
              <a:t>Porcic</a:t>
            </a:r>
            <a:r>
              <a:rPr lang="de-AT" dirty="0" smtClean="0">
                <a:latin typeface="+mn-lt"/>
              </a:rPr>
              <a:t> </a:t>
            </a:r>
            <a:r>
              <a:rPr lang="de-AT" dirty="0" smtClean="0">
                <a:latin typeface="+mn-lt"/>
              </a:rPr>
              <a:t>&amp; CLI</a:t>
            </a:r>
            <a:endParaRPr lang="de-AT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Command</a:t>
            </a:r>
            <a:r>
              <a:rPr lang="de-AT" sz="2400" dirty="0" smtClean="0"/>
              <a:t> Line Interface</a:t>
            </a:r>
            <a:br>
              <a:rPr lang="de-AT" sz="2400" dirty="0" smtClean="0"/>
            </a:br>
            <a:r>
              <a:rPr lang="de-AT" sz="2400" dirty="0" smtClean="0"/>
              <a:t>(=textbasierende Schnittstelle)</a:t>
            </a:r>
            <a:endParaRPr lang="de-AT" sz="2400" dirty="0"/>
          </a:p>
          <a:p>
            <a:r>
              <a:rPr lang="de-AT" sz="2400" dirty="0"/>
              <a:t>Einfache Implementierung </a:t>
            </a:r>
            <a:br>
              <a:rPr lang="de-AT" sz="2400" dirty="0"/>
            </a:br>
            <a:r>
              <a:rPr lang="de-AT" sz="2400" dirty="0"/>
              <a:t>von Befehlen</a:t>
            </a:r>
          </a:p>
          <a:p>
            <a:r>
              <a:rPr lang="de-AT" sz="2400" dirty="0" smtClean="0"/>
              <a:t>Universelle Schnittstelle</a:t>
            </a:r>
            <a:endParaRPr lang="de-AT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51" y="4377959"/>
            <a:ext cx="4198694" cy="21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Data Trash" panose="00000400000000000000" pitchFamily="2" charset="0"/>
              </a:rPr>
              <a:t>Status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Auseinandersetzung</a:t>
            </a:r>
          </a:p>
          <a:p>
            <a:r>
              <a:rPr lang="de-AT" sz="3600" dirty="0" smtClean="0"/>
              <a:t>Fortschritt</a:t>
            </a:r>
            <a:r>
              <a:rPr lang="de-AT" sz="3600" smtClean="0"/>
              <a:t>: ~70</a:t>
            </a:r>
            <a:r>
              <a:rPr lang="de-AT" sz="3600" dirty="0" smtClean="0"/>
              <a:t>%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37635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TC103457503[[fn=Zitierbar]]</Template>
  <TotalTime>0</TotalTime>
  <Words>74</Words>
  <Application>Microsoft Office PowerPoint</Application>
  <PresentationFormat>Bildschirmpräsentation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Century Gothic</vt:lpstr>
      <vt:lpstr>Data Trash</vt:lpstr>
      <vt:lpstr>Trebuchet MS</vt:lpstr>
      <vt:lpstr>Wingdings 2</vt:lpstr>
      <vt:lpstr>Zitierfähig</vt:lpstr>
      <vt:lpstr>PowerPoint-Präsentation</vt:lpstr>
      <vt:lpstr>Ziel</vt:lpstr>
      <vt:lpstr>Ziel</vt:lpstr>
      <vt:lpstr>Wer und Was ? Alin Porcic &amp; Job System</vt:lpstr>
      <vt:lpstr>Wer und Was ? Daniel Ranalter &amp; Networking</vt:lpstr>
      <vt:lpstr>Wer und Was ? Marko Stojanovic &amp; Database</vt:lpstr>
      <vt:lpstr>Wer und Was ? Manpreet Singh/Marko Stojanovic &amp; GUI</vt:lpstr>
      <vt:lpstr>Wer und Was ? Alin Porcic &amp; CLI</vt:lpstr>
      <vt:lpstr>Status</vt:lpstr>
      <vt:lpstr>Danke fuer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Manpeet</dc:creator>
  <cp:lastModifiedBy>Manpreet Singh</cp:lastModifiedBy>
  <cp:revision>19</cp:revision>
  <dcterms:created xsi:type="dcterms:W3CDTF">2014-09-28T20:06:42Z</dcterms:created>
  <dcterms:modified xsi:type="dcterms:W3CDTF">2014-10-01T06:28:20Z</dcterms:modified>
</cp:coreProperties>
</file>