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EEC4-EBDD-4E8B-BA79-466827A02213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944F-D745-4033-925B-FC547759B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57" y="2921051"/>
            <a:ext cx="1736806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7956833" y="535945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Manpreet Singh</a:t>
            </a:r>
            <a:endParaRPr lang="de-AT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00" y="2955012"/>
            <a:ext cx="1712565" cy="2399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feld 12"/>
          <p:cNvSpPr txBox="1"/>
          <p:nvPr/>
        </p:nvSpPr>
        <p:spPr>
          <a:xfrm>
            <a:off x="9859021" y="5354405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Marko Stojanović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13" y="2921050"/>
            <a:ext cx="1736807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5987768" y="5354405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Daniel Ranalter</a:t>
            </a:r>
            <a:endParaRPr lang="de-AT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1" y="2921051"/>
            <a:ext cx="1736806" cy="24333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feld 16"/>
          <p:cNvSpPr txBox="1"/>
          <p:nvPr/>
        </p:nvSpPr>
        <p:spPr>
          <a:xfrm>
            <a:off x="4252906" y="5359451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Alin Porcic</a:t>
            </a:r>
            <a:endParaRPr lang="de-AT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3" y="2994192"/>
            <a:ext cx="1740408" cy="2320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feld 18"/>
          <p:cNvSpPr txBox="1"/>
          <p:nvPr/>
        </p:nvSpPr>
        <p:spPr>
          <a:xfrm>
            <a:off x="658291" y="535440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Prof. Dr. Michael Weiss</a:t>
            </a:r>
            <a:endParaRPr lang="de-AT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50905" y="247365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Betreuer: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3286073" y="24736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Gruppe: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12795" y="3873263"/>
            <a:ext cx="7720717" cy="6756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sz="2000" b="1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327"/>
          <a:stretch/>
        </p:blipFill>
        <p:spPr>
          <a:xfrm>
            <a:off x="6212542" y="2547060"/>
            <a:ext cx="5599321" cy="3722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815" r="1071" b="2659"/>
          <a:stretch/>
        </p:blipFill>
        <p:spPr>
          <a:xfrm>
            <a:off x="5180274" y="4443392"/>
            <a:ext cx="4034966" cy="158042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41294" y="2770094"/>
            <a:ext cx="3617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Benachrichtigung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Datenverwaltung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Linux/Windows</a:t>
            </a:r>
          </a:p>
        </p:txBody>
      </p:sp>
    </p:spTree>
    <p:extLst>
      <p:ext uri="{BB962C8B-B14F-4D97-AF65-F5344CB8AC3E}">
        <p14:creationId xmlns:p14="http://schemas.microsoft.com/office/powerpoint/2010/main" val="3441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Manpreet Singh</cp:lastModifiedBy>
  <cp:revision>37</cp:revision>
  <dcterms:created xsi:type="dcterms:W3CDTF">2015-02-01T13:34:36Z</dcterms:created>
  <dcterms:modified xsi:type="dcterms:W3CDTF">2015-05-26T08:05:36Z</dcterms:modified>
</cp:coreProperties>
</file>