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162B9-A788-4AA1-837A-558E460DFD7D}" type="datetimeFigureOut">
              <a:rPr lang="de-AT" smtClean="0"/>
              <a:t>08.02.2017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ABB7C-26A5-4A4E-8F96-49A8D7D03CB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54733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ABB7C-26A5-4A4E-8F96-49A8D7D03CB5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28945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ABB7C-26A5-4A4E-8F96-49A8D7D03CB5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54435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ABB7C-26A5-4A4E-8F96-49A8D7D03CB5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7269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ABB7C-26A5-4A4E-8F96-49A8D7D03CB5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6205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DAA692B-BA96-4FD7-A0D1-480D05FDA190}" type="datetimeFigureOut">
              <a:rPr lang="de-AT" smtClean="0"/>
              <a:t>08.02.2017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72819F8-A787-429B-8C93-BEED8F9E659E}" type="slidenum">
              <a:rPr lang="de-AT" smtClean="0"/>
              <a:t>‹Nr.›</a:t>
            </a:fld>
            <a:endParaRPr lang="de-A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19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692B-BA96-4FD7-A0D1-480D05FDA190}" type="datetimeFigureOut">
              <a:rPr lang="de-AT" smtClean="0"/>
              <a:t>08.02.2017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19F8-A787-429B-8C93-BEED8F9E65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3936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692B-BA96-4FD7-A0D1-480D05FDA190}" type="datetimeFigureOut">
              <a:rPr lang="de-AT" smtClean="0"/>
              <a:t>08.02.2017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19F8-A787-429B-8C93-BEED8F9E659E}" type="slidenum">
              <a:rPr lang="de-AT" smtClean="0"/>
              <a:t>‹Nr.›</a:t>
            </a:fld>
            <a:endParaRPr lang="de-A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157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692B-BA96-4FD7-A0D1-480D05FDA190}" type="datetimeFigureOut">
              <a:rPr lang="de-AT" smtClean="0"/>
              <a:t>08.02.2017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19F8-A787-429B-8C93-BEED8F9E659E}" type="slidenum">
              <a:rPr lang="de-AT" smtClean="0"/>
              <a:t>‹Nr.›</a:t>
            </a:fld>
            <a:endParaRPr lang="de-AT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620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692B-BA96-4FD7-A0D1-480D05FDA190}" type="datetimeFigureOut">
              <a:rPr lang="de-AT" smtClean="0"/>
              <a:t>08.02.2017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19F8-A787-429B-8C93-BEED8F9E65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6399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692B-BA96-4FD7-A0D1-480D05FDA190}" type="datetimeFigureOut">
              <a:rPr lang="de-AT" smtClean="0"/>
              <a:t>08.02.2017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19F8-A787-429B-8C93-BEED8F9E659E}" type="slidenum">
              <a:rPr lang="de-AT" smtClean="0"/>
              <a:t>‹Nr.›</a:t>
            </a:fld>
            <a:endParaRPr lang="de-AT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812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692B-BA96-4FD7-A0D1-480D05FDA190}" type="datetimeFigureOut">
              <a:rPr lang="de-AT" smtClean="0"/>
              <a:t>08.02.2017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19F8-A787-429B-8C93-BEED8F9E659E}" type="slidenum">
              <a:rPr lang="de-AT" smtClean="0"/>
              <a:t>‹Nr.›</a:t>
            </a:fld>
            <a:endParaRPr lang="de-A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419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692B-BA96-4FD7-A0D1-480D05FDA190}" type="datetimeFigureOut">
              <a:rPr lang="de-AT" smtClean="0"/>
              <a:t>08.02.2017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19F8-A787-429B-8C93-BEED8F9E659E}" type="slidenum">
              <a:rPr lang="de-AT" smtClean="0"/>
              <a:t>‹Nr.›</a:t>
            </a:fld>
            <a:endParaRPr lang="de-A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860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692B-BA96-4FD7-A0D1-480D05FDA190}" type="datetimeFigureOut">
              <a:rPr lang="de-AT" smtClean="0"/>
              <a:t>08.02.2017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19F8-A787-429B-8C93-BEED8F9E659E}" type="slidenum">
              <a:rPr lang="de-AT" smtClean="0"/>
              <a:t>‹Nr.›</a:t>
            </a:fld>
            <a:endParaRPr lang="de-AT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00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692B-BA96-4FD7-A0D1-480D05FDA190}" type="datetimeFigureOut">
              <a:rPr lang="de-AT" smtClean="0"/>
              <a:t>08.02.2017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19F8-A787-429B-8C93-BEED8F9E65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3945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692B-BA96-4FD7-A0D1-480D05FDA190}" type="datetimeFigureOut">
              <a:rPr lang="de-AT" smtClean="0"/>
              <a:t>08.02.2017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19F8-A787-429B-8C93-BEED8F9E659E}" type="slidenum">
              <a:rPr lang="de-AT" smtClean="0"/>
              <a:t>‹Nr.›</a:t>
            </a:fld>
            <a:endParaRPr lang="de-AT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97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692B-BA96-4FD7-A0D1-480D05FDA190}" type="datetimeFigureOut">
              <a:rPr lang="de-AT" smtClean="0"/>
              <a:t>08.02.2017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19F8-A787-429B-8C93-BEED8F9E659E}" type="slidenum">
              <a:rPr lang="de-AT" smtClean="0"/>
              <a:t>‹Nr.›</a:t>
            </a:fld>
            <a:endParaRPr lang="de-AT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77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692B-BA96-4FD7-A0D1-480D05FDA190}" type="datetimeFigureOut">
              <a:rPr lang="de-AT" smtClean="0"/>
              <a:t>08.02.2017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19F8-A787-429B-8C93-BEED8F9E659E}" type="slidenum">
              <a:rPr lang="de-AT" smtClean="0"/>
              <a:t>‹Nr.›</a:t>
            </a:fld>
            <a:endParaRPr lang="de-AT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728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692B-BA96-4FD7-A0D1-480D05FDA190}" type="datetimeFigureOut">
              <a:rPr lang="de-AT" smtClean="0"/>
              <a:t>08.02.2017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19F8-A787-429B-8C93-BEED8F9E659E}" type="slidenum">
              <a:rPr lang="de-AT" smtClean="0"/>
              <a:t>‹Nr.›</a:t>
            </a:fld>
            <a:endParaRPr lang="de-A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284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692B-BA96-4FD7-A0D1-480D05FDA190}" type="datetimeFigureOut">
              <a:rPr lang="de-AT" smtClean="0"/>
              <a:t>08.02.2017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19F8-A787-429B-8C93-BEED8F9E65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0774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692B-BA96-4FD7-A0D1-480D05FDA190}" type="datetimeFigureOut">
              <a:rPr lang="de-AT" smtClean="0"/>
              <a:t>08.02.2017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19F8-A787-429B-8C93-BEED8F9E659E}" type="slidenum">
              <a:rPr lang="de-AT" smtClean="0"/>
              <a:t>‹Nr.›</a:t>
            </a:fld>
            <a:endParaRPr lang="de-AT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34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692B-BA96-4FD7-A0D1-480D05FDA190}" type="datetimeFigureOut">
              <a:rPr lang="de-AT" smtClean="0"/>
              <a:t>08.02.2017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19F8-A787-429B-8C93-BEED8F9E65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46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AA692B-BA96-4FD7-A0D1-480D05FDA190}" type="datetimeFigureOut">
              <a:rPr lang="de-AT" smtClean="0"/>
              <a:t>08.02.2017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72819F8-A787-429B-8C93-BEED8F9E65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7739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Quickstart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/>
              <a:t>HelloWorld</a:t>
            </a:r>
            <a:r>
              <a:rPr lang="de-AT" dirty="0"/>
              <a:t> on a private </a:t>
            </a:r>
            <a:r>
              <a:rPr lang="de-AT" dirty="0" err="1"/>
              <a:t>network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17827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Install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Go </a:t>
            </a:r>
            <a:r>
              <a:rPr lang="de-AT" dirty="0" err="1"/>
              <a:t>Ethereum</a:t>
            </a:r>
            <a:r>
              <a:rPr lang="de-AT" dirty="0"/>
              <a:t> Client (</a:t>
            </a:r>
            <a:r>
              <a:rPr lang="de-AT" dirty="0" err="1"/>
              <a:t>Geth</a:t>
            </a:r>
            <a:r>
              <a:rPr lang="de-AT" dirty="0"/>
              <a:t>)</a:t>
            </a:r>
          </a:p>
          <a:p>
            <a:r>
              <a:rPr lang="de-AT" dirty="0" err="1"/>
              <a:t>Install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MIST wallet</a:t>
            </a:r>
          </a:p>
        </p:txBody>
      </p:sp>
    </p:spTree>
    <p:extLst>
      <p:ext uri="{BB962C8B-B14F-4D97-AF65-F5344CB8AC3E}">
        <p14:creationId xmlns:p14="http://schemas.microsoft.com/office/powerpoint/2010/main" val="151946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Create a Private Network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Genesis.json</a:t>
            </a:r>
            <a:endParaRPr lang="de-AT" dirty="0"/>
          </a:p>
          <a:p>
            <a:r>
              <a:rPr lang="de-AT" dirty="0"/>
              <a:t>Custom Data-Directory</a:t>
            </a:r>
          </a:p>
          <a:p>
            <a:r>
              <a:rPr lang="de-AT" dirty="0"/>
              <a:t>Create an Account</a:t>
            </a:r>
          </a:p>
          <a:p>
            <a:r>
              <a:rPr lang="de-AT" dirty="0"/>
              <a:t>Mine Ether</a:t>
            </a:r>
          </a:p>
        </p:txBody>
      </p:sp>
    </p:spTree>
    <p:extLst>
      <p:ext uri="{BB962C8B-B14F-4D97-AF65-F5344CB8AC3E}">
        <p14:creationId xmlns:p14="http://schemas.microsoft.com/office/powerpoint/2010/main" val="122580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Write </a:t>
            </a:r>
            <a:r>
              <a:rPr lang="de-AT" dirty="0" err="1"/>
              <a:t>our</a:t>
            </a:r>
            <a:r>
              <a:rPr lang="de-AT" dirty="0"/>
              <a:t> </a:t>
            </a:r>
            <a:r>
              <a:rPr lang="de-AT" dirty="0" err="1"/>
              <a:t>Hello</a:t>
            </a:r>
            <a:r>
              <a:rPr lang="de-AT" dirty="0"/>
              <a:t> World </a:t>
            </a:r>
            <a:r>
              <a:rPr lang="de-AT" dirty="0" err="1"/>
              <a:t>Dapp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 simple </a:t>
            </a:r>
            <a:r>
              <a:rPr lang="de-AT" dirty="0" err="1"/>
              <a:t>function</a:t>
            </a:r>
            <a:endParaRPr lang="de-AT" dirty="0"/>
          </a:p>
          <a:p>
            <a:r>
              <a:rPr lang="de-AT" dirty="0" err="1"/>
              <a:t>Deploy</a:t>
            </a:r>
            <a:r>
              <a:rPr lang="de-AT" dirty="0"/>
              <a:t> </a:t>
            </a:r>
            <a:r>
              <a:rPr lang="de-AT" dirty="0" err="1"/>
              <a:t>into</a:t>
            </a:r>
            <a:r>
              <a:rPr lang="de-AT" dirty="0"/>
              <a:t> </a:t>
            </a:r>
            <a:r>
              <a:rPr lang="de-AT" dirty="0" err="1"/>
              <a:t>our</a:t>
            </a:r>
            <a:r>
              <a:rPr lang="de-AT" dirty="0"/>
              <a:t> private </a:t>
            </a:r>
            <a:r>
              <a:rPr lang="de-AT" dirty="0" err="1"/>
              <a:t>network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176494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ch">
  <a:themeElements>
    <a:clrScheme name="Organisch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sch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sc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48</Words>
  <Application>Microsoft Office PowerPoint</Application>
  <PresentationFormat>Breitbild</PresentationFormat>
  <Paragraphs>17</Paragraphs>
  <Slides>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Garamond</vt:lpstr>
      <vt:lpstr>Organisch</vt:lpstr>
      <vt:lpstr>Quickstart</vt:lpstr>
      <vt:lpstr>Install</vt:lpstr>
      <vt:lpstr>Create a Private Network</vt:lpstr>
      <vt:lpstr>Write our Hello World Dapp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Quickstart</dc:title>
  <dc:creator>Thomas Wiesner</dc:creator>
  <cp:lastModifiedBy>Thomas Wiesner</cp:lastModifiedBy>
  <cp:revision>2</cp:revision>
  <dcterms:created xsi:type="dcterms:W3CDTF">2017-02-08T12:52:28Z</dcterms:created>
  <dcterms:modified xsi:type="dcterms:W3CDTF">2017-02-08T16:40:38Z</dcterms:modified>
</cp:coreProperties>
</file>