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0"/>
  </p:notes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82D97-BC83-447C-BC42-81BF1D0AA6AB}" type="datetimeFigureOut">
              <a:rPr lang="de-AT" smtClean="0"/>
              <a:t>12.02.2017</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58ADB-4813-4422-B7E4-54F16BECC1C2}" type="slidenum">
              <a:rPr lang="de-AT" smtClean="0"/>
              <a:t>‹Nr.›</a:t>
            </a:fld>
            <a:endParaRPr lang="de-AT"/>
          </a:p>
        </p:txBody>
      </p:sp>
    </p:spTree>
    <p:extLst>
      <p:ext uri="{BB962C8B-B14F-4D97-AF65-F5344CB8AC3E}">
        <p14:creationId xmlns:p14="http://schemas.microsoft.com/office/powerpoint/2010/main" val="2036527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44B58ADB-4813-4422-B7E4-54F16BECC1C2}" type="slidenum">
              <a:rPr lang="de-AT" smtClean="0"/>
              <a:t>1</a:t>
            </a:fld>
            <a:endParaRPr lang="de-AT"/>
          </a:p>
        </p:txBody>
      </p:sp>
    </p:spTree>
    <p:extLst>
      <p:ext uri="{BB962C8B-B14F-4D97-AF65-F5344CB8AC3E}">
        <p14:creationId xmlns:p14="http://schemas.microsoft.com/office/powerpoint/2010/main" val="355412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44B58ADB-4813-4422-B7E4-54F16BECC1C2}" type="slidenum">
              <a:rPr lang="de-AT" smtClean="0"/>
              <a:t>2</a:t>
            </a:fld>
            <a:endParaRPr lang="de-AT"/>
          </a:p>
        </p:txBody>
      </p:sp>
    </p:spTree>
    <p:extLst>
      <p:ext uri="{BB962C8B-B14F-4D97-AF65-F5344CB8AC3E}">
        <p14:creationId xmlns:p14="http://schemas.microsoft.com/office/powerpoint/2010/main" val="12753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44B58ADB-4813-4422-B7E4-54F16BECC1C2}" type="slidenum">
              <a:rPr lang="de-AT" smtClean="0"/>
              <a:t>3</a:t>
            </a:fld>
            <a:endParaRPr lang="de-AT"/>
          </a:p>
        </p:txBody>
      </p:sp>
    </p:spTree>
    <p:extLst>
      <p:ext uri="{BB962C8B-B14F-4D97-AF65-F5344CB8AC3E}">
        <p14:creationId xmlns:p14="http://schemas.microsoft.com/office/powerpoint/2010/main" val="232758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44B58ADB-4813-4422-B7E4-54F16BECC1C2}" type="slidenum">
              <a:rPr lang="de-AT" smtClean="0"/>
              <a:t>4</a:t>
            </a:fld>
            <a:endParaRPr lang="de-AT"/>
          </a:p>
        </p:txBody>
      </p:sp>
    </p:spTree>
    <p:extLst>
      <p:ext uri="{BB962C8B-B14F-4D97-AF65-F5344CB8AC3E}">
        <p14:creationId xmlns:p14="http://schemas.microsoft.com/office/powerpoint/2010/main" val="939127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44B58ADB-4813-4422-B7E4-54F16BECC1C2}" type="slidenum">
              <a:rPr lang="de-AT" smtClean="0"/>
              <a:t>5</a:t>
            </a:fld>
            <a:endParaRPr lang="de-AT"/>
          </a:p>
        </p:txBody>
      </p:sp>
    </p:spTree>
    <p:extLst>
      <p:ext uri="{BB962C8B-B14F-4D97-AF65-F5344CB8AC3E}">
        <p14:creationId xmlns:p14="http://schemas.microsoft.com/office/powerpoint/2010/main" val="2453868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44B58ADB-4813-4422-B7E4-54F16BECC1C2}" type="slidenum">
              <a:rPr lang="de-AT" smtClean="0"/>
              <a:t>6</a:t>
            </a:fld>
            <a:endParaRPr lang="de-AT"/>
          </a:p>
        </p:txBody>
      </p:sp>
    </p:spTree>
    <p:extLst>
      <p:ext uri="{BB962C8B-B14F-4D97-AF65-F5344CB8AC3E}">
        <p14:creationId xmlns:p14="http://schemas.microsoft.com/office/powerpoint/2010/main" val="507476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44B58ADB-4813-4422-B7E4-54F16BECC1C2}" type="slidenum">
              <a:rPr lang="de-AT" smtClean="0"/>
              <a:t>7</a:t>
            </a:fld>
            <a:endParaRPr lang="de-AT"/>
          </a:p>
        </p:txBody>
      </p:sp>
    </p:spTree>
    <p:extLst>
      <p:ext uri="{BB962C8B-B14F-4D97-AF65-F5344CB8AC3E}">
        <p14:creationId xmlns:p14="http://schemas.microsoft.com/office/powerpoint/2010/main" val="231671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10"/>
          </p:nvPr>
        </p:nvSpPr>
        <p:spPr/>
        <p:txBody>
          <a:bodyPr/>
          <a:lstStyle/>
          <a:p>
            <a:fld id="{44B58ADB-4813-4422-B7E4-54F16BECC1C2}" type="slidenum">
              <a:rPr lang="de-AT" smtClean="0"/>
              <a:t>8</a:t>
            </a:fld>
            <a:endParaRPr lang="de-AT"/>
          </a:p>
        </p:txBody>
      </p:sp>
    </p:spTree>
    <p:extLst>
      <p:ext uri="{BB962C8B-B14F-4D97-AF65-F5344CB8AC3E}">
        <p14:creationId xmlns:p14="http://schemas.microsoft.com/office/powerpoint/2010/main" val="2362424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Titelmasterformat durch Klicken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361573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CB07A9F-F2B4-4782-BAD7-362AAEFFE29A}" type="datetimeFigureOut">
              <a:rPr lang="de-AT" smtClean="0"/>
              <a:t>12.02.2017</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66776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Titelmasterformat durch Klicken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1665616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Titelmasterformat durch Klicken bearbeiten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305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1076774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Titelmasterformat durch Klicken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4"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271918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Titelmasterformat durch Klicken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4"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357313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1995500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175606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318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329890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CB07A9F-F2B4-4782-BAD7-362AAEFFE29A}" type="datetimeFigureOut">
              <a:rPr lang="de-AT" smtClean="0"/>
              <a:t>12.02.2017</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26962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CB07A9F-F2B4-4782-BAD7-362AAEFFE29A}" type="datetimeFigureOut">
              <a:rPr lang="de-AT" smtClean="0"/>
              <a:t>12.02.2017</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3505287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7" name="Date Placeholder 2"/>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3"/>
          <p:cNvSpPr>
            <a:spLocks noGrp="1"/>
          </p:cNvSpPr>
          <p:nvPr>
            <p:ph type="ftr" sz="quarter" idx="11"/>
          </p:nvPr>
        </p:nvSpPr>
        <p:spPr/>
        <p:txBody>
          <a:bodyPr/>
          <a:lstStyle/>
          <a:p>
            <a:endParaRPr lang="de-AT"/>
          </a:p>
        </p:txBody>
      </p:sp>
      <p:sp>
        <p:nvSpPr>
          <p:cNvPr id="6" name="Slide Number Placeholder 4"/>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350303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2"/>
          <p:cNvSpPr>
            <a:spLocks noGrp="1"/>
          </p:cNvSpPr>
          <p:nvPr>
            <p:ph type="ftr" sz="quarter" idx="11"/>
          </p:nvPr>
        </p:nvSpPr>
        <p:spPr/>
        <p:txBody>
          <a:bodyPr/>
          <a:lstStyle/>
          <a:p>
            <a:endParaRPr lang="de-AT"/>
          </a:p>
        </p:txBody>
      </p:sp>
      <p:sp>
        <p:nvSpPr>
          <p:cNvPr id="6" name="Slide Number Placeholder 3"/>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75743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de-DE"/>
              <a:t>Titelmasterformat durch Klicken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7" name="Date Placeholder 4"/>
          <p:cNvSpPr>
            <a:spLocks noGrp="1"/>
          </p:cNvSpPr>
          <p:nvPr>
            <p:ph type="dt" sz="half" idx="10"/>
          </p:nvPr>
        </p:nvSpPr>
        <p:spPr/>
        <p:txBody>
          <a:bodyPr/>
          <a:lstStyle/>
          <a:p>
            <a:fld id="{BCB07A9F-F2B4-4782-BAD7-362AAEFFE29A}" type="datetimeFigureOut">
              <a:rPr lang="de-AT" smtClean="0"/>
              <a:t>12.02.2017</a:t>
            </a:fld>
            <a:endParaRPr lang="de-AT"/>
          </a:p>
        </p:txBody>
      </p:sp>
      <p:sp>
        <p:nvSpPr>
          <p:cNvPr id="5" name="Footer Placeholder 5"/>
          <p:cNvSpPr>
            <a:spLocks noGrp="1"/>
          </p:cNvSpPr>
          <p:nvPr>
            <p:ph type="ftr" sz="quarter" idx="11"/>
          </p:nvPr>
        </p:nvSpPr>
        <p:spPr/>
        <p:txBody>
          <a:bodyPr/>
          <a:lstStyle/>
          <a:p>
            <a:endParaRPr lang="de-AT"/>
          </a:p>
        </p:txBody>
      </p:sp>
      <p:sp>
        <p:nvSpPr>
          <p:cNvPr id="6" name="Slide Number Placeholder 6"/>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21944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CB07A9F-F2B4-4782-BAD7-362AAEFFE29A}" type="datetimeFigureOut">
              <a:rPr lang="de-AT" smtClean="0"/>
              <a:t>12.02.2017</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05200F2F-94B4-4743-B556-DD924A426A90}" type="slidenum">
              <a:rPr lang="de-AT" smtClean="0"/>
              <a:t>‹Nr.›</a:t>
            </a:fld>
            <a:endParaRPr lang="de-AT"/>
          </a:p>
        </p:txBody>
      </p:sp>
    </p:spTree>
    <p:extLst>
      <p:ext uri="{BB962C8B-B14F-4D97-AF65-F5344CB8AC3E}">
        <p14:creationId xmlns:p14="http://schemas.microsoft.com/office/powerpoint/2010/main" val="219706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B07A9F-F2B4-4782-BAD7-362AAEFFE29A}" type="datetimeFigureOut">
              <a:rPr lang="de-AT" smtClean="0"/>
              <a:t>12.02.2017</a:t>
            </a:fld>
            <a:endParaRPr lang="de-A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AT"/>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200F2F-94B4-4743-B556-DD924A426A90}" type="slidenum">
              <a:rPr lang="de-AT" smtClean="0"/>
              <a:t>‹Nr.›</a:t>
            </a:fld>
            <a:endParaRPr lang="de-AT"/>
          </a:p>
        </p:txBody>
      </p:sp>
    </p:spTree>
    <p:extLst>
      <p:ext uri="{BB962C8B-B14F-4D97-AF65-F5344CB8AC3E}">
        <p14:creationId xmlns:p14="http://schemas.microsoft.com/office/powerpoint/2010/main" val="387716763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release/python-2712/" TargetMode="External"/><Relationship Id="rId7" Type="http://schemas.openxmlformats.org/officeDocument/2006/relationships/hyperlink" Target="https://www.visualstudio.com/v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lproweb.com/products/Win32OpenSSL.html" TargetMode="External"/><Relationship Id="rId5" Type="http://schemas.openxmlformats.org/officeDocument/2006/relationships/hyperlink" Target="https://www.microsoft.com/en-us/download/details.aspx?id=30653" TargetMode="External"/><Relationship Id="rId4" Type="http://schemas.openxmlformats.org/officeDocument/2006/relationships/hyperlink" Target="https://www.microsoft.com/en-US/download/details.aspx?id=4998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Software </a:t>
            </a:r>
            <a:r>
              <a:rPr lang="de-AT" dirty="0" err="1"/>
              <a:t>Needed</a:t>
            </a:r>
            <a:endParaRPr lang="de-AT" dirty="0"/>
          </a:p>
        </p:txBody>
      </p:sp>
      <p:sp>
        <p:nvSpPr>
          <p:cNvPr id="3" name="Untertitel 2"/>
          <p:cNvSpPr>
            <a:spLocks noGrp="1"/>
          </p:cNvSpPr>
          <p:nvPr>
            <p:ph type="subTitle" idx="1"/>
          </p:nvPr>
        </p:nvSpPr>
        <p:spPr/>
        <p:txBody>
          <a:bodyPr/>
          <a:lstStyle/>
          <a:p>
            <a:r>
              <a:rPr lang="de-AT" dirty="0" err="1"/>
              <a:t>And</a:t>
            </a:r>
            <a:r>
              <a:rPr lang="de-AT" dirty="0"/>
              <a:t> </a:t>
            </a:r>
            <a:r>
              <a:rPr lang="de-AT" dirty="0" err="1"/>
              <a:t>next</a:t>
            </a:r>
            <a:r>
              <a:rPr lang="de-AT" dirty="0"/>
              <a:t> </a:t>
            </a:r>
            <a:r>
              <a:rPr lang="de-AT" dirty="0" err="1"/>
              <a:t>steps</a:t>
            </a:r>
            <a:r>
              <a:rPr lang="de-AT" dirty="0"/>
              <a:t>!</a:t>
            </a:r>
          </a:p>
        </p:txBody>
      </p:sp>
    </p:spTree>
    <p:extLst>
      <p:ext uri="{BB962C8B-B14F-4D97-AF65-F5344CB8AC3E}">
        <p14:creationId xmlns:p14="http://schemas.microsoft.com/office/powerpoint/2010/main" val="26795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Geth</a:t>
            </a:r>
            <a:r>
              <a:rPr lang="de-AT" dirty="0"/>
              <a:t> </a:t>
            </a:r>
            <a:r>
              <a:rPr lang="de-AT" dirty="0" err="1"/>
              <a:t>and</a:t>
            </a:r>
            <a:r>
              <a:rPr lang="de-AT" dirty="0"/>
              <a:t> </a:t>
            </a:r>
            <a:r>
              <a:rPr lang="de-AT" dirty="0" err="1"/>
              <a:t>the</a:t>
            </a:r>
            <a:r>
              <a:rPr lang="de-AT" dirty="0"/>
              <a:t> </a:t>
            </a:r>
            <a:r>
              <a:rPr lang="de-AT" dirty="0" err="1"/>
              <a:t>blockchain</a:t>
            </a:r>
            <a:endParaRPr lang="de-AT" dirty="0"/>
          </a:p>
        </p:txBody>
      </p:sp>
      <p:sp>
        <p:nvSpPr>
          <p:cNvPr id="3" name="Inhaltsplatzhalter 2"/>
          <p:cNvSpPr>
            <a:spLocks noGrp="1"/>
          </p:cNvSpPr>
          <p:nvPr>
            <p:ph idx="1"/>
          </p:nvPr>
        </p:nvSpPr>
        <p:spPr/>
        <p:txBody>
          <a:bodyPr>
            <a:normAutofit lnSpcReduction="10000"/>
          </a:bodyPr>
          <a:lstStyle/>
          <a:p>
            <a:r>
              <a:rPr lang="de-AT" dirty="0"/>
              <a:t>Start </a:t>
            </a:r>
            <a:r>
              <a:rPr lang="de-AT" dirty="0" err="1"/>
              <a:t>geth</a:t>
            </a:r>
            <a:r>
              <a:rPr lang="de-AT" dirty="0"/>
              <a:t> </a:t>
            </a:r>
            <a:r>
              <a:rPr lang="de-AT" dirty="0" err="1"/>
              <a:t>right</a:t>
            </a:r>
            <a:r>
              <a:rPr lang="de-AT" dirty="0"/>
              <a:t> </a:t>
            </a:r>
            <a:r>
              <a:rPr lang="de-AT" dirty="0" err="1"/>
              <a:t>now</a:t>
            </a:r>
            <a:r>
              <a:rPr lang="de-AT" dirty="0"/>
              <a:t> </a:t>
            </a:r>
            <a:r>
              <a:rPr lang="de-AT" dirty="0" err="1"/>
              <a:t>to</a:t>
            </a:r>
            <a:r>
              <a:rPr lang="de-AT" dirty="0"/>
              <a:t> </a:t>
            </a:r>
            <a:r>
              <a:rPr lang="de-AT" dirty="0" err="1"/>
              <a:t>download</a:t>
            </a:r>
            <a:r>
              <a:rPr lang="de-AT" dirty="0"/>
              <a:t> </a:t>
            </a:r>
            <a:r>
              <a:rPr lang="de-AT" dirty="0" err="1"/>
              <a:t>the</a:t>
            </a:r>
            <a:r>
              <a:rPr lang="de-AT" dirty="0"/>
              <a:t> </a:t>
            </a:r>
            <a:r>
              <a:rPr lang="de-AT" dirty="0" err="1"/>
              <a:t>blockchain</a:t>
            </a:r>
            <a:endParaRPr lang="de-AT" dirty="0"/>
          </a:p>
          <a:p>
            <a:r>
              <a:rPr lang="de-AT" dirty="0"/>
              <a:t>--fast</a:t>
            </a:r>
          </a:p>
          <a:p>
            <a:pPr lvl="1"/>
            <a:r>
              <a:rPr lang="en-US" dirty="0"/>
              <a:t>This flag enables fast syncing through state downloads rather than downloading the full block data. This will also reduce the size of your blockchain dramatically. NOTE: --fast can only be run if you are syncing your blockchain from scratch and only the first time you download the blockchain for security reasons. See this Reddit post for more information.</a:t>
            </a:r>
          </a:p>
          <a:p>
            <a:r>
              <a:rPr lang="de-AT" dirty="0"/>
              <a:t>--cache=1024</a:t>
            </a:r>
          </a:p>
          <a:p>
            <a:pPr lvl="1"/>
            <a:r>
              <a:rPr lang="en-US" dirty="0"/>
              <a:t>Megabytes of memory allocated to internal caching (min 16MB / database forced). Default is 16MB, so increasing this to 256, 512, 1024 (1GB), or 2048 (2GB) depending on how much RAM your computer has should make a difference.</a:t>
            </a:r>
            <a:endParaRPr lang="de-AT" dirty="0"/>
          </a:p>
        </p:txBody>
      </p:sp>
    </p:spTree>
    <p:extLst>
      <p:ext uri="{BB962C8B-B14F-4D97-AF65-F5344CB8AC3E}">
        <p14:creationId xmlns:p14="http://schemas.microsoft.com/office/powerpoint/2010/main" val="170077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Started</a:t>
            </a:r>
            <a:r>
              <a:rPr lang="de-AT" dirty="0"/>
              <a:t> </a:t>
            </a:r>
            <a:r>
              <a:rPr lang="de-AT" dirty="0" err="1"/>
              <a:t>the</a:t>
            </a:r>
            <a:r>
              <a:rPr lang="de-AT" dirty="0"/>
              <a:t> </a:t>
            </a:r>
            <a:r>
              <a:rPr lang="de-AT" dirty="0" err="1"/>
              <a:t>download</a:t>
            </a:r>
            <a:r>
              <a:rPr lang="de-AT" dirty="0"/>
              <a:t> </a:t>
            </a:r>
            <a:r>
              <a:rPr lang="de-AT" dirty="0" err="1"/>
              <a:t>already</a:t>
            </a:r>
            <a:r>
              <a:rPr lang="de-AT" dirty="0"/>
              <a:t>?</a:t>
            </a:r>
          </a:p>
        </p:txBody>
      </p:sp>
      <p:sp>
        <p:nvSpPr>
          <p:cNvPr id="3" name="Inhaltsplatzhalter 2"/>
          <p:cNvSpPr>
            <a:spLocks noGrp="1"/>
          </p:cNvSpPr>
          <p:nvPr>
            <p:ph idx="1"/>
          </p:nvPr>
        </p:nvSpPr>
        <p:spPr/>
        <p:txBody>
          <a:bodyPr>
            <a:normAutofit fontScale="92500" lnSpcReduction="20000"/>
          </a:bodyPr>
          <a:lstStyle/>
          <a:p>
            <a:r>
              <a:rPr lang="de-AT" dirty="0" err="1"/>
              <a:t>If</a:t>
            </a:r>
            <a:r>
              <a:rPr lang="de-AT" dirty="0"/>
              <a:t> </a:t>
            </a:r>
            <a:r>
              <a:rPr lang="de-AT" dirty="0" err="1"/>
              <a:t>you</a:t>
            </a:r>
            <a:r>
              <a:rPr lang="de-AT" dirty="0"/>
              <a:t> </a:t>
            </a:r>
            <a:r>
              <a:rPr lang="de-AT" dirty="0" err="1"/>
              <a:t>are</a:t>
            </a:r>
            <a:r>
              <a:rPr lang="de-AT" dirty="0"/>
              <a:t> at 50% </a:t>
            </a:r>
            <a:r>
              <a:rPr lang="de-AT" dirty="0" err="1"/>
              <a:t>or</a:t>
            </a:r>
            <a:r>
              <a:rPr lang="de-AT" dirty="0"/>
              <a:t> </a:t>
            </a:r>
            <a:r>
              <a:rPr lang="de-AT" dirty="0" err="1"/>
              <a:t>below</a:t>
            </a:r>
            <a:r>
              <a:rPr lang="de-AT" dirty="0"/>
              <a:t>: Remove </a:t>
            </a:r>
            <a:r>
              <a:rPr lang="de-AT" dirty="0" err="1"/>
              <a:t>the</a:t>
            </a:r>
            <a:r>
              <a:rPr lang="de-AT" dirty="0"/>
              <a:t> </a:t>
            </a:r>
            <a:r>
              <a:rPr lang="de-AT" dirty="0" err="1"/>
              <a:t>chaindata</a:t>
            </a:r>
            <a:r>
              <a:rPr lang="de-AT" dirty="0"/>
              <a:t> </a:t>
            </a:r>
            <a:r>
              <a:rPr lang="de-AT" dirty="0" err="1"/>
              <a:t>directory</a:t>
            </a:r>
            <a:r>
              <a:rPr lang="de-AT" dirty="0"/>
              <a:t> </a:t>
            </a:r>
            <a:r>
              <a:rPr lang="de-AT" dirty="0" err="1"/>
              <a:t>and</a:t>
            </a:r>
            <a:r>
              <a:rPr lang="de-AT" dirty="0"/>
              <a:t> </a:t>
            </a:r>
            <a:r>
              <a:rPr lang="de-AT" dirty="0" err="1"/>
              <a:t>start</a:t>
            </a:r>
            <a:r>
              <a:rPr lang="de-AT" dirty="0"/>
              <a:t> </a:t>
            </a:r>
            <a:r>
              <a:rPr lang="de-AT" dirty="0" err="1"/>
              <a:t>over</a:t>
            </a:r>
            <a:r>
              <a:rPr lang="de-AT" dirty="0"/>
              <a:t>!</a:t>
            </a:r>
          </a:p>
          <a:p>
            <a:pPr lvl="1"/>
            <a:endParaRPr lang="de-AT" dirty="0"/>
          </a:p>
          <a:p>
            <a:pPr lvl="1"/>
            <a:r>
              <a:rPr lang="de-AT" dirty="0"/>
              <a:t>    ~/.</a:t>
            </a:r>
            <a:r>
              <a:rPr lang="de-AT" dirty="0" err="1"/>
              <a:t>ethereum</a:t>
            </a:r>
            <a:r>
              <a:rPr lang="de-AT" dirty="0"/>
              <a:t> on Linux</a:t>
            </a:r>
          </a:p>
          <a:p>
            <a:pPr lvl="1"/>
            <a:r>
              <a:rPr lang="de-AT" dirty="0"/>
              <a:t>    ~/Library/</a:t>
            </a:r>
            <a:r>
              <a:rPr lang="de-AT" dirty="0" err="1"/>
              <a:t>Ethereum</a:t>
            </a:r>
            <a:r>
              <a:rPr lang="de-AT" dirty="0"/>
              <a:t> on OS X</a:t>
            </a:r>
          </a:p>
          <a:p>
            <a:pPr lvl="1"/>
            <a:r>
              <a:rPr lang="de-AT" dirty="0"/>
              <a:t>    ~/</a:t>
            </a:r>
            <a:r>
              <a:rPr lang="de-AT" dirty="0" err="1"/>
              <a:t>AppData</a:t>
            </a:r>
            <a:r>
              <a:rPr lang="de-AT" dirty="0"/>
              <a:t>/Roaming/</a:t>
            </a:r>
            <a:r>
              <a:rPr lang="de-AT" dirty="0" err="1"/>
              <a:t>Ethereum</a:t>
            </a:r>
            <a:r>
              <a:rPr lang="de-AT" dirty="0"/>
              <a:t> on Windows</a:t>
            </a:r>
          </a:p>
          <a:p>
            <a:pPr lvl="1"/>
            <a:endParaRPr lang="de-AT" dirty="0"/>
          </a:p>
          <a:p>
            <a:pPr lvl="1"/>
            <a:r>
              <a:rPr lang="de-AT" dirty="0"/>
              <a:t>In </a:t>
            </a:r>
            <a:r>
              <a:rPr lang="de-AT" dirty="0" err="1"/>
              <a:t>these</a:t>
            </a:r>
            <a:r>
              <a:rPr lang="de-AT" dirty="0"/>
              <a:t> </a:t>
            </a:r>
            <a:r>
              <a:rPr lang="de-AT" dirty="0" err="1"/>
              <a:t>directories</a:t>
            </a:r>
            <a:r>
              <a:rPr lang="de-AT" dirty="0"/>
              <a:t>, </a:t>
            </a:r>
            <a:r>
              <a:rPr lang="de-AT" dirty="0" err="1"/>
              <a:t>there</a:t>
            </a:r>
            <a:r>
              <a:rPr lang="de-AT" dirty="0"/>
              <a:t> </a:t>
            </a:r>
            <a:r>
              <a:rPr lang="de-AT" dirty="0" err="1"/>
              <a:t>are</a:t>
            </a:r>
            <a:r>
              <a:rPr lang="de-AT" dirty="0"/>
              <a:t>:</a:t>
            </a:r>
          </a:p>
          <a:p>
            <a:pPr lvl="1"/>
            <a:endParaRPr lang="de-AT" dirty="0"/>
          </a:p>
          <a:p>
            <a:pPr lvl="1"/>
            <a:r>
              <a:rPr lang="de-AT" dirty="0"/>
              <a:t>    </a:t>
            </a:r>
            <a:r>
              <a:rPr lang="de-AT" b="1" i="1" u="sng" dirty="0" err="1"/>
              <a:t>chaindata</a:t>
            </a:r>
            <a:r>
              <a:rPr lang="de-AT" b="1" i="1" u="sng" dirty="0"/>
              <a:t>: </a:t>
            </a:r>
            <a:r>
              <a:rPr lang="de-AT" b="1" i="1" u="sng" dirty="0" err="1"/>
              <a:t>production</a:t>
            </a:r>
            <a:r>
              <a:rPr lang="de-AT" b="1" i="1" u="sng" dirty="0"/>
              <a:t> </a:t>
            </a:r>
            <a:r>
              <a:rPr lang="de-AT" b="1" i="1" u="sng" dirty="0" err="1"/>
              <a:t>blockchain</a:t>
            </a:r>
            <a:endParaRPr lang="de-AT" b="1" i="1" u="sng" dirty="0"/>
          </a:p>
          <a:p>
            <a:pPr lvl="1"/>
            <a:r>
              <a:rPr lang="de-AT" dirty="0"/>
              <a:t>    </a:t>
            </a:r>
            <a:r>
              <a:rPr lang="de-AT" dirty="0" err="1"/>
              <a:t>testnet</a:t>
            </a:r>
            <a:r>
              <a:rPr lang="de-AT" dirty="0"/>
              <a:t>: </a:t>
            </a:r>
            <a:r>
              <a:rPr lang="de-AT" dirty="0" err="1"/>
              <a:t>test</a:t>
            </a:r>
            <a:r>
              <a:rPr lang="de-AT" dirty="0"/>
              <a:t> </a:t>
            </a:r>
            <a:r>
              <a:rPr lang="de-AT" dirty="0" err="1"/>
              <a:t>blockchain</a:t>
            </a:r>
            <a:endParaRPr lang="de-AT" dirty="0"/>
          </a:p>
          <a:p>
            <a:pPr lvl="1"/>
            <a:r>
              <a:rPr lang="de-AT" dirty="0"/>
              <a:t>    </a:t>
            </a:r>
            <a:r>
              <a:rPr lang="de-AT" dirty="0" err="1"/>
              <a:t>keystore</a:t>
            </a:r>
            <a:r>
              <a:rPr lang="de-AT" dirty="0"/>
              <a:t>: </a:t>
            </a:r>
            <a:r>
              <a:rPr lang="de-AT" dirty="0" err="1"/>
              <a:t>your</a:t>
            </a:r>
            <a:r>
              <a:rPr lang="de-AT" dirty="0"/>
              <a:t> </a:t>
            </a:r>
            <a:r>
              <a:rPr lang="de-AT" dirty="0" err="1"/>
              <a:t>keys</a:t>
            </a:r>
            <a:endParaRPr lang="de-AT" dirty="0"/>
          </a:p>
        </p:txBody>
      </p:sp>
    </p:spTree>
    <p:extLst>
      <p:ext uri="{BB962C8B-B14F-4D97-AF65-F5344CB8AC3E}">
        <p14:creationId xmlns:p14="http://schemas.microsoft.com/office/powerpoint/2010/main" val="118576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Start </a:t>
            </a:r>
            <a:r>
              <a:rPr lang="de-AT" dirty="0" err="1"/>
              <a:t>geth</a:t>
            </a:r>
            <a:endParaRPr lang="de-AT" dirty="0"/>
          </a:p>
        </p:txBody>
      </p:sp>
      <p:sp>
        <p:nvSpPr>
          <p:cNvPr id="3" name="Inhaltsplatzhalter 2"/>
          <p:cNvSpPr>
            <a:spLocks noGrp="1"/>
          </p:cNvSpPr>
          <p:nvPr>
            <p:ph idx="1"/>
          </p:nvPr>
        </p:nvSpPr>
        <p:spPr/>
        <p:txBody>
          <a:bodyPr/>
          <a:lstStyle/>
          <a:p>
            <a:r>
              <a:rPr lang="de-AT" dirty="0" err="1"/>
              <a:t>With</a:t>
            </a:r>
            <a:r>
              <a:rPr lang="de-AT" dirty="0"/>
              <a:t> „</a:t>
            </a:r>
            <a:r>
              <a:rPr lang="de-AT" dirty="0" err="1"/>
              <a:t>geth</a:t>
            </a:r>
            <a:r>
              <a:rPr lang="de-AT" dirty="0"/>
              <a:t> --fast --cache=1024“</a:t>
            </a:r>
          </a:p>
          <a:p>
            <a:r>
              <a:rPr lang="de-AT" dirty="0" err="1"/>
              <a:t>Depending</a:t>
            </a:r>
            <a:r>
              <a:rPr lang="de-AT" dirty="0"/>
              <a:t> on </a:t>
            </a:r>
            <a:r>
              <a:rPr lang="de-AT" dirty="0" err="1"/>
              <a:t>your</a:t>
            </a:r>
            <a:r>
              <a:rPr lang="de-AT" dirty="0"/>
              <a:t> </a:t>
            </a:r>
            <a:r>
              <a:rPr lang="de-AT" dirty="0" err="1"/>
              <a:t>connection</a:t>
            </a:r>
            <a:r>
              <a:rPr lang="de-AT" dirty="0"/>
              <a:t> </a:t>
            </a:r>
            <a:r>
              <a:rPr lang="de-AT" dirty="0" err="1"/>
              <a:t>it</a:t>
            </a:r>
            <a:r>
              <a:rPr lang="de-AT" dirty="0"/>
              <a:t> will </a:t>
            </a:r>
            <a:r>
              <a:rPr lang="de-AT" dirty="0" err="1"/>
              <a:t>download</a:t>
            </a:r>
            <a:r>
              <a:rPr lang="de-AT" dirty="0"/>
              <a:t> </a:t>
            </a:r>
            <a:r>
              <a:rPr lang="de-AT" dirty="0" err="1"/>
              <a:t>the</a:t>
            </a:r>
            <a:r>
              <a:rPr lang="de-AT" dirty="0"/>
              <a:t> </a:t>
            </a:r>
            <a:r>
              <a:rPr lang="de-AT" dirty="0" err="1"/>
              <a:t>blockchain</a:t>
            </a:r>
            <a:r>
              <a:rPr lang="de-AT" dirty="0"/>
              <a:t> in a </a:t>
            </a:r>
            <a:r>
              <a:rPr lang="de-AT" dirty="0" err="1"/>
              <a:t>few</a:t>
            </a:r>
            <a:r>
              <a:rPr lang="de-AT" dirty="0"/>
              <a:t> </a:t>
            </a:r>
            <a:r>
              <a:rPr lang="de-AT" dirty="0" err="1"/>
              <a:t>hours</a:t>
            </a:r>
            <a:r>
              <a:rPr lang="de-AT" dirty="0"/>
              <a:t>.</a:t>
            </a:r>
          </a:p>
          <a:p>
            <a:r>
              <a:rPr lang="de-AT" dirty="0" err="1"/>
              <a:t>Currently</a:t>
            </a:r>
            <a:r>
              <a:rPr lang="de-AT" dirty="0"/>
              <a:t> </a:t>
            </a:r>
            <a:r>
              <a:rPr lang="de-AT" dirty="0" err="1"/>
              <a:t>around</a:t>
            </a:r>
            <a:r>
              <a:rPr lang="de-AT" dirty="0"/>
              <a:t> 11GiB</a:t>
            </a:r>
          </a:p>
        </p:txBody>
      </p:sp>
    </p:spTree>
    <p:extLst>
      <p:ext uri="{BB962C8B-B14F-4D97-AF65-F5344CB8AC3E}">
        <p14:creationId xmlns:p14="http://schemas.microsoft.com/office/powerpoint/2010/main" val="203108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Necessary</a:t>
            </a:r>
            <a:r>
              <a:rPr lang="de-AT" dirty="0"/>
              <a:t> Software</a:t>
            </a:r>
          </a:p>
        </p:txBody>
      </p:sp>
      <p:sp>
        <p:nvSpPr>
          <p:cNvPr id="3" name="Inhaltsplatzhalter 2"/>
          <p:cNvSpPr>
            <a:spLocks noGrp="1"/>
          </p:cNvSpPr>
          <p:nvPr>
            <p:ph idx="1"/>
          </p:nvPr>
        </p:nvSpPr>
        <p:spPr/>
        <p:txBody>
          <a:bodyPr/>
          <a:lstStyle/>
          <a:p>
            <a:r>
              <a:rPr lang="de-AT" dirty="0"/>
              <a:t>Python 2.7</a:t>
            </a:r>
          </a:p>
          <a:p>
            <a:r>
              <a:rPr lang="de-AT" dirty="0"/>
              <a:t>SSL</a:t>
            </a:r>
          </a:p>
          <a:p>
            <a:r>
              <a:rPr lang="de-AT" dirty="0"/>
              <a:t>C++ Compiler</a:t>
            </a:r>
          </a:p>
          <a:p>
            <a:r>
              <a:rPr lang="de-AT" dirty="0"/>
              <a:t>A Shell (</a:t>
            </a:r>
            <a:r>
              <a:rPr lang="de-AT" dirty="0" err="1"/>
              <a:t>Bash</a:t>
            </a:r>
            <a:r>
              <a:rPr lang="de-AT" dirty="0"/>
              <a:t>)</a:t>
            </a:r>
          </a:p>
          <a:p>
            <a:r>
              <a:rPr lang="de-AT" dirty="0" err="1"/>
              <a:t>NodeJS</a:t>
            </a:r>
            <a:r>
              <a:rPr lang="de-AT" dirty="0"/>
              <a:t> </a:t>
            </a:r>
            <a:r>
              <a:rPr lang="de-AT" dirty="0" err="1"/>
              <a:t>and</a:t>
            </a:r>
            <a:r>
              <a:rPr lang="de-AT" dirty="0"/>
              <a:t> </a:t>
            </a:r>
            <a:r>
              <a:rPr lang="de-AT" dirty="0" err="1"/>
              <a:t>the</a:t>
            </a:r>
            <a:r>
              <a:rPr lang="de-AT" dirty="0"/>
              <a:t> </a:t>
            </a:r>
            <a:r>
              <a:rPr lang="de-AT" dirty="0" err="1"/>
              <a:t>Node</a:t>
            </a:r>
            <a:r>
              <a:rPr lang="de-AT" dirty="0"/>
              <a:t> Package Manager (NPM)</a:t>
            </a:r>
          </a:p>
          <a:p>
            <a:endParaRPr lang="de-AT" dirty="0"/>
          </a:p>
          <a:p>
            <a:endParaRPr lang="de-AT" dirty="0"/>
          </a:p>
          <a:p>
            <a:endParaRPr lang="de-AT" dirty="0"/>
          </a:p>
        </p:txBody>
      </p:sp>
    </p:spTree>
    <p:extLst>
      <p:ext uri="{BB962C8B-B14F-4D97-AF65-F5344CB8AC3E}">
        <p14:creationId xmlns:p14="http://schemas.microsoft.com/office/powerpoint/2010/main" val="172655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Install</a:t>
            </a:r>
            <a:r>
              <a:rPr lang="de-AT" dirty="0"/>
              <a:t> </a:t>
            </a:r>
            <a:r>
              <a:rPr lang="de-AT" dirty="0" err="1"/>
              <a:t>necessary</a:t>
            </a:r>
            <a:r>
              <a:rPr lang="de-AT" dirty="0"/>
              <a:t> </a:t>
            </a:r>
            <a:r>
              <a:rPr lang="de-AT" dirty="0" err="1"/>
              <a:t>software</a:t>
            </a:r>
            <a:r>
              <a:rPr lang="de-AT" dirty="0"/>
              <a:t> (Windows)</a:t>
            </a:r>
          </a:p>
        </p:txBody>
      </p:sp>
      <p:sp>
        <p:nvSpPr>
          <p:cNvPr id="3" name="Inhaltsplatzhalter 2"/>
          <p:cNvSpPr>
            <a:spLocks noGrp="1"/>
          </p:cNvSpPr>
          <p:nvPr>
            <p:ph idx="1"/>
          </p:nvPr>
        </p:nvSpPr>
        <p:spPr/>
        <p:txBody>
          <a:bodyPr>
            <a:normAutofit fontScale="55000" lnSpcReduction="20000"/>
          </a:bodyPr>
          <a:lstStyle/>
          <a:p>
            <a:r>
              <a:rPr lang="en-US" dirty="0"/>
              <a:t>    Download </a:t>
            </a:r>
            <a:r>
              <a:rPr lang="en-US" dirty="0" err="1"/>
              <a:t>Pyhton</a:t>
            </a:r>
            <a:r>
              <a:rPr lang="en-US" dirty="0"/>
              <a:t>: </a:t>
            </a:r>
          </a:p>
          <a:p>
            <a:pPr lvl="1"/>
            <a:r>
              <a:rPr lang="en-US" dirty="0">
                <a:hlinkClick r:id="rId3"/>
              </a:rPr>
              <a:t>https://www.python.org/downloads/release/python-2712/</a:t>
            </a:r>
            <a:endParaRPr lang="en-US" dirty="0"/>
          </a:p>
          <a:p>
            <a:pPr lvl="1"/>
            <a:endParaRPr lang="en-US" dirty="0"/>
          </a:p>
          <a:p>
            <a:r>
              <a:rPr lang="en-US" dirty="0"/>
              <a:t>    </a:t>
            </a:r>
            <a:r>
              <a:rPr lang="en-US" dirty="0" err="1"/>
              <a:t>.Net</a:t>
            </a:r>
            <a:r>
              <a:rPr lang="en-US" dirty="0"/>
              <a:t> Packages </a:t>
            </a:r>
          </a:p>
          <a:p>
            <a:pPr lvl="1"/>
            <a:r>
              <a:rPr lang="en-US" dirty="0">
                <a:hlinkClick r:id="rId4"/>
              </a:rPr>
              <a:t>https://www.microsoft.com/en-US/download/details.aspx?id=49982</a:t>
            </a:r>
            <a:endParaRPr lang="en-US" dirty="0"/>
          </a:p>
          <a:p>
            <a:pPr lvl="1"/>
            <a:r>
              <a:rPr lang="en-US" dirty="0">
                <a:hlinkClick r:id="rId5"/>
              </a:rPr>
              <a:t>https://www.microsoft.com/en-us/download/details.aspx?id=30653</a:t>
            </a:r>
            <a:endParaRPr lang="en-US" dirty="0"/>
          </a:p>
          <a:p>
            <a:pPr lvl="1"/>
            <a:endParaRPr lang="en-US" dirty="0"/>
          </a:p>
          <a:p>
            <a:r>
              <a:rPr lang="en-US" dirty="0"/>
              <a:t>    SSL </a:t>
            </a:r>
          </a:p>
          <a:p>
            <a:pPr lvl="1"/>
            <a:r>
              <a:rPr lang="en-US" dirty="0">
                <a:hlinkClick r:id="rId6"/>
              </a:rPr>
              <a:t>https://slproweb.com/products/Win32OpenSSL.html</a:t>
            </a:r>
            <a:endParaRPr lang="en-US" dirty="0"/>
          </a:p>
          <a:p>
            <a:pPr marL="457200" lvl="1" indent="0">
              <a:buNone/>
            </a:pPr>
            <a:endParaRPr lang="en-US" dirty="0"/>
          </a:p>
          <a:p>
            <a:r>
              <a:rPr lang="en-US" dirty="0"/>
              <a:t>    and eventually you also need the Visual Studio, because of the C++ Compiler: </a:t>
            </a:r>
          </a:p>
          <a:p>
            <a:pPr lvl="1"/>
            <a:r>
              <a:rPr lang="en-US" dirty="0">
                <a:hlinkClick r:id="rId7"/>
              </a:rPr>
              <a:t>https://www.visualstudio.com/vs/</a:t>
            </a:r>
            <a:endParaRPr lang="en-US" dirty="0"/>
          </a:p>
          <a:p>
            <a:pPr lvl="1"/>
            <a:r>
              <a:rPr lang="en-US" dirty="0"/>
              <a:t>After downloading the Visual Studio make sure to open one time a new </a:t>
            </a:r>
            <a:r>
              <a:rPr lang="en-US" dirty="0" err="1"/>
              <a:t>c++</a:t>
            </a:r>
            <a:r>
              <a:rPr lang="en-US" dirty="0"/>
              <a:t> project.</a:t>
            </a:r>
          </a:p>
          <a:p>
            <a:pPr lvl="1"/>
            <a:endParaRPr lang="en-US" dirty="0"/>
          </a:p>
          <a:p>
            <a:r>
              <a:rPr lang="en-US" dirty="0"/>
              <a:t>    Install the </a:t>
            </a:r>
            <a:r>
              <a:rPr lang="en-US" dirty="0" err="1"/>
              <a:t>Git</a:t>
            </a:r>
            <a:r>
              <a:rPr lang="en-US" dirty="0"/>
              <a:t>-Bash as it comes with a </a:t>
            </a:r>
            <a:r>
              <a:rPr lang="en-US" dirty="0" err="1"/>
              <a:t>mingw</a:t>
            </a:r>
            <a:r>
              <a:rPr lang="en-US" dirty="0"/>
              <a:t>: https://git-scm.com/downloads</a:t>
            </a:r>
          </a:p>
          <a:p>
            <a:r>
              <a:rPr lang="en-US" dirty="0"/>
              <a:t>    Install </a:t>
            </a:r>
            <a:r>
              <a:rPr lang="en-US" dirty="0" err="1"/>
              <a:t>NodeJS</a:t>
            </a:r>
            <a:r>
              <a:rPr lang="en-US" dirty="0"/>
              <a:t> and the Node Package Manager (NPM) https://nodejs.org/en/download/</a:t>
            </a:r>
          </a:p>
          <a:p>
            <a:endParaRPr lang="de-AT" dirty="0"/>
          </a:p>
        </p:txBody>
      </p:sp>
    </p:spTree>
    <p:extLst>
      <p:ext uri="{BB962C8B-B14F-4D97-AF65-F5344CB8AC3E}">
        <p14:creationId xmlns:p14="http://schemas.microsoft.com/office/powerpoint/2010/main" val="313430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Install</a:t>
            </a:r>
            <a:r>
              <a:rPr lang="de-AT" dirty="0"/>
              <a:t> </a:t>
            </a:r>
            <a:r>
              <a:rPr lang="de-AT" dirty="0" err="1"/>
              <a:t>necessary</a:t>
            </a:r>
            <a:r>
              <a:rPr lang="de-AT" dirty="0"/>
              <a:t> Software (Ubuntu)</a:t>
            </a:r>
          </a:p>
        </p:txBody>
      </p:sp>
      <p:sp>
        <p:nvSpPr>
          <p:cNvPr id="3" name="Inhaltsplatzhalter 2"/>
          <p:cNvSpPr>
            <a:spLocks noGrp="1"/>
          </p:cNvSpPr>
          <p:nvPr>
            <p:ph idx="1"/>
          </p:nvPr>
        </p:nvSpPr>
        <p:spPr/>
        <p:txBody>
          <a:bodyPr/>
          <a:lstStyle/>
          <a:p>
            <a:r>
              <a:rPr lang="de-AT" dirty="0" err="1"/>
              <a:t>Necessary</a:t>
            </a:r>
            <a:r>
              <a:rPr lang="de-AT" dirty="0"/>
              <a:t> </a:t>
            </a:r>
            <a:r>
              <a:rPr lang="de-AT" dirty="0" err="1"/>
              <a:t>packages</a:t>
            </a:r>
            <a:r>
              <a:rPr lang="de-AT" dirty="0"/>
              <a:t>:</a:t>
            </a:r>
          </a:p>
          <a:p>
            <a:pPr lvl="1"/>
            <a:r>
              <a:rPr lang="de-AT" dirty="0" err="1"/>
              <a:t>sudo</a:t>
            </a:r>
            <a:r>
              <a:rPr lang="de-AT" dirty="0"/>
              <a:t> </a:t>
            </a:r>
            <a:r>
              <a:rPr lang="de-AT" dirty="0" err="1"/>
              <a:t>apt-get</a:t>
            </a:r>
            <a:r>
              <a:rPr lang="de-AT" dirty="0"/>
              <a:t> update &amp;&amp; </a:t>
            </a:r>
            <a:r>
              <a:rPr lang="de-AT" dirty="0" err="1"/>
              <a:t>sudo</a:t>
            </a:r>
            <a:r>
              <a:rPr lang="de-AT" dirty="0"/>
              <a:t> </a:t>
            </a:r>
            <a:r>
              <a:rPr lang="de-AT" dirty="0" err="1"/>
              <a:t>apt-get</a:t>
            </a:r>
            <a:r>
              <a:rPr lang="de-AT" dirty="0"/>
              <a:t> upgrade</a:t>
            </a:r>
          </a:p>
          <a:p>
            <a:pPr lvl="1"/>
            <a:r>
              <a:rPr lang="de-AT" dirty="0" err="1"/>
              <a:t>sudo</a:t>
            </a:r>
            <a:r>
              <a:rPr lang="de-AT" dirty="0"/>
              <a:t> </a:t>
            </a:r>
            <a:r>
              <a:rPr lang="de-AT" dirty="0" err="1"/>
              <a:t>apt-get</a:t>
            </a:r>
            <a:r>
              <a:rPr lang="de-AT" dirty="0"/>
              <a:t> </a:t>
            </a:r>
            <a:r>
              <a:rPr lang="de-AT" dirty="0" err="1"/>
              <a:t>install</a:t>
            </a:r>
            <a:r>
              <a:rPr lang="de-AT" dirty="0"/>
              <a:t> </a:t>
            </a:r>
            <a:r>
              <a:rPr lang="de-AT" dirty="0" err="1"/>
              <a:t>curl</a:t>
            </a:r>
            <a:r>
              <a:rPr lang="de-AT" dirty="0"/>
              <a:t> </a:t>
            </a:r>
            <a:r>
              <a:rPr lang="de-AT" dirty="0" err="1"/>
              <a:t>git</a:t>
            </a:r>
            <a:r>
              <a:rPr lang="de-AT" dirty="0"/>
              <a:t> </a:t>
            </a:r>
            <a:r>
              <a:rPr lang="de-AT" dirty="0" err="1"/>
              <a:t>vim</a:t>
            </a:r>
            <a:r>
              <a:rPr lang="de-AT" dirty="0"/>
              <a:t> </a:t>
            </a:r>
            <a:r>
              <a:rPr lang="de-AT" dirty="0" err="1"/>
              <a:t>build</a:t>
            </a:r>
            <a:r>
              <a:rPr lang="de-AT" dirty="0"/>
              <a:t>-essential</a:t>
            </a:r>
          </a:p>
          <a:p>
            <a:r>
              <a:rPr lang="de-AT" dirty="0" err="1"/>
              <a:t>NodeJS</a:t>
            </a:r>
            <a:r>
              <a:rPr lang="de-AT" dirty="0"/>
              <a:t> </a:t>
            </a:r>
            <a:r>
              <a:rPr lang="de-AT" dirty="0" err="1"/>
              <a:t>and</a:t>
            </a:r>
            <a:r>
              <a:rPr lang="de-AT" dirty="0"/>
              <a:t> NPM</a:t>
            </a:r>
          </a:p>
          <a:p>
            <a:pPr lvl="1"/>
            <a:r>
              <a:rPr lang="de-AT" dirty="0" err="1"/>
              <a:t>curl</a:t>
            </a:r>
            <a:r>
              <a:rPr lang="de-AT" dirty="0"/>
              <a:t> -</a:t>
            </a:r>
            <a:r>
              <a:rPr lang="de-AT" dirty="0" err="1"/>
              <a:t>sL</a:t>
            </a:r>
            <a:r>
              <a:rPr lang="de-AT" dirty="0"/>
              <a:t> https://deb.nodesource.com/setup_6.x | </a:t>
            </a:r>
            <a:r>
              <a:rPr lang="de-AT" dirty="0" err="1"/>
              <a:t>sudo</a:t>
            </a:r>
            <a:r>
              <a:rPr lang="de-AT" dirty="0"/>
              <a:t> -E </a:t>
            </a:r>
            <a:r>
              <a:rPr lang="de-AT" dirty="0" err="1"/>
              <a:t>bash</a:t>
            </a:r>
            <a:r>
              <a:rPr lang="de-AT" dirty="0"/>
              <a:t> -</a:t>
            </a:r>
          </a:p>
          <a:p>
            <a:pPr lvl="1"/>
            <a:r>
              <a:rPr lang="de-AT" dirty="0" err="1"/>
              <a:t>sudo</a:t>
            </a:r>
            <a:r>
              <a:rPr lang="de-AT" dirty="0"/>
              <a:t> </a:t>
            </a:r>
            <a:r>
              <a:rPr lang="de-AT" dirty="0" err="1"/>
              <a:t>apt-get</a:t>
            </a:r>
            <a:r>
              <a:rPr lang="de-AT" dirty="0"/>
              <a:t> </a:t>
            </a:r>
            <a:r>
              <a:rPr lang="de-AT" dirty="0" err="1"/>
              <a:t>install</a:t>
            </a:r>
            <a:r>
              <a:rPr lang="de-AT" dirty="0"/>
              <a:t> -y </a:t>
            </a:r>
            <a:r>
              <a:rPr lang="de-AT" dirty="0" err="1"/>
              <a:t>nodejs</a:t>
            </a:r>
            <a:endParaRPr lang="de-AT" dirty="0"/>
          </a:p>
          <a:p>
            <a:pPr lvl="1"/>
            <a:r>
              <a:rPr lang="de-AT" dirty="0" err="1"/>
              <a:t>sudo</a:t>
            </a:r>
            <a:r>
              <a:rPr lang="de-AT" dirty="0"/>
              <a:t> </a:t>
            </a:r>
            <a:r>
              <a:rPr lang="de-AT" dirty="0" err="1"/>
              <a:t>npm</a:t>
            </a:r>
            <a:r>
              <a:rPr lang="de-AT" dirty="0"/>
              <a:t> </a:t>
            </a:r>
            <a:r>
              <a:rPr lang="de-AT" dirty="0" err="1"/>
              <a:t>install</a:t>
            </a:r>
            <a:r>
              <a:rPr lang="de-AT" dirty="0"/>
              <a:t> -g express</a:t>
            </a:r>
          </a:p>
          <a:p>
            <a:pPr lvl="1"/>
            <a:endParaRPr lang="de-AT" dirty="0"/>
          </a:p>
          <a:p>
            <a:endParaRPr lang="de-AT" dirty="0"/>
          </a:p>
        </p:txBody>
      </p:sp>
    </p:spTree>
    <p:extLst>
      <p:ext uri="{BB962C8B-B14F-4D97-AF65-F5344CB8AC3E}">
        <p14:creationId xmlns:p14="http://schemas.microsoft.com/office/powerpoint/2010/main" val="373671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Get</a:t>
            </a:r>
            <a:r>
              <a:rPr lang="de-AT" dirty="0"/>
              <a:t> </a:t>
            </a:r>
            <a:r>
              <a:rPr lang="de-AT" dirty="0" err="1"/>
              <a:t>ready</a:t>
            </a:r>
            <a:r>
              <a:rPr lang="de-AT" dirty="0"/>
              <a:t> </a:t>
            </a:r>
            <a:r>
              <a:rPr lang="de-AT" dirty="0" err="1"/>
              <a:t>for</a:t>
            </a:r>
            <a:r>
              <a:rPr lang="de-AT" dirty="0"/>
              <a:t> </a:t>
            </a:r>
            <a:r>
              <a:rPr lang="de-AT" dirty="0" err="1"/>
              <a:t>the</a:t>
            </a:r>
            <a:r>
              <a:rPr lang="de-AT" dirty="0"/>
              <a:t> </a:t>
            </a:r>
            <a:r>
              <a:rPr lang="de-AT" dirty="0" err="1"/>
              <a:t>theory</a:t>
            </a:r>
            <a:r>
              <a:rPr lang="de-AT" dirty="0"/>
              <a:t> </a:t>
            </a:r>
            <a:r>
              <a:rPr lang="de-AT" dirty="0" err="1"/>
              <a:t>part</a:t>
            </a:r>
            <a:endParaRPr lang="de-AT" dirty="0"/>
          </a:p>
        </p:txBody>
      </p:sp>
      <p:sp>
        <p:nvSpPr>
          <p:cNvPr id="3" name="Inhaltsplatzhalter 2"/>
          <p:cNvSpPr>
            <a:spLocks noGrp="1"/>
          </p:cNvSpPr>
          <p:nvPr>
            <p:ph idx="1"/>
          </p:nvPr>
        </p:nvSpPr>
        <p:spPr/>
        <p:txBody>
          <a:bodyPr/>
          <a:lstStyle/>
          <a:p>
            <a:r>
              <a:rPr lang="de-AT" dirty="0"/>
              <a:t>So, </a:t>
            </a:r>
            <a:r>
              <a:rPr lang="de-AT" dirty="0" err="1"/>
              <a:t>let‘s</a:t>
            </a:r>
            <a:r>
              <a:rPr lang="de-AT" dirty="0"/>
              <a:t> </a:t>
            </a:r>
            <a:r>
              <a:rPr lang="de-AT" dirty="0" err="1"/>
              <a:t>get</a:t>
            </a:r>
            <a:r>
              <a:rPr lang="de-AT" dirty="0"/>
              <a:t> </a:t>
            </a:r>
            <a:r>
              <a:rPr lang="de-AT" dirty="0" err="1"/>
              <a:t>started</a:t>
            </a:r>
            <a:r>
              <a:rPr lang="de-AT" dirty="0"/>
              <a:t>!</a:t>
            </a:r>
          </a:p>
        </p:txBody>
      </p:sp>
    </p:spTree>
    <p:extLst>
      <p:ext uri="{BB962C8B-B14F-4D97-AF65-F5344CB8AC3E}">
        <p14:creationId xmlns:p14="http://schemas.microsoft.com/office/powerpoint/2010/main" val="1417240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497</Words>
  <Application>Microsoft Office PowerPoint</Application>
  <PresentationFormat>Breitbild</PresentationFormat>
  <Paragraphs>66</Paragraphs>
  <Slides>8</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Century Gothic</vt:lpstr>
      <vt:lpstr>Wingdings 3</vt:lpstr>
      <vt:lpstr>Ion</vt:lpstr>
      <vt:lpstr>Software Needed</vt:lpstr>
      <vt:lpstr>Geth and the blockchain</vt:lpstr>
      <vt:lpstr>Started the download already?</vt:lpstr>
      <vt:lpstr>Start geth</vt:lpstr>
      <vt:lpstr>Necessary Software</vt:lpstr>
      <vt:lpstr>Install necessary software (Windows)</vt:lpstr>
      <vt:lpstr>Install necessary Software (Ubuntu)</vt:lpstr>
      <vt:lpstr>Get ready for the theory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Needed</dc:title>
  <dc:creator>Thomas Wiesner</dc:creator>
  <cp:lastModifiedBy>Thomas Wiesner</cp:lastModifiedBy>
  <cp:revision>4</cp:revision>
  <dcterms:created xsi:type="dcterms:W3CDTF">2017-02-12T11:43:03Z</dcterms:created>
  <dcterms:modified xsi:type="dcterms:W3CDTF">2017-02-12T12:47:13Z</dcterms:modified>
</cp:coreProperties>
</file>