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87F36-7ECC-4280-85DB-B31B7E2E14AD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EA0F-94AE-43FE-AD2C-D72AB1664AD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04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EA0F-94AE-43FE-AD2C-D72AB1664AD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2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EA0F-94AE-43FE-AD2C-D72AB1664AD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50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EA0F-94AE-43FE-AD2C-D72AB1664AD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7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EA0F-94AE-43FE-AD2C-D72AB1664AD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4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313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24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72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8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72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381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92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93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15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357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7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952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54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66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5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65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498CA9-9500-4892-B170-E0FF0DF76320}" type="datetimeFigureOut">
              <a:rPr lang="de-AT" smtClean="0"/>
              <a:t>16.02.2017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D3F8-BDA5-4975-ADA8-13A6A300DF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44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Mist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works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87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 Wallet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Manage Accounts</a:t>
            </a:r>
          </a:p>
          <a:p>
            <a:r>
              <a:rPr lang="de-AT" dirty="0"/>
              <a:t>Send/</a:t>
            </a:r>
            <a:r>
              <a:rPr lang="de-AT" dirty="0" err="1"/>
              <a:t>Receive</a:t>
            </a:r>
            <a:r>
              <a:rPr lang="de-AT" dirty="0"/>
              <a:t> Ether</a:t>
            </a:r>
          </a:p>
          <a:p>
            <a:r>
              <a:rPr lang="de-AT" dirty="0" err="1"/>
              <a:t>Deploy</a:t>
            </a:r>
            <a:r>
              <a:rPr lang="de-AT" dirty="0"/>
              <a:t> </a:t>
            </a:r>
            <a:r>
              <a:rPr lang="de-AT" dirty="0" err="1"/>
              <a:t>Contracts</a:t>
            </a:r>
            <a:endParaRPr lang="de-AT" dirty="0"/>
          </a:p>
          <a:p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Contracts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4" y="1690688"/>
            <a:ext cx="4600575" cy="30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 Browser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„Web“-</a:t>
            </a:r>
            <a:r>
              <a:rPr lang="de-AT" dirty="0" err="1"/>
              <a:t>Dapps</a:t>
            </a:r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geth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running</a:t>
            </a:r>
            <a:endParaRPr lang="de-AT" dirty="0"/>
          </a:p>
          <a:p>
            <a:r>
              <a:rPr lang="de-AT" dirty="0" err="1"/>
              <a:t>Securely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account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to</a:t>
            </a:r>
            <a:r>
              <a:rPr lang="de-AT" dirty="0"/>
              <a:t> „browse“ a </a:t>
            </a:r>
            <a:r>
              <a:rPr lang="de-AT" dirty="0" err="1"/>
              <a:t>Dapp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60" y="1825625"/>
            <a:ext cx="5773915" cy="38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Lets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at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together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677074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48</Words>
  <Application>Microsoft Office PowerPoint</Application>
  <PresentationFormat>Breitbild</PresentationFormat>
  <Paragraphs>17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Mist</vt:lpstr>
      <vt:lpstr>A Wallet</vt:lpstr>
      <vt:lpstr>A Browser</vt:lpstr>
      <vt:lpstr>Lets look at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</dc:title>
  <dc:creator>Thomas Wiesner</dc:creator>
  <cp:lastModifiedBy>Thomas Wiesner</cp:lastModifiedBy>
  <cp:revision>2</cp:revision>
  <dcterms:created xsi:type="dcterms:W3CDTF">2017-02-16T17:23:25Z</dcterms:created>
  <dcterms:modified xsi:type="dcterms:W3CDTF">2017-02-16T20:19:55Z</dcterms:modified>
</cp:coreProperties>
</file>