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5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1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443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27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78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972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5136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746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04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08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92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566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248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664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271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5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76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56DE73-271F-401A-8C61-C9F5ACD5E6A8}" type="datetimeFigureOut">
              <a:rPr lang="de-AT" smtClean="0"/>
              <a:t>22.02.2017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3CD68-758F-41A8-A2F8-14ECD786FC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36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Different </a:t>
            </a:r>
            <a:r>
              <a:rPr lang="de-AT" dirty="0" err="1"/>
              <a:t>Phases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Development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Contract</a:t>
            </a:r>
            <a:r>
              <a:rPr lang="de-AT" dirty="0"/>
              <a:t> &amp; Web3</a:t>
            </a:r>
          </a:p>
        </p:txBody>
      </p:sp>
    </p:spTree>
    <p:extLst>
      <p:ext uri="{BB962C8B-B14F-4D97-AF65-F5344CB8AC3E}">
        <p14:creationId xmlns:p14="http://schemas.microsoft.com/office/powerpoint/2010/main" val="336565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Task 1: </a:t>
            </a:r>
            <a:r>
              <a:rPr lang="de-AT" dirty="0" err="1"/>
              <a:t>Scetch</a:t>
            </a:r>
            <a:r>
              <a:rPr lang="de-AT" dirty="0"/>
              <a:t> out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idea</a:t>
            </a:r>
            <a:r>
              <a:rPr lang="de-AT" dirty="0"/>
              <a:t>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Write down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do</a:t>
            </a:r>
          </a:p>
          <a:p>
            <a:r>
              <a:rPr lang="de-AT" dirty="0" err="1"/>
              <a:t>Maybe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a Prototype</a:t>
            </a:r>
          </a:p>
          <a:p>
            <a:r>
              <a:rPr lang="de-AT" dirty="0"/>
              <a:t>Write down a </a:t>
            </a:r>
            <a:r>
              <a:rPr lang="de-AT" dirty="0" err="1"/>
              <a:t>Flowchart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people</a:t>
            </a:r>
            <a:r>
              <a:rPr lang="de-AT" dirty="0"/>
              <a:t> </a:t>
            </a:r>
            <a:r>
              <a:rPr lang="de-AT" dirty="0" err="1"/>
              <a:t>interact</a:t>
            </a:r>
            <a:endParaRPr lang="de-AT" dirty="0"/>
          </a:p>
          <a:p>
            <a:r>
              <a:rPr lang="de-AT" dirty="0"/>
              <a:t>Write down </a:t>
            </a:r>
            <a:r>
              <a:rPr lang="de-AT" dirty="0" err="1"/>
              <a:t>the</a:t>
            </a:r>
            <a:r>
              <a:rPr lang="de-AT" dirty="0"/>
              <a:t> different </a:t>
            </a:r>
            <a:r>
              <a:rPr lang="de-AT" dirty="0" err="1"/>
              <a:t>Functions</a:t>
            </a:r>
            <a:r>
              <a:rPr lang="de-AT" dirty="0"/>
              <a:t>, variables, </a:t>
            </a:r>
            <a:r>
              <a:rPr lang="de-AT" dirty="0" err="1"/>
              <a:t>interfaces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66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Prototyping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Do a quick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dirty</a:t>
            </a:r>
            <a:r>
              <a:rPr lang="de-AT" dirty="0"/>
              <a:t> prototype</a:t>
            </a:r>
          </a:p>
          <a:p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testrpc</a:t>
            </a:r>
            <a:r>
              <a:rPr lang="de-AT" dirty="0"/>
              <a:t> / </a:t>
            </a:r>
            <a:r>
              <a:rPr lang="de-AT" dirty="0" err="1"/>
              <a:t>browser</a:t>
            </a:r>
            <a:r>
              <a:rPr lang="de-AT" dirty="0"/>
              <a:t> </a:t>
            </a:r>
            <a:r>
              <a:rPr lang="de-AT" dirty="0" err="1"/>
              <a:t>solidity</a:t>
            </a:r>
            <a:endParaRPr lang="de-AT" dirty="0"/>
          </a:p>
          <a:p>
            <a:r>
              <a:rPr lang="de-AT" dirty="0"/>
              <a:t>Need a </a:t>
            </a:r>
            <a:r>
              <a:rPr lang="de-AT" dirty="0" err="1"/>
              <a:t>debugger</a:t>
            </a:r>
            <a:r>
              <a:rPr lang="de-AT" dirty="0"/>
              <a:t>?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Ethereum</a:t>
            </a:r>
            <a:r>
              <a:rPr lang="de-AT" dirty="0"/>
              <a:t> Studio!</a:t>
            </a:r>
          </a:p>
          <a:p>
            <a:endParaRPr lang="de-AT" dirty="0"/>
          </a:p>
          <a:p>
            <a:r>
              <a:rPr lang="de-AT" dirty="0" err="1"/>
              <a:t>Maybe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abstract</a:t>
            </a:r>
            <a:r>
              <a:rPr lang="de-AT" dirty="0"/>
              <a:t> </a:t>
            </a:r>
            <a:r>
              <a:rPr lang="de-AT" dirty="0" err="1"/>
              <a:t>things</a:t>
            </a:r>
            <a:r>
              <a:rPr lang="de-AT" dirty="0"/>
              <a:t> –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several</a:t>
            </a:r>
            <a:r>
              <a:rPr lang="de-AT" dirty="0"/>
              <a:t> </a:t>
            </a:r>
            <a:r>
              <a:rPr lang="de-AT" dirty="0" err="1"/>
              <a:t>smaller</a:t>
            </a:r>
            <a:r>
              <a:rPr lang="de-AT" dirty="0"/>
              <a:t> </a:t>
            </a:r>
            <a:r>
              <a:rPr lang="de-AT" dirty="0" err="1"/>
              <a:t>contracts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upon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21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Lay out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Testing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Write Unit-Tests</a:t>
            </a:r>
          </a:p>
          <a:p>
            <a:pPr lvl="1"/>
            <a:r>
              <a:rPr lang="de-AT" dirty="0" err="1"/>
              <a:t>Solidity</a:t>
            </a:r>
            <a:r>
              <a:rPr lang="de-AT" dirty="0"/>
              <a:t> Tests</a:t>
            </a:r>
          </a:p>
          <a:p>
            <a:pPr lvl="1"/>
            <a:r>
              <a:rPr lang="de-AT" dirty="0" err="1"/>
              <a:t>Javascript</a:t>
            </a:r>
            <a:r>
              <a:rPr lang="de-AT" dirty="0"/>
              <a:t> Test Cases</a:t>
            </a:r>
          </a:p>
          <a:p>
            <a:pPr lvl="1"/>
            <a:r>
              <a:rPr lang="de-AT" dirty="0" err="1"/>
              <a:t>Use</a:t>
            </a:r>
            <a:r>
              <a:rPr lang="de-AT" dirty="0"/>
              <a:t> a </a:t>
            </a:r>
            <a:r>
              <a:rPr lang="de-AT" dirty="0" err="1"/>
              <a:t>Testing</a:t>
            </a:r>
            <a:r>
              <a:rPr lang="de-AT" dirty="0"/>
              <a:t> Framework!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708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Write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so </a:t>
            </a:r>
            <a:r>
              <a:rPr lang="de-AT" dirty="0" err="1"/>
              <a:t>that</a:t>
            </a:r>
            <a:r>
              <a:rPr lang="de-AT" dirty="0"/>
              <a:t> test-</a:t>
            </a:r>
            <a:r>
              <a:rPr lang="de-AT" dirty="0" err="1"/>
              <a:t>cases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fulfilled</a:t>
            </a:r>
            <a:endParaRPr lang="de-AT" dirty="0"/>
          </a:p>
          <a:p>
            <a:r>
              <a:rPr lang="de-AT" dirty="0" err="1"/>
              <a:t>Implement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00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Deploy</a:t>
            </a:r>
            <a:r>
              <a:rPr lang="de-AT" dirty="0"/>
              <a:t> on Test-Net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Deploy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Code on </a:t>
            </a:r>
            <a:r>
              <a:rPr lang="de-AT" dirty="0" err="1"/>
              <a:t>the</a:t>
            </a:r>
            <a:r>
              <a:rPr lang="de-AT" dirty="0"/>
              <a:t> Test-Net</a:t>
            </a:r>
          </a:p>
          <a:p>
            <a:r>
              <a:rPr lang="de-AT" dirty="0"/>
              <a:t>Find „</a:t>
            </a:r>
            <a:r>
              <a:rPr lang="de-AT" dirty="0" err="1"/>
              <a:t>beta</a:t>
            </a:r>
            <a:r>
              <a:rPr lang="de-AT" dirty="0"/>
              <a:t>“ </a:t>
            </a:r>
            <a:r>
              <a:rPr lang="de-AT" dirty="0" err="1"/>
              <a:t>users</a:t>
            </a:r>
            <a:endParaRPr lang="de-AT" dirty="0"/>
          </a:p>
          <a:p>
            <a:pPr lvl="1"/>
            <a:r>
              <a:rPr lang="de-AT" dirty="0" err="1"/>
              <a:t>Invite</a:t>
            </a:r>
            <a:r>
              <a:rPr lang="de-AT" dirty="0"/>
              <a:t> </a:t>
            </a:r>
            <a:r>
              <a:rPr lang="de-AT" dirty="0" err="1"/>
              <a:t>friends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„</a:t>
            </a:r>
            <a:r>
              <a:rPr lang="de-AT" dirty="0" err="1"/>
              <a:t>Eat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own</a:t>
            </a:r>
            <a:r>
              <a:rPr lang="de-AT" dirty="0"/>
              <a:t> </a:t>
            </a:r>
            <a:r>
              <a:rPr lang="de-AT" dirty="0" err="1"/>
              <a:t>dog</a:t>
            </a:r>
            <a:r>
              <a:rPr lang="de-AT" dirty="0"/>
              <a:t>-food!“</a:t>
            </a:r>
          </a:p>
          <a:p>
            <a:endParaRPr lang="de-AT" dirty="0"/>
          </a:p>
          <a:p>
            <a:r>
              <a:rPr lang="de-AT" dirty="0" err="1"/>
              <a:t>Iterate</a:t>
            </a:r>
            <a:r>
              <a:rPr lang="de-AT" dirty="0"/>
              <a:t> </a:t>
            </a:r>
            <a:r>
              <a:rPr lang="de-AT" dirty="0" err="1"/>
              <a:t>until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satisfied</a:t>
            </a:r>
            <a:endParaRPr lang="de-AT" dirty="0"/>
          </a:p>
          <a:p>
            <a:pPr lvl="1"/>
            <a:r>
              <a:rPr lang="de-AT" dirty="0"/>
              <a:t>REMEMBER: Code </a:t>
            </a:r>
            <a:r>
              <a:rPr lang="de-AT" dirty="0" err="1"/>
              <a:t>deployed</a:t>
            </a:r>
            <a:r>
              <a:rPr lang="de-AT" dirty="0"/>
              <a:t> </a:t>
            </a:r>
            <a:r>
              <a:rPr lang="de-AT" dirty="0" err="1"/>
              <a:t>once</a:t>
            </a:r>
            <a:r>
              <a:rPr lang="de-AT" dirty="0"/>
              <a:t> </a:t>
            </a:r>
            <a:r>
              <a:rPr lang="de-AT" dirty="0" err="1"/>
              <a:t>cannot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updated</a:t>
            </a:r>
            <a:r>
              <a:rPr lang="de-AT" dirty="0"/>
              <a:t>!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 </a:t>
            </a:r>
            <a:r>
              <a:rPr lang="de-AT" dirty="0" err="1"/>
              <a:t>Except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a </a:t>
            </a:r>
            <a:r>
              <a:rPr lang="de-AT" dirty="0" err="1"/>
              <a:t>fork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chain</a:t>
            </a:r>
            <a:r>
              <a:rPr lang="de-A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84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Deploy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Main-Net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users</a:t>
            </a:r>
            <a:r>
              <a:rPr lang="de-AT" dirty="0"/>
              <a:t> </a:t>
            </a:r>
            <a:r>
              <a:rPr lang="de-AT" dirty="0" err="1"/>
              <a:t>know</a:t>
            </a:r>
            <a:endParaRPr lang="de-AT" dirty="0"/>
          </a:p>
          <a:p>
            <a:r>
              <a:rPr lang="de-AT" dirty="0" err="1"/>
              <a:t>Give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instructions</a:t>
            </a:r>
            <a:endParaRPr lang="de-AT" dirty="0"/>
          </a:p>
          <a:p>
            <a:pPr lvl="1"/>
            <a:r>
              <a:rPr lang="de-AT" dirty="0" err="1"/>
              <a:t>Geth</a:t>
            </a:r>
            <a:endParaRPr lang="de-AT" dirty="0"/>
          </a:p>
          <a:p>
            <a:pPr lvl="1"/>
            <a:r>
              <a:rPr lang="de-AT" dirty="0" err="1"/>
              <a:t>MetaMask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Marketing!</a:t>
            </a:r>
          </a:p>
        </p:txBody>
      </p:sp>
    </p:spTree>
    <p:extLst>
      <p:ext uri="{BB962C8B-B14F-4D97-AF65-F5344CB8AC3E}">
        <p14:creationId xmlns:p14="http://schemas.microsoft.com/office/powerpoint/2010/main" val="1096325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168</Words>
  <Application>Microsoft Office PowerPoint</Application>
  <PresentationFormat>Breitbild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Different Phases of Development</vt:lpstr>
      <vt:lpstr>Task 1: Scetch out your idea!</vt:lpstr>
      <vt:lpstr>Prototyping</vt:lpstr>
      <vt:lpstr>Lay out the Testing</vt:lpstr>
      <vt:lpstr>Implement</vt:lpstr>
      <vt:lpstr>Deploy on Test-Net</vt:lpstr>
      <vt:lpstr>Deploy on the Main-Net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Phases of Development</dc:title>
  <dc:creator>Thomas Wiesner</dc:creator>
  <cp:lastModifiedBy>Thomas Wiesner</cp:lastModifiedBy>
  <cp:revision>4</cp:revision>
  <dcterms:created xsi:type="dcterms:W3CDTF">2017-02-22T12:20:23Z</dcterms:created>
  <dcterms:modified xsi:type="dcterms:W3CDTF">2017-02-22T14:13:23Z</dcterms:modified>
</cp:coreProperties>
</file>