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0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A306-21E4-4C69-9047-17CC2DDF1D5A}" type="datetimeFigureOut">
              <a:rPr lang="de-AT" smtClean="0"/>
              <a:t>24.02.2017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3976D-3BF1-4E96-956F-2AAC2AE6A76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944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976D-3BF1-4E96-956F-2AAC2AE6A761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5503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976D-3BF1-4E96-956F-2AAC2AE6A761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3747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976D-3BF1-4E96-956F-2AAC2AE6A761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7251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976D-3BF1-4E96-956F-2AAC2AE6A761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3144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976D-3BF1-4E96-956F-2AAC2AE6A761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6954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976D-3BF1-4E96-956F-2AAC2AE6A761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4039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976D-3BF1-4E96-956F-2AAC2AE6A761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7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976D-3BF1-4E96-956F-2AAC2AE6A761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4409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976D-3BF1-4E96-956F-2AAC2AE6A761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3583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976D-3BF1-4E96-956F-2AAC2AE6A761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558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976D-3BF1-4E96-956F-2AAC2AE6A761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1960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976D-3BF1-4E96-956F-2AAC2AE6A761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7212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976D-3BF1-4E96-956F-2AAC2AE6A761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9689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976D-3BF1-4E96-956F-2AAC2AE6A761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212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976D-3BF1-4E96-956F-2AAC2AE6A761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0033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976D-3BF1-4E96-956F-2AAC2AE6A761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5358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976D-3BF1-4E96-956F-2AAC2AE6A761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3646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976D-3BF1-4E96-956F-2AAC2AE6A761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8723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E126306-06E8-4E03-A46B-15CBB4E59C41}" type="datetimeFigureOut">
              <a:rPr lang="de-AT" smtClean="0"/>
              <a:t>24.02.2017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de-AT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1325BFCC-EC51-486B-9812-343617FA2E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028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306-06E8-4E03-A46B-15CBB4E59C41}" type="datetimeFigureOut">
              <a:rPr lang="de-AT" smtClean="0"/>
              <a:t>24.02.2017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BFCC-EC51-486B-9812-343617FA2E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785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306-06E8-4E03-A46B-15CBB4E59C41}" type="datetimeFigureOut">
              <a:rPr lang="de-AT" smtClean="0"/>
              <a:t>24.02.2017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BFCC-EC51-486B-9812-343617FA2E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0946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306-06E8-4E03-A46B-15CBB4E59C41}" type="datetimeFigureOut">
              <a:rPr lang="de-AT" smtClean="0"/>
              <a:t>24.02.2017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BFCC-EC51-486B-9812-343617FA2E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9547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306-06E8-4E03-A46B-15CBB4E59C41}" type="datetimeFigureOut">
              <a:rPr lang="de-AT" smtClean="0"/>
              <a:t>24.02.2017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BFCC-EC51-486B-9812-343617FA2E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712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306-06E8-4E03-A46B-15CBB4E59C41}" type="datetimeFigureOut">
              <a:rPr lang="de-AT" smtClean="0"/>
              <a:t>24.02.2017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BFCC-EC51-486B-9812-343617FA2E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9426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306-06E8-4E03-A46B-15CBB4E59C41}" type="datetimeFigureOut">
              <a:rPr lang="de-AT" smtClean="0"/>
              <a:t>24.02.2017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BFCC-EC51-486B-9812-343617FA2E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0946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306-06E8-4E03-A46B-15CBB4E59C41}" type="datetimeFigureOut">
              <a:rPr lang="de-AT" smtClean="0"/>
              <a:t>24.02.2017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BFCC-EC51-486B-9812-343617FA2E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549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306-06E8-4E03-A46B-15CBB4E59C41}" type="datetimeFigureOut">
              <a:rPr lang="de-AT" smtClean="0"/>
              <a:t>24.02.2017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BFCC-EC51-486B-9812-343617FA2E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978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306-06E8-4E03-A46B-15CBB4E59C41}" type="datetimeFigureOut">
              <a:rPr lang="de-AT" smtClean="0"/>
              <a:t>24.02.2017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BFCC-EC51-486B-9812-343617FA2E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746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306-06E8-4E03-A46B-15CBB4E59C41}" type="datetimeFigureOut">
              <a:rPr lang="de-AT" smtClean="0"/>
              <a:t>24.02.2017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BFCC-EC51-486B-9812-343617FA2E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206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306-06E8-4E03-A46B-15CBB4E59C41}" type="datetimeFigureOut">
              <a:rPr lang="de-AT" smtClean="0"/>
              <a:t>24.02.2017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BFCC-EC51-486B-9812-343617FA2E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103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306-06E8-4E03-A46B-15CBB4E59C41}" type="datetimeFigureOut">
              <a:rPr lang="de-AT" smtClean="0"/>
              <a:t>24.02.2017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BFCC-EC51-486B-9812-343617FA2E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082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306-06E8-4E03-A46B-15CBB4E59C41}" type="datetimeFigureOut">
              <a:rPr lang="de-AT" smtClean="0"/>
              <a:t>24.02.2017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BFCC-EC51-486B-9812-343617FA2E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24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306-06E8-4E03-A46B-15CBB4E59C41}" type="datetimeFigureOut">
              <a:rPr lang="de-AT" smtClean="0"/>
              <a:t>24.02.2017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BFCC-EC51-486B-9812-343617FA2E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960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306-06E8-4E03-A46B-15CBB4E59C41}" type="datetimeFigureOut">
              <a:rPr lang="de-AT" smtClean="0"/>
              <a:t>24.02.2017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BFCC-EC51-486B-9812-343617FA2E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051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306-06E8-4E03-A46B-15CBB4E59C41}" type="datetimeFigureOut">
              <a:rPr lang="de-AT" smtClean="0"/>
              <a:t>24.02.2017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BFCC-EC51-486B-9812-343617FA2E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339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E126306-06E8-4E03-A46B-15CBB4E59C41}" type="datetimeFigureOut">
              <a:rPr lang="de-AT" smtClean="0"/>
              <a:t>24.02.2017</a:t>
            </a:fld>
            <a:endParaRPr lang="de-AT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325BFCC-EC51-486B-9812-343617FA2E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839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thereum.stackexchange.com/questions/2376/what-does-each-genesis-json-parameter-mea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thereum.github.io/yellowpaper/paper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eum.github.io/yellowpaper/paper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Genesis.json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Explained</a:t>
            </a:r>
            <a:r>
              <a:rPr lang="de-A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51160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Coinbase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AT" dirty="0"/>
              <a:t>{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nonce</a:t>
            </a:r>
            <a:r>
              <a:rPr lang="de-AT" dirty="0"/>
              <a:t>": „0x1",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timestamp</a:t>
            </a:r>
            <a:r>
              <a:rPr lang="de-AT" dirty="0"/>
              <a:t>": "0x0",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parentHash</a:t>
            </a:r>
            <a:r>
              <a:rPr lang="de-AT" dirty="0"/>
              <a:t>": "0x0000000000000000000000000000000000000000000000000000000000000000",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extraData</a:t>
            </a:r>
            <a:r>
              <a:rPr lang="de-AT" dirty="0"/>
              <a:t>": "0x0",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gasLimit</a:t>
            </a:r>
            <a:r>
              <a:rPr lang="de-AT" dirty="0"/>
              <a:t>": "0x8000000",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difficulty</a:t>
            </a:r>
            <a:r>
              <a:rPr lang="de-AT" dirty="0"/>
              <a:t>": "0x400",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mixhash</a:t>
            </a:r>
            <a:r>
              <a:rPr lang="de-AT" dirty="0"/>
              <a:t>": "0x0000000000000000000000000000000000000000000000000000000000000000",</a:t>
            </a:r>
          </a:p>
          <a:p>
            <a:pPr marL="0" indent="0">
              <a:buNone/>
            </a:pPr>
            <a:r>
              <a:rPr lang="de-AT" dirty="0"/>
              <a:t>    </a:t>
            </a:r>
            <a:r>
              <a:rPr lang="de-AT" b="1" dirty="0"/>
              <a:t>"</a:t>
            </a:r>
            <a:r>
              <a:rPr lang="de-AT" b="1" dirty="0" err="1"/>
              <a:t>coinbase</a:t>
            </a:r>
            <a:r>
              <a:rPr lang="de-AT" b="1" dirty="0"/>
              <a:t>": "0x3333333333333333333333333333333333333333",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alloc</a:t>
            </a:r>
            <a:r>
              <a:rPr lang="de-AT" dirty="0"/>
              <a:t>": {</a:t>
            </a:r>
          </a:p>
          <a:p>
            <a:pPr marL="0" indent="0">
              <a:buNone/>
            </a:pPr>
            <a:r>
              <a:rPr lang="de-AT" dirty="0"/>
              <a:t>    }</a:t>
            </a:r>
          </a:p>
          <a:p>
            <a:pPr marL="0" indent="0">
              <a:buNone/>
            </a:pPr>
            <a:r>
              <a:rPr lang="de-AT" dirty="0"/>
              <a:t>}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3462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Coinbase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It‘s</a:t>
            </a:r>
            <a:r>
              <a:rPr lang="de-AT" dirty="0"/>
              <a:t> an </a:t>
            </a:r>
            <a:r>
              <a:rPr lang="de-AT" dirty="0" err="1"/>
              <a:t>address</a:t>
            </a:r>
            <a:r>
              <a:rPr lang="de-AT" dirty="0"/>
              <a:t> (160-bit </a:t>
            </a:r>
            <a:r>
              <a:rPr lang="de-AT" dirty="0" err="1"/>
              <a:t>address</a:t>
            </a:r>
            <a:r>
              <a:rPr lang="de-AT" dirty="0"/>
              <a:t>)</a:t>
            </a:r>
          </a:p>
          <a:p>
            <a:r>
              <a:rPr lang="de-AT" dirty="0" err="1"/>
              <a:t>It‘s</a:t>
            </a:r>
            <a:r>
              <a:rPr lang="de-AT" dirty="0"/>
              <a:t> </a:t>
            </a:r>
            <a:r>
              <a:rPr lang="de-AT" dirty="0" err="1"/>
              <a:t>set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miner</a:t>
            </a:r>
            <a:endParaRPr lang="de-AT" dirty="0"/>
          </a:p>
          <a:p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where</a:t>
            </a:r>
            <a:r>
              <a:rPr lang="de-AT" dirty="0"/>
              <a:t> </a:t>
            </a:r>
            <a:r>
              <a:rPr lang="de-AT" dirty="0" err="1"/>
              <a:t>ether</a:t>
            </a:r>
            <a:r>
              <a:rPr lang="de-AT" dirty="0"/>
              <a:t> </a:t>
            </a:r>
            <a:r>
              <a:rPr lang="de-AT" dirty="0" err="1"/>
              <a:t>go</a:t>
            </a:r>
            <a:r>
              <a:rPr lang="de-AT" dirty="0"/>
              <a:t> </a:t>
            </a:r>
            <a:r>
              <a:rPr lang="de-AT" dirty="0" err="1"/>
              <a:t>during</a:t>
            </a:r>
            <a:r>
              <a:rPr lang="de-AT" dirty="0"/>
              <a:t> </a:t>
            </a:r>
            <a:r>
              <a:rPr lang="de-AT" dirty="0" err="1"/>
              <a:t>mining</a:t>
            </a:r>
            <a:endParaRPr lang="de-AT" dirty="0"/>
          </a:p>
          <a:p>
            <a:r>
              <a:rPr lang="de-AT" dirty="0"/>
              <a:t>Also </a:t>
            </a:r>
            <a:r>
              <a:rPr lang="de-AT" dirty="0" err="1"/>
              <a:t>called</a:t>
            </a:r>
            <a:r>
              <a:rPr lang="de-AT" dirty="0"/>
              <a:t> „</a:t>
            </a:r>
            <a:r>
              <a:rPr lang="de-AT" dirty="0" err="1"/>
              <a:t>beneficiary</a:t>
            </a:r>
            <a:r>
              <a:rPr lang="de-AT" dirty="0"/>
              <a:t>“ </a:t>
            </a:r>
            <a:r>
              <a:rPr lang="de-AT" dirty="0" err="1"/>
              <a:t>or</a:t>
            </a:r>
            <a:r>
              <a:rPr lang="de-AT" dirty="0"/>
              <a:t> „</a:t>
            </a:r>
            <a:r>
              <a:rPr lang="de-AT" dirty="0" err="1"/>
              <a:t>etherbase</a:t>
            </a:r>
            <a:r>
              <a:rPr lang="de-AT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04796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Timestamp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AT" dirty="0"/>
              <a:t>{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nonce</a:t>
            </a:r>
            <a:r>
              <a:rPr lang="de-AT" dirty="0"/>
              <a:t>": „0x1",</a:t>
            </a:r>
          </a:p>
          <a:p>
            <a:pPr marL="0" indent="0">
              <a:buNone/>
            </a:pPr>
            <a:r>
              <a:rPr lang="de-AT" dirty="0"/>
              <a:t>    </a:t>
            </a:r>
            <a:r>
              <a:rPr lang="de-AT" b="1" dirty="0"/>
              <a:t>"</a:t>
            </a:r>
            <a:r>
              <a:rPr lang="de-AT" b="1" dirty="0" err="1"/>
              <a:t>timestamp</a:t>
            </a:r>
            <a:r>
              <a:rPr lang="de-AT" b="1" dirty="0"/>
              <a:t>": "0x0",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parentHash</a:t>
            </a:r>
            <a:r>
              <a:rPr lang="de-AT" dirty="0"/>
              <a:t>": "0x0000000000000000000000000000000000000000000000000000000000000000",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extraData</a:t>
            </a:r>
            <a:r>
              <a:rPr lang="de-AT" dirty="0"/>
              <a:t>": "0x0",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gasLimit</a:t>
            </a:r>
            <a:r>
              <a:rPr lang="de-AT" dirty="0"/>
              <a:t>": "0x8000000",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difficulty</a:t>
            </a:r>
            <a:r>
              <a:rPr lang="de-AT" dirty="0"/>
              <a:t>": "0x400",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mixhash</a:t>
            </a:r>
            <a:r>
              <a:rPr lang="de-AT" dirty="0"/>
              <a:t>": "0x0000000000000000000000000000000000000000000000000000000000000000",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coinbase</a:t>
            </a:r>
            <a:r>
              <a:rPr lang="de-AT" dirty="0"/>
              <a:t>": "0x3333333333333333333333333333333333333333",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alloc</a:t>
            </a:r>
            <a:r>
              <a:rPr lang="de-AT" dirty="0"/>
              <a:t>": {</a:t>
            </a:r>
          </a:p>
          <a:p>
            <a:pPr marL="0" indent="0">
              <a:buNone/>
            </a:pPr>
            <a:r>
              <a:rPr lang="de-AT" dirty="0"/>
              <a:t>    }</a:t>
            </a:r>
          </a:p>
          <a:p>
            <a:pPr marL="0" indent="0">
              <a:buNone/>
            </a:pPr>
            <a:r>
              <a:rPr lang="de-AT" dirty="0"/>
              <a:t>}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68334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Timestamp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Yellow Paper: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verify</a:t>
            </a:r>
            <a:r>
              <a:rPr lang="de-AT" dirty="0"/>
              <a:t> </a:t>
            </a:r>
            <a:r>
              <a:rPr lang="de-AT" dirty="0" err="1"/>
              <a:t>order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blocks</a:t>
            </a:r>
            <a:r>
              <a:rPr lang="de-AT" dirty="0"/>
              <a:t> </a:t>
            </a:r>
            <a:r>
              <a:rPr lang="de-AT" dirty="0" err="1"/>
              <a:t>within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chain</a:t>
            </a:r>
            <a:endParaRPr lang="de-AT" dirty="0"/>
          </a:p>
          <a:p>
            <a:r>
              <a:rPr lang="de-AT" dirty="0"/>
              <a:t>Also: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time </a:t>
            </a:r>
            <a:r>
              <a:rPr lang="de-AT" dirty="0" err="1"/>
              <a:t>between</a:t>
            </a:r>
            <a:r>
              <a:rPr lang="de-AT" dirty="0"/>
              <a:t> </a:t>
            </a:r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blocks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getting</a:t>
            </a:r>
            <a:r>
              <a:rPr lang="de-AT" dirty="0"/>
              <a:t> </a:t>
            </a:r>
            <a:r>
              <a:rPr lang="de-AT" dirty="0" err="1"/>
              <a:t>too</a:t>
            </a:r>
            <a:r>
              <a:rPr lang="de-AT" dirty="0"/>
              <a:t> </a:t>
            </a:r>
            <a:r>
              <a:rPr lang="de-AT" dirty="0" err="1"/>
              <a:t>long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difficulty</a:t>
            </a:r>
            <a:r>
              <a:rPr lang="de-AT" dirty="0"/>
              <a:t> </a:t>
            </a:r>
            <a:r>
              <a:rPr lang="de-AT" dirty="0" err="1"/>
              <a:t>decreases</a:t>
            </a:r>
            <a:r>
              <a:rPr lang="de-AT" dirty="0"/>
              <a:t> –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time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shorter</a:t>
            </a:r>
            <a:r>
              <a:rPr lang="de-AT" dirty="0"/>
              <a:t> </a:t>
            </a:r>
            <a:r>
              <a:rPr lang="de-AT" dirty="0" err="1"/>
              <a:t>then</a:t>
            </a:r>
            <a:r>
              <a:rPr lang="de-AT" dirty="0"/>
              <a:t> </a:t>
            </a:r>
            <a:r>
              <a:rPr lang="de-AT" dirty="0" err="1"/>
              <a:t>difficulty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automatically</a:t>
            </a:r>
            <a:r>
              <a:rPr lang="de-AT" dirty="0"/>
              <a:t> </a:t>
            </a:r>
            <a:r>
              <a:rPr lang="de-AT" dirty="0" err="1"/>
              <a:t>increased</a:t>
            </a:r>
            <a:r>
              <a:rPr lang="de-AT" dirty="0"/>
              <a:t>.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414587"/>
            <a:ext cx="68389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8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parentHash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AT" dirty="0"/>
              <a:t>{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nonce</a:t>
            </a:r>
            <a:r>
              <a:rPr lang="de-AT" dirty="0"/>
              <a:t>": „0x1",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timestamp</a:t>
            </a:r>
            <a:r>
              <a:rPr lang="de-AT" dirty="0"/>
              <a:t>": "0x0",</a:t>
            </a:r>
          </a:p>
          <a:p>
            <a:pPr marL="0" indent="0">
              <a:buNone/>
            </a:pPr>
            <a:r>
              <a:rPr lang="de-AT" dirty="0"/>
              <a:t>    </a:t>
            </a:r>
            <a:r>
              <a:rPr lang="de-AT" b="1" dirty="0"/>
              <a:t>"</a:t>
            </a:r>
            <a:r>
              <a:rPr lang="de-AT" b="1" dirty="0" err="1"/>
              <a:t>parentHash</a:t>
            </a:r>
            <a:r>
              <a:rPr lang="de-AT" b="1" dirty="0"/>
              <a:t>": "0x0000000000000000000000000000000000000000000000000000000000000000",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extraData</a:t>
            </a:r>
            <a:r>
              <a:rPr lang="de-AT" dirty="0"/>
              <a:t>": "0x0",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gasLimit</a:t>
            </a:r>
            <a:r>
              <a:rPr lang="de-AT" dirty="0"/>
              <a:t>": "0x8000000",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difficulty</a:t>
            </a:r>
            <a:r>
              <a:rPr lang="de-AT" dirty="0"/>
              <a:t>": "0x400",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mixhash</a:t>
            </a:r>
            <a:r>
              <a:rPr lang="de-AT" dirty="0"/>
              <a:t>": "0x0000000000000000000000000000000000000000000000000000000000000000",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coinbase</a:t>
            </a:r>
            <a:r>
              <a:rPr lang="de-AT" dirty="0"/>
              <a:t>": "0x3333333333333333333333333333333333333333",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alloc</a:t>
            </a:r>
            <a:r>
              <a:rPr lang="de-AT" dirty="0"/>
              <a:t>": {</a:t>
            </a:r>
          </a:p>
          <a:p>
            <a:pPr marL="0" indent="0">
              <a:buNone/>
            </a:pPr>
            <a:r>
              <a:rPr lang="de-AT" dirty="0"/>
              <a:t>    }</a:t>
            </a:r>
          </a:p>
          <a:p>
            <a:pPr marL="0" indent="0">
              <a:buNone/>
            </a:pPr>
            <a:r>
              <a:rPr lang="de-AT" dirty="0"/>
              <a:t>}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51584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parentHash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Yellow Paper: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 err="1"/>
              <a:t>It‘s</a:t>
            </a:r>
            <a:r>
              <a:rPr lang="de-AT" dirty="0"/>
              <a:t> a </a:t>
            </a:r>
            <a:r>
              <a:rPr lang="de-AT" dirty="0" err="1"/>
              <a:t>complete</a:t>
            </a:r>
            <a:r>
              <a:rPr lang="de-AT" dirty="0"/>
              <a:t> </a:t>
            </a:r>
            <a:r>
              <a:rPr lang="de-AT" dirty="0" err="1"/>
              <a:t>hash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parent</a:t>
            </a:r>
            <a:r>
              <a:rPr lang="de-AT" dirty="0"/>
              <a:t> block </a:t>
            </a:r>
            <a:r>
              <a:rPr lang="de-AT" dirty="0" err="1"/>
              <a:t>header</a:t>
            </a:r>
            <a:r>
              <a:rPr lang="de-AT" dirty="0"/>
              <a:t> – </a:t>
            </a:r>
            <a:r>
              <a:rPr lang="de-AT" dirty="0" err="1"/>
              <a:t>including</a:t>
            </a:r>
            <a:r>
              <a:rPr lang="de-AT" dirty="0"/>
              <a:t> </a:t>
            </a:r>
            <a:r>
              <a:rPr lang="de-AT" dirty="0" err="1"/>
              <a:t>nonce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mixHash</a:t>
            </a:r>
            <a:endParaRPr lang="de-AT" dirty="0"/>
          </a:p>
          <a:p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i="1" dirty="0" err="1"/>
              <a:t>points</a:t>
            </a:r>
            <a:r>
              <a:rPr lang="de-AT" i="1" dirty="0"/>
              <a:t> </a:t>
            </a:r>
            <a:r>
              <a:rPr lang="de-AT" i="1" dirty="0" err="1"/>
              <a:t>to</a:t>
            </a:r>
            <a:r>
              <a:rPr lang="de-AT" i="1" dirty="0"/>
              <a:t> </a:t>
            </a:r>
            <a:r>
              <a:rPr lang="de-AT" i="1" dirty="0" err="1"/>
              <a:t>the</a:t>
            </a:r>
            <a:r>
              <a:rPr lang="de-AT" i="1" dirty="0"/>
              <a:t> </a:t>
            </a:r>
            <a:r>
              <a:rPr lang="de-AT" i="1" dirty="0" err="1"/>
              <a:t>parent</a:t>
            </a:r>
            <a:r>
              <a:rPr lang="de-AT" i="1" dirty="0"/>
              <a:t> block</a:t>
            </a:r>
            <a:r>
              <a:rPr lang="de-AT" dirty="0"/>
              <a:t> –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foundation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 block </a:t>
            </a:r>
            <a:r>
              <a:rPr lang="de-AT" dirty="0" err="1"/>
              <a:t>chain</a:t>
            </a:r>
            <a:endParaRPr lang="de-AT" dirty="0"/>
          </a:p>
          <a:p>
            <a:r>
              <a:rPr lang="de-AT" dirty="0" err="1"/>
              <a:t>Only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genesisBlock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0!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2" y="2347912"/>
            <a:ext cx="70008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43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gasLimit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AT" dirty="0"/>
              <a:t>{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nonce</a:t>
            </a:r>
            <a:r>
              <a:rPr lang="de-AT" dirty="0"/>
              <a:t>": „0x1",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timestamp</a:t>
            </a:r>
            <a:r>
              <a:rPr lang="de-AT" dirty="0"/>
              <a:t>": "0x0",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parentHash</a:t>
            </a:r>
            <a:r>
              <a:rPr lang="de-AT" dirty="0"/>
              <a:t>": "0x0000000000000000000000000000000000000000000000000000000000000000",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extraData</a:t>
            </a:r>
            <a:r>
              <a:rPr lang="de-AT" dirty="0"/>
              <a:t>": "0x0",</a:t>
            </a:r>
          </a:p>
          <a:p>
            <a:pPr marL="0" indent="0">
              <a:buNone/>
            </a:pPr>
            <a:r>
              <a:rPr lang="de-AT" dirty="0"/>
              <a:t>    </a:t>
            </a:r>
            <a:r>
              <a:rPr lang="de-AT" b="1" dirty="0"/>
              <a:t>"</a:t>
            </a:r>
            <a:r>
              <a:rPr lang="de-AT" b="1" dirty="0" err="1"/>
              <a:t>gasLimit</a:t>
            </a:r>
            <a:r>
              <a:rPr lang="de-AT" b="1" dirty="0"/>
              <a:t>": "0x8000000",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difficulty</a:t>
            </a:r>
            <a:r>
              <a:rPr lang="de-AT" dirty="0"/>
              <a:t>": "0x400",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mixhash</a:t>
            </a:r>
            <a:r>
              <a:rPr lang="de-AT" dirty="0"/>
              <a:t>": "0x0000000000000000000000000000000000000000000000000000000000000000",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coinbase</a:t>
            </a:r>
            <a:r>
              <a:rPr lang="de-AT" dirty="0"/>
              <a:t>": "0x3333333333333333333333333333333333333333",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alloc</a:t>
            </a:r>
            <a:r>
              <a:rPr lang="de-AT" dirty="0"/>
              <a:t>": {</a:t>
            </a:r>
          </a:p>
          <a:p>
            <a:pPr marL="0" indent="0">
              <a:buNone/>
            </a:pPr>
            <a:r>
              <a:rPr lang="de-AT" dirty="0"/>
              <a:t>    }</a:t>
            </a:r>
          </a:p>
          <a:p>
            <a:pPr marL="0" indent="0">
              <a:buNone/>
            </a:pPr>
            <a:r>
              <a:rPr lang="de-AT" dirty="0"/>
              <a:t>}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6538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gasLimit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Yellow Paper: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In </a:t>
            </a:r>
            <a:r>
              <a:rPr lang="de-AT" dirty="0" err="1"/>
              <a:t>easier</a:t>
            </a:r>
            <a:r>
              <a:rPr lang="de-AT" dirty="0"/>
              <a:t> </a:t>
            </a:r>
            <a:r>
              <a:rPr lang="de-AT" dirty="0" err="1"/>
              <a:t>terms</a:t>
            </a:r>
            <a:r>
              <a:rPr lang="de-AT" dirty="0"/>
              <a:t>: A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stops</a:t>
            </a:r>
            <a:r>
              <a:rPr lang="de-AT" dirty="0"/>
              <a:t> </a:t>
            </a:r>
            <a:r>
              <a:rPr lang="de-AT" dirty="0" err="1"/>
              <a:t>too</a:t>
            </a:r>
            <a:r>
              <a:rPr lang="de-AT" dirty="0"/>
              <a:t> </a:t>
            </a:r>
            <a:r>
              <a:rPr lang="de-AT" dirty="0" err="1"/>
              <a:t>complex</a:t>
            </a:r>
            <a:r>
              <a:rPr lang="de-AT" dirty="0"/>
              <a:t> </a:t>
            </a:r>
            <a:r>
              <a:rPr lang="de-AT" dirty="0" err="1"/>
              <a:t>contracts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executing</a:t>
            </a:r>
            <a:r>
              <a:rPr lang="de-AT" dirty="0"/>
              <a:t>.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2424112"/>
            <a:ext cx="67913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93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The </a:t>
            </a:r>
            <a:r>
              <a:rPr lang="de-AT" dirty="0" err="1"/>
              <a:t>rest</a:t>
            </a:r>
            <a:r>
              <a:rPr lang="de-AT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Alloc</a:t>
            </a:r>
            <a:r>
              <a:rPr lang="de-AT" dirty="0"/>
              <a:t>?</a:t>
            </a:r>
          </a:p>
          <a:p>
            <a:pPr lvl="1"/>
            <a:r>
              <a:rPr lang="de-AT" dirty="0" err="1"/>
              <a:t>Pre</a:t>
            </a:r>
            <a:r>
              <a:rPr lang="de-AT" dirty="0"/>
              <a:t> </a:t>
            </a:r>
            <a:r>
              <a:rPr lang="de-AT" dirty="0" err="1"/>
              <a:t>allocate</a:t>
            </a:r>
            <a:r>
              <a:rPr lang="de-AT" dirty="0"/>
              <a:t> </a:t>
            </a:r>
            <a:r>
              <a:rPr lang="de-AT" dirty="0" err="1"/>
              <a:t>accounts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ether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ExtraData</a:t>
            </a:r>
            <a:endParaRPr lang="de-AT" dirty="0"/>
          </a:p>
          <a:p>
            <a:pPr lvl="1"/>
            <a:r>
              <a:rPr lang="de-AT" dirty="0"/>
              <a:t>Optional Data </a:t>
            </a:r>
            <a:r>
              <a:rPr lang="de-AT" dirty="0" err="1"/>
              <a:t>field</a:t>
            </a:r>
            <a:endParaRPr lang="de-AT" dirty="0"/>
          </a:p>
          <a:p>
            <a:endParaRPr lang="de-AT" dirty="0"/>
          </a:p>
          <a:p>
            <a:r>
              <a:rPr lang="de-AT" dirty="0"/>
              <a:t>…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0542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Where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info</a:t>
            </a:r>
            <a:r>
              <a:rPr lang="de-AT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In </a:t>
            </a:r>
            <a:r>
              <a:rPr lang="de-AT" dirty="0" err="1"/>
              <a:t>the</a:t>
            </a:r>
            <a:r>
              <a:rPr lang="de-AT" dirty="0"/>
              <a:t> web – </a:t>
            </a:r>
            <a:r>
              <a:rPr lang="de-AT" dirty="0" err="1"/>
              <a:t>google</a:t>
            </a:r>
            <a:r>
              <a:rPr lang="de-AT" dirty="0"/>
              <a:t> </a:t>
            </a:r>
            <a:r>
              <a:rPr lang="de-AT" dirty="0" err="1"/>
              <a:t>it!</a:t>
            </a:r>
            <a:endParaRPr lang="de-AT" dirty="0"/>
          </a:p>
          <a:p>
            <a:r>
              <a:rPr lang="de-AT" dirty="0">
                <a:hlinkClick r:id="rId3"/>
              </a:rPr>
              <a:t>http://ethereum.stackexchange.com/questions/2376/what-does-each-genesis-json-parameter-mean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Ethereum</a:t>
            </a:r>
            <a:r>
              <a:rPr lang="de-AT" dirty="0"/>
              <a:t> Yellow Paper:</a:t>
            </a:r>
          </a:p>
          <a:p>
            <a:r>
              <a:rPr lang="de-AT" dirty="0">
                <a:hlinkClick r:id="rId4"/>
              </a:rPr>
              <a:t>https://ethereum.github.io/yellowpaper/paper.pdf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2350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Typical</a:t>
            </a:r>
            <a:r>
              <a:rPr lang="de-AT" dirty="0"/>
              <a:t> File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AT" dirty="0"/>
              <a:t>{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nonce</a:t>
            </a:r>
            <a:r>
              <a:rPr lang="de-AT" dirty="0"/>
              <a:t>": "0x1",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timestamp</a:t>
            </a:r>
            <a:r>
              <a:rPr lang="de-AT" dirty="0"/>
              <a:t>": "0x0",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parentHash</a:t>
            </a:r>
            <a:r>
              <a:rPr lang="de-AT" dirty="0"/>
              <a:t>": "0x0000000000000000000000000000000000000000000000000000000000000000",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extraData</a:t>
            </a:r>
            <a:r>
              <a:rPr lang="de-AT" dirty="0"/>
              <a:t>": "0x0",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gasLimit</a:t>
            </a:r>
            <a:r>
              <a:rPr lang="de-AT" dirty="0"/>
              <a:t>": "0x8000000",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difficulty</a:t>
            </a:r>
            <a:r>
              <a:rPr lang="de-AT" dirty="0"/>
              <a:t>": "0x400",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mixhash</a:t>
            </a:r>
            <a:r>
              <a:rPr lang="de-AT" dirty="0"/>
              <a:t>": "0x0000000000000000000000000000000000000000000000000000000000000000",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coinbase</a:t>
            </a:r>
            <a:r>
              <a:rPr lang="de-AT" dirty="0"/>
              <a:t>": "0x3333333333333333333333333333333333333333",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alloc</a:t>
            </a:r>
            <a:r>
              <a:rPr lang="de-AT" dirty="0"/>
              <a:t>": {</a:t>
            </a:r>
          </a:p>
          <a:p>
            <a:pPr marL="0" indent="0">
              <a:buNone/>
            </a:pPr>
            <a:r>
              <a:rPr lang="de-AT" dirty="0"/>
              <a:t>    }</a:t>
            </a:r>
          </a:p>
          <a:p>
            <a:pPr marL="0" indent="0">
              <a:buNone/>
            </a:pPr>
            <a:r>
              <a:rPr lang="de-AT" dirty="0"/>
              <a:t>}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713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Mixhash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AT" dirty="0"/>
              <a:t>{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nonce</a:t>
            </a:r>
            <a:r>
              <a:rPr lang="de-AT" dirty="0"/>
              <a:t>": „0x1",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timestamp</a:t>
            </a:r>
            <a:r>
              <a:rPr lang="de-AT" dirty="0"/>
              <a:t>": "0x0",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parentHash</a:t>
            </a:r>
            <a:r>
              <a:rPr lang="de-AT" dirty="0"/>
              <a:t>": "0x0000000000000000000000000000000000000000000000000000000000000000",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extraData</a:t>
            </a:r>
            <a:r>
              <a:rPr lang="de-AT" dirty="0"/>
              <a:t>": "0x0",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gasLimit</a:t>
            </a:r>
            <a:r>
              <a:rPr lang="de-AT" dirty="0"/>
              <a:t>": "0x8000000",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difficulty</a:t>
            </a:r>
            <a:r>
              <a:rPr lang="de-AT" dirty="0"/>
              <a:t>": "0x400",</a:t>
            </a:r>
          </a:p>
          <a:p>
            <a:pPr marL="0" indent="0">
              <a:buNone/>
            </a:pPr>
            <a:r>
              <a:rPr lang="de-AT" b="1" dirty="0"/>
              <a:t>    "</a:t>
            </a:r>
            <a:r>
              <a:rPr lang="de-AT" b="1" dirty="0" err="1"/>
              <a:t>mixhash</a:t>
            </a:r>
            <a:r>
              <a:rPr lang="de-AT" b="1" dirty="0"/>
              <a:t>": "0x0000000000000000000000000000000000000000000000000000000000000000",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coinbase</a:t>
            </a:r>
            <a:r>
              <a:rPr lang="de-AT" dirty="0"/>
              <a:t>": "0x3333333333333333333333333333333333333333",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alloc</a:t>
            </a:r>
            <a:r>
              <a:rPr lang="de-AT" dirty="0"/>
              <a:t>": {</a:t>
            </a:r>
          </a:p>
          <a:p>
            <a:pPr marL="0" indent="0">
              <a:buNone/>
            </a:pPr>
            <a:r>
              <a:rPr lang="de-AT" dirty="0"/>
              <a:t>    }</a:t>
            </a:r>
          </a:p>
          <a:p>
            <a:pPr marL="0" indent="0">
              <a:buNone/>
            </a:pPr>
            <a:r>
              <a:rPr lang="de-AT" dirty="0"/>
              <a:t>}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5452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Mixhash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Looking</a:t>
            </a:r>
            <a:r>
              <a:rPr lang="de-AT" dirty="0"/>
              <a:t> at </a:t>
            </a:r>
            <a:r>
              <a:rPr lang="de-AT" dirty="0">
                <a:hlinkClick r:id="rId3"/>
              </a:rPr>
              <a:t>https://ethereum.github.io/yellowpaper/paper.pdf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In easy </a:t>
            </a:r>
            <a:r>
              <a:rPr lang="de-AT" dirty="0" err="1"/>
              <a:t>terms</a:t>
            </a:r>
            <a:r>
              <a:rPr lang="de-AT" dirty="0"/>
              <a:t>: </a:t>
            </a:r>
            <a:r>
              <a:rPr lang="de-AT" dirty="0" err="1"/>
              <a:t>combined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nonce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proves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Proof-</a:t>
            </a:r>
            <a:r>
              <a:rPr lang="de-AT" dirty="0" err="1"/>
              <a:t>of</a:t>
            </a:r>
            <a:r>
              <a:rPr lang="de-AT" dirty="0"/>
              <a:t>-Work (</a:t>
            </a:r>
            <a:r>
              <a:rPr lang="de-AT" dirty="0" err="1"/>
              <a:t>PoW</a:t>
            </a:r>
            <a:r>
              <a:rPr lang="de-AT" dirty="0"/>
              <a:t>)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done</a:t>
            </a:r>
            <a:r>
              <a:rPr lang="de-AT" dirty="0"/>
              <a:t>.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112" y="2466975"/>
            <a:ext cx="96297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8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Nonce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AT" dirty="0"/>
              <a:t>{</a:t>
            </a:r>
          </a:p>
          <a:p>
            <a:pPr marL="0" indent="0">
              <a:buNone/>
            </a:pPr>
            <a:r>
              <a:rPr lang="de-AT" b="1" dirty="0"/>
              <a:t>    "</a:t>
            </a:r>
            <a:r>
              <a:rPr lang="de-AT" b="1" dirty="0" err="1"/>
              <a:t>nonce</a:t>
            </a:r>
            <a:r>
              <a:rPr lang="de-AT" b="1" dirty="0"/>
              <a:t>": „0x1",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timestamp</a:t>
            </a:r>
            <a:r>
              <a:rPr lang="de-AT" dirty="0"/>
              <a:t>": "0x0",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parentHash</a:t>
            </a:r>
            <a:r>
              <a:rPr lang="de-AT" dirty="0"/>
              <a:t>": "0x0000000000000000000000000000000000000000000000000000000000000000",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extraData</a:t>
            </a:r>
            <a:r>
              <a:rPr lang="de-AT" dirty="0"/>
              <a:t>": "0x0",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gasLimit</a:t>
            </a:r>
            <a:r>
              <a:rPr lang="de-AT" dirty="0"/>
              <a:t>": "0x8000000",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difficulty</a:t>
            </a:r>
            <a:r>
              <a:rPr lang="de-AT" dirty="0"/>
              <a:t>": "0x400",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mixhash</a:t>
            </a:r>
            <a:r>
              <a:rPr lang="de-AT" dirty="0"/>
              <a:t>": "0x0000000000000000000000000000000000000000000000000000000000000000",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coinbase</a:t>
            </a:r>
            <a:r>
              <a:rPr lang="de-AT" dirty="0"/>
              <a:t>": "0x3333333333333333333333333333333333333333",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alloc</a:t>
            </a:r>
            <a:r>
              <a:rPr lang="de-AT" dirty="0"/>
              <a:t>": {</a:t>
            </a:r>
          </a:p>
          <a:p>
            <a:pPr marL="0" indent="0">
              <a:buNone/>
            </a:pPr>
            <a:r>
              <a:rPr lang="de-AT" dirty="0"/>
              <a:t>    }</a:t>
            </a:r>
          </a:p>
          <a:p>
            <a:pPr marL="0" indent="0">
              <a:buNone/>
            </a:pPr>
            <a:r>
              <a:rPr lang="de-AT" dirty="0"/>
              <a:t>}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1002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Nonce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yellow</a:t>
            </a:r>
            <a:r>
              <a:rPr lang="de-AT" dirty="0"/>
              <a:t> </a:t>
            </a:r>
            <a:r>
              <a:rPr lang="de-AT" dirty="0" err="1"/>
              <a:t>paper</a:t>
            </a:r>
            <a:r>
              <a:rPr lang="de-AT" dirty="0"/>
              <a:t>: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 err="1"/>
              <a:t>Or</a:t>
            </a:r>
            <a:r>
              <a:rPr lang="de-AT" dirty="0"/>
              <a:t> in easy </a:t>
            </a:r>
            <a:r>
              <a:rPr lang="de-AT" dirty="0" err="1"/>
              <a:t>words</a:t>
            </a:r>
            <a:r>
              <a:rPr lang="de-AT" dirty="0"/>
              <a:t>: a </a:t>
            </a:r>
            <a:r>
              <a:rPr lang="de-AT" dirty="0" err="1"/>
              <a:t>hash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proves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a </a:t>
            </a:r>
            <a:r>
              <a:rPr lang="de-AT" dirty="0" err="1"/>
              <a:t>certain</a:t>
            </a:r>
            <a:r>
              <a:rPr lang="de-AT" dirty="0"/>
              <a:t> block </a:t>
            </a:r>
            <a:r>
              <a:rPr lang="de-AT" dirty="0" err="1"/>
              <a:t>has</a:t>
            </a:r>
            <a:r>
              <a:rPr lang="de-AT" dirty="0"/>
              <a:t> </a:t>
            </a:r>
            <a:r>
              <a:rPr lang="de-AT" dirty="0" err="1"/>
              <a:t>been</a:t>
            </a:r>
            <a:r>
              <a:rPr lang="de-AT" dirty="0"/>
              <a:t> </a:t>
            </a:r>
            <a:r>
              <a:rPr lang="de-AT" dirty="0" err="1"/>
              <a:t>mined</a:t>
            </a:r>
            <a:r>
              <a:rPr lang="de-AT" dirty="0"/>
              <a:t>.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2414587"/>
            <a:ext cx="70199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4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Difficulty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AT" dirty="0"/>
              <a:t>{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nonce</a:t>
            </a:r>
            <a:r>
              <a:rPr lang="de-AT" dirty="0"/>
              <a:t>": „0x1",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timestamp</a:t>
            </a:r>
            <a:r>
              <a:rPr lang="de-AT" dirty="0"/>
              <a:t>": "0x0",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parentHash</a:t>
            </a:r>
            <a:r>
              <a:rPr lang="de-AT" dirty="0"/>
              <a:t>": "0x0000000000000000000000000000000000000000000000000000000000000000",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extraData</a:t>
            </a:r>
            <a:r>
              <a:rPr lang="de-AT" dirty="0"/>
              <a:t>": "0x0",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gasLimit</a:t>
            </a:r>
            <a:r>
              <a:rPr lang="de-AT" dirty="0"/>
              <a:t>": "0x8000000",</a:t>
            </a:r>
          </a:p>
          <a:p>
            <a:pPr marL="0" indent="0">
              <a:buNone/>
            </a:pPr>
            <a:r>
              <a:rPr lang="de-AT" dirty="0"/>
              <a:t>    </a:t>
            </a:r>
            <a:r>
              <a:rPr lang="de-AT" b="1" dirty="0"/>
              <a:t>"</a:t>
            </a:r>
            <a:r>
              <a:rPr lang="de-AT" b="1" dirty="0" err="1"/>
              <a:t>difficulty</a:t>
            </a:r>
            <a:r>
              <a:rPr lang="de-AT" b="1" dirty="0"/>
              <a:t>": "0x400",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mixhash</a:t>
            </a:r>
            <a:r>
              <a:rPr lang="de-AT" dirty="0"/>
              <a:t>": "0x0000000000000000000000000000000000000000000000000000000000000000",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coinbase</a:t>
            </a:r>
            <a:r>
              <a:rPr lang="de-AT" dirty="0"/>
              <a:t>": "0x3333333333333333333333333333333333333333",</a:t>
            </a:r>
          </a:p>
          <a:p>
            <a:pPr marL="0" indent="0">
              <a:buNone/>
            </a:pPr>
            <a:r>
              <a:rPr lang="de-AT" dirty="0"/>
              <a:t>    "</a:t>
            </a:r>
            <a:r>
              <a:rPr lang="de-AT" dirty="0" err="1"/>
              <a:t>alloc</a:t>
            </a:r>
            <a:r>
              <a:rPr lang="de-AT" dirty="0"/>
              <a:t>": {</a:t>
            </a:r>
          </a:p>
          <a:p>
            <a:pPr marL="0" indent="0">
              <a:buNone/>
            </a:pPr>
            <a:r>
              <a:rPr lang="de-AT" dirty="0"/>
              <a:t>    }</a:t>
            </a:r>
          </a:p>
          <a:p>
            <a:pPr marL="0" indent="0">
              <a:buNone/>
            </a:pPr>
            <a:r>
              <a:rPr lang="de-AT" dirty="0"/>
              <a:t>}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4193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Difficulty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Yellow Paper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 err="1"/>
              <a:t>Or</a:t>
            </a:r>
            <a:r>
              <a:rPr lang="de-AT" dirty="0"/>
              <a:t> in </a:t>
            </a:r>
            <a:r>
              <a:rPr lang="de-AT" dirty="0" err="1"/>
              <a:t>other</a:t>
            </a:r>
            <a:r>
              <a:rPr lang="de-AT" dirty="0"/>
              <a:t> </a:t>
            </a:r>
            <a:r>
              <a:rPr lang="de-AT" dirty="0" err="1"/>
              <a:t>words</a:t>
            </a:r>
            <a:r>
              <a:rPr lang="de-AT" dirty="0"/>
              <a:t>: A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increases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mining</a:t>
            </a:r>
            <a:r>
              <a:rPr lang="de-AT" dirty="0"/>
              <a:t> time.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2509837"/>
            <a:ext cx="68580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85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831</Words>
  <Application>Microsoft Office PowerPoint</Application>
  <PresentationFormat>Breitbild</PresentationFormat>
  <Paragraphs>186</Paragraphs>
  <Slides>18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Ion-Sitzungssaal</vt:lpstr>
      <vt:lpstr>Genesis.json</vt:lpstr>
      <vt:lpstr>Where to get more info?</vt:lpstr>
      <vt:lpstr>Typical File</vt:lpstr>
      <vt:lpstr>Mixhash</vt:lpstr>
      <vt:lpstr>Mixhash</vt:lpstr>
      <vt:lpstr>Nonce</vt:lpstr>
      <vt:lpstr>Nonce</vt:lpstr>
      <vt:lpstr>Difficulty</vt:lpstr>
      <vt:lpstr>Difficulty</vt:lpstr>
      <vt:lpstr>Coinbase</vt:lpstr>
      <vt:lpstr>Coinbase</vt:lpstr>
      <vt:lpstr>Timestamp</vt:lpstr>
      <vt:lpstr>Timestamp</vt:lpstr>
      <vt:lpstr>parentHash</vt:lpstr>
      <vt:lpstr>parentHash</vt:lpstr>
      <vt:lpstr>gasLimit</vt:lpstr>
      <vt:lpstr>gasLimit</vt:lpstr>
      <vt:lpstr>The rest?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Genesis.json</dc:title>
  <dc:creator>Thomas Wiesner</dc:creator>
  <cp:lastModifiedBy>Thomas Wiesner</cp:lastModifiedBy>
  <cp:revision>7</cp:revision>
  <dcterms:created xsi:type="dcterms:W3CDTF">2017-02-24T13:43:34Z</dcterms:created>
  <dcterms:modified xsi:type="dcterms:W3CDTF">2017-02-24T17:34:21Z</dcterms:modified>
</cp:coreProperties>
</file>