
<file path=[Content_Types].xml><?xml version="1.0" encoding="utf-8"?>
<Types xmlns="http://schemas.openxmlformats.org/package/2006/content-types">
  <Default Extension="png" ContentType="image/png"/>
  <Default Extension="png&amp;ehk=usmxYeoR" ContentType="image/png"/>
  <Default Extension="png&amp;ehk=" ContentType="image/png"/>
  <Default Extension="jpeg" ContentType="image/jpeg"/>
  <Default Extension="rels" ContentType="application/vnd.openxmlformats-package.relationships+xml"/>
  <Default Extension="xml" ContentType="application/xml"/>
  <Default Extension="png&amp;ehk=8LXydypk1" ContentType="image/png"/>
  <Default Extension="png&amp;ehk=lJWQb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14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952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96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63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820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098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8822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405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17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28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14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7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16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474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01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065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489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38AB4A-635C-404C-AA91-5384E825B9D0}" type="datetimeFigureOut">
              <a:rPr lang="de-AT" smtClean="0"/>
              <a:t>05.03.2017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AC57-A71C-43BF-8923-FDD817B777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083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&amp;ehk=8LXydypk1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&amp;ehk="/><Relationship Id="rId5" Type="http://schemas.openxmlformats.org/officeDocument/2006/relationships/image" Target="../media/image9.png&amp;ehk=usmxYeoR"/><Relationship Id="rId4" Type="http://schemas.openxmlformats.org/officeDocument/2006/relationships/image" Target="../media/image8.png&amp;ehk=lJWQbM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wiki/wiki/JavaScript-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Web3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Connect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browser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blockchain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005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web3?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It‘s</a:t>
            </a:r>
            <a:r>
              <a:rPr lang="de-AT" dirty="0"/>
              <a:t> a </a:t>
            </a:r>
            <a:r>
              <a:rPr lang="de-AT" dirty="0" err="1"/>
              <a:t>Javascript</a:t>
            </a:r>
            <a:r>
              <a:rPr lang="de-AT" dirty="0"/>
              <a:t> </a:t>
            </a:r>
            <a:r>
              <a:rPr lang="de-AT" dirty="0" err="1"/>
              <a:t>library</a:t>
            </a:r>
            <a:br>
              <a:rPr lang="de-AT" dirty="0"/>
            </a:br>
            <a:endParaRPr lang="de-AT" dirty="0"/>
          </a:p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helps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json</a:t>
            </a:r>
            <a:r>
              <a:rPr lang="de-AT" dirty="0"/>
              <a:t>-RPC </a:t>
            </a:r>
            <a:r>
              <a:rPr lang="de-AT" dirty="0" err="1"/>
              <a:t>interface</a:t>
            </a:r>
            <a:endParaRPr lang="de-AT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do „</a:t>
            </a:r>
            <a:r>
              <a:rPr lang="de-AT" dirty="0" err="1"/>
              <a:t>geth</a:t>
            </a:r>
            <a:r>
              <a:rPr lang="de-AT" dirty="0"/>
              <a:t> </a:t>
            </a:r>
            <a:r>
              <a:rPr lang="de-AT" dirty="0" err="1"/>
              <a:t>attach</a:t>
            </a:r>
            <a:r>
              <a:rPr lang="de-AT" dirty="0"/>
              <a:t>“</a:t>
            </a:r>
          </a:p>
          <a:p>
            <a:endParaRPr lang="de-AT" dirty="0"/>
          </a:p>
          <a:p>
            <a:r>
              <a:rPr lang="de-AT" dirty="0" err="1"/>
              <a:t>Example</a:t>
            </a:r>
            <a:r>
              <a:rPr lang="de-AT" dirty="0"/>
              <a:t>: web3.eth </a:t>
            </a:r>
            <a:r>
              <a:rPr lang="de-AT" dirty="0" err="1"/>
              <a:t>or</a:t>
            </a:r>
            <a:r>
              <a:rPr lang="de-AT" dirty="0"/>
              <a:t> web3.shh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183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connection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Web3 </a:t>
            </a:r>
            <a:r>
              <a:rPr lang="de-AT" dirty="0" err="1"/>
              <a:t>is</a:t>
            </a:r>
            <a:r>
              <a:rPr lang="de-AT" dirty="0"/>
              <a:t> like </a:t>
            </a:r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– </a:t>
            </a:r>
            <a:r>
              <a:rPr lang="de-AT" dirty="0" err="1"/>
              <a:t>running</a:t>
            </a:r>
            <a:r>
              <a:rPr lang="de-AT" dirty="0"/>
              <a:t> on </a:t>
            </a:r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port</a:t>
            </a:r>
            <a:endParaRPr lang="de-AT" dirty="0"/>
          </a:p>
          <a:p>
            <a:endParaRPr lang="de-AT" dirty="0"/>
          </a:p>
          <a:p>
            <a:r>
              <a:rPr lang="de-AT" dirty="0"/>
              <a:t>Browser </a:t>
            </a:r>
            <a:r>
              <a:rPr lang="de-AT" dirty="0" err="1"/>
              <a:t>connects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via </a:t>
            </a:r>
            <a:r>
              <a:rPr lang="de-AT" dirty="0" err="1"/>
              <a:t>port</a:t>
            </a:r>
            <a:r>
              <a:rPr lang="de-AT" dirty="0"/>
              <a:t> 80 (</a:t>
            </a:r>
            <a:r>
              <a:rPr lang="de-AT" dirty="0" err="1"/>
              <a:t>or</a:t>
            </a:r>
            <a:r>
              <a:rPr lang="de-AT" dirty="0"/>
              <a:t> 443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whatever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/>
              <a:t>Browser </a:t>
            </a:r>
            <a:r>
              <a:rPr lang="de-AT" dirty="0" err="1"/>
              <a:t>loads</a:t>
            </a:r>
            <a:r>
              <a:rPr lang="de-AT" dirty="0"/>
              <a:t> Websites, CSS, </a:t>
            </a:r>
            <a:r>
              <a:rPr lang="de-AT" dirty="0" err="1"/>
              <a:t>Javascript</a:t>
            </a:r>
            <a:r>
              <a:rPr lang="de-AT" dirty="0"/>
              <a:t>, </a:t>
            </a:r>
            <a:r>
              <a:rPr lang="de-AT" dirty="0" err="1"/>
              <a:t>images</a:t>
            </a:r>
            <a:r>
              <a:rPr lang="de-AT" dirty="0"/>
              <a:t>, etc…</a:t>
            </a:r>
          </a:p>
          <a:p>
            <a:endParaRPr lang="de-AT" dirty="0"/>
          </a:p>
          <a:p>
            <a:r>
              <a:rPr lang="de-AT" dirty="0"/>
              <a:t>Browser </a:t>
            </a:r>
            <a:r>
              <a:rPr lang="de-AT" dirty="0" err="1"/>
              <a:t>parses</a:t>
            </a:r>
            <a:r>
              <a:rPr lang="de-AT" dirty="0"/>
              <a:t> JavaScript </a:t>
            </a:r>
            <a:r>
              <a:rPr lang="de-AT" dirty="0" err="1"/>
              <a:t>and</a:t>
            </a:r>
            <a:r>
              <a:rPr lang="de-AT" dirty="0"/>
              <a:t> Web3.js </a:t>
            </a:r>
            <a:r>
              <a:rPr lang="de-AT" dirty="0" err="1"/>
              <a:t>connects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Json</a:t>
            </a:r>
            <a:r>
              <a:rPr lang="de-AT" dirty="0"/>
              <a:t> RPC </a:t>
            </a:r>
          </a:p>
          <a:p>
            <a:pPr lvl="1"/>
            <a:r>
              <a:rPr lang="de-AT" dirty="0"/>
              <a:t>via </a:t>
            </a:r>
            <a:r>
              <a:rPr lang="de-AT" dirty="0" err="1"/>
              <a:t>port</a:t>
            </a:r>
            <a:r>
              <a:rPr lang="de-AT" dirty="0"/>
              <a:t> 8545</a:t>
            </a:r>
          </a:p>
        </p:txBody>
      </p:sp>
    </p:spTree>
    <p:extLst>
      <p:ext uri="{BB962C8B-B14F-4D97-AF65-F5344CB8AC3E}">
        <p14:creationId xmlns:p14="http://schemas.microsoft.com/office/powerpoint/2010/main" val="37244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Schema</a:t>
            </a:r>
          </a:p>
        </p:txBody>
      </p:sp>
      <p:pic>
        <p:nvPicPr>
          <p:cNvPr id="4" name="Inhaltsplatzhalter 3" descr="File:Internet-web-&lt;strong&gt;browser&lt;/strong&gt;.svg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10" y="939028"/>
            <a:ext cx="1539792" cy="1539792"/>
          </a:xfrm>
        </p:spPr>
      </p:pic>
      <p:sp>
        <p:nvSpPr>
          <p:cNvPr id="5" name="Textfeld 4"/>
          <p:cNvSpPr txBox="1"/>
          <p:nvPr/>
        </p:nvSpPr>
        <p:spPr>
          <a:xfrm>
            <a:off x="1181384" y="4433244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Browser</a:t>
            </a:r>
          </a:p>
        </p:txBody>
      </p:sp>
      <p:pic>
        <p:nvPicPr>
          <p:cNvPr id="10" name="Grafik 9" descr="&lt;strong&gt;Browser&lt;/strong&gt; Icon Mashup by Supuhstar on Deviant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99" y="3124309"/>
            <a:ext cx="1235023" cy="123502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402679" y="2620829"/>
            <a:ext cx="20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Internet via HTTP(s)</a:t>
            </a:r>
          </a:p>
        </p:txBody>
      </p:sp>
      <p:pic>
        <p:nvPicPr>
          <p:cNvPr id="14" name="Grafik 13" descr="HTML &lt;strong&gt;Document&lt;/strong&gt; by isendra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89" y="1769895"/>
            <a:ext cx="934892" cy="1029395"/>
          </a:xfrm>
          <a:prstGeom prst="rect">
            <a:avLst/>
          </a:prstGeom>
        </p:spPr>
      </p:pic>
      <p:pic>
        <p:nvPicPr>
          <p:cNvPr id="15" name="Grafik 14" descr="The Peer-To-Peer Economy Is Taking Shape And &lt;strong&gt;Blockchain&lt;/strong&gt; Technologies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10" y="4178968"/>
            <a:ext cx="1411654" cy="141165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437770" y="5743074"/>
            <a:ext cx="19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Json</a:t>
            </a:r>
            <a:r>
              <a:rPr lang="de-AT" dirty="0"/>
              <a:t> RPC Interface</a:t>
            </a:r>
          </a:p>
        </p:txBody>
      </p:sp>
      <p:pic>
        <p:nvPicPr>
          <p:cNvPr id="17" name="Grafik 16" descr="Cómo incluir &lt;strong&gt;Javascript&lt;/strong&gt; en HTML5 - rolandocaldas.com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83" y="5008555"/>
            <a:ext cx="678782" cy="67878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925959" y="5743074"/>
            <a:ext cx="93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Web3.js</a:t>
            </a:r>
          </a:p>
        </p:txBody>
      </p:sp>
      <p:cxnSp>
        <p:nvCxnSpPr>
          <p:cNvPr id="23" name="Verbinder: gekrümmt 22"/>
          <p:cNvCxnSpPr>
            <a:stCxn id="4" idx="1"/>
            <a:endCxn id="10" idx="3"/>
          </p:cNvCxnSpPr>
          <p:nvPr/>
        </p:nvCxnSpPr>
        <p:spPr>
          <a:xfrm rot="10800000" flipV="1">
            <a:off x="2276622" y="1708923"/>
            <a:ext cx="4376088" cy="2032897"/>
          </a:xfrm>
          <a:prstGeom prst="curvedConnector3">
            <a:avLst>
              <a:gd name="adj1" fmla="val 2397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krümmt 26"/>
          <p:cNvCxnSpPr>
            <a:cxnSpLocks/>
          </p:cNvCxnSpPr>
          <p:nvPr/>
        </p:nvCxnSpPr>
        <p:spPr>
          <a:xfrm rot="16200000" flipH="1">
            <a:off x="4271827" y="1958424"/>
            <a:ext cx="525463" cy="49935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Practical</a:t>
            </a:r>
            <a:r>
              <a:rPr lang="de-AT" dirty="0"/>
              <a:t> </a:t>
            </a:r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https://github.com/ethereum/wiki/wiki/JavaScript-API</a:t>
            </a:r>
            <a:endParaRPr lang="de-AT" dirty="0"/>
          </a:p>
          <a:p>
            <a:endParaRPr lang="de-AT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web3 = new Web3(new Web3.providers.HttpProvider("http://localhost:8545"));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balance = 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eb3.eth.getBalance(web3.eth.coinbase);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416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More </a:t>
            </a:r>
            <a:r>
              <a:rPr lang="de-AT" dirty="0" err="1"/>
              <a:t>Examples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Let‘s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started</a:t>
            </a:r>
            <a:r>
              <a:rPr lang="de-A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27406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142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Ion</vt:lpstr>
      <vt:lpstr>Web3</vt:lpstr>
      <vt:lpstr>What is web3?</vt:lpstr>
      <vt:lpstr>How does the connection work?</vt:lpstr>
      <vt:lpstr>Schema</vt:lpstr>
      <vt:lpstr>Practical Example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</dc:title>
  <dc:creator>Thomas Wiesner</dc:creator>
  <cp:lastModifiedBy>Thomas Wiesner</cp:lastModifiedBy>
  <cp:revision>3</cp:revision>
  <dcterms:created xsi:type="dcterms:W3CDTF">2017-03-05T13:42:34Z</dcterms:created>
  <dcterms:modified xsi:type="dcterms:W3CDTF">2017-03-05T14:03:20Z</dcterms:modified>
</cp:coreProperties>
</file>