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757A1-00B7-4D18-9DF1-43CA9C5E6703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E0AFB-90D8-4301-B10F-EB00BEA782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092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E0AFB-90D8-4301-B10F-EB00BEA782E0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798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7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19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125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094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1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318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76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23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409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848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70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0D23D2-54E4-43CA-9A2F-93DA5884775D}" type="datetimeFigureOut">
              <a:rPr lang="de-AT" smtClean="0"/>
              <a:t>19.03.2017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C309AD-68F2-4A3F-8CD7-BE3356FF586A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67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-camp/ethereum-testing-referen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dapp-bin/blob/master/wallet/wallet.so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ruffleframewor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js/testrp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Hands-on </a:t>
            </a:r>
            <a:r>
              <a:rPr lang="de-AT" dirty="0" err="1"/>
              <a:t>Coding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Implement</a:t>
            </a:r>
            <a:r>
              <a:rPr lang="de-AT" dirty="0"/>
              <a:t> a Multi-</a:t>
            </a:r>
            <a:r>
              <a:rPr lang="de-AT" dirty="0" err="1"/>
              <a:t>Signature</a:t>
            </a:r>
            <a:r>
              <a:rPr lang="de-AT" dirty="0"/>
              <a:t> Wallet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Scratch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163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Debugging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Testing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Is</a:t>
            </a:r>
            <a:r>
              <a:rPr lang="de-AT" dirty="0"/>
              <a:t> not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hard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before</a:t>
            </a:r>
            <a:r>
              <a:rPr lang="de-AT" dirty="0"/>
              <a:t> </a:t>
            </a:r>
            <a:r>
              <a:rPr lang="de-AT" dirty="0" err="1"/>
              <a:t>anymore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Ethereum</a:t>
            </a:r>
            <a:r>
              <a:rPr lang="de-AT" dirty="0"/>
              <a:t> Studio </a:t>
            </a:r>
            <a:r>
              <a:rPr lang="de-AT" dirty="0" err="1"/>
              <a:t>has</a:t>
            </a:r>
            <a:r>
              <a:rPr lang="de-AT" dirty="0"/>
              <a:t> a </a:t>
            </a:r>
            <a:r>
              <a:rPr lang="de-AT" dirty="0" err="1"/>
              <a:t>built</a:t>
            </a:r>
            <a:r>
              <a:rPr lang="de-AT" dirty="0"/>
              <a:t> in Debugger</a:t>
            </a:r>
          </a:p>
          <a:p>
            <a:pPr lvl="1"/>
            <a:r>
              <a:rPr lang="de-AT" dirty="0" err="1"/>
              <a:t>Step-By-Step</a:t>
            </a:r>
            <a:r>
              <a:rPr lang="de-AT" dirty="0"/>
              <a:t> Debugging</a:t>
            </a:r>
          </a:p>
          <a:p>
            <a:pPr lvl="1"/>
            <a:r>
              <a:rPr lang="de-AT" dirty="0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36895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Debugging with Ethereum Studio (Ether.Camp)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56" y="1675227"/>
            <a:ext cx="7543688" cy="4394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235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Testing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Truffle</a:t>
            </a:r>
            <a:r>
              <a:rPr lang="de-AT" dirty="0"/>
              <a:t> internal </a:t>
            </a:r>
            <a:r>
              <a:rPr lang="de-AT" dirty="0" err="1"/>
              <a:t>tests</a:t>
            </a:r>
            <a:endParaRPr lang="de-AT" dirty="0"/>
          </a:p>
          <a:p>
            <a:pPr lvl="1"/>
            <a:r>
              <a:rPr lang="de-AT" dirty="0"/>
              <a:t>„</a:t>
            </a:r>
            <a:r>
              <a:rPr lang="de-AT" dirty="0" err="1"/>
              <a:t>truffle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“</a:t>
            </a:r>
          </a:p>
          <a:p>
            <a:pPr lvl="1"/>
            <a:r>
              <a:rPr lang="de-AT" dirty="0"/>
              <a:t>Fast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Ethereumjs-testrpc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„Scenarios“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Ethereum</a:t>
            </a:r>
            <a:r>
              <a:rPr lang="de-AT" dirty="0"/>
              <a:t> Studio</a:t>
            </a:r>
          </a:p>
          <a:p>
            <a:endParaRPr lang="de-AT" dirty="0">
              <a:hlinkClick r:id="rId2"/>
            </a:endParaRPr>
          </a:p>
          <a:p>
            <a:r>
              <a:rPr lang="de-AT" dirty="0">
                <a:hlinkClick r:id="rId2"/>
              </a:rPr>
              <a:t>https://github.com/ether-camp/ethereum-testing-reference</a:t>
            </a:r>
            <a:endParaRPr lang="de-AT" dirty="0"/>
          </a:p>
          <a:p>
            <a:pPr lvl="1"/>
            <a:r>
              <a:rPr lang="de-AT" dirty="0" err="1"/>
              <a:t>Ether.Camp</a:t>
            </a:r>
            <a:r>
              <a:rPr lang="de-AT" dirty="0"/>
              <a:t>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reference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380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41062"/>
            <a:ext cx="10515600" cy="1325563"/>
          </a:xfrm>
        </p:spPr>
        <p:txBody>
          <a:bodyPr/>
          <a:lstStyle/>
          <a:p>
            <a:r>
              <a:rPr lang="de-AT" dirty="0" err="1"/>
              <a:t>Let‘s</a:t>
            </a:r>
            <a:r>
              <a:rPr lang="de-AT" dirty="0"/>
              <a:t> </a:t>
            </a:r>
            <a:r>
              <a:rPr lang="de-AT" dirty="0" err="1"/>
              <a:t>start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GOGOGO!</a:t>
            </a:r>
          </a:p>
        </p:txBody>
      </p:sp>
    </p:spTree>
    <p:extLst>
      <p:ext uri="{BB962C8B-B14F-4D97-AF65-F5344CB8AC3E}">
        <p14:creationId xmlns:p14="http://schemas.microsoft.com/office/powerpoint/2010/main" val="99942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 Multi-</a:t>
            </a:r>
            <a:r>
              <a:rPr lang="de-AT" dirty="0" err="1"/>
              <a:t>Signature</a:t>
            </a:r>
            <a:r>
              <a:rPr lang="de-AT" dirty="0"/>
              <a:t>-Wallet </a:t>
            </a:r>
            <a:r>
              <a:rPr lang="de-AT" dirty="0" err="1"/>
              <a:t>requires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address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confirm</a:t>
            </a:r>
            <a:r>
              <a:rPr lang="de-AT" dirty="0"/>
              <a:t> an </a:t>
            </a:r>
            <a:r>
              <a:rPr lang="de-AT" dirty="0" err="1"/>
              <a:t>operation</a:t>
            </a:r>
            <a:endParaRPr lang="de-AT" dirty="0"/>
          </a:p>
          <a:p>
            <a:pPr lvl="1"/>
            <a:r>
              <a:rPr lang="de-AT" dirty="0" err="1"/>
              <a:t>Example</a:t>
            </a:r>
            <a:r>
              <a:rPr lang="de-AT" dirty="0"/>
              <a:t>: I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transfer</a:t>
            </a:r>
            <a:r>
              <a:rPr lang="de-AT" dirty="0"/>
              <a:t> 1000 </a:t>
            </a:r>
            <a:r>
              <a:rPr lang="de-AT" dirty="0" err="1"/>
              <a:t>ether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wallet </a:t>
            </a:r>
            <a:r>
              <a:rPr lang="de-AT" dirty="0" err="1"/>
              <a:t>to</a:t>
            </a:r>
            <a:r>
              <a:rPr lang="de-AT" dirty="0"/>
              <a:t> an </a:t>
            </a:r>
            <a:r>
              <a:rPr lang="de-AT" dirty="0" err="1"/>
              <a:t>address</a:t>
            </a:r>
            <a:r>
              <a:rPr lang="de-AT" dirty="0"/>
              <a:t>.</a:t>
            </a:r>
          </a:p>
          <a:p>
            <a:pPr lvl="2"/>
            <a:r>
              <a:rPr lang="de-AT" dirty="0"/>
              <a:t>I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operation</a:t>
            </a:r>
            <a:endParaRPr lang="de-AT" dirty="0"/>
          </a:p>
          <a:p>
            <a:pPr lvl="2"/>
            <a:r>
              <a:rPr lang="de-AT" dirty="0"/>
              <a:t>I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someone</a:t>
            </a:r>
            <a:r>
              <a:rPr lang="de-AT" dirty="0"/>
              <a:t> </a:t>
            </a:r>
            <a:r>
              <a:rPr lang="de-AT" dirty="0" err="1"/>
              <a:t>else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confirm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operation</a:t>
            </a:r>
            <a:endParaRPr lang="de-AT" dirty="0"/>
          </a:p>
          <a:p>
            <a:pPr lvl="2"/>
            <a:r>
              <a:rPr lang="de-AT" dirty="0"/>
              <a:t>N-People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confirm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operation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64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>
                <a:hlinkClick r:id="rId2"/>
              </a:rPr>
              <a:t>https://github.com/ethereum/dapp-bin/blob/master/wallet/wallet.sol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Gav</a:t>
            </a:r>
            <a:r>
              <a:rPr lang="de-AT" dirty="0"/>
              <a:t> Wood </a:t>
            </a:r>
            <a:r>
              <a:rPr lang="de-AT" dirty="0" err="1"/>
              <a:t>wrote</a:t>
            </a:r>
            <a:r>
              <a:rPr lang="de-AT" dirty="0"/>
              <a:t> a </a:t>
            </a:r>
            <a:r>
              <a:rPr lang="de-AT" dirty="0" err="1"/>
              <a:t>great</a:t>
            </a:r>
            <a:r>
              <a:rPr lang="de-AT" dirty="0"/>
              <a:t> </a:t>
            </a:r>
            <a:r>
              <a:rPr lang="de-AT" dirty="0" err="1"/>
              <a:t>example</a:t>
            </a:r>
            <a:endParaRPr lang="de-AT" dirty="0"/>
          </a:p>
          <a:p>
            <a:pPr lvl="1"/>
            <a:r>
              <a:rPr lang="de-AT" dirty="0"/>
              <a:t>Multi-</a:t>
            </a:r>
            <a:r>
              <a:rPr lang="de-AT" dirty="0" err="1"/>
              <a:t>Owned</a:t>
            </a:r>
            <a:endParaRPr lang="de-AT" dirty="0"/>
          </a:p>
          <a:p>
            <a:pPr lvl="1"/>
            <a:r>
              <a:rPr lang="de-AT" dirty="0"/>
              <a:t>Multi-</a:t>
            </a:r>
            <a:r>
              <a:rPr lang="de-AT" dirty="0" err="1"/>
              <a:t>Signature</a:t>
            </a:r>
            <a:endParaRPr lang="de-AT" dirty="0"/>
          </a:p>
          <a:p>
            <a:pPr lvl="1"/>
            <a:r>
              <a:rPr lang="de-AT" dirty="0" err="1"/>
              <a:t>With</a:t>
            </a:r>
            <a:r>
              <a:rPr lang="de-AT" dirty="0"/>
              <a:t> Daily Limit</a:t>
            </a:r>
          </a:p>
          <a:p>
            <a:pPr lvl="1"/>
            <a:endParaRPr lang="de-AT" dirty="0"/>
          </a:p>
          <a:p>
            <a:r>
              <a:rPr lang="de-AT" dirty="0" err="1"/>
              <a:t>Now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standard</a:t>
            </a:r>
            <a:r>
              <a:rPr lang="de-AT" dirty="0"/>
              <a:t> Wallet-</a:t>
            </a:r>
            <a:r>
              <a:rPr lang="de-AT" dirty="0" err="1"/>
              <a:t>Contract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Mist</a:t>
            </a:r>
          </a:p>
        </p:txBody>
      </p:sp>
    </p:spTree>
    <p:extLst>
      <p:ext uri="{BB962C8B-B14F-4D97-AF65-F5344CB8AC3E}">
        <p14:creationId xmlns:p14="http://schemas.microsoft.com/office/powerpoint/2010/main" val="359836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Multi-</a:t>
            </a:r>
            <a:r>
              <a:rPr lang="de-AT" dirty="0" err="1"/>
              <a:t>Signature</a:t>
            </a:r>
            <a:r>
              <a:rPr lang="de-AT" dirty="0"/>
              <a:t> Wallet in MIST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002" y="1846263"/>
            <a:ext cx="503432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2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i="1" dirty="0" err="1"/>
              <a:t>we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writing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A Wallet</a:t>
            </a:r>
          </a:p>
          <a:p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owners</a:t>
            </a:r>
            <a:endParaRPr lang="de-AT" dirty="0"/>
          </a:p>
          <a:p>
            <a:r>
              <a:rPr lang="de-AT" dirty="0" err="1"/>
              <a:t>And</a:t>
            </a:r>
            <a:r>
              <a:rPr lang="de-AT" dirty="0"/>
              <a:t> at least </a:t>
            </a:r>
            <a:r>
              <a:rPr lang="de-AT" dirty="0" err="1"/>
              <a:t>floor</a:t>
            </a:r>
            <a:r>
              <a:rPr lang="de-AT" dirty="0"/>
              <a:t>(</a:t>
            </a:r>
            <a:r>
              <a:rPr lang="de-AT" dirty="0" err="1"/>
              <a:t>num_owners</a:t>
            </a:r>
            <a:r>
              <a:rPr lang="de-AT" dirty="0"/>
              <a:t>)/2 </a:t>
            </a:r>
            <a:r>
              <a:rPr lang="de-AT" dirty="0" err="1"/>
              <a:t>confirmations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going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a Frontend</a:t>
            </a:r>
          </a:p>
          <a:p>
            <a:pPr lvl="1"/>
            <a:r>
              <a:rPr lang="de-AT" dirty="0"/>
              <a:t>Lists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own</a:t>
            </a:r>
            <a:r>
              <a:rPr lang="de-AT" dirty="0"/>
              <a:t> </a:t>
            </a:r>
            <a:r>
              <a:rPr lang="de-AT" dirty="0" err="1"/>
              <a:t>latest</a:t>
            </a:r>
            <a:r>
              <a:rPr lang="de-AT" dirty="0"/>
              <a:t> </a:t>
            </a:r>
            <a:r>
              <a:rPr lang="de-AT" dirty="0" err="1"/>
              <a:t>transactions</a:t>
            </a:r>
            <a:endParaRPr lang="de-AT" dirty="0"/>
          </a:p>
          <a:p>
            <a:pPr lvl="1"/>
            <a:r>
              <a:rPr lang="de-AT" dirty="0"/>
              <a:t>Lists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confirmations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give</a:t>
            </a:r>
            <a:r>
              <a:rPr lang="de-AT" dirty="0"/>
              <a:t> (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click</a:t>
            </a:r>
            <a:r>
              <a:rPr lang="de-AT" dirty="0"/>
              <a:t> a </a:t>
            </a:r>
            <a:r>
              <a:rPr lang="de-AT" dirty="0" err="1"/>
              <a:t>button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confirm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request</a:t>
            </a:r>
            <a:r>
              <a:rPr lang="de-AT" dirty="0"/>
              <a:t> a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transaction</a:t>
            </a:r>
            <a:r>
              <a:rPr lang="de-AT" dirty="0"/>
              <a:t> (</a:t>
            </a:r>
            <a:r>
              <a:rPr lang="de-AT" dirty="0" err="1"/>
              <a:t>with</a:t>
            </a:r>
            <a:r>
              <a:rPr lang="de-AT" dirty="0"/>
              <a:t> a </a:t>
            </a:r>
            <a:r>
              <a:rPr lang="de-AT" dirty="0" err="1"/>
              <a:t>reason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167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Truffle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>
                <a:hlinkClick r:id="rId2"/>
              </a:rPr>
              <a:t>http://truffleframework.com/</a:t>
            </a:r>
            <a:endParaRPr lang="de-AT" dirty="0"/>
          </a:p>
          <a:p>
            <a:r>
              <a:rPr lang="de-AT" dirty="0"/>
              <a:t>„</a:t>
            </a:r>
            <a:r>
              <a:rPr lang="en-US" dirty="0"/>
              <a:t>Truffle is the most popular development framework for </a:t>
            </a:r>
            <a:r>
              <a:rPr lang="en-US" dirty="0" err="1"/>
              <a:t>Ethereum</a:t>
            </a:r>
            <a:r>
              <a:rPr lang="en-US" dirty="0"/>
              <a:t> with a mission to make your life a whole lot easier. “</a:t>
            </a:r>
          </a:p>
          <a:p>
            <a:endParaRPr lang="en-US" dirty="0"/>
          </a:p>
          <a:p>
            <a:r>
              <a:rPr lang="en-US" dirty="0"/>
              <a:t>Built-in smart contract compilation, linking, deployment and binary management.</a:t>
            </a:r>
          </a:p>
          <a:p>
            <a:r>
              <a:rPr lang="en-US" dirty="0"/>
              <a:t>Automated contract testing for rapid </a:t>
            </a:r>
            <a:r>
              <a:rPr lang="en-US" dirty="0" err="1"/>
              <a:t>develpoment</a:t>
            </a:r>
            <a:r>
              <a:rPr lang="en-US" dirty="0"/>
              <a:t>.</a:t>
            </a:r>
          </a:p>
          <a:p>
            <a:r>
              <a:rPr lang="de-AT" dirty="0" err="1"/>
              <a:t>Scriptable</a:t>
            </a:r>
            <a:r>
              <a:rPr lang="de-AT" dirty="0"/>
              <a:t> </a:t>
            </a:r>
            <a:r>
              <a:rPr lang="de-AT" dirty="0" err="1"/>
              <a:t>deployment</a:t>
            </a:r>
            <a:r>
              <a:rPr lang="de-AT" dirty="0"/>
              <a:t> &amp; </a:t>
            </a:r>
            <a:r>
              <a:rPr lang="de-AT" dirty="0" err="1"/>
              <a:t>migrations</a:t>
            </a:r>
            <a:r>
              <a:rPr lang="de-AT" dirty="0"/>
              <a:t> </a:t>
            </a:r>
            <a:r>
              <a:rPr lang="de-AT" dirty="0" err="1"/>
              <a:t>framework</a:t>
            </a:r>
            <a:r>
              <a:rPr lang="de-AT" dirty="0"/>
              <a:t>.</a:t>
            </a:r>
          </a:p>
          <a:p>
            <a:r>
              <a:rPr lang="en-US" dirty="0"/>
              <a:t>Network management for deploying to both public &amp; private networks.</a:t>
            </a:r>
          </a:p>
          <a:p>
            <a:r>
              <a:rPr lang="en-US" dirty="0"/>
              <a:t>And many more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910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So, </a:t>
            </a:r>
            <a:r>
              <a:rPr lang="de-AT" dirty="0" err="1"/>
              <a:t>what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Node</a:t>
            </a:r>
            <a:r>
              <a:rPr lang="de-AT" dirty="0"/>
              <a:t> Package Manager, </a:t>
            </a:r>
            <a:r>
              <a:rPr lang="de-AT" dirty="0" err="1"/>
              <a:t>Yeoman</a:t>
            </a:r>
            <a:r>
              <a:rPr lang="de-AT" dirty="0"/>
              <a:t>, </a:t>
            </a:r>
            <a:r>
              <a:rPr lang="de-AT" dirty="0" err="1"/>
              <a:t>Grunt</a:t>
            </a:r>
            <a:r>
              <a:rPr lang="de-AT" dirty="0"/>
              <a:t>, </a:t>
            </a:r>
            <a:r>
              <a:rPr lang="de-AT" dirty="0" err="1"/>
              <a:t>Gulp</a:t>
            </a:r>
            <a:r>
              <a:rPr lang="de-AT" dirty="0"/>
              <a:t>, etc.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truffle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Npm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[–g] </a:t>
            </a:r>
            <a:r>
              <a:rPr lang="de-AT" dirty="0" err="1"/>
              <a:t>truffle</a:t>
            </a:r>
            <a:endParaRPr lang="de-AT" dirty="0"/>
          </a:p>
          <a:p>
            <a:r>
              <a:rPr lang="de-AT" dirty="0" err="1"/>
              <a:t>Truffle</a:t>
            </a:r>
            <a:r>
              <a:rPr lang="de-AT" dirty="0"/>
              <a:t> </a:t>
            </a:r>
            <a:r>
              <a:rPr lang="de-AT" dirty="0" err="1"/>
              <a:t>init</a:t>
            </a:r>
            <a:endParaRPr lang="de-AT" dirty="0"/>
          </a:p>
          <a:p>
            <a:r>
              <a:rPr lang="de-AT" dirty="0" err="1"/>
              <a:t>Truffle</a:t>
            </a:r>
            <a:r>
              <a:rPr lang="de-AT" dirty="0"/>
              <a:t> </a:t>
            </a:r>
            <a:r>
              <a:rPr lang="de-AT" dirty="0" err="1"/>
              <a:t>compile</a:t>
            </a:r>
            <a:endParaRPr lang="de-AT" dirty="0"/>
          </a:p>
          <a:p>
            <a:r>
              <a:rPr lang="de-AT" dirty="0" err="1"/>
              <a:t>Truffle</a:t>
            </a:r>
            <a:r>
              <a:rPr lang="de-AT" dirty="0"/>
              <a:t> </a:t>
            </a:r>
            <a:r>
              <a:rPr lang="de-AT" dirty="0" err="1"/>
              <a:t>migrate</a:t>
            </a:r>
            <a:endParaRPr lang="de-AT" dirty="0"/>
          </a:p>
          <a:p>
            <a:pPr lvl="1"/>
            <a:r>
              <a:rPr lang="de-AT" dirty="0" err="1"/>
              <a:t>Puts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contract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chain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568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RPC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https://github.com/ethereumjs/testrpc</a:t>
            </a:r>
            <a:endParaRPr lang="de-AT" dirty="0"/>
          </a:p>
          <a:p>
            <a:r>
              <a:rPr lang="en-US" dirty="0" err="1"/>
              <a:t>testrpc</a:t>
            </a:r>
            <a:r>
              <a:rPr lang="en-US" dirty="0"/>
              <a:t> is a Node.js based </a:t>
            </a:r>
            <a:r>
              <a:rPr lang="en-US" dirty="0" err="1"/>
              <a:t>Ethereum</a:t>
            </a:r>
            <a:r>
              <a:rPr lang="en-US" dirty="0"/>
              <a:t> client for testing and development.</a:t>
            </a:r>
          </a:p>
          <a:p>
            <a:r>
              <a:rPr lang="en-US" dirty="0"/>
              <a:t>Much faster</a:t>
            </a:r>
          </a:p>
          <a:p>
            <a:pPr lvl="1"/>
            <a:r>
              <a:rPr lang="en-US" dirty="0"/>
              <a:t>You know it from the previous lecture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792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WebPack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Bootstrap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https://webpack.js.org/</a:t>
            </a:r>
            <a:endParaRPr lang="de-AT" dirty="0"/>
          </a:p>
          <a:p>
            <a:r>
              <a:rPr lang="en-US" i="1" dirty="0" err="1"/>
              <a:t>webpack</a:t>
            </a:r>
            <a:r>
              <a:rPr lang="en-US" dirty="0"/>
              <a:t> is a </a:t>
            </a:r>
            <a:r>
              <a:rPr lang="en-US" i="1" dirty="0"/>
              <a:t>module bundler</a:t>
            </a:r>
            <a:r>
              <a:rPr lang="en-US" dirty="0"/>
              <a:t> for modern JavaScript applications.</a:t>
            </a:r>
          </a:p>
          <a:p>
            <a:endParaRPr lang="en-US" dirty="0"/>
          </a:p>
          <a:p>
            <a:r>
              <a:rPr lang="de-AT" dirty="0" err="1"/>
              <a:t>We</a:t>
            </a:r>
            <a:r>
              <a:rPr lang="de-AT" dirty="0"/>
              <a:t> will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frontend</a:t>
            </a:r>
            <a:endParaRPr lang="de-AT" dirty="0"/>
          </a:p>
          <a:p>
            <a:endParaRPr lang="de-AT" dirty="0"/>
          </a:p>
          <a:p>
            <a:r>
              <a:rPr lang="de-AT" dirty="0"/>
              <a:t>„</a:t>
            </a:r>
            <a:r>
              <a:rPr lang="de-AT" dirty="0" err="1"/>
              <a:t>Truffle</a:t>
            </a:r>
            <a:r>
              <a:rPr lang="de-AT" dirty="0"/>
              <a:t> </a:t>
            </a:r>
            <a:r>
              <a:rPr lang="de-AT" dirty="0" err="1"/>
              <a:t>init</a:t>
            </a:r>
            <a:r>
              <a:rPr lang="de-AT" dirty="0"/>
              <a:t> </a:t>
            </a:r>
            <a:r>
              <a:rPr lang="de-AT" dirty="0" err="1"/>
              <a:t>webpack</a:t>
            </a:r>
            <a:r>
              <a:rPr lang="de-AT" dirty="0"/>
              <a:t>“ </a:t>
            </a:r>
            <a:r>
              <a:rPr lang="de-AT" dirty="0" err="1"/>
              <a:t>initializes</a:t>
            </a:r>
            <a:r>
              <a:rPr lang="de-AT" dirty="0"/>
              <a:t> a standard-</a:t>
            </a:r>
            <a:r>
              <a:rPr lang="de-AT" dirty="0" err="1"/>
              <a:t>webpack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pre-configured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truffle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660833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416</Words>
  <Application>Microsoft Office PowerPoint</Application>
  <PresentationFormat>Breitbild</PresentationFormat>
  <Paragraphs>75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Rückblick</vt:lpstr>
      <vt:lpstr>Hands-on Coding</vt:lpstr>
      <vt:lpstr>What it is?</vt:lpstr>
      <vt:lpstr>Example</vt:lpstr>
      <vt:lpstr>Multi-Signature Wallet in MIST</vt:lpstr>
      <vt:lpstr>What we are writing</vt:lpstr>
      <vt:lpstr>Truffle</vt:lpstr>
      <vt:lpstr>So, what?</vt:lpstr>
      <vt:lpstr>Test RPC</vt:lpstr>
      <vt:lpstr>WebPack and Bootstrap</vt:lpstr>
      <vt:lpstr>Debugging and Testing?</vt:lpstr>
      <vt:lpstr>Debugging with Ethereum Studio (Ether.Camp)</vt:lpstr>
      <vt:lpstr>Testing?</vt:lpstr>
      <vt:lpstr>Let‘s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Signature Wallet</dc:title>
  <dc:creator>Thomas Wiesner</dc:creator>
  <cp:lastModifiedBy>Thomas Wiesner</cp:lastModifiedBy>
  <cp:revision>7</cp:revision>
  <dcterms:created xsi:type="dcterms:W3CDTF">2017-03-18T17:33:34Z</dcterms:created>
  <dcterms:modified xsi:type="dcterms:W3CDTF">2017-03-19T08:08:49Z</dcterms:modified>
</cp:coreProperties>
</file>